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887" r:id="rId5"/>
    <p:sldMasterId id="2147483879" r:id="rId6"/>
    <p:sldMasterId id="2147483712" r:id="rId7"/>
    <p:sldMasterId id="2147483892" r:id="rId8"/>
    <p:sldMasterId id="2147483873" r:id="rId9"/>
    <p:sldMasterId id="2147483756" r:id="rId10"/>
    <p:sldMasterId id="2147483883" r:id="rId11"/>
    <p:sldMasterId id="2147483648" r:id="rId12"/>
  </p:sldMasterIdLst>
  <p:notesMasterIdLst>
    <p:notesMasterId r:id="rId130"/>
  </p:notesMasterIdLst>
  <p:sldIdLst>
    <p:sldId id="256" r:id="rId13"/>
    <p:sldId id="267" r:id="rId14"/>
    <p:sldId id="304" r:id="rId15"/>
    <p:sldId id="305" r:id="rId16"/>
    <p:sldId id="265" r:id="rId17"/>
    <p:sldId id="268" r:id="rId18"/>
    <p:sldId id="258" r:id="rId19"/>
    <p:sldId id="259" r:id="rId20"/>
    <p:sldId id="264" r:id="rId21"/>
    <p:sldId id="262" r:id="rId22"/>
    <p:sldId id="263"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270" r:id="rId52"/>
    <p:sldId id="271" r:id="rId53"/>
    <p:sldId id="272" r:id="rId54"/>
    <p:sldId id="273" r:id="rId55"/>
    <p:sldId id="274" r:id="rId56"/>
    <p:sldId id="275" r:id="rId57"/>
    <p:sldId id="276" r:id="rId58"/>
    <p:sldId id="277" r:id="rId59"/>
    <p:sldId id="278" r:id="rId60"/>
    <p:sldId id="279" r:id="rId61"/>
    <p:sldId id="280" r:id="rId62"/>
    <p:sldId id="281" r:id="rId63"/>
    <p:sldId id="282" r:id="rId64"/>
    <p:sldId id="283" r:id="rId65"/>
    <p:sldId id="284" r:id="rId66"/>
    <p:sldId id="285" r:id="rId67"/>
    <p:sldId id="286" r:id="rId68"/>
    <p:sldId id="287" r:id="rId69"/>
    <p:sldId id="288" r:id="rId70"/>
    <p:sldId id="289" r:id="rId71"/>
    <p:sldId id="290" r:id="rId72"/>
    <p:sldId id="291" r:id="rId73"/>
    <p:sldId id="292" r:id="rId74"/>
    <p:sldId id="293"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31" r:id="rId88"/>
    <p:sldId id="294" r:id="rId89"/>
    <p:sldId id="295" r:id="rId90"/>
    <p:sldId id="390" r:id="rId91"/>
    <p:sldId id="391" r:id="rId92"/>
    <p:sldId id="392" r:id="rId93"/>
    <p:sldId id="393" r:id="rId94"/>
    <p:sldId id="394" r:id="rId95"/>
    <p:sldId id="395" r:id="rId96"/>
    <p:sldId id="396" r:id="rId97"/>
    <p:sldId id="397" r:id="rId98"/>
    <p:sldId id="398" r:id="rId99"/>
    <p:sldId id="399" r:id="rId100"/>
    <p:sldId id="400" r:id="rId101"/>
    <p:sldId id="401" r:id="rId102"/>
    <p:sldId id="402" r:id="rId103"/>
    <p:sldId id="403" r:id="rId104"/>
    <p:sldId id="404" r:id="rId105"/>
    <p:sldId id="405" r:id="rId106"/>
    <p:sldId id="318" r:id="rId107"/>
    <p:sldId id="319" r:id="rId108"/>
    <p:sldId id="320" r:id="rId109"/>
    <p:sldId id="321" r:id="rId110"/>
    <p:sldId id="322" r:id="rId111"/>
    <p:sldId id="323" r:id="rId112"/>
    <p:sldId id="324" r:id="rId113"/>
    <p:sldId id="325" r:id="rId114"/>
    <p:sldId id="326" r:id="rId115"/>
    <p:sldId id="327" r:id="rId116"/>
    <p:sldId id="328" r:id="rId117"/>
    <p:sldId id="329" r:id="rId118"/>
    <p:sldId id="330" r:id="rId119"/>
    <p:sldId id="296" r:id="rId120"/>
    <p:sldId id="298" r:id="rId121"/>
    <p:sldId id="299" r:id="rId122"/>
    <p:sldId id="300" r:id="rId123"/>
    <p:sldId id="301" r:id="rId124"/>
    <p:sldId id="361" r:id="rId125"/>
    <p:sldId id="302" r:id="rId126"/>
    <p:sldId id="303" r:id="rId127"/>
    <p:sldId id="297" r:id="rId128"/>
    <p:sldId id="332"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10C558-237F-4590-83E4-C1CB31015699}" v="4" dt="2022-10-18T13:10:03.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3252" autoAdjust="0"/>
  </p:normalViewPr>
  <p:slideViewPr>
    <p:cSldViewPr snapToGrid="0">
      <p:cViewPr varScale="1">
        <p:scale>
          <a:sx n="62" d="100"/>
          <a:sy n="62" d="100"/>
        </p:scale>
        <p:origin x="7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tableStyles" Target="tableStyle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9.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notesMaster" Target="notesMasters/notesMaster1.xml"/><Relationship Id="rId135" Type="http://schemas.microsoft.com/office/2016/11/relationships/changesInfo" Target="changesInfos/changesInfo1.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presProps" Target="presProps.xml"/><Relationship Id="rId136" Type="http://schemas.microsoft.com/office/2015/10/relationships/revisionInfo" Target="revisionInfo.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3" Type="http://schemas.openxmlformats.org/officeDocument/2006/relationships/customXml" Target="../customXml/item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viewProps" Target="viewProps.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10" Type="http://schemas.openxmlformats.org/officeDocument/2006/relationships/slideMaster" Target="slideMasters/slideMaster7.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4.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alker" userId="578d3ab0-e579-4c52-9664-56c39102d99d" providerId="ADAL" clId="{B110C558-237F-4590-83E4-C1CB31015699}"/>
    <pc:docChg chg="undo redo custSel addSld delSld modSld sldOrd addMainMaster delMainMaster modMainMaster">
      <pc:chgData name="James Walker" userId="578d3ab0-e579-4c52-9664-56c39102d99d" providerId="ADAL" clId="{B110C558-237F-4590-83E4-C1CB31015699}" dt="2022-10-10T14:53:33.351" v="1978" actId="20577"/>
      <pc:docMkLst>
        <pc:docMk/>
      </pc:docMkLst>
      <pc:sldChg chg="modSp add mod">
        <pc:chgData name="James Walker" userId="578d3ab0-e579-4c52-9664-56c39102d99d" providerId="ADAL" clId="{B110C558-237F-4590-83E4-C1CB31015699}" dt="2022-10-10T13:30:03.434" v="112" actId="20577"/>
        <pc:sldMkLst>
          <pc:docMk/>
          <pc:sldMk cId="2077090198" sldId="256"/>
        </pc:sldMkLst>
        <pc:spChg chg="mod">
          <ac:chgData name="James Walker" userId="578d3ab0-e579-4c52-9664-56c39102d99d" providerId="ADAL" clId="{B110C558-237F-4590-83E4-C1CB31015699}" dt="2022-10-10T13:29:47.594" v="44" actId="20577"/>
          <ac:spMkLst>
            <pc:docMk/>
            <pc:sldMk cId="2077090198" sldId="256"/>
            <ac:spMk id="2" creationId="{093649A1-1B95-4751-9B6E-28277347E9BC}"/>
          </ac:spMkLst>
        </pc:spChg>
        <pc:spChg chg="mod">
          <ac:chgData name="James Walker" userId="578d3ab0-e579-4c52-9664-56c39102d99d" providerId="ADAL" clId="{B110C558-237F-4590-83E4-C1CB31015699}" dt="2022-10-10T13:30:03.434" v="112" actId="20577"/>
          <ac:spMkLst>
            <pc:docMk/>
            <pc:sldMk cId="2077090198" sldId="256"/>
            <ac:spMk id="3" creationId="{B6ACD2F1-C31E-4E00-BC75-33C717C0C6AA}"/>
          </ac:spMkLst>
        </pc:spChg>
      </pc:sldChg>
      <pc:sldChg chg="new del">
        <pc:chgData name="James Walker" userId="578d3ab0-e579-4c52-9664-56c39102d99d" providerId="ADAL" clId="{B110C558-237F-4590-83E4-C1CB31015699}" dt="2022-10-10T13:36:07.026" v="156" actId="47"/>
        <pc:sldMkLst>
          <pc:docMk/>
          <pc:sldMk cId="3718511469" sldId="257"/>
        </pc:sldMkLst>
      </pc:sldChg>
      <pc:sldChg chg="add">
        <pc:chgData name="James Walker" userId="578d3ab0-e579-4c52-9664-56c39102d99d" providerId="ADAL" clId="{B110C558-237F-4590-83E4-C1CB31015699}" dt="2022-10-10T13:31:21.574" v="115"/>
        <pc:sldMkLst>
          <pc:docMk/>
          <pc:sldMk cId="791295100" sldId="258"/>
        </pc:sldMkLst>
      </pc:sldChg>
      <pc:sldChg chg="addSp delSp modSp add mod">
        <pc:chgData name="James Walker" userId="578d3ab0-e579-4c52-9664-56c39102d99d" providerId="ADAL" clId="{B110C558-237F-4590-83E4-C1CB31015699}" dt="2022-10-10T13:34:15.615" v="153" actId="20577"/>
        <pc:sldMkLst>
          <pc:docMk/>
          <pc:sldMk cId="2315155176" sldId="259"/>
        </pc:sldMkLst>
        <pc:spChg chg="mod">
          <ac:chgData name="James Walker" userId="578d3ab0-e579-4c52-9664-56c39102d99d" providerId="ADAL" clId="{B110C558-237F-4590-83E4-C1CB31015699}" dt="2022-10-10T13:33:59.718" v="131" actId="14100"/>
          <ac:spMkLst>
            <pc:docMk/>
            <pc:sldMk cId="2315155176" sldId="259"/>
            <ac:spMk id="2" creationId="{00000000-0000-0000-0000-000000000000}"/>
          </ac:spMkLst>
        </pc:spChg>
        <pc:spChg chg="mod">
          <ac:chgData name="James Walker" userId="578d3ab0-e579-4c52-9664-56c39102d99d" providerId="ADAL" clId="{B110C558-237F-4590-83E4-C1CB31015699}" dt="2022-10-10T13:33:06.219" v="124" actId="1076"/>
          <ac:spMkLst>
            <pc:docMk/>
            <pc:sldMk cId="2315155176" sldId="259"/>
            <ac:spMk id="3" creationId="{00000000-0000-0000-0000-000000000000}"/>
          </ac:spMkLst>
        </pc:spChg>
        <pc:spChg chg="mod">
          <ac:chgData name="James Walker" userId="578d3ab0-e579-4c52-9664-56c39102d99d" providerId="ADAL" clId="{B110C558-237F-4590-83E4-C1CB31015699}" dt="2022-10-10T13:32:26.044" v="119" actId="1076"/>
          <ac:spMkLst>
            <pc:docMk/>
            <pc:sldMk cId="2315155176" sldId="259"/>
            <ac:spMk id="4" creationId="{00000000-0000-0000-0000-000000000000}"/>
          </ac:spMkLst>
        </pc:spChg>
        <pc:spChg chg="mod">
          <ac:chgData name="James Walker" userId="578d3ab0-e579-4c52-9664-56c39102d99d" providerId="ADAL" clId="{B110C558-237F-4590-83E4-C1CB31015699}" dt="2022-10-10T13:32:22.875" v="118" actId="1076"/>
          <ac:spMkLst>
            <pc:docMk/>
            <pc:sldMk cId="2315155176" sldId="259"/>
            <ac:spMk id="5" creationId="{00000000-0000-0000-0000-000000000000}"/>
          </ac:spMkLst>
        </pc:spChg>
        <pc:spChg chg="mod">
          <ac:chgData name="James Walker" userId="578d3ab0-e579-4c52-9664-56c39102d99d" providerId="ADAL" clId="{B110C558-237F-4590-83E4-C1CB31015699}" dt="2022-10-10T13:33:19.403" v="126" actId="1076"/>
          <ac:spMkLst>
            <pc:docMk/>
            <pc:sldMk cId="2315155176" sldId="259"/>
            <ac:spMk id="6" creationId="{00000000-0000-0000-0000-000000000000}"/>
          </ac:spMkLst>
        </pc:spChg>
        <pc:spChg chg="mod">
          <ac:chgData name="James Walker" userId="578d3ab0-e579-4c52-9664-56c39102d99d" providerId="ADAL" clId="{B110C558-237F-4590-83E4-C1CB31015699}" dt="2022-10-10T13:32:22.875" v="118" actId="1076"/>
          <ac:spMkLst>
            <pc:docMk/>
            <pc:sldMk cId="2315155176" sldId="259"/>
            <ac:spMk id="7" creationId="{00000000-0000-0000-0000-000000000000}"/>
          </ac:spMkLst>
        </pc:spChg>
        <pc:spChg chg="mod">
          <ac:chgData name="James Walker" userId="578d3ab0-e579-4c52-9664-56c39102d99d" providerId="ADAL" clId="{B110C558-237F-4590-83E4-C1CB31015699}" dt="2022-10-10T13:34:15.615" v="153" actId="20577"/>
          <ac:spMkLst>
            <pc:docMk/>
            <pc:sldMk cId="2315155176" sldId="259"/>
            <ac:spMk id="8" creationId="{00000000-0000-0000-0000-000000000000}"/>
          </ac:spMkLst>
        </pc:spChg>
        <pc:spChg chg="mod">
          <ac:chgData name="James Walker" userId="578d3ab0-e579-4c52-9664-56c39102d99d" providerId="ADAL" clId="{B110C558-237F-4590-83E4-C1CB31015699}" dt="2022-10-10T13:33:42.885" v="128" actId="1076"/>
          <ac:spMkLst>
            <pc:docMk/>
            <pc:sldMk cId="2315155176" sldId="259"/>
            <ac:spMk id="9" creationId="{00000000-0000-0000-0000-000000000000}"/>
          </ac:spMkLst>
        </pc:spChg>
        <pc:spChg chg="mod">
          <ac:chgData name="James Walker" userId="578d3ab0-e579-4c52-9664-56c39102d99d" providerId="ADAL" clId="{B110C558-237F-4590-83E4-C1CB31015699}" dt="2022-10-10T13:34:04.529" v="132" actId="1076"/>
          <ac:spMkLst>
            <pc:docMk/>
            <pc:sldMk cId="2315155176" sldId="259"/>
            <ac:spMk id="18" creationId="{00000000-0000-0000-0000-000000000000}"/>
          </ac:spMkLst>
        </pc:spChg>
        <pc:spChg chg="mod">
          <ac:chgData name="James Walker" userId="578d3ab0-e579-4c52-9664-56c39102d99d" providerId="ADAL" clId="{B110C558-237F-4590-83E4-C1CB31015699}" dt="2022-10-10T13:33:11.964" v="125" actId="1076"/>
          <ac:spMkLst>
            <pc:docMk/>
            <pc:sldMk cId="2315155176" sldId="259"/>
            <ac:spMk id="25" creationId="{00000000-0000-0000-0000-000000000000}"/>
          </ac:spMkLst>
        </pc:spChg>
        <pc:spChg chg="mod">
          <ac:chgData name="James Walker" userId="578d3ab0-e579-4c52-9664-56c39102d99d" providerId="ADAL" clId="{B110C558-237F-4590-83E4-C1CB31015699}" dt="2022-10-10T13:32:22.875" v="118" actId="1076"/>
          <ac:spMkLst>
            <pc:docMk/>
            <pc:sldMk cId="2315155176" sldId="259"/>
            <ac:spMk id="26" creationId="{00000000-0000-0000-0000-000000000000}"/>
          </ac:spMkLst>
        </pc:spChg>
        <pc:spChg chg="mod">
          <ac:chgData name="James Walker" userId="578d3ab0-e579-4c52-9664-56c39102d99d" providerId="ADAL" clId="{B110C558-237F-4590-83E4-C1CB31015699}" dt="2022-10-10T13:33:24.244" v="127" actId="1076"/>
          <ac:spMkLst>
            <pc:docMk/>
            <pc:sldMk cId="2315155176" sldId="259"/>
            <ac:spMk id="28" creationId="{00000000-0000-0000-0000-000000000000}"/>
          </ac:spMkLst>
        </pc:spChg>
        <pc:spChg chg="mod">
          <ac:chgData name="James Walker" userId="578d3ab0-e579-4c52-9664-56c39102d99d" providerId="ADAL" clId="{B110C558-237F-4590-83E4-C1CB31015699}" dt="2022-10-10T13:32:22.875" v="118" actId="1076"/>
          <ac:spMkLst>
            <pc:docMk/>
            <pc:sldMk cId="2315155176" sldId="259"/>
            <ac:spMk id="29" creationId="{00000000-0000-0000-0000-000000000000}"/>
          </ac:spMkLst>
        </pc:spChg>
        <pc:spChg chg="mod">
          <ac:chgData name="James Walker" userId="578d3ab0-e579-4c52-9664-56c39102d99d" providerId="ADAL" clId="{B110C558-237F-4590-83E4-C1CB31015699}" dt="2022-10-10T13:32:22.875" v="118" actId="1076"/>
          <ac:spMkLst>
            <pc:docMk/>
            <pc:sldMk cId="2315155176" sldId="259"/>
            <ac:spMk id="32" creationId="{00000000-0000-0000-0000-000000000000}"/>
          </ac:spMkLst>
        </pc:spChg>
        <pc:spChg chg="add del">
          <ac:chgData name="James Walker" userId="578d3ab0-e579-4c52-9664-56c39102d99d" providerId="ADAL" clId="{B110C558-237F-4590-83E4-C1CB31015699}" dt="2022-10-10T13:32:42.213" v="121" actId="22"/>
          <ac:spMkLst>
            <pc:docMk/>
            <pc:sldMk cId="2315155176" sldId="259"/>
            <ac:spMk id="34" creationId="{885F994A-A60F-DF06-84C2-D8CF6DA471BA}"/>
          </ac:spMkLst>
        </pc:spChg>
        <pc:spChg chg="add mod">
          <ac:chgData name="James Walker" userId="578d3ab0-e579-4c52-9664-56c39102d99d" providerId="ADAL" clId="{B110C558-237F-4590-83E4-C1CB31015699}" dt="2022-10-10T13:32:58.570" v="123" actId="1076"/>
          <ac:spMkLst>
            <pc:docMk/>
            <pc:sldMk cId="2315155176" sldId="259"/>
            <ac:spMk id="35" creationId="{400569BE-C96B-F9B9-D273-24E8604DA54C}"/>
          </ac:spMkLst>
        </pc:spChg>
        <pc:cxnChg chg="mod">
          <ac:chgData name="James Walker" userId="578d3ab0-e579-4c52-9664-56c39102d99d" providerId="ADAL" clId="{B110C558-237F-4590-83E4-C1CB31015699}" dt="2022-10-10T13:32:22.875" v="118" actId="1076"/>
          <ac:cxnSpMkLst>
            <pc:docMk/>
            <pc:sldMk cId="2315155176" sldId="259"/>
            <ac:cxnSpMk id="38" creationId="{00000000-0000-0000-0000-000000000000}"/>
          </ac:cxnSpMkLst>
        </pc:cxnChg>
        <pc:cxnChg chg="mod">
          <ac:chgData name="James Walker" userId="578d3ab0-e579-4c52-9664-56c39102d99d" providerId="ADAL" clId="{B110C558-237F-4590-83E4-C1CB31015699}" dt="2022-10-10T13:32:22.875" v="118" actId="1076"/>
          <ac:cxnSpMkLst>
            <pc:docMk/>
            <pc:sldMk cId="2315155176" sldId="259"/>
            <ac:cxnSpMk id="42" creationId="{D2F66C71-05A7-425E-B5A1-A7A18A07667A}"/>
          </ac:cxnSpMkLst>
        </pc:cxnChg>
      </pc:sldChg>
      <pc:sldChg chg="add">
        <pc:chgData name="James Walker" userId="578d3ab0-e579-4c52-9664-56c39102d99d" providerId="ADAL" clId="{B110C558-237F-4590-83E4-C1CB31015699}" dt="2022-10-10T13:31:21.574" v="115"/>
        <pc:sldMkLst>
          <pc:docMk/>
          <pc:sldMk cId="2239926327" sldId="260"/>
        </pc:sldMkLst>
      </pc:sldChg>
      <pc:sldChg chg="add">
        <pc:chgData name="James Walker" userId="578d3ab0-e579-4c52-9664-56c39102d99d" providerId="ADAL" clId="{B110C558-237F-4590-83E4-C1CB31015699}" dt="2022-10-10T13:31:21.574" v="115"/>
        <pc:sldMkLst>
          <pc:docMk/>
          <pc:sldMk cId="268649436" sldId="261"/>
        </pc:sldMkLst>
      </pc:sldChg>
      <pc:sldChg chg="modSp add mod modClrScheme chgLayout">
        <pc:chgData name="James Walker" userId="578d3ab0-e579-4c52-9664-56c39102d99d" providerId="ADAL" clId="{B110C558-237F-4590-83E4-C1CB31015699}" dt="2022-10-10T13:45:22.674" v="631" actId="404"/>
        <pc:sldMkLst>
          <pc:docMk/>
          <pc:sldMk cId="3015907440" sldId="262"/>
        </pc:sldMkLst>
        <pc:spChg chg="mod ord">
          <ac:chgData name="James Walker" userId="578d3ab0-e579-4c52-9664-56c39102d99d" providerId="ADAL" clId="{B110C558-237F-4590-83E4-C1CB31015699}" dt="2022-10-10T13:45:22.674" v="631" actId="404"/>
          <ac:spMkLst>
            <pc:docMk/>
            <pc:sldMk cId="3015907440" sldId="262"/>
            <ac:spMk id="2" creationId="{9534D108-CEDE-743A-3702-D371385EA97C}"/>
          </ac:spMkLst>
        </pc:spChg>
        <pc:spChg chg="mod ord">
          <ac:chgData name="James Walker" userId="578d3ab0-e579-4c52-9664-56c39102d99d" providerId="ADAL" clId="{B110C558-237F-4590-83E4-C1CB31015699}" dt="2022-10-10T13:37:10.292" v="181" actId="27636"/>
          <ac:spMkLst>
            <pc:docMk/>
            <pc:sldMk cId="3015907440" sldId="262"/>
            <ac:spMk id="3" creationId="{B3F784E3-DAC5-C335-A818-A38F55475BA0}"/>
          </ac:spMkLst>
        </pc:spChg>
      </pc:sldChg>
      <pc:sldChg chg="modSp new mod">
        <pc:chgData name="James Walker" userId="578d3ab0-e579-4c52-9664-56c39102d99d" providerId="ADAL" clId="{B110C558-237F-4590-83E4-C1CB31015699}" dt="2022-10-10T13:45:58.049" v="635" actId="404"/>
        <pc:sldMkLst>
          <pc:docMk/>
          <pc:sldMk cId="1463853898" sldId="263"/>
        </pc:sldMkLst>
        <pc:spChg chg="mod">
          <ac:chgData name="James Walker" userId="578d3ab0-e579-4c52-9664-56c39102d99d" providerId="ADAL" clId="{B110C558-237F-4590-83E4-C1CB31015699}" dt="2022-10-10T13:45:58.049" v="635" actId="404"/>
          <ac:spMkLst>
            <pc:docMk/>
            <pc:sldMk cId="1463853898" sldId="263"/>
            <ac:spMk id="2" creationId="{3B2519F1-E70E-5887-190E-5AB221F38E7F}"/>
          </ac:spMkLst>
        </pc:spChg>
        <pc:spChg chg="mod">
          <ac:chgData name="James Walker" userId="578d3ab0-e579-4c52-9664-56c39102d99d" providerId="ADAL" clId="{B110C558-237F-4590-83E4-C1CB31015699}" dt="2022-10-10T13:37:32.870" v="217" actId="27636"/>
          <ac:spMkLst>
            <pc:docMk/>
            <pc:sldMk cId="1463853898" sldId="263"/>
            <ac:spMk id="3" creationId="{4AE5B2F8-EB89-C6EB-6B76-02055B780FDD}"/>
          </ac:spMkLst>
        </pc:spChg>
      </pc:sldChg>
      <pc:sldChg chg="add del">
        <pc:chgData name="James Walker" userId="578d3ab0-e579-4c52-9664-56c39102d99d" providerId="ADAL" clId="{B110C558-237F-4590-83E4-C1CB31015699}" dt="2022-10-10T13:37:14.723" v="182" actId="47"/>
        <pc:sldMkLst>
          <pc:docMk/>
          <pc:sldMk cId="3415305799" sldId="263"/>
        </pc:sldMkLst>
      </pc:sldChg>
      <pc:sldChg chg="addSp delSp modSp new mod modClrScheme chgLayout">
        <pc:chgData name="James Walker" userId="578d3ab0-e579-4c52-9664-56c39102d99d" providerId="ADAL" clId="{B110C558-237F-4590-83E4-C1CB31015699}" dt="2022-10-10T13:38:09.836" v="256" actId="20577"/>
        <pc:sldMkLst>
          <pc:docMk/>
          <pc:sldMk cId="2991033505" sldId="264"/>
        </pc:sldMkLst>
        <pc:spChg chg="del mod ord">
          <ac:chgData name="James Walker" userId="578d3ab0-e579-4c52-9664-56c39102d99d" providerId="ADAL" clId="{B110C558-237F-4590-83E4-C1CB31015699}" dt="2022-10-10T13:37:57.397" v="219" actId="700"/>
          <ac:spMkLst>
            <pc:docMk/>
            <pc:sldMk cId="2991033505" sldId="264"/>
            <ac:spMk id="2" creationId="{B5F73DCE-FD5D-CE69-7E9E-4B305EE772BC}"/>
          </ac:spMkLst>
        </pc:spChg>
        <pc:spChg chg="del mod ord">
          <ac:chgData name="James Walker" userId="578d3ab0-e579-4c52-9664-56c39102d99d" providerId="ADAL" clId="{B110C558-237F-4590-83E4-C1CB31015699}" dt="2022-10-10T13:37:57.397" v="219" actId="700"/>
          <ac:spMkLst>
            <pc:docMk/>
            <pc:sldMk cId="2991033505" sldId="264"/>
            <ac:spMk id="3" creationId="{57375666-8071-547B-0F7E-2550C83C666E}"/>
          </ac:spMkLst>
        </pc:spChg>
        <pc:spChg chg="add mod ord">
          <ac:chgData name="James Walker" userId="578d3ab0-e579-4c52-9664-56c39102d99d" providerId="ADAL" clId="{B110C558-237F-4590-83E4-C1CB31015699}" dt="2022-10-10T13:38:09.836" v="256" actId="20577"/>
          <ac:spMkLst>
            <pc:docMk/>
            <pc:sldMk cId="2991033505" sldId="264"/>
            <ac:spMk id="4" creationId="{13755051-6EDA-3C22-ACBB-E3900F70B97C}"/>
          </ac:spMkLst>
        </pc:spChg>
        <pc:spChg chg="add mod ord">
          <ac:chgData name="James Walker" userId="578d3ab0-e579-4c52-9664-56c39102d99d" providerId="ADAL" clId="{B110C558-237F-4590-83E4-C1CB31015699}" dt="2022-10-10T13:37:57.397" v="219" actId="700"/>
          <ac:spMkLst>
            <pc:docMk/>
            <pc:sldMk cId="2991033505" sldId="264"/>
            <ac:spMk id="5" creationId="{CFC93CDA-EBF5-5D7F-1B34-2E760039C959}"/>
          </ac:spMkLst>
        </pc:spChg>
      </pc:sldChg>
      <pc:sldChg chg="addSp delSp modSp new mod modClrScheme chgLayout">
        <pc:chgData name="James Walker" userId="578d3ab0-e579-4c52-9664-56c39102d99d" providerId="ADAL" clId="{B110C558-237F-4590-83E4-C1CB31015699}" dt="2022-10-10T13:41:34.779" v="327" actId="20577"/>
        <pc:sldMkLst>
          <pc:docMk/>
          <pc:sldMk cId="1510548277" sldId="265"/>
        </pc:sldMkLst>
        <pc:spChg chg="del mod ord">
          <ac:chgData name="James Walker" userId="578d3ab0-e579-4c52-9664-56c39102d99d" providerId="ADAL" clId="{B110C558-237F-4590-83E4-C1CB31015699}" dt="2022-10-10T13:38:21.524" v="258" actId="700"/>
          <ac:spMkLst>
            <pc:docMk/>
            <pc:sldMk cId="1510548277" sldId="265"/>
            <ac:spMk id="2" creationId="{391FA302-84D0-5070-87CD-433B8918EED9}"/>
          </ac:spMkLst>
        </pc:spChg>
        <pc:spChg chg="del mod ord">
          <ac:chgData name="James Walker" userId="578d3ab0-e579-4c52-9664-56c39102d99d" providerId="ADAL" clId="{B110C558-237F-4590-83E4-C1CB31015699}" dt="2022-10-10T13:38:21.524" v="258" actId="700"/>
          <ac:spMkLst>
            <pc:docMk/>
            <pc:sldMk cId="1510548277" sldId="265"/>
            <ac:spMk id="3" creationId="{EC9647B5-94D2-B21B-77E5-4672CB6FA74B}"/>
          </ac:spMkLst>
        </pc:spChg>
        <pc:spChg chg="add mod ord">
          <ac:chgData name="James Walker" userId="578d3ab0-e579-4c52-9664-56c39102d99d" providerId="ADAL" clId="{B110C558-237F-4590-83E4-C1CB31015699}" dt="2022-10-10T13:38:24.655" v="266" actId="20577"/>
          <ac:spMkLst>
            <pc:docMk/>
            <pc:sldMk cId="1510548277" sldId="265"/>
            <ac:spMk id="4" creationId="{2B6A07B7-86C2-70CB-6C21-9BA06BB46E88}"/>
          </ac:spMkLst>
        </pc:spChg>
        <pc:spChg chg="add mod ord">
          <ac:chgData name="James Walker" userId="578d3ab0-e579-4c52-9664-56c39102d99d" providerId="ADAL" clId="{B110C558-237F-4590-83E4-C1CB31015699}" dt="2022-10-10T13:41:34.779" v="327" actId="20577"/>
          <ac:spMkLst>
            <pc:docMk/>
            <pc:sldMk cId="1510548277" sldId="265"/>
            <ac:spMk id="5" creationId="{A14FF7FE-99EA-1E08-1D20-A7DB1B9231AB}"/>
          </ac:spMkLst>
        </pc:spChg>
      </pc:sldChg>
      <pc:sldChg chg="modSp new mod ord">
        <pc:chgData name="James Walker" userId="578d3ab0-e579-4c52-9664-56c39102d99d" providerId="ADAL" clId="{B110C558-237F-4590-83E4-C1CB31015699}" dt="2022-10-10T13:44:08.411" v="471" actId="20577"/>
        <pc:sldMkLst>
          <pc:docMk/>
          <pc:sldMk cId="3258532182" sldId="266"/>
        </pc:sldMkLst>
        <pc:spChg chg="mod">
          <ac:chgData name="James Walker" userId="578d3ab0-e579-4c52-9664-56c39102d99d" providerId="ADAL" clId="{B110C558-237F-4590-83E4-C1CB31015699}" dt="2022-10-10T13:43:36.186" v="347" actId="20577"/>
          <ac:spMkLst>
            <pc:docMk/>
            <pc:sldMk cId="3258532182" sldId="266"/>
            <ac:spMk id="2" creationId="{3F05AA6C-D070-D818-D1CF-10B5A3D98A94}"/>
          </ac:spMkLst>
        </pc:spChg>
        <pc:spChg chg="mod">
          <ac:chgData name="James Walker" userId="578d3ab0-e579-4c52-9664-56c39102d99d" providerId="ADAL" clId="{B110C558-237F-4590-83E4-C1CB31015699}" dt="2022-10-10T13:44:08.411" v="471" actId="20577"/>
          <ac:spMkLst>
            <pc:docMk/>
            <pc:sldMk cId="3258532182" sldId="266"/>
            <ac:spMk id="3" creationId="{A29C1CA6-3B40-9FEB-7C30-44A6B8CD030E}"/>
          </ac:spMkLst>
        </pc:spChg>
      </pc:sldChg>
      <pc:sldChg chg="addSp modSp new mod modClrScheme chgLayout">
        <pc:chgData name="James Walker" userId="578d3ab0-e579-4c52-9664-56c39102d99d" providerId="ADAL" clId="{B110C558-237F-4590-83E4-C1CB31015699}" dt="2022-10-10T13:45:04.889" v="614" actId="20577"/>
        <pc:sldMkLst>
          <pc:docMk/>
          <pc:sldMk cId="1262548179" sldId="267"/>
        </pc:sldMkLst>
        <pc:spChg chg="add mod">
          <ac:chgData name="James Walker" userId="578d3ab0-e579-4c52-9664-56c39102d99d" providerId="ADAL" clId="{B110C558-237F-4590-83E4-C1CB31015699}" dt="2022-10-10T13:44:35.130" v="501" actId="20577"/>
          <ac:spMkLst>
            <pc:docMk/>
            <pc:sldMk cId="1262548179" sldId="267"/>
            <ac:spMk id="2" creationId="{EBC67974-EEFB-D56D-ACB9-EBE6EA70FB5F}"/>
          </ac:spMkLst>
        </pc:spChg>
        <pc:spChg chg="add mod">
          <ac:chgData name="James Walker" userId="578d3ab0-e579-4c52-9664-56c39102d99d" providerId="ADAL" clId="{B110C558-237F-4590-83E4-C1CB31015699}" dt="2022-10-10T13:45:04.889" v="614" actId="20577"/>
          <ac:spMkLst>
            <pc:docMk/>
            <pc:sldMk cId="1262548179" sldId="267"/>
            <ac:spMk id="3" creationId="{52ED5228-B6E6-61AF-B4DD-CCF2FD902720}"/>
          </ac:spMkLst>
        </pc:spChg>
      </pc:sldChg>
      <pc:sldChg chg="addSp delSp modSp new mod modClrScheme chgLayout">
        <pc:chgData name="James Walker" userId="578d3ab0-e579-4c52-9664-56c39102d99d" providerId="ADAL" clId="{B110C558-237F-4590-83E4-C1CB31015699}" dt="2022-10-10T13:46:15.277" v="651" actId="20577"/>
        <pc:sldMkLst>
          <pc:docMk/>
          <pc:sldMk cId="3537321024" sldId="268"/>
        </pc:sldMkLst>
        <pc:spChg chg="del mod ord">
          <ac:chgData name="James Walker" userId="578d3ab0-e579-4c52-9664-56c39102d99d" providerId="ADAL" clId="{B110C558-237F-4590-83E4-C1CB31015699}" dt="2022-10-10T13:46:10.989" v="637" actId="700"/>
          <ac:spMkLst>
            <pc:docMk/>
            <pc:sldMk cId="3537321024" sldId="268"/>
            <ac:spMk id="2" creationId="{E399B8F8-05E3-F805-F706-463F8494081A}"/>
          </ac:spMkLst>
        </pc:spChg>
        <pc:spChg chg="del mod ord">
          <ac:chgData name="James Walker" userId="578d3ab0-e579-4c52-9664-56c39102d99d" providerId="ADAL" clId="{B110C558-237F-4590-83E4-C1CB31015699}" dt="2022-10-10T13:46:10.989" v="637" actId="700"/>
          <ac:spMkLst>
            <pc:docMk/>
            <pc:sldMk cId="3537321024" sldId="268"/>
            <ac:spMk id="3" creationId="{F2EF8057-E988-7503-B25C-A58C26AA3705}"/>
          </ac:spMkLst>
        </pc:spChg>
        <pc:spChg chg="add mod ord">
          <ac:chgData name="James Walker" userId="578d3ab0-e579-4c52-9664-56c39102d99d" providerId="ADAL" clId="{B110C558-237F-4590-83E4-C1CB31015699}" dt="2022-10-10T13:46:15.277" v="651" actId="20577"/>
          <ac:spMkLst>
            <pc:docMk/>
            <pc:sldMk cId="3537321024" sldId="268"/>
            <ac:spMk id="4" creationId="{78F80472-CD5F-E4FC-10F1-7A54E9BB1A51}"/>
          </ac:spMkLst>
        </pc:spChg>
        <pc:spChg chg="add mod ord">
          <ac:chgData name="James Walker" userId="578d3ab0-e579-4c52-9664-56c39102d99d" providerId="ADAL" clId="{B110C558-237F-4590-83E4-C1CB31015699}" dt="2022-10-10T13:46:10.989" v="637" actId="700"/>
          <ac:spMkLst>
            <pc:docMk/>
            <pc:sldMk cId="3537321024" sldId="268"/>
            <ac:spMk id="5" creationId="{289A2C81-E408-8382-EF87-26A31549F35C}"/>
          </ac:spMkLst>
        </pc:spChg>
      </pc:sldChg>
      <pc:sldChg chg="addSp delSp modSp new mod modClrScheme chgLayout">
        <pc:chgData name="James Walker" userId="578d3ab0-e579-4c52-9664-56c39102d99d" providerId="ADAL" clId="{B110C558-237F-4590-83E4-C1CB31015699}" dt="2022-10-10T13:47:48.402" v="707" actId="700"/>
        <pc:sldMkLst>
          <pc:docMk/>
          <pc:sldMk cId="3579234628" sldId="269"/>
        </pc:sldMkLst>
        <pc:spChg chg="del mod ord">
          <ac:chgData name="James Walker" userId="578d3ab0-e579-4c52-9664-56c39102d99d" providerId="ADAL" clId="{B110C558-237F-4590-83E4-C1CB31015699}" dt="2022-10-10T13:46:56.828" v="653" actId="700"/>
          <ac:spMkLst>
            <pc:docMk/>
            <pc:sldMk cId="3579234628" sldId="269"/>
            <ac:spMk id="2" creationId="{8EFA2F16-81BD-AE29-CA4D-9B771EA75AFC}"/>
          </ac:spMkLst>
        </pc:spChg>
        <pc:spChg chg="del mod ord">
          <ac:chgData name="James Walker" userId="578d3ab0-e579-4c52-9664-56c39102d99d" providerId="ADAL" clId="{B110C558-237F-4590-83E4-C1CB31015699}" dt="2022-10-10T13:46:56.828" v="653" actId="700"/>
          <ac:spMkLst>
            <pc:docMk/>
            <pc:sldMk cId="3579234628" sldId="269"/>
            <ac:spMk id="3" creationId="{C09428ED-3A3C-7621-C744-06741D701986}"/>
          </ac:spMkLst>
        </pc:spChg>
        <pc:spChg chg="add mod ord">
          <ac:chgData name="James Walker" userId="578d3ab0-e579-4c52-9664-56c39102d99d" providerId="ADAL" clId="{B110C558-237F-4590-83E4-C1CB31015699}" dt="2022-10-10T13:47:48.402" v="707" actId="700"/>
          <ac:spMkLst>
            <pc:docMk/>
            <pc:sldMk cId="3579234628" sldId="269"/>
            <ac:spMk id="4" creationId="{B2934A3B-605B-6DDB-C9B4-2DDA6FD3A11D}"/>
          </ac:spMkLst>
        </pc:spChg>
        <pc:spChg chg="add mod ord">
          <ac:chgData name="James Walker" userId="578d3ab0-e579-4c52-9664-56c39102d99d" providerId="ADAL" clId="{B110C558-237F-4590-83E4-C1CB31015699}" dt="2022-10-10T13:47:48.402" v="707" actId="700"/>
          <ac:spMkLst>
            <pc:docMk/>
            <pc:sldMk cId="3579234628" sldId="269"/>
            <ac:spMk id="5" creationId="{F6ABACD0-820A-AF79-71C8-055C43FDBCA8}"/>
          </ac:spMkLst>
        </pc:spChg>
      </pc:sldChg>
      <pc:sldChg chg="modSp new mod">
        <pc:chgData name="James Walker" userId="578d3ab0-e579-4c52-9664-56c39102d99d" providerId="ADAL" clId="{B110C558-237F-4590-83E4-C1CB31015699}" dt="2022-10-10T13:48:14.739" v="783" actId="20577"/>
        <pc:sldMkLst>
          <pc:docMk/>
          <pc:sldMk cId="2842172145" sldId="270"/>
        </pc:sldMkLst>
        <pc:spChg chg="mod">
          <ac:chgData name="James Walker" userId="578d3ab0-e579-4c52-9664-56c39102d99d" providerId="ADAL" clId="{B110C558-237F-4590-83E4-C1CB31015699}" dt="2022-10-10T13:48:07.440" v="763" actId="20577"/>
          <ac:spMkLst>
            <pc:docMk/>
            <pc:sldMk cId="2842172145" sldId="270"/>
            <ac:spMk id="2" creationId="{38C71166-9556-6EBF-3716-F54F615E9ED0}"/>
          </ac:spMkLst>
        </pc:spChg>
        <pc:spChg chg="mod">
          <ac:chgData name="James Walker" userId="578d3ab0-e579-4c52-9664-56c39102d99d" providerId="ADAL" clId="{B110C558-237F-4590-83E4-C1CB31015699}" dt="2022-10-10T13:48:14.739" v="783" actId="20577"/>
          <ac:spMkLst>
            <pc:docMk/>
            <pc:sldMk cId="2842172145" sldId="270"/>
            <ac:spMk id="3" creationId="{D5135A6C-B230-DBD4-49E1-0DBA5AA5AAE8}"/>
          </ac:spMkLst>
        </pc:spChg>
      </pc:sldChg>
      <pc:sldChg chg="add">
        <pc:chgData name="James Walker" userId="578d3ab0-e579-4c52-9664-56c39102d99d" providerId="ADAL" clId="{B110C558-237F-4590-83E4-C1CB31015699}" dt="2022-10-10T13:48:53.663" v="785"/>
        <pc:sldMkLst>
          <pc:docMk/>
          <pc:sldMk cId="3299486702" sldId="271"/>
        </pc:sldMkLst>
      </pc:sldChg>
      <pc:sldChg chg="add">
        <pc:chgData name="James Walker" userId="578d3ab0-e579-4c52-9664-56c39102d99d" providerId="ADAL" clId="{B110C558-237F-4590-83E4-C1CB31015699}" dt="2022-10-10T13:48:53.663" v="785"/>
        <pc:sldMkLst>
          <pc:docMk/>
          <pc:sldMk cId="4121037940" sldId="272"/>
        </pc:sldMkLst>
      </pc:sldChg>
      <pc:sldChg chg="add">
        <pc:chgData name="James Walker" userId="578d3ab0-e579-4c52-9664-56c39102d99d" providerId="ADAL" clId="{B110C558-237F-4590-83E4-C1CB31015699}" dt="2022-10-10T13:48:53.663" v="785"/>
        <pc:sldMkLst>
          <pc:docMk/>
          <pc:sldMk cId="4265442345" sldId="273"/>
        </pc:sldMkLst>
      </pc:sldChg>
      <pc:sldChg chg="add">
        <pc:chgData name="James Walker" userId="578d3ab0-e579-4c52-9664-56c39102d99d" providerId="ADAL" clId="{B110C558-237F-4590-83E4-C1CB31015699}" dt="2022-10-10T13:48:53.663" v="785"/>
        <pc:sldMkLst>
          <pc:docMk/>
          <pc:sldMk cId="2866071892" sldId="274"/>
        </pc:sldMkLst>
      </pc:sldChg>
      <pc:sldChg chg="add">
        <pc:chgData name="James Walker" userId="578d3ab0-e579-4c52-9664-56c39102d99d" providerId="ADAL" clId="{B110C558-237F-4590-83E4-C1CB31015699}" dt="2022-10-10T13:48:53.663" v="785"/>
        <pc:sldMkLst>
          <pc:docMk/>
          <pc:sldMk cId="1929397791" sldId="275"/>
        </pc:sldMkLst>
      </pc:sldChg>
      <pc:sldChg chg="add">
        <pc:chgData name="James Walker" userId="578d3ab0-e579-4c52-9664-56c39102d99d" providerId="ADAL" clId="{B110C558-237F-4590-83E4-C1CB31015699}" dt="2022-10-10T13:48:53.663" v="785"/>
        <pc:sldMkLst>
          <pc:docMk/>
          <pc:sldMk cId="673278162" sldId="276"/>
        </pc:sldMkLst>
      </pc:sldChg>
      <pc:sldChg chg="add">
        <pc:chgData name="James Walker" userId="578d3ab0-e579-4c52-9664-56c39102d99d" providerId="ADAL" clId="{B110C558-237F-4590-83E4-C1CB31015699}" dt="2022-10-10T13:48:53.663" v="785"/>
        <pc:sldMkLst>
          <pc:docMk/>
          <pc:sldMk cId="4272361616" sldId="277"/>
        </pc:sldMkLst>
      </pc:sldChg>
      <pc:sldChg chg="add">
        <pc:chgData name="James Walker" userId="578d3ab0-e579-4c52-9664-56c39102d99d" providerId="ADAL" clId="{B110C558-237F-4590-83E4-C1CB31015699}" dt="2022-10-10T13:48:53.663" v="785"/>
        <pc:sldMkLst>
          <pc:docMk/>
          <pc:sldMk cId="703821516" sldId="278"/>
        </pc:sldMkLst>
      </pc:sldChg>
      <pc:sldChg chg="add">
        <pc:chgData name="James Walker" userId="578d3ab0-e579-4c52-9664-56c39102d99d" providerId="ADAL" clId="{B110C558-237F-4590-83E4-C1CB31015699}" dt="2022-10-10T13:48:53.663" v="785"/>
        <pc:sldMkLst>
          <pc:docMk/>
          <pc:sldMk cId="428643041" sldId="279"/>
        </pc:sldMkLst>
      </pc:sldChg>
      <pc:sldChg chg="add">
        <pc:chgData name="James Walker" userId="578d3ab0-e579-4c52-9664-56c39102d99d" providerId="ADAL" clId="{B110C558-237F-4590-83E4-C1CB31015699}" dt="2022-10-10T13:48:53.663" v="785"/>
        <pc:sldMkLst>
          <pc:docMk/>
          <pc:sldMk cId="2594892698" sldId="280"/>
        </pc:sldMkLst>
      </pc:sldChg>
      <pc:sldChg chg="add">
        <pc:chgData name="James Walker" userId="578d3ab0-e579-4c52-9664-56c39102d99d" providerId="ADAL" clId="{B110C558-237F-4590-83E4-C1CB31015699}" dt="2022-10-10T13:48:53.663" v="785"/>
        <pc:sldMkLst>
          <pc:docMk/>
          <pc:sldMk cId="4288383847" sldId="281"/>
        </pc:sldMkLst>
      </pc:sldChg>
      <pc:sldChg chg="add">
        <pc:chgData name="James Walker" userId="578d3ab0-e579-4c52-9664-56c39102d99d" providerId="ADAL" clId="{B110C558-237F-4590-83E4-C1CB31015699}" dt="2022-10-10T13:48:53.663" v="785"/>
        <pc:sldMkLst>
          <pc:docMk/>
          <pc:sldMk cId="2298840444" sldId="282"/>
        </pc:sldMkLst>
      </pc:sldChg>
      <pc:sldChg chg="add">
        <pc:chgData name="James Walker" userId="578d3ab0-e579-4c52-9664-56c39102d99d" providerId="ADAL" clId="{B110C558-237F-4590-83E4-C1CB31015699}" dt="2022-10-10T13:48:53.663" v="785"/>
        <pc:sldMkLst>
          <pc:docMk/>
          <pc:sldMk cId="3279843814" sldId="283"/>
        </pc:sldMkLst>
      </pc:sldChg>
      <pc:sldChg chg="add">
        <pc:chgData name="James Walker" userId="578d3ab0-e579-4c52-9664-56c39102d99d" providerId="ADAL" clId="{B110C558-237F-4590-83E4-C1CB31015699}" dt="2022-10-10T13:48:53.663" v="785"/>
        <pc:sldMkLst>
          <pc:docMk/>
          <pc:sldMk cId="1533994504" sldId="284"/>
        </pc:sldMkLst>
      </pc:sldChg>
      <pc:sldChg chg="add">
        <pc:chgData name="James Walker" userId="578d3ab0-e579-4c52-9664-56c39102d99d" providerId="ADAL" clId="{B110C558-237F-4590-83E4-C1CB31015699}" dt="2022-10-10T13:48:53.663" v="785"/>
        <pc:sldMkLst>
          <pc:docMk/>
          <pc:sldMk cId="719345708" sldId="285"/>
        </pc:sldMkLst>
      </pc:sldChg>
      <pc:sldChg chg="add">
        <pc:chgData name="James Walker" userId="578d3ab0-e579-4c52-9664-56c39102d99d" providerId="ADAL" clId="{B110C558-237F-4590-83E4-C1CB31015699}" dt="2022-10-10T13:48:53.663" v="785"/>
        <pc:sldMkLst>
          <pc:docMk/>
          <pc:sldMk cId="3995133697" sldId="286"/>
        </pc:sldMkLst>
      </pc:sldChg>
      <pc:sldChg chg="add">
        <pc:chgData name="James Walker" userId="578d3ab0-e579-4c52-9664-56c39102d99d" providerId="ADAL" clId="{B110C558-237F-4590-83E4-C1CB31015699}" dt="2022-10-10T13:48:53.663" v="785"/>
        <pc:sldMkLst>
          <pc:docMk/>
          <pc:sldMk cId="1049782817" sldId="287"/>
        </pc:sldMkLst>
      </pc:sldChg>
      <pc:sldChg chg="add">
        <pc:chgData name="James Walker" userId="578d3ab0-e579-4c52-9664-56c39102d99d" providerId="ADAL" clId="{B110C558-237F-4590-83E4-C1CB31015699}" dt="2022-10-10T13:48:53.663" v="785"/>
        <pc:sldMkLst>
          <pc:docMk/>
          <pc:sldMk cId="2157065695" sldId="288"/>
        </pc:sldMkLst>
      </pc:sldChg>
      <pc:sldChg chg="add">
        <pc:chgData name="James Walker" userId="578d3ab0-e579-4c52-9664-56c39102d99d" providerId="ADAL" clId="{B110C558-237F-4590-83E4-C1CB31015699}" dt="2022-10-10T13:48:53.663" v="785"/>
        <pc:sldMkLst>
          <pc:docMk/>
          <pc:sldMk cId="2583500659" sldId="289"/>
        </pc:sldMkLst>
      </pc:sldChg>
      <pc:sldChg chg="add">
        <pc:chgData name="James Walker" userId="578d3ab0-e579-4c52-9664-56c39102d99d" providerId="ADAL" clId="{B110C558-237F-4590-83E4-C1CB31015699}" dt="2022-10-10T13:48:53.663" v="785"/>
        <pc:sldMkLst>
          <pc:docMk/>
          <pc:sldMk cId="1300206776" sldId="290"/>
        </pc:sldMkLst>
      </pc:sldChg>
      <pc:sldChg chg="add">
        <pc:chgData name="James Walker" userId="578d3ab0-e579-4c52-9664-56c39102d99d" providerId="ADAL" clId="{B110C558-237F-4590-83E4-C1CB31015699}" dt="2022-10-10T13:48:53.663" v="785"/>
        <pc:sldMkLst>
          <pc:docMk/>
          <pc:sldMk cId="2323079083" sldId="291"/>
        </pc:sldMkLst>
      </pc:sldChg>
      <pc:sldChg chg="add">
        <pc:chgData name="James Walker" userId="578d3ab0-e579-4c52-9664-56c39102d99d" providerId="ADAL" clId="{B110C558-237F-4590-83E4-C1CB31015699}" dt="2022-10-10T13:48:53.663" v="785"/>
        <pc:sldMkLst>
          <pc:docMk/>
          <pc:sldMk cId="1769732864" sldId="292"/>
        </pc:sldMkLst>
      </pc:sldChg>
      <pc:sldChg chg="modSp new mod">
        <pc:chgData name="James Walker" userId="578d3ab0-e579-4c52-9664-56c39102d99d" providerId="ADAL" clId="{B110C558-237F-4590-83E4-C1CB31015699}" dt="2022-10-10T13:49:37.940" v="887" actId="20577"/>
        <pc:sldMkLst>
          <pc:docMk/>
          <pc:sldMk cId="3683467921" sldId="293"/>
        </pc:sldMkLst>
        <pc:spChg chg="mod">
          <ac:chgData name="James Walker" userId="578d3ab0-e579-4c52-9664-56c39102d99d" providerId="ADAL" clId="{B110C558-237F-4590-83E4-C1CB31015699}" dt="2022-10-10T13:49:24.755" v="831" actId="20577"/>
          <ac:spMkLst>
            <pc:docMk/>
            <pc:sldMk cId="3683467921" sldId="293"/>
            <ac:spMk id="2" creationId="{63B865A5-B6FB-B43B-FA2A-50F5C47B5229}"/>
          </ac:spMkLst>
        </pc:spChg>
        <pc:spChg chg="mod">
          <ac:chgData name="James Walker" userId="578d3ab0-e579-4c52-9664-56c39102d99d" providerId="ADAL" clId="{B110C558-237F-4590-83E4-C1CB31015699}" dt="2022-10-10T13:49:37.940" v="887" actId="20577"/>
          <ac:spMkLst>
            <pc:docMk/>
            <pc:sldMk cId="3683467921" sldId="293"/>
            <ac:spMk id="3" creationId="{8AEBCDA8-E96A-469B-10A8-6A33A3928143}"/>
          </ac:spMkLst>
        </pc:spChg>
      </pc:sldChg>
      <pc:sldChg chg="modSp new mod modClrScheme chgLayout">
        <pc:chgData name="James Walker" userId="578d3ab0-e579-4c52-9664-56c39102d99d" providerId="ADAL" clId="{B110C558-237F-4590-83E4-C1CB31015699}" dt="2022-10-10T13:51:54.454" v="1048" actId="27636"/>
        <pc:sldMkLst>
          <pc:docMk/>
          <pc:sldMk cId="952034758" sldId="294"/>
        </pc:sldMkLst>
        <pc:spChg chg="mod ord">
          <ac:chgData name="James Walker" userId="578d3ab0-e579-4c52-9664-56c39102d99d" providerId="ADAL" clId="{B110C558-237F-4590-83E4-C1CB31015699}" dt="2022-10-10T13:51:54.424" v="1047" actId="700"/>
          <ac:spMkLst>
            <pc:docMk/>
            <pc:sldMk cId="952034758" sldId="294"/>
            <ac:spMk id="2" creationId="{DCA92AFD-A1C1-1DAF-6397-39BFAEA9EA4A}"/>
          </ac:spMkLst>
        </pc:spChg>
        <pc:spChg chg="mod ord">
          <ac:chgData name="James Walker" userId="578d3ab0-e579-4c52-9664-56c39102d99d" providerId="ADAL" clId="{B110C558-237F-4590-83E4-C1CB31015699}" dt="2022-10-10T13:51:54.454" v="1048" actId="27636"/>
          <ac:spMkLst>
            <pc:docMk/>
            <pc:sldMk cId="952034758" sldId="294"/>
            <ac:spMk id="3" creationId="{E99698A7-1424-B2CB-DF39-9434C4A9A05D}"/>
          </ac:spMkLst>
        </pc:spChg>
      </pc:sldChg>
      <pc:sldChg chg="modSp new mod">
        <pc:chgData name="James Walker" userId="578d3ab0-e579-4c52-9664-56c39102d99d" providerId="ADAL" clId="{B110C558-237F-4590-83E4-C1CB31015699}" dt="2022-10-10T13:52:51.837" v="1212" actId="20577"/>
        <pc:sldMkLst>
          <pc:docMk/>
          <pc:sldMk cId="817063180" sldId="295"/>
        </pc:sldMkLst>
        <pc:spChg chg="mod">
          <ac:chgData name="James Walker" userId="578d3ab0-e579-4c52-9664-56c39102d99d" providerId="ADAL" clId="{B110C558-237F-4590-83E4-C1CB31015699}" dt="2022-10-10T13:52:16.181" v="1092" actId="20577"/>
          <ac:spMkLst>
            <pc:docMk/>
            <pc:sldMk cId="817063180" sldId="295"/>
            <ac:spMk id="2" creationId="{6F73E3D9-6266-4F23-251D-DD99F47A3BF1}"/>
          </ac:spMkLst>
        </pc:spChg>
        <pc:spChg chg="mod">
          <ac:chgData name="James Walker" userId="578d3ab0-e579-4c52-9664-56c39102d99d" providerId="ADAL" clId="{B110C558-237F-4590-83E4-C1CB31015699}" dt="2022-10-10T13:52:51.837" v="1212" actId="20577"/>
          <ac:spMkLst>
            <pc:docMk/>
            <pc:sldMk cId="817063180" sldId="295"/>
            <ac:spMk id="3" creationId="{C4921F0C-B99E-8CCB-7B4C-9649B9B537B5}"/>
          </ac:spMkLst>
        </pc:spChg>
      </pc:sldChg>
      <pc:sldChg chg="modSp new mod">
        <pc:chgData name="James Walker" userId="578d3ab0-e579-4c52-9664-56c39102d99d" providerId="ADAL" clId="{B110C558-237F-4590-83E4-C1CB31015699}" dt="2022-10-10T13:55:22.978" v="1342" actId="20577"/>
        <pc:sldMkLst>
          <pc:docMk/>
          <pc:sldMk cId="2426007392" sldId="296"/>
        </pc:sldMkLst>
        <pc:spChg chg="mod">
          <ac:chgData name="James Walker" userId="578d3ab0-e579-4c52-9664-56c39102d99d" providerId="ADAL" clId="{B110C558-237F-4590-83E4-C1CB31015699}" dt="2022-10-10T13:55:01.640" v="1323" actId="20577"/>
          <ac:spMkLst>
            <pc:docMk/>
            <pc:sldMk cId="2426007392" sldId="296"/>
            <ac:spMk id="2" creationId="{03598E22-FBB7-4294-9FFF-FD1BB5479E18}"/>
          </ac:spMkLst>
        </pc:spChg>
        <pc:spChg chg="mod">
          <ac:chgData name="James Walker" userId="578d3ab0-e579-4c52-9664-56c39102d99d" providerId="ADAL" clId="{B110C558-237F-4590-83E4-C1CB31015699}" dt="2022-10-10T13:55:22.978" v="1342" actId="20577"/>
          <ac:spMkLst>
            <pc:docMk/>
            <pc:sldMk cId="2426007392" sldId="296"/>
            <ac:spMk id="3" creationId="{E22C8878-552C-D20A-872B-CEF2A9A0E974}"/>
          </ac:spMkLst>
        </pc:spChg>
      </pc:sldChg>
      <pc:sldChg chg="modSp new mod">
        <pc:chgData name="James Walker" userId="578d3ab0-e579-4c52-9664-56c39102d99d" providerId="ADAL" clId="{B110C558-237F-4590-83E4-C1CB31015699}" dt="2022-10-10T13:56:02.125" v="1421" actId="20577"/>
        <pc:sldMkLst>
          <pc:docMk/>
          <pc:sldMk cId="276027713" sldId="297"/>
        </pc:sldMkLst>
        <pc:spChg chg="mod">
          <ac:chgData name="James Walker" userId="578d3ab0-e579-4c52-9664-56c39102d99d" providerId="ADAL" clId="{B110C558-237F-4590-83E4-C1CB31015699}" dt="2022-10-10T13:55:49.994" v="1362" actId="20577"/>
          <ac:spMkLst>
            <pc:docMk/>
            <pc:sldMk cId="276027713" sldId="297"/>
            <ac:spMk id="2" creationId="{6ED994D4-94E0-ABC3-DFFB-841A70C65E55}"/>
          </ac:spMkLst>
        </pc:spChg>
        <pc:spChg chg="mod">
          <ac:chgData name="James Walker" userId="578d3ab0-e579-4c52-9664-56c39102d99d" providerId="ADAL" clId="{B110C558-237F-4590-83E4-C1CB31015699}" dt="2022-10-10T13:56:02.125" v="1421" actId="20577"/>
          <ac:spMkLst>
            <pc:docMk/>
            <pc:sldMk cId="276027713" sldId="297"/>
            <ac:spMk id="3" creationId="{62E47AE3-4260-DE37-0438-E566159B9C8D}"/>
          </ac:spMkLst>
        </pc:spChg>
      </pc:sldChg>
      <pc:sldChg chg="add">
        <pc:chgData name="James Walker" userId="578d3ab0-e579-4c52-9664-56c39102d99d" providerId="ADAL" clId="{B110C558-237F-4590-83E4-C1CB31015699}" dt="2022-10-10T14:16:18.955" v="1423"/>
        <pc:sldMkLst>
          <pc:docMk/>
          <pc:sldMk cId="2310331626" sldId="298"/>
        </pc:sldMkLst>
      </pc:sldChg>
      <pc:sldChg chg="add">
        <pc:chgData name="James Walker" userId="578d3ab0-e579-4c52-9664-56c39102d99d" providerId="ADAL" clId="{B110C558-237F-4590-83E4-C1CB31015699}" dt="2022-10-10T14:16:22.966" v="1425"/>
        <pc:sldMkLst>
          <pc:docMk/>
          <pc:sldMk cId="4285708274" sldId="299"/>
        </pc:sldMkLst>
      </pc:sldChg>
      <pc:sldChg chg="addSp delSp modSp new mod modClrScheme chgLayout">
        <pc:chgData name="James Walker" userId="578d3ab0-e579-4c52-9664-56c39102d99d" providerId="ADAL" clId="{B110C558-237F-4590-83E4-C1CB31015699}" dt="2022-10-10T14:29:30.858" v="1730" actId="20577"/>
        <pc:sldMkLst>
          <pc:docMk/>
          <pc:sldMk cId="2008219486" sldId="300"/>
        </pc:sldMkLst>
        <pc:spChg chg="del mod ord">
          <ac:chgData name="James Walker" userId="578d3ab0-e579-4c52-9664-56c39102d99d" providerId="ADAL" clId="{B110C558-237F-4590-83E4-C1CB31015699}" dt="2022-10-10T14:24:31.236" v="1433" actId="700"/>
          <ac:spMkLst>
            <pc:docMk/>
            <pc:sldMk cId="2008219486" sldId="300"/>
            <ac:spMk id="2" creationId="{7573C230-556C-0B7F-A05A-96FEEA035BEC}"/>
          </ac:spMkLst>
        </pc:spChg>
        <pc:spChg chg="del mod ord">
          <ac:chgData name="James Walker" userId="578d3ab0-e579-4c52-9664-56c39102d99d" providerId="ADAL" clId="{B110C558-237F-4590-83E4-C1CB31015699}" dt="2022-10-10T14:24:31.236" v="1433" actId="700"/>
          <ac:spMkLst>
            <pc:docMk/>
            <pc:sldMk cId="2008219486" sldId="300"/>
            <ac:spMk id="3" creationId="{644B988A-8F9F-A1E2-A898-C04F12454C55}"/>
          </ac:spMkLst>
        </pc:spChg>
        <pc:spChg chg="add mod ord">
          <ac:chgData name="James Walker" userId="578d3ab0-e579-4c52-9664-56c39102d99d" providerId="ADAL" clId="{B110C558-237F-4590-83E4-C1CB31015699}" dt="2022-10-10T14:29:30.858" v="1730" actId="20577"/>
          <ac:spMkLst>
            <pc:docMk/>
            <pc:sldMk cId="2008219486" sldId="300"/>
            <ac:spMk id="4" creationId="{F9410804-5892-065F-7583-7388EC700A21}"/>
          </ac:spMkLst>
        </pc:spChg>
        <pc:spChg chg="add mod ord">
          <ac:chgData name="James Walker" userId="578d3ab0-e579-4c52-9664-56c39102d99d" providerId="ADAL" clId="{B110C558-237F-4590-83E4-C1CB31015699}" dt="2022-10-10T14:29:28.014" v="1725" actId="20577"/>
          <ac:spMkLst>
            <pc:docMk/>
            <pc:sldMk cId="2008219486" sldId="300"/>
            <ac:spMk id="5" creationId="{F1288529-77D1-5051-AD49-78696FC9E7B9}"/>
          </ac:spMkLst>
        </pc:spChg>
      </pc:sldChg>
      <pc:sldChg chg="add del">
        <pc:chgData name="James Walker" userId="578d3ab0-e579-4c52-9664-56c39102d99d" providerId="ADAL" clId="{B110C558-237F-4590-83E4-C1CB31015699}" dt="2022-10-10T14:23:08.624" v="1430" actId="47"/>
        <pc:sldMkLst>
          <pc:docMk/>
          <pc:sldMk cId="2654645473" sldId="300"/>
        </pc:sldMkLst>
      </pc:sldChg>
      <pc:sldChg chg="add del">
        <pc:chgData name="James Walker" userId="578d3ab0-e579-4c52-9664-56c39102d99d" providerId="ADAL" clId="{B110C558-237F-4590-83E4-C1CB31015699}" dt="2022-10-10T14:23:09.685" v="1431" actId="47"/>
        <pc:sldMkLst>
          <pc:docMk/>
          <pc:sldMk cId="2162994112" sldId="301"/>
        </pc:sldMkLst>
      </pc:sldChg>
      <pc:sldChg chg="modSp new mod">
        <pc:chgData name="James Walker" userId="578d3ab0-e579-4c52-9664-56c39102d99d" providerId="ADAL" clId="{B110C558-237F-4590-83E4-C1CB31015699}" dt="2022-10-10T14:53:33.351" v="1978" actId="20577"/>
        <pc:sldMkLst>
          <pc:docMk/>
          <pc:sldMk cId="3325495166" sldId="301"/>
        </pc:sldMkLst>
        <pc:spChg chg="mod">
          <ac:chgData name="James Walker" userId="578d3ab0-e579-4c52-9664-56c39102d99d" providerId="ADAL" clId="{B110C558-237F-4590-83E4-C1CB31015699}" dt="2022-10-10T14:26:21.560" v="1531" actId="20577"/>
          <ac:spMkLst>
            <pc:docMk/>
            <pc:sldMk cId="3325495166" sldId="301"/>
            <ac:spMk id="2" creationId="{0EBBD7BC-BF9D-9CC5-77E8-0A9868F3593F}"/>
          </ac:spMkLst>
        </pc:spChg>
        <pc:spChg chg="mod">
          <ac:chgData name="James Walker" userId="578d3ab0-e579-4c52-9664-56c39102d99d" providerId="ADAL" clId="{B110C558-237F-4590-83E4-C1CB31015699}" dt="2022-10-10T14:53:33.351" v="1978" actId="20577"/>
          <ac:spMkLst>
            <pc:docMk/>
            <pc:sldMk cId="3325495166" sldId="301"/>
            <ac:spMk id="3" creationId="{2327D3D7-2256-D1F4-0A9A-324CB6730471}"/>
          </ac:spMkLst>
        </pc:spChg>
      </pc:sldChg>
      <pc:sldChg chg="add ord">
        <pc:chgData name="James Walker" userId="578d3ab0-e579-4c52-9664-56c39102d99d" providerId="ADAL" clId="{B110C558-237F-4590-83E4-C1CB31015699}" dt="2022-10-10T14:34:06.007" v="1785"/>
        <pc:sldMkLst>
          <pc:docMk/>
          <pc:sldMk cId="4053706860" sldId="302"/>
        </pc:sldMkLst>
      </pc:sldChg>
      <pc:sldChg chg="modSp new mod">
        <pc:chgData name="James Walker" userId="578d3ab0-e579-4c52-9664-56c39102d99d" providerId="ADAL" clId="{B110C558-237F-4590-83E4-C1CB31015699}" dt="2022-10-10T14:51:39.909" v="1964" actId="20577"/>
        <pc:sldMkLst>
          <pc:docMk/>
          <pc:sldMk cId="1993142093" sldId="303"/>
        </pc:sldMkLst>
        <pc:spChg chg="mod">
          <ac:chgData name="James Walker" userId="578d3ab0-e579-4c52-9664-56c39102d99d" providerId="ADAL" clId="{B110C558-237F-4590-83E4-C1CB31015699}" dt="2022-10-10T14:51:39.909" v="1964" actId="20577"/>
          <ac:spMkLst>
            <pc:docMk/>
            <pc:sldMk cId="1993142093" sldId="303"/>
            <ac:spMk id="2" creationId="{5303526D-C074-C68A-0E4E-19AEA8215E90}"/>
          </ac:spMkLst>
        </pc:spChg>
      </pc:sldChg>
      <pc:sldMasterChg chg="add del addSldLayout delSldLayout modSldLayout">
        <pc:chgData name="James Walker" userId="578d3ab0-e579-4c52-9664-56c39102d99d" providerId="ADAL" clId="{B110C558-237F-4590-83E4-C1CB31015699}" dt="2022-10-10T13:36:32.984" v="159" actId="700"/>
        <pc:sldMasterMkLst>
          <pc:docMk/>
          <pc:sldMasterMk cId="736920976" sldId="2147483648"/>
        </pc:sldMasterMkLst>
        <pc:sldLayoutChg chg="add del replId">
          <pc:chgData name="James Walker" userId="578d3ab0-e579-4c52-9664-56c39102d99d" providerId="ADAL" clId="{B110C558-237F-4590-83E4-C1CB31015699}" dt="2022-10-10T13:36:32.984" v="159" actId="700"/>
          <pc:sldLayoutMkLst>
            <pc:docMk/>
            <pc:sldMasterMk cId="736920976" sldId="2147483648"/>
            <pc:sldLayoutMk cId="1004109930" sldId="2147483700"/>
          </pc:sldLayoutMkLst>
        </pc:sldLayoutChg>
      </pc:sldMasterChg>
      <pc:sldMasterChg chg="add replId addSldLayout modSldLayout">
        <pc:chgData name="James Walker" userId="578d3ab0-e579-4c52-9664-56c39102d99d" providerId="ADAL" clId="{B110C558-237F-4590-83E4-C1CB31015699}" dt="2022-10-10T13:36:19.233" v="157" actId="27028"/>
        <pc:sldMasterMkLst>
          <pc:docMk/>
          <pc:sldMasterMk cId="341118419" sldId="2147483684"/>
        </pc:sldMasterMkLst>
        <pc:sldLayoutChg chg="add">
          <pc:chgData name="James Walker" userId="578d3ab0-e579-4c52-9664-56c39102d99d" providerId="ADAL" clId="{B110C558-237F-4590-83E4-C1CB31015699}" dt="2022-10-10T13:36:19.233" v="157" actId="27028"/>
          <pc:sldLayoutMkLst>
            <pc:docMk/>
            <pc:sldMasterMk cId="341118419" sldId="2147483684"/>
            <pc:sldLayoutMk cId="2566655065" sldId="2147483775"/>
          </pc:sldLayoutMkLst>
        </pc:sldLayoutChg>
        <pc:sldLayoutChg chg="add replId">
          <pc:chgData name="James Walker" userId="578d3ab0-e579-4c52-9664-56c39102d99d" providerId="ADAL" clId="{B110C558-237F-4590-83E4-C1CB31015699}" dt="2022-10-10T13:31:21.564" v="114" actId="27028"/>
          <pc:sldLayoutMkLst>
            <pc:docMk/>
            <pc:sldMasterMk cId="341118419" sldId="2147483684"/>
            <pc:sldLayoutMk cId="1702812329" sldId="2147483890"/>
          </pc:sldLayoutMkLst>
        </pc:sldLayoutChg>
      </pc:sldMasterChg>
      <pc:sldMasterChg chg="del replId delSldLayout modSldLayout">
        <pc:chgData name="James Walker" userId="578d3ab0-e579-4c52-9664-56c39102d99d" providerId="ADAL" clId="{B110C558-237F-4590-83E4-C1CB31015699}" dt="2022-10-10T13:36:32.984" v="159" actId="700"/>
        <pc:sldMasterMkLst>
          <pc:docMk/>
          <pc:sldMasterMk cId="7476479" sldId="2147483696"/>
        </pc:sldMasterMkLst>
        <pc:sldLayoutChg chg="del replId">
          <pc:chgData name="James Walker" userId="578d3ab0-e579-4c52-9664-56c39102d99d" providerId="ADAL" clId="{B110C558-237F-4590-83E4-C1CB31015699}" dt="2022-10-10T13:36:32.984" v="159" actId="700"/>
          <pc:sldLayoutMkLst>
            <pc:docMk/>
            <pc:sldMasterMk cId="7476479" sldId="2147483696"/>
            <pc:sldLayoutMk cId="986199618" sldId="2147483686"/>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3579938942" sldId="2147483687"/>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4212949169" sldId="2147483688"/>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417883989" sldId="2147483689"/>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890179934" sldId="2147483690"/>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3584673040" sldId="2147483691"/>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2110745644" sldId="2147483692"/>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546311230" sldId="2147483693"/>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2521411979" sldId="2147483694"/>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1133173063" sldId="2147483695"/>
          </pc:sldLayoutMkLst>
        </pc:sldLayoutChg>
        <pc:sldLayoutChg chg="del replId">
          <pc:chgData name="James Walker" userId="578d3ab0-e579-4c52-9664-56c39102d99d" providerId="ADAL" clId="{B110C558-237F-4590-83E4-C1CB31015699}" dt="2022-10-10T13:36:32.984" v="159" actId="700"/>
          <pc:sldLayoutMkLst>
            <pc:docMk/>
            <pc:sldMasterMk cId="7476479" sldId="2147483696"/>
            <pc:sldLayoutMk cId="2384303376" sldId="2147483697"/>
          </pc:sldLayoutMkLst>
        </pc:sldLayoutChg>
      </pc:sldMasterChg>
      <pc:sldMasterChg chg="add addSldLayout">
        <pc:chgData name="James Walker" userId="578d3ab0-e579-4c52-9664-56c39102d99d" providerId="ADAL" clId="{B110C558-237F-4590-83E4-C1CB31015699}" dt="2022-10-10T13:48:53.639" v="784" actId="27028"/>
        <pc:sldMasterMkLst>
          <pc:docMk/>
          <pc:sldMasterMk cId="3471473610" sldId="2147483712"/>
        </pc:sldMasterMkLst>
        <pc:sldLayoutChg chg="add">
          <pc:chgData name="James Walker" userId="578d3ab0-e579-4c52-9664-56c39102d99d" providerId="ADAL" clId="{B110C558-237F-4590-83E4-C1CB31015699}" dt="2022-10-10T13:48:53.639" v="784" actId="27028"/>
          <pc:sldLayoutMkLst>
            <pc:docMk/>
            <pc:sldMasterMk cId="3471473610" sldId="2147483712"/>
            <pc:sldLayoutMk cId="2892941045" sldId="2147483701"/>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2383960824" sldId="2147483702"/>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1831095742" sldId="2147483703"/>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4190444486" sldId="2147483704"/>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2806628147" sldId="2147483705"/>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1584202691" sldId="2147483706"/>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2250887823" sldId="2147483707"/>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577773816" sldId="2147483708"/>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1757112398" sldId="2147483709"/>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2302788099" sldId="2147483710"/>
          </pc:sldLayoutMkLst>
        </pc:sldLayoutChg>
        <pc:sldLayoutChg chg="add">
          <pc:chgData name="James Walker" userId="578d3ab0-e579-4c52-9664-56c39102d99d" providerId="ADAL" clId="{B110C558-237F-4590-83E4-C1CB31015699}" dt="2022-10-10T13:48:53.639" v="784" actId="27028"/>
          <pc:sldLayoutMkLst>
            <pc:docMk/>
            <pc:sldMasterMk cId="3471473610" sldId="2147483712"/>
            <pc:sldLayoutMk cId="906821967" sldId="2147483711"/>
          </pc:sldLayoutMkLst>
        </pc:sldLayoutChg>
      </pc:sldMasterChg>
      <pc:sldMasterChg chg="add addSldLayout">
        <pc:chgData name="James Walker" userId="578d3ab0-e579-4c52-9664-56c39102d99d" providerId="ADAL" clId="{B110C558-237F-4590-83E4-C1CB31015699}" dt="2022-10-10T13:31:21.564" v="114" actId="27028"/>
        <pc:sldMasterMkLst>
          <pc:docMk/>
          <pc:sldMasterMk cId="3287304582" sldId="2147483786"/>
        </pc:sldMasterMkLst>
        <pc:sldLayoutChg chg="add">
          <pc:chgData name="James Walker" userId="578d3ab0-e579-4c52-9664-56c39102d99d" providerId="ADAL" clId="{B110C558-237F-4590-83E4-C1CB31015699}" dt="2022-10-10T13:31:21.564" v="114" actId="27028"/>
          <pc:sldLayoutMkLst>
            <pc:docMk/>
            <pc:sldMasterMk cId="3287304582" sldId="2147483786"/>
            <pc:sldLayoutMk cId="1201335256" sldId="2147483673"/>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919746077" sldId="2147483674"/>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2204216413" sldId="2147483675"/>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3259979727" sldId="2147483676"/>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4257242800" sldId="2147483677"/>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896309623" sldId="2147483678"/>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2199104749" sldId="2147483679"/>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3863437635" sldId="2147483680"/>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3082590097" sldId="2147483681"/>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156272070" sldId="2147483682"/>
          </pc:sldLayoutMkLst>
        </pc:sldLayoutChg>
        <pc:sldLayoutChg chg="add">
          <pc:chgData name="James Walker" userId="578d3ab0-e579-4c52-9664-56c39102d99d" providerId="ADAL" clId="{B110C558-237F-4590-83E4-C1CB31015699}" dt="2022-10-10T13:31:21.564" v="114" actId="27028"/>
          <pc:sldLayoutMkLst>
            <pc:docMk/>
            <pc:sldMasterMk cId="3287304582" sldId="2147483786"/>
            <pc:sldLayoutMk cId="2884398472" sldId="2147483683"/>
          </pc:sldLayoutMkLst>
        </pc:sldLayoutChg>
      </pc:sldMasterChg>
      <pc:sldMasterChg chg="add addSldLayout">
        <pc:chgData name="James Walker" userId="578d3ab0-e579-4c52-9664-56c39102d99d" providerId="ADAL" clId="{B110C558-237F-4590-83E4-C1CB31015699}" dt="2022-10-10T13:31:21.564" v="114" actId="27028"/>
        <pc:sldMasterMkLst>
          <pc:docMk/>
          <pc:sldMasterMk cId="697035742" sldId="2147483879"/>
        </pc:sldMasterMkLst>
        <pc:sldLayoutChg chg="add">
          <pc:chgData name="James Walker" userId="578d3ab0-e579-4c52-9664-56c39102d99d" providerId="ADAL" clId="{B110C558-237F-4590-83E4-C1CB31015699}" dt="2022-10-10T13:31:21.564" v="114" actId="27028"/>
          <pc:sldLayoutMkLst>
            <pc:docMk/>
            <pc:sldMasterMk cId="697035742" sldId="2147483879"/>
            <pc:sldLayoutMk cId="4055584867" sldId="2147483664"/>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204708046" sldId="2147483667"/>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402056173" sldId="2147483668"/>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3672907348" sldId="2147483671"/>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3320041165" sldId="2147483877"/>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4018669301" sldId="2147483880"/>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24530195" sldId="2147483881"/>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3430151244" sldId="2147483884"/>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1587201182" sldId="2147483886"/>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950338515" sldId="2147483889"/>
          </pc:sldLayoutMkLst>
        </pc:sldLayoutChg>
        <pc:sldLayoutChg chg="add">
          <pc:chgData name="James Walker" userId="578d3ab0-e579-4c52-9664-56c39102d99d" providerId="ADAL" clId="{B110C558-237F-4590-83E4-C1CB31015699}" dt="2022-10-10T13:31:21.564" v="114" actId="27028"/>
          <pc:sldLayoutMkLst>
            <pc:docMk/>
            <pc:sldMasterMk cId="697035742" sldId="2147483879"/>
            <pc:sldLayoutMk cId="4073531989" sldId="2147483891"/>
          </pc:sldLayoutMkLst>
        </pc:sldLayoutChg>
      </pc:sldMasterChg>
      <pc:sldMasterChg chg="add replId addSldLayout modSldLayout">
        <pc:chgData name="James Walker" userId="578d3ab0-e579-4c52-9664-56c39102d99d" providerId="ADAL" clId="{B110C558-237F-4590-83E4-C1CB31015699}" dt="2022-10-10T13:35:55.671" v="154" actId="27028"/>
        <pc:sldMasterMkLst>
          <pc:docMk/>
          <pc:sldMasterMk cId="2449228680" sldId="2147483887"/>
        </pc:sldMasterMkLst>
        <pc:sldLayoutChg chg="add">
          <pc:chgData name="James Walker" userId="578d3ab0-e579-4c52-9664-56c39102d99d" providerId="ADAL" clId="{B110C558-237F-4590-83E4-C1CB31015699}" dt="2022-10-10T13:31:21.564" v="114" actId="27028"/>
          <pc:sldLayoutMkLst>
            <pc:docMk/>
            <pc:sldMasterMk cId="2449228680" sldId="2147483887"/>
            <pc:sldLayoutMk cId="2712622471" sldId="2147483774"/>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2997309309" sldId="2147483776"/>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775148998" sldId="2147483777"/>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1164023460" sldId="2147483778"/>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994268781" sldId="2147483779"/>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3591465481" sldId="2147483780"/>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1167265902" sldId="2147483781"/>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3014803676" sldId="2147483782"/>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4174782197" sldId="2147483783"/>
          </pc:sldLayoutMkLst>
        </pc:sldLayoutChg>
        <pc:sldLayoutChg chg="add">
          <pc:chgData name="James Walker" userId="578d3ab0-e579-4c52-9664-56c39102d99d" providerId="ADAL" clId="{B110C558-237F-4590-83E4-C1CB31015699}" dt="2022-10-10T13:31:21.564" v="114" actId="27028"/>
          <pc:sldLayoutMkLst>
            <pc:docMk/>
            <pc:sldMasterMk cId="2449228680" sldId="2147483887"/>
            <pc:sldLayoutMk cId="2427815300" sldId="2147483784"/>
          </pc:sldLayoutMkLst>
        </pc:sldLayoutChg>
        <pc:sldLayoutChg chg="add replId">
          <pc:chgData name="James Walker" userId="578d3ab0-e579-4c52-9664-56c39102d99d" providerId="ADAL" clId="{B110C558-237F-4590-83E4-C1CB31015699}" dt="2022-10-10T13:35:55.671" v="154" actId="27028"/>
          <pc:sldLayoutMkLst>
            <pc:docMk/>
            <pc:sldMasterMk cId="2449228680" sldId="2147483887"/>
            <pc:sldLayoutMk cId="2008191464" sldId="2147483872"/>
          </pc:sldLayoutMkLst>
        </pc:sldLayoutChg>
      </pc:sldMasterChg>
    </pc:docChg>
  </pc:docChgLst>
  <pc:docChgLst>
    <pc:chgData name="James Walker (He/Him)" userId="578d3ab0-e579-4c52-9664-56c39102d99d" providerId="ADAL" clId="{B110C558-237F-4590-83E4-C1CB31015699}"/>
    <pc:docChg chg="undo redo custSel addSld delSld modSld sldOrd addMainMaster delMainMaster modMainMaster">
      <pc:chgData name="James Walker (He/Him)" userId="578d3ab0-e579-4c52-9664-56c39102d99d" providerId="ADAL" clId="{B110C558-237F-4590-83E4-C1CB31015699}" dt="2022-10-19T07:46:53.449" v="1828"/>
      <pc:docMkLst>
        <pc:docMk/>
      </pc:docMkLst>
      <pc:sldChg chg="del">
        <pc:chgData name="James Walker (He/Him)" userId="578d3ab0-e579-4c52-9664-56c39102d99d" providerId="ADAL" clId="{B110C558-237F-4590-83E4-C1CB31015699}" dt="2022-10-18T14:10:50.727" v="1529" actId="47"/>
        <pc:sldMkLst>
          <pc:docMk/>
          <pc:sldMk cId="2239926327" sldId="260"/>
        </pc:sldMkLst>
      </pc:sldChg>
      <pc:sldChg chg="del">
        <pc:chgData name="James Walker (He/Him)" userId="578d3ab0-e579-4c52-9664-56c39102d99d" providerId="ADAL" clId="{B110C558-237F-4590-83E4-C1CB31015699}" dt="2022-10-18T12:48:36.323" v="940" actId="47"/>
        <pc:sldMkLst>
          <pc:docMk/>
          <pc:sldMk cId="268649436" sldId="261"/>
        </pc:sldMkLst>
      </pc:sldChg>
      <pc:sldChg chg="modSp mod ord">
        <pc:chgData name="James Walker (He/Him)" userId="578d3ab0-e579-4c52-9664-56c39102d99d" providerId="ADAL" clId="{B110C558-237F-4590-83E4-C1CB31015699}" dt="2022-10-14T09:20:29.870" v="648" actId="20577"/>
        <pc:sldMkLst>
          <pc:docMk/>
          <pc:sldMk cId="2991033505" sldId="264"/>
        </pc:sldMkLst>
        <pc:spChg chg="mod">
          <ac:chgData name="James Walker (He/Him)" userId="578d3ab0-e579-4c52-9664-56c39102d99d" providerId="ADAL" clId="{B110C558-237F-4590-83E4-C1CB31015699}" dt="2022-10-14T09:20:29.870" v="648" actId="20577"/>
          <ac:spMkLst>
            <pc:docMk/>
            <pc:sldMk cId="2991033505" sldId="264"/>
            <ac:spMk id="5" creationId="{CFC93CDA-EBF5-5D7F-1B34-2E760039C959}"/>
          </ac:spMkLst>
        </pc:spChg>
      </pc:sldChg>
      <pc:sldChg chg="modSp mod ord">
        <pc:chgData name="James Walker (He/Him)" userId="578d3ab0-e579-4c52-9664-56c39102d99d" providerId="ADAL" clId="{B110C558-237F-4590-83E4-C1CB31015699}" dt="2022-10-19T07:46:44.093" v="1826"/>
        <pc:sldMkLst>
          <pc:docMk/>
          <pc:sldMk cId="1510548277" sldId="265"/>
        </pc:sldMkLst>
        <pc:spChg chg="mod">
          <ac:chgData name="James Walker (He/Him)" userId="578d3ab0-e579-4c52-9664-56c39102d99d" providerId="ADAL" clId="{B110C558-237F-4590-83E4-C1CB31015699}" dt="2022-10-18T16:00:42.934" v="1545"/>
          <ac:spMkLst>
            <pc:docMk/>
            <pc:sldMk cId="1510548277" sldId="265"/>
            <ac:spMk id="5" creationId="{A14FF7FE-99EA-1E08-1D20-A7DB1B9231AB}"/>
          </ac:spMkLst>
        </pc:spChg>
      </pc:sldChg>
      <pc:sldChg chg="modSp del mod">
        <pc:chgData name="James Walker (He/Him)" userId="578d3ab0-e579-4c52-9664-56c39102d99d" providerId="ADAL" clId="{B110C558-237F-4590-83E4-C1CB31015699}" dt="2022-10-19T07:31:36.259" v="1778" actId="47"/>
        <pc:sldMkLst>
          <pc:docMk/>
          <pc:sldMk cId="3258532182" sldId="266"/>
        </pc:sldMkLst>
        <pc:spChg chg="mod">
          <ac:chgData name="James Walker (He/Him)" userId="578d3ab0-e579-4c52-9664-56c39102d99d" providerId="ADAL" clId="{B110C558-237F-4590-83E4-C1CB31015699}" dt="2022-10-18T12:48:43.789" v="941" actId="20577"/>
          <ac:spMkLst>
            <pc:docMk/>
            <pc:sldMk cId="3258532182" sldId="266"/>
            <ac:spMk id="3" creationId="{A29C1CA6-3B40-9FEB-7C30-44A6B8CD030E}"/>
          </ac:spMkLst>
        </pc:spChg>
      </pc:sldChg>
      <pc:sldChg chg="modSp mod ord">
        <pc:chgData name="James Walker (He/Him)" userId="578d3ab0-e579-4c52-9664-56c39102d99d" providerId="ADAL" clId="{B110C558-237F-4590-83E4-C1CB31015699}" dt="2022-10-18T12:48:49.908" v="943"/>
        <pc:sldMkLst>
          <pc:docMk/>
          <pc:sldMk cId="1262548179" sldId="267"/>
        </pc:sldMkLst>
        <pc:spChg chg="mod">
          <ac:chgData name="James Walker (He/Him)" userId="578d3ab0-e579-4c52-9664-56c39102d99d" providerId="ADAL" clId="{B110C558-237F-4590-83E4-C1CB31015699}" dt="2022-10-14T09:17:06.189" v="189" actId="20577"/>
          <ac:spMkLst>
            <pc:docMk/>
            <pc:sldMk cId="1262548179" sldId="267"/>
            <ac:spMk id="3" creationId="{52ED5228-B6E6-61AF-B4DD-CCF2FD902720}"/>
          </ac:spMkLst>
        </pc:spChg>
      </pc:sldChg>
      <pc:sldChg chg="modSp mod ord">
        <pc:chgData name="James Walker (He/Him)" userId="578d3ab0-e579-4c52-9664-56c39102d99d" providerId="ADAL" clId="{B110C558-237F-4590-83E4-C1CB31015699}" dt="2022-10-19T07:46:53.449" v="1828"/>
        <pc:sldMkLst>
          <pc:docMk/>
          <pc:sldMk cId="3537321024" sldId="268"/>
        </pc:sldMkLst>
        <pc:spChg chg="mod">
          <ac:chgData name="James Walker (He/Him)" userId="578d3ab0-e579-4c52-9664-56c39102d99d" providerId="ADAL" clId="{B110C558-237F-4590-83E4-C1CB31015699}" dt="2022-10-19T07:32:33.815" v="1818" actId="20577"/>
          <ac:spMkLst>
            <pc:docMk/>
            <pc:sldMk cId="3537321024" sldId="268"/>
            <ac:spMk id="5" creationId="{289A2C81-E408-8382-EF87-26A31549F35C}"/>
          </ac:spMkLst>
        </pc:spChg>
      </pc:sldChg>
      <pc:sldChg chg="modSp del mod">
        <pc:chgData name="James Walker (He/Him)" userId="578d3ab0-e579-4c52-9664-56c39102d99d" providerId="ADAL" clId="{B110C558-237F-4590-83E4-C1CB31015699}" dt="2022-10-18T14:59:07.931" v="1540" actId="47"/>
        <pc:sldMkLst>
          <pc:docMk/>
          <pc:sldMk cId="3579234628" sldId="269"/>
        </pc:sldMkLst>
        <pc:spChg chg="mod">
          <ac:chgData name="James Walker (He/Him)" userId="578d3ab0-e579-4c52-9664-56c39102d99d" providerId="ADAL" clId="{B110C558-237F-4590-83E4-C1CB31015699}" dt="2022-10-14T08:53:38.691" v="103" actId="20577"/>
          <ac:spMkLst>
            <pc:docMk/>
            <pc:sldMk cId="3579234628" sldId="269"/>
            <ac:spMk id="4" creationId="{B2934A3B-605B-6DDB-C9B4-2DDA6FD3A11D}"/>
          </ac:spMkLst>
        </pc:spChg>
      </pc:sldChg>
      <pc:sldChg chg="modSp mod">
        <pc:chgData name="James Walker (He/Him)" userId="578d3ab0-e579-4c52-9664-56c39102d99d" providerId="ADAL" clId="{B110C558-237F-4590-83E4-C1CB31015699}" dt="2022-10-14T08:59:00.663" v="122" actId="27636"/>
        <pc:sldMkLst>
          <pc:docMk/>
          <pc:sldMk cId="952034758" sldId="294"/>
        </pc:sldMkLst>
        <pc:spChg chg="mod">
          <ac:chgData name="James Walker (He/Him)" userId="578d3ab0-e579-4c52-9664-56c39102d99d" providerId="ADAL" clId="{B110C558-237F-4590-83E4-C1CB31015699}" dt="2022-10-14T08:59:00.663" v="122" actId="27636"/>
          <ac:spMkLst>
            <pc:docMk/>
            <pc:sldMk cId="952034758" sldId="294"/>
            <ac:spMk id="2" creationId="{DCA92AFD-A1C1-1DAF-6397-39BFAEA9EA4A}"/>
          </ac:spMkLst>
        </pc:spChg>
        <pc:spChg chg="mod">
          <ac:chgData name="James Walker (He/Him)" userId="578d3ab0-e579-4c52-9664-56c39102d99d" providerId="ADAL" clId="{B110C558-237F-4590-83E4-C1CB31015699}" dt="2022-10-14T08:58:35.710" v="106" actId="20577"/>
          <ac:spMkLst>
            <pc:docMk/>
            <pc:sldMk cId="952034758" sldId="294"/>
            <ac:spMk id="3" creationId="{E99698A7-1424-B2CB-DF39-9434C4A9A05D}"/>
          </ac:spMkLst>
        </pc:spChg>
      </pc:sldChg>
      <pc:sldChg chg="modSp mod">
        <pc:chgData name="James Walker (He/Him)" userId="578d3ab0-e579-4c52-9664-56c39102d99d" providerId="ADAL" clId="{B110C558-237F-4590-83E4-C1CB31015699}" dt="2022-10-18T12:52:13.073" v="1000" actId="20577"/>
        <pc:sldMkLst>
          <pc:docMk/>
          <pc:sldMk cId="276027713" sldId="297"/>
        </pc:sldMkLst>
        <pc:spChg chg="mod">
          <ac:chgData name="James Walker (He/Him)" userId="578d3ab0-e579-4c52-9664-56c39102d99d" providerId="ADAL" clId="{B110C558-237F-4590-83E4-C1CB31015699}" dt="2022-10-18T12:52:13.073" v="1000" actId="20577"/>
          <ac:spMkLst>
            <pc:docMk/>
            <pc:sldMk cId="276027713" sldId="297"/>
            <ac:spMk id="3" creationId="{62E47AE3-4260-DE37-0438-E566159B9C8D}"/>
          </ac:spMkLst>
        </pc:spChg>
      </pc:sldChg>
      <pc:sldChg chg="modSp mod">
        <pc:chgData name="James Walker (He/Him)" userId="578d3ab0-e579-4c52-9664-56c39102d99d" providerId="ADAL" clId="{B110C558-237F-4590-83E4-C1CB31015699}" dt="2022-10-18T18:12:26.006" v="1748" actId="20577"/>
        <pc:sldMkLst>
          <pc:docMk/>
          <pc:sldMk cId="2008219486" sldId="300"/>
        </pc:sldMkLst>
        <pc:spChg chg="mod">
          <ac:chgData name="James Walker (He/Him)" userId="578d3ab0-e579-4c52-9664-56c39102d99d" providerId="ADAL" clId="{B110C558-237F-4590-83E4-C1CB31015699}" dt="2022-10-18T18:12:26.006" v="1748" actId="20577"/>
          <ac:spMkLst>
            <pc:docMk/>
            <pc:sldMk cId="2008219486" sldId="300"/>
            <ac:spMk id="5" creationId="{F1288529-77D1-5051-AD49-78696FC9E7B9}"/>
          </ac:spMkLst>
        </pc:spChg>
      </pc:sldChg>
      <pc:sldChg chg="modSp mod">
        <pc:chgData name="James Walker (He/Him)" userId="578d3ab0-e579-4c52-9664-56c39102d99d" providerId="ADAL" clId="{B110C558-237F-4590-83E4-C1CB31015699}" dt="2022-10-18T18:13:30.254" v="1777" actId="20577"/>
        <pc:sldMkLst>
          <pc:docMk/>
          <pc:sldMk cId="3325495166" sldId="301"/>
        </pc:sldMkLst>
        <pc:spChg chg="mod">
          <ac:chgData name="James Walker (He/Him)" userId="578d3ab0-e579-4c52-9664-56c39102d99d" providerId="ADAL" clId="{B110C558-237F-4590-83E4-C1CB31015699}" dt="2022-10-18T18:13:30.254" v="1777" actId="20577"/>
          <ac:spMkLst>
            <pc:docMk/>
            <pc:sldMk cId="3325495166" sldId="301"/>
            <ac:spMk id="3" creationId="{2327D3D7-2256-D1F4-0A9A-324CB6730471}"/>
          </ac:spMkLst>
        </pc:spChg>
      </pc:sldChg>
      <pc:sldChg chg="modSp mod">
        <pc:chgData name="James Walker (He/Him)" userId="578d3ab0-e579-4c52-9664-56c39102d99d" providerId="ADAL" clId="{B110C558-237F-4590-83E4-C1CB31015699}" dt="2022-10-18T12:11:07.685" v="939"/>
        <pc:sldMkLst>
          <pc:docMk/>
          <pc:sldMk cId="1993142093" sldId="303"/>
        </pc:sldMkLst>
        <pc:spChg chg="mod">
          <ac:chgData name="James Walker (He/Him)" userId="578d3ab0-e579-4c52-9664-56c39102d99d" providerId="ADAL" clId="{B110C558-237F-4590-83E4-C1CB31015699}" dt="2022-10-18T12:11:07.685" v="939"/>
          <ac:spMkLst>
            <pc:docMk/>
            <pc:sldMk cId="1993142093" sldId="303"/>
            <ac:spMk id="3" creationId="{2127AB2F-C757-4CDA-9AB0-23BEC285C9CF}"/>
          </ac:spMkLst>
        </pc:spChg>
      </pc:sldChg>
      <pc:sldChg chg="addSp delSp modSp new mod ord modClrScheme chgLayout">
        <pc:chgData name="James Walker (He/Him)" userId="578d3ab0-e579-4c52-9664-56c39102d99d" providerId="ADAL" clId="{B110C558-237F-4590-83E4-C1CB31015699}" dt="2022-10-19T07:40:47.267" v="1824"/>
        <pc:sldMkLst>
          <pc:docMk/>
          <pc:sldMk cId="2853205729" sldId="304"/>
        </pc:sldMkLst>
        <pc:spChg chg="del mod ord">
          <ac:chgData name="James Walker (He/Him)" userId="578d3ab0-e579-4c52-9664-56c39102d99d" providerId="ADAL" clId="{B110C558-237F-4590-83E4-C1CB31015699}" dt="2022-10-14T08:51:17.646" v="1" actId="700"/>
          <ac:spMkLst>
            <pc:docMk/>
            <pc:sldMk cId="2853205729" sldId="304"/>
            <ac:spMk id="2" creationId="{03D658C3-B503-693A-B479-24E2FABB5250}"/>
          </ac:spMkLst>
        </pc:spChg>
        <pc:spChg chg="del mod ord">
          <ac:chgData name="James Walker (He/Him)" userId="578d3ab0-e579-4c52-9664-56c39102d99d" providerId="ADAL" clId="{B110C558-237F-4590-83E4-C1CB31015699}" dt="2022-10-14T08:51:17.646" v="1" actId="700"/>
          <ac:spMkLst>
            <pc:docMk/>
            <pc:sldMk cId="2853205729" sldId="304"/>
            <ac:spMk id="3" creationId="{131AC52B-9500-3069-CFA8-5068E02215CA}"/>
          </ac:spMkLst>
        </pc:spChg>
        <pc:spChg chg="add mod ord">
          <ac:chgData name="James Walker (He/Him)" userId="578d3ab0-e579-4c52-9664-56c39102d99d" providerId="ADAL" clId="{B110C558-237F-4590-83E4-C1CB31015699}" dt="2022-10-14T08:51:23.156" v="13" actId="20577"/>
          <ac:spMkLst>
            <pc:docMk/>
            <pc:sldMk cId="2853205729" sldId="304"/>
            <ac:spMk id="4" creationId="{6E73EE59-3C44-FA52-4118-A6AF74D82111}"/>
          </ac:spMkLst>
        </pc:spChg>
        <pc:spChg chg="add mod ord">
          <ac:chgData name="James Walker (He/Him)" userId="578d3ab0-e579-4c52-9664-56c39102d99d" providerId="ADAL" clId="{B110C558-237F-4590-83E4-C1CB31015699}" dt="2022-10-18T14:28:29.107" v="1537" actId="20577"/>
          <ac:spMkLst>
            <pc:docMk/>
            <pc:sldMk cId="2853205729" sldId="304"/>
            <ac:spMk id="5" creationId="{CD061EA0-093C-46CC-5E30-5A9B51794F60}"/>
          </ac:spMkLst>
        </pc:spChg>
      </pc:sldChg>
      <pc:sldChg chg="modSp new mod ord">
        <pc:chgData name="James Walker (He/Him)" userId="578d3ab0-e579-4c52-9664-56c39102d99d" providerId="ADAL" clId="{B110C558-237F-4590-83E4-C1CB31015699}" dt="2022-10-19T07:39:53.352" v="1822"/>
        <pc:sldMkLst>
          <pc:docMk/>
          <pc:sldMk cId="2546185644" sldId="305"/>
        </pc:sldMkLst>
        <pc:spChg chg="mod">
          <ac:chgData name="James Walker (He/Him)" userId="578d3ab0-e579-4c52-9664-56c39102d99d" providerId="ADAL" clId="{B110C558-237F-4590-83E4-C1CB31015699}" dt="2022-10-14T08:52:54.672" v="62" actId="20577"/>
          <ac:spMkLst>
            <pc:docMk/>
            <pc:sldMk cId="2546185644" sldId="305"/>
            <ac:spMk id="2" creationId="{A92E726C-EE96-2CDF-AC30-70DE965926CF}"/>
          </ac:spMkLst>
        </pc:spChg>
        <pc:spChg chg="mod">
          <ac:chgData name="James Walker (He/Him)" userId="578d3ab0-e579-4c52-9664-56c39102d99d" providerId="ADAL" clId="{B110C558-237F-4590-83E4-C1CB31015699}" dt="2022-10-18T16:02:20.225" v="1621" actId="20577"/>
          <ac:spMkLst>
            <pc:docMk/>
            <pc:sldMk cId="2546185644" sldId="305"/>
            <ac:spMk id="3" creationId="{3B9BE37D-7C19-02EC-39AD-4830FD285050}"/>
          </ac:spMkLst>
        </pc:spChg>
      </pc:sldChg>
      <pc:sldChg chg="add del">
        <pc:chgData name="James Walker (He/Him)" userId="578d3ab0-e579-4c52-9664-56c39102d99d" providerId="ADAL" clId="{B110C558-237F-4590-83E4-C1CB31015699}" dt="2022-10-18T07:38:07.210" v="907" actId="47"/>
        <pc:sldMkLst>
          <pc:docMk/>
          <pc:sldMk cId="2509915112" sldId="306"/>
        </pc:sldMkLst>
      </pc:sldChg>
      <pc:sldChg chg="add del">
        <pc:chgData name="James Walker (He/Him)" userId="578d3ab0-e579-4c52-9664-56c39102d99d" providerId="ADAL" clId="{B110C558-237F-4590-83E4-C1CB31015699}" dt="2022-10-18T07:38:08.178" v="908" actId="47"/>
        <pc:sldMkLst>
          <pc:docMk/>
          <pc:sldMk cId="3025724116" sldId="307"/>
        </pc:sldMkLst>
      </pc:sldChg>
      <pc:sldChg chg="add del">
        <pc:chgData name="James Walker (He/Him)" userId="578d3ab0-e579-4c52-9664-56c39102d99d" providerId="ADAL" clId="{B110C558-237F-4590-83E4-C1CB31015699}" dt="2022-10-18T07:38:08.927" v="909" actId="47"/>
        <pc:sldMkLst>
          <pc:docMk/>
          <pc:sldMk cId="3995469622" sldId="308"/>
        </pc:sldMkLst>
      </pc:sldChg>
      <pc:sldChg chg="add del">
        <pc:chgData name="James Walker (He/Him)" userId="578d3ab0-e579-4c52-9664-56c39102d99d" providerId="ADAL" clId="{B110C558-237F-4590-83E4-C1CB31015699}" dt="2022-10-18T07:38:09.531" v="910" actId="47"/>
        <pc:sldMkLst>
          <pc:docMk/>
          <pc:sldMk cId="140293534" sldId="309"/>
        </pc:sldMkLst>
      </pc:sldChg>
      <pc:sldChg chg="add del">
        <pc:chgData name="James Walker (He/Him)" userId="578d3ab0-e579-4c52-9664-56c39102d99d" providerId="ADAL" clId="{B110C558-237F-4590-83E4-C1CB31015699}" dt="2022-10-18T07:38:10.059" v="911" actId="47"/>
        <pc:sldMkLst>
          <pc:docMk/>
          <pc:sldMk cId="27493408" sldId="310"/>
        </pc:sldMkLst>
      </pc:sldChg>
      <pc:sldChg chg="add del">
        <pc:chgData name="James Walker (He/Him)" userId="578d3ab0-e579-4c52-9664-56c39102d99d" providerId="ADAL" clId="{B110C558-237F-4590-83E4-C1CB31015699}" dt="2022-10-18T07:38:10.468" v="912" actId="47"/>
        <pc:sldMkLst>
          <pc:docMk/>
          <pc:sldMk cId="3599088612" sldId="311"/>
        </pc:sldMkLst>
      </pc:sldChg>
      <pc:sldChg chg="add del">
        <pc:chgData name="James Walker (He/Him)" userId="578d3ab0-e579-4c52-9664-56c39102d99d" providerId="ADAL" clId="{B110C558-237F-4590-83E4-C1CB31015699}" dt="2022-10-18T07:38:10.938" v="913" actId="47"/>
        <pc:sldMkLst>
          <pc:docMk/>
          <pc:sldMk cId="707841967" sldId="312"/>
        </pc:sldMkLst>
      </pc:sldChg>
      <pc:sldChg chg="add del">
        <pc:chgData name="James Walker (He/Him)" userId="578d3ab0-e579-4c52-9664-56c39102d99d" providerId="ADAL" clId="{B110C558-237F-4590-83E4-C1CB31015699}" dt="2022-10-18T07:38:11.284" v="914" actId="47"/>
        <pc:sldMkLst>
          <pc:docMk/>
          <pc:sldMk cId="26294027" sldId="313"/>
        </pc:sldMkLst>
      </pc:sldChg>
      <pc:sldChg chg="add del">
        <pc:chgData name="James Walker (He/Him)" userId="578d3ab0-e579-4c52-9664-56c39102d99d" providerId="ADAL" clId="{B110C558-237F-4590-83E4-C1CB31015699}" dt="2022-10-18T07:38:11.735" v="915" actId="47"/>
        <pc:sldMkLst>
          <pc:docMk/>
          <pc:sldMk cId="613468618" sldId="314"/>
        </pc:sldMkLst>
      </pc:sldChg>
      <pc:sldChg chg="add del">
        <pc:chgData name="James Walker (He/Him)" userId="578d3ab0-e579-4c52-9664-56c39102d99d" providerId="ADAL" clId="{B110C558-237F-4590-83E4-C1CB31015699}" dt="2022-10-18T07:38:12.290" v="916" actId="47"/>
        <pc:sldMkLst>
          <pc:docMk/>
          <pc:sldMk cId="2781940688" sldId="315"/>
        </pc:sldMkLst>
      </pc:sldChg>
      <pc:sldChg chg="add del">
        <pc:chgData name="James Walker (He/Him)" userId="578d3ab0-e579-4c52-9664-56c39102d99d" providerId="ADAL" clId="{B110C558-237F-4590-83E4-C1CB31015699}" dt="2022-10-18T07:38:12.507" v="917" actId="47"/>
        <pc:sldMkLst>
          <pc:docMk/>
          <pc:sldMk cId="1098026829" sldId="316"/>
        </pc:sldMkLst>
      </pc:sldChg>
      <pc:sldChg chg="add del">
        <pc:chgData name="James Walker (He/Him)" userId="578d3ab0-e579-4c52-9664-56c39102d99d" providerId="ADAL" clId="{B110C558-237F-4590-83E4-C1CB31015699}" dt="2022-10-18T07:38:13.061" v="918" actId="47"/>
        <pc:sldMkLst>
          <pc:docMk/>
          <pc:sldMk cId="3347652240" sldId="317"/>
        </pc:sldMkLst>
      </pc:sldChg>
      <pc:sldChg chg="add">
        <pc:chgData name="James Walker (He/Him)" userId="578d3ab0-e579-4c52-9664-56c39102d99d" providerId="ADAL" clId="{B110C558-237F-4590-83E4-C1CB31015699}" dt="2022-10-14T08:59:25.139" v="124"/>
        <pc:sldMkLst>
          <pc:docMk/>
          <pc:sldMk cId="3620731987" sldId="318"/>
        </pc:sldMkLst>
      </pc:sldChg>
      <pc:sldChg chg="add">
        <pc:chgData name="James Walker (He/Him)" userId="578d3ab0-e579-4c52-9664-56c39102d99d" providerId="ADAL" clId="{B110C558-237F-4590-83E4-C1CB31015699}" dt="2022-10-14T08:59:25.139" v="124"/>
        <pc:sldMkLst>
          <pc:docMk/>
          <pc:sldMk cId="165832600" sldId="319"/>
        </pc:sldMkLst>
      </pc:sldChg>
      <pc:sldChg chg="add">
        <pc:chgData name="James Walker (He/Him)" userId="578d3ab0-e579-4c52-9664-56c39102d99d" providerId="ADAL" clId="{B110C558-237F-4590-83E4-C1CB31015699}" dt="2022-10-14T08:59:25.139" v="124"/>
        <pc:sldMkLst>
          <pc:docMk/>
          <pc:sldMk cId="1445156885" sldId="320"/>
        </pc:sldMkLst>
      </pc:sldChg>
      <pc:sldChg chg="add">
        <pc:chgData name="James Walker (He/Him)" userId="578d3ab0-e579-4c52-9664-56c39102d99d" providerId="ADAL" clId="{B110C558-237F-4590-83E4-C1CB31015699}" dt="2022-10-14T08:59:25.139" v="124"/>
        <pc:sldMkLst>
          <pc:docMk/>
          <pc:sldMk cId="2406900088" sldId="321"/>
        </pc:sldMkLst>
      </pc:sldChg>
      <pc:sldChg chg="add">
        <pc:chgData name="James Walker (He/Him)" userId="578d3ab0-e579-4c52-9664-56c39102d99d" providerId="ADAL" clId="{B110C558-237F-4590-83E4-C1CB31015699}" dt="2022-10-14T08:59:25.139" v="124"/>
        <pc:sldMkLst>
          <pc:docMk/>
          <pc:sldMk cId="4265135069" sldId="322"/>
        </pc:sldMkLst>
      </pc:sldChg>
      <pc:sldChg chg="add">
        <pc:chgData name="James Walker (He/Him)" userId="578d3ab0-e579-4c52-9664-56c39102d99d" providerId="ADAL" clId="{B110C558-237F-4590-83E4-C1CB31015699}" dt="2022-10-14T08:59:25.139" v="124"/>
        <pc:sldMkLst>
          <pc:docMk/>
          <pc:sldMk cId="3526849315" sldId="323"/>
        </pc:sldMkLst>
      </pc:sldChg>
      <pc:sldChg chg="add">
        <pc:chgData name="James Walker (He/Him)" userId="578d3ab0-e579-4c52-9664-56c39102d99d" providerId="ADAL" clId="{B110C558-237F-4590-83E4-C1CB31015699}" dt="2022-10-14T08:59:25.139" v="124"/>
        <pc:sldMkLst>
          <pc:docMk/>
          <pc:sldMk cId="1563908665" sldId="324"/>
        </pc:sldMkLst>
      </pc:sldChg>
      <pc:sldChg chg="add">
        <pc:chgData name="James Walker (He/Him)" userId="578d3ab0-e579-4c52-9664-56c39102d99d" providerId="ADAL" clId="{B110C558-237F-4590-83E4-C1CB31015699}" dt="2022-10-14T08:59:25.139" v="124"/>
        <pc:sldMkLst>
          <pc:docMk/>
          <pc:sldMk cId="1466527037" sldId="325"/>
        </pc:sldMkLst>
      </pc:sldChg>
      <pc:sldChg chg="add">
        <pc:chgData name="James Walker (He/Him)" userId="578d3ab0-e579-4c52-9664-56c39102d99d" providerId="ADAL" clId="{B110C558-237F-4590-83E4-C1CB31015699}" dt="2022-10-14T08:59:25.139" v="124"/>
        <pc:sldMkLst>
          <pc:docMk/>
          <pc:sldMk cId="4170031059" sldId="326"/>
        </pc:sldMkLst>
      </pc:sldChg>
      <pc:sldChg chg="add">
        <pc:chgData name="James Walker (He/Him)" userId="578d3ab0-e579-4c52-9664-56c39102d99d" providerId="ADAL" clId="{B110C558-237F-4590-83E4-C1CB31015699}" dt="2022-10-14T08:59:25.139" v="124"/>
        <pc:sldMkLst>
          <pc:docMk/>
          <pc:sldMk cId="1445211473" sldId="327"/>
        </pc:sldMkLst>
      </pc:sldChg>
      <pc:sldChg chg="add">
        <pc:chgData name="James Walker (He/Him)" userId="578d3ab0-e579-4c52-9664-56c39102d99d" providerId="ADAL" clId="{B110C558-237F-4590-83E4-C1CB31015699}" dt="2022-10-14T08:59:25.139" v="124"/>
        <pc:sldMkLst>
          <pc:docMk/>
          <pc:sldMk cId="3814503322" sldId="328"/>
        </pc:sldMkLst>
      </pc:sldChg>
      <pc:sldChg chg="add">
        <pc:chgData name="James Walker (He/Him)" userId="578d3ab0-e579-4c52-9664-56c39102d99d" providerId="ADAL" clId="{B110C558-237F-4590-83E4-C1CB31015699}" dt="2022-10-14T08:59:25.139" v="124"/>
        <pc:sldMkLst>
          <pc:docMk/>
          <pc:sldMk cId="813682480" sldId="329"/>
        </pc:sldMkLst>
      </pc:sldChg>
      <pc:sldChg chg="addSp delSp modSp new mod modClrScheme chgLayout">
        <pc:chgData name="James Walker (He/Him)" userId="578d3ab0-e579-4c52-9664-56c39102d99d" providerId="ADAL" clId="{B110C558-237F-4590-83E4-C1CB31015699}" dt="2022-10-14T09:05:49.388" v="144" actId="20577"/>
        <pc:sldMkLst>
          <pc:docMk/>
          <pc:sldMk cId="870618464" sldId="330"/>
        </pc:sldMkLst>
        <pc:spChg chg="del mod ord">
          <ac:chgData name="James Walker (He/Him)" userId="578d3ab0-e579-4c52-9664-56c39102d99d" providerId="ADAL" clId="{B110C558-237F-4590-83E4-C1CB31015699}" dt="2022-10-14T09:05:42.853" v="126" actId="700"/>
          <ac:spMkLst>
            <pc:docMk/>
            <pc:sldMk cId="870618464" sldId="330"/>
            <ac:spMk id="2" creationId="{9C2168EA-BB61-F863-DEB0-D925715F05FD}"/>
          </ac:spMkLst>
        </pc:spChg>
        <pc:spChg chg="del mod ord">
          <ac:chgData name="James Walker (He/Him)" userId="578d3ab0-e579-4c52-9664-56c39102d99d" providerId="ADAL" clId="{B110C558-237F-4590-83E4-C1CB31015699}" dt="2022-10-14T09:05:42.853" v="126" actId="700"/>
          <ac:spMkLst>
            <pc:docMk/>
            <pc:sldMk cId="870618464" sldId="330"/>
            <ac:spMk id="3" creationId="{2F597EF5-D9F5-7A4F-055B-AD66262B8AA1}"/>
          </ac:spMkLst>
        </pc:spChg>
        <pc:spChg chg="add mod ord">
          <ac:chgData name="James Walker (He/Him)" userId="578d3ab0-e579-4c52-9664-56c39102d99d" providerId="ADAL" clId="{B110C558-237F-4590-83E4-C1CB31015699}" dt="2022-10-14T09:05:49.388" v="144" actId="20577"/>
          <ac:spMkLst>
            <pc:docMk/>
            <pc:sldMk cId="870618464" sldId="330"/>
            <ac:spMk id="4" creationId="{F854BA21-666E-293E-B00B-D7442D8E517B}"/>
          </ac:spMkLst>
        </pc:spChg>
        <pc:spChg chg="add mod ord">
          <ac:chgData name="James Walker (He/Him)" userId="578d3ab0-e579-4c52-9664-56c39102d99d" providerId="ADAL" clId="{B110C558-237F-4590-83E4-C1CB31015699}" dt="2022-10-14T09:05:42.853" v="126" actId="700"/>
          <ac:spMkLst>
            <pc:docMk/>
            <pc:sldMk cId="870618464" sldId="330"/>
            <ac:spMk id="5" creationId="{8A5426F6-D358-A51E-30D3-AA6EB60B59FE}"/>
          </ac:spMkLst>
        </pc:spChg>
      </pc:sldChg>
      <pc:sldChg chg="modSp new mod">
        <pc:chgData name="James Walker (He/Him)" userId="578d3ab0-e579-4c52-9664-56c39102d99d" providerId="ADAL" clId="{B110C558-237F-4590-83E4-C1CB31015699}" dt="2022-10-14T09:06:15.310" v="159" actId="20577"/>
        <pc:sldMkLst>
          <pc:docMk/>
          <pc:sldMk cId="3184792769" sldId="331"/>
        </pc:sldMkLst>
        <pc:spChg chg="mod">
          <ac:chgData name="James Walker (He/Him)" userId="578d3ab0-e579-4c52-9664-56c39102d99d" providerId="ADAL" clId="{B110C558-237F-4590-83E4-C1CB31015699}" dt="2022-10-14T09:06:15.310" v="159" actId="20577"/>
          <ac:spMkLst>
            <pc:docMk/>
            <pc:sldMk cId="3184792769" sldId="331"/>
            <ac:spMk id="2" creationId="{510610D9-FDF6-4552-12E0-2450112F6C91}"/>
          </ac:spMkLst>
        </pc:spChg>
      </pc:sldChg>
      <pc:sldChg chg="modSp new mod">
        <pc:chgData name="James Walker (He/Him)" userId="578d3ab0-e579-4c52-9664-56c39102d99d" providerId="ADAL" clId="{B110C558-237F-4590-83E4-C1CB31015699}" dt="2022-10-14T09:06:59.776" v="180" actId="20577"/>
        <pc:sldMkLst>
          <pc:docMk/>
          <pc:sldMk cId="1495520063" sldId="332"/>
        </pc:sldMkLst>
        <pc:spChg chg="mod">
          <ac:chgData name="James Walker (He/Him)" userId="578d3ab0-e579-4c52-9664-56c39102d99d" providerId="ADAL" clId="{B110C558-237F-4590-83E4-C1CB31015699}" dt="2022-10-14T09:06:59.776" v="180" actId="20577"/>
          <ac:spMkLst>
            <pc:docMk/>
            <pc:sldMk cId="1495520063" sldId="332"/>
            <ac:spMk id="2" creationId="{6103665A-BE3C-C41F-0462-D1B18318237B}"/>
          </ac:spMkLst>
        </pc:spChg>
      </pc:sldChg>
      <pc:sldChg chg="add del">
        <pc:chgData name="James Walker (He/Him)" userId="578d3ab0-e579-4c52-9664-56c39102d99d" providerId="ADAL" clId="{B110C558-237F-4590-83E4-C1CB31015699}" dt="2022-10-18T16:37:10.363" v="1622" actId="47"/>
        <pc:sldMkLst>
          <pc:docMk/>
          <pc:sldMk cId="690135215" sldId="333"/>
        </pc:sldMkLst>
      </pc:sldChg>
      <pc:sldChg chg="add del">
        <pc:chgData name="James Walker (He/Him)" userId="578d3ab0-e579-4c52-9664-56c39102d99d" providerId="ADAL" clId="{B110C558-237F-4590-83E4-C1CB31015699}" dt="2022-10-18T16:37:11.179" v="1623" actId="47"/>
        <pc:sldMkLst>
          <pc:docMk/>
          <pc:sldMk cId="1011743425" sldId="334"/>
        </pc:sldMkLst>
      </pc:sldChg>
      <pc:sldChg chg="add del">
        <pc:chgData name="James Walker (He/Him)" userId="578d3ab0-e579-4c52-9664-56c39102d99d" providerId="ADAL" clId="{B110C558-237F-4590-83E4-C1CB31015699}" dt="2022-10-18T16:37:11.934" v="1624" actId="47"/>
        <pc:sldMkLst>
          <pc:docMk/>
          <pc:sldMk cId="3102813968" sldId="335"/>
        </pc:sldMkLst>
      </pc:sldChg>
      <pc:sldChg chg="add del">
        <pc:chgData name="James Walker (He/Him)" userId="578d3ab0-e579-4c52-9664-56c39102d99d" providerId="ADAL" clId="{B110C558-237F-4590-83E4-C1CB31015699}" dt="2022-10-18T16:37:12.494" v="1625" actId="47"/>
        <pc:sldMkLst>
          <pc:docMk/>
          <pc:sldMk cId="2845550407" sldId="336"/>
        </pc:sldMkLst>
      </pc:sldChg>
      <pc:sldChg chg="add del">
        <pc:chgData name="James Walker (He/Him)" userId="578d3ab0-e579-4c52-9664-56c39102d99d" providerId="ADAL" clId="{B110C558-237F-4590-83E4-C1CB31015699}" dt="2022-10-18T16:37:12.863" v="1626" actId="47"/>
        <pc:sldMkLst>
          <pc:docMk/>
          <pc:sldMk cId="2671543713" sldId="337"/>
        </pc:sldMkLst>
      </pc:sldChg>
      <pc:sldChg chg="add del">
        <pc:chgData name="James Walker (He/Him)" userId="578d3ab0-e579-4c52-9664-56c39102d99d" providerId="ADAL" clId="{B110C558-237F-4590-83E4-C1CB31015699}" dt="2022-10-18T16:37:13.601" v="1627" actId="47"/>
        <pc:sldMkLst>
          <pc:docMk/>
          <pc:sldMk cId="1689391836" sldId="338"/>
        </pc:sldMkLst>
      </pc:sldChg>
      <pc:sldChg chg="add del">
        <pc:chgData name="James Walker (He/Him)" userId="578d3ab0-e579-4c52-9664-56c39102d99d" providerId="ADAL" clId="{B110C558-237F-4590-83E4-C1CB31015699}" dt="2022-10-18T16:37:13.947" v="1628" actId="47"/>
        <pc:sldMkLst>
          <pc:docMk/>
          <pc:sldMk cId="2303852671" sldId="339"/>
        </pc:sldMkLst>
      </pc:sldChg>
      <pc:sldChg chg="add del">
        <pc:chgData name="James Walker (He/Him)" userId="578d3ab0-e579-4c52-9664-56c39102d99d" providerId="ADAL" clId="{B110C558-237F-4590-83E4-C1CB31015699}" dt="2022-10-18T16:37:14.610" v="1629" actId="47"/>
        <pc:sldMkLst>
          <pc:docMk/>
          <pc:sldMk cId="1461166814" sldId="340"/>
        </pc:sldMkLst>
      </pc:sldChg>
      <pc:sldChg chg="add del">
        <pc:chgData name="James Walker (He/Him)" userId="578d3ab0-e579-4c52-9664-56c39102d99d" providerId="ADAL" clId="{B110C558-237F-4590-83E4-C1CB31015699}" dt="2022-10-18T16:37:15.048" v="1630" actId="47"/>
        <pc:sldMkLst>
          <pc:docMk/>
          <pc:sldMk cId="2919059436" sldId="341"/>
        </pc:sldMkLst>
      </pc:sldChg>
      <pc:sldChg chg="add del">
        <pc:chgData name="James Walker (He/Him)" userId="578d3ab0-e579-4c52-9664-56c39102d99d" providerId="ADAL" clId="{B110C558-237F-4590-83E4-C1CB31015699}" dt="2022-10-18T16:37:15.652" v="1631" actId="47"/>
        <pc:sldMkLst>
          <pc:docMk/>
          <pc:sldMk cId="1077762121" sldId="342"/>
        </pc:sldMkLst>
      </pc:sldChg>
      <pc:sldChg chg="add del ord">
        <pc:chgData name="James Walker (He/Him)" userId="578d3ab0-e579-4c52-9664-56c39102d99d" providerId="ADAL" clId="{B110C558-237F-4590-83E4-C1CB31015699}" dt="2022-10-18T16:37:16.682" v="1633" actId="47"/>
        <pc:sldMkLst>
          <pc:docMk/>
          <pc:sldMk cId="3572090327" sldId="343"/>
        </pc:sldMkLst>
      </pc:sldChg>
      <pc:sldChg chg="add del">
        <pc:chgData name="James Walker (He/Him)" userId="578d3ab0-e579-4c52-9664-56c39102d99d" providerId="ADAL" clId="{B110C558-237F-4590-83E4-C1CB31015699}" dt="2022-10-18T16:37:16.125" v="1632" actId="47"/>
        <pc:sldMkLst>
          <pc:docMk/>
          <pc:sldMk cId="2673522940" sldId="344"/>
        </pc:sldMkLst>
      </pc:sldChg>
      <pc:sldChg chg="add del ord">
        <pc:chgData name="James Walker (He/Him)" userId="578d3ab0-e579-4c52-9664-56c39102d99d" providerId="ADAL" clId="{B110C558-237F-4590-83E4-C1CB31015699}" dt="2022-10-18T16:37:18.404" v="1636" actId="47"/>
        <pc:sldMkLst>
          <pc:docMk/>
          <pc:sldMk cId="3929434472" sldId="345"/>
        </pc:sldMkLst>
      </pc:sldChg>
      <pc:sldChg chg="add del ord">
        <pc:chgData name="James Walker (He/Him)" userId="578d3ab0-e579-4c52-9664-56c39102d99d" providerId="ADAL" clId="{B110C558-237F-4590-83E4-C1CB31015699}" dt="2022-10-18T16:37:17.825" v="1635" actId="47"/>
        <pc:sldMkLst>
          <pc:docMk/>
          <pc:sldMk cId="2778211219" sldId="346"/>
        </pc:sldMkLst>
      </pc:sldChg>
      <pc:sldChg chg="add del">
        <pc:chgData name="James Walker (He/Him)" userId="578d3ab0-e579-4c52-9664-56c39102d99d" providerId="ADAL" clId="{B110C558-237F-4590-83E4-C1CB31015699}" dt="2022-10-18T16:37:17.194" v="1634" actId="47"/>
        <pc:sldMkLst>
          <pc:docMk/>
          <pc:sldMk cId="1437899341" sldId="347"/>
        </pc:sldMkLst>
      </pc:sldChg>
      <pc:sldChg chg="add del">
        <pc:chgData name="James Walker (He/Him)" userId="578d3ab0-e579-4c52-9664-56c39102d99d" providerId="ADAL" clId="{B110C558-237F-4590-83E4-C1CB31015699}" dt="2022-10-18T16:37:19.183" v="1637" actId="47"/>
        <pc:sldMkLst>
          <pc:docMk/>
          <pc:sldMk cId="466256261" sldId="348"/>
        </pc:sldMkLst>
      </pc:sldChg>
      <pc:sldChg chg="add">
        <pc:chgData name="James Walker (He/Him)" userId="578d3ab0-e579-4c52-9664-56c39102d99d" providerId="ADAL" clId="{B110C558-237F-4590-83E4-C1CB31015699}" dt="2022-10-18T07:39:16.580" v="920"/>
        <pc:sldMkLst>
          <pc:docMk/>
          <pc:sldMk cId="2509915112" sldId="349"/>
        </pc:sldMkLst>
      </pc:sldChg>
      <pc:sldChg chg="add">
        <pc:chgData name="James Walker (He/Him)" userId="578d3ab0-e579-4c52-9664-56c39102d99d" providerId="ADAL" clId="{B110C558-237F-4590-83E4-C1CB31015699}" dt="2022-10-18T07:39:16.580" v="920"/>
        <pc:sldMkLst>
          <pc:docMk/>
          <pc:sldMk cId="3025724116" sldId="350"/>
        </pc:sldMkLst>
      </pc:sldChg>
      <pc:sldChg chg="add">
        <pc:chgData name="James Walker (He/Him)" userId="578d3ab0-e579-4c52-9664-56c39102d99d" providerId="ADAL" clId="{B110C558-237F-4590-83E4-C1CB31015699}" dt="2022-10-18T07:39:16.580" v="920"/>
        <pc:sldMkLst>
          <pc:docMk/>
          <pc:sldMk cId="3995469622" sldId="351"/>
        </pc:sldMkLst>
      </pc:sldChg>
      <pc:sldChg chg="add">
        <pc:chgData name="James Walker (He/Him)" userId="578d3ab0-e579-4c52-9664-56c39102d99d" providerId="ADAL" clId="{B110C558-237F-4590-83E4-C1CB31015699}" dt="2022-10-18T07:39:16.580" v="920"/>
        <pc:sldMkLst>
          <pc:docMk/>
          <pc:sldMk cId="140293534" sldId="352"/>
        </pc:sldMkLst>
      </pc:sldChg>
      <pc:sldChg chg="add">
        <pc:chgData name="James Walker (He/Him)" userId="578d3ab0-e579-4c52-9664-56c39102d99d" providerId="ADAL" clId="{B110C558-237F-4590-83E4-C1CB31015699}" dt="2022-10-18T07:39:16.580" v="920"/>
        <pc:sldMkLst>
          <pc:docMk/>
          <pc:sldMk cId="27493408" sldId="353"/>
        </pc:sldMkLst>
      </pc:sldChg>
      <pc:sldChg chg="add">
        <pc:chgData name="James Walker (He/Him)" userId="578d3ab0-e579-4c52-9664-56c39102d99d" providerId="ADAL" clId="{B110C558-237F-4590-83E4-C1CB31015699}" dt="2022-10-18T07:39:16.580" v="920"/>
        <pc:sldMkLst>
          <pc:docMk/>
          <pc:sldMk cId="3599088612" sldId="354"/>
        </pc:sldMkLst>
      </pc:sldChg>
      <pc:sldChg chg="add">
        <pc:chgData name="James Walker (He/Him)" userId="578d3ab0-e579-4c52-9664-56c39102d99d" providerId="ADAL" clId="{B110C558-237F-4590-83E4-C1CB31015699}" dt="2022-10-18T07:39:16.580" v="920"/>
        <pc:sldMkLst>
          <pc:docMk/>
          <pc:sldMk cId="707841967" sldId="355"/>
        </pc:sldMkLst>
      </pc:sldChg>
      <pc:sldChg chg="add">
        <pc:chgData name="James Walker (He/Him)" userId="578d3ab0-e579-4c52-9664-56c39102d99d" providerId="ADAL" clId="{B110C558-237F-4590-83E4-C1CB31015699}" dt="2022-10-18T07:39:16.580" v="920"/>
        <pc:sldMkLst>
          <pc:docMk/>
          <pc:sldMk cId="26294027" sldId="356"/>
        </pc:sldMkLst>
      </pc:sldChg>
      <pc:sldChg chg="add">
        <pc:chgData name="James Walker (He/Him)" userId="578d3ab0-e579-4c52-9664-56c39102d99d" providerId="ADAL" clId="{B110C558-237F-4590-83E4-C1CB31015699}" dt="2022-10-18T07:39:16.580" v="920"/>
        <pc:sldMkLst>
          <pc:docMk/>
          <pc:sldMk cId="613468618" sldId="357"/>
        </pc:sldMkLst>
      </pc:sldChg>
      <pc:sldChg chg="add">
        <pc:chgData name="James Walker (He/Him)" userId="578d3ab0-e579-4c52-9664-56c39102d99d" providerId="ADAL" clId="{B110C558-237F-4590-83E4-C1CB31015699}" dt="2022-10-18T07:39:16.580" v="920"/>
        <pc:sldMkLst>
          <pc:docMk/>
          <pc:sldMk cId="2781940688" sldId="358"/>
        </pc:sldMkLst>
      </pc:sldChg>
      <pc:sldChg chg="add">
        <pc:chgData name="James Walker (He/Him)" userId="578d3ab0-e579-4c52-9664-56c39102d99d" providerId="ADAL" clId="{B110C558-237F-4590-83E4-C1CB31015699}" dt="2022-10-18T07:39:16.580" v="920"/>
        <pc:sldMkLst>
          <pc:docMk/>
          <pc:sldMk cId="1098026829" sldId="359"/>
        </pc:sldMkLst>
      </pc:sldChg>
      <pc:sldChg chg="add">
        <pc:chgData name="James Walker (He/Him)" userId="578d3ab0-e579-4c52-9664-56c39102d99d" providerId="ADAL" clId="{B110C558-237F-4590-83E4-C1CB31015699}" dt="2022-10-18T07:39:16.580" v="920"/>
        <pc:sldMkLst>
          <pc:docMk/>
          <pc:sldMk cId="3347652240" sldId="360"/>
        </pc:sldMkLst>
      </pc:sldChg>
      <pc:sldChg chg="addSp delSp modSp new mod modClrScheme chgLayout">
        <pc:chgData name="James Walker (He/Him)" userId="578d3ab0-e579-4c52-9664-56c39102d99d" providerId="ADAL" clId="{B110C558-237F-4590-83E4-C1CB31015699}" dt="2022-10-18T13:24:35.171" v="1528" actId="404"/>
        <pc:sldMkLst>
          <pc:docMk/>
          <pc:sldMk cId="2329705042" sldId="361"/>
        </pc:sldMkLst>
        <pc:spChg chg="del mod ord">
          <ac:chgData name="James Walker (He/Him)" userId="578d3ab0-e579-4c52-9664-56c39102d99d" providerId="ADAL" clId="{B110C558-237F-4590-83E4-C1CB31015699}" dt="2022-10-18T13:08:43.404" v="1002" actId="700"/>
          <ac:spMkLst>
            <pc:docMk/>
            <pc:sldMk cId="2329705042" sldId="361"/>
            <ac:spMk id="2" creationId="{9CF44D13-545F-892E-605E-B9C98A4EC167}"/>
          </ac:spMkLst>
        </pc:spChg>
        <pc:spChg chg="del mod ord">
          <ac:chgData name="James Walker (He/Him)" userId="578d3ab0-e579-4c52-9664-56c39102d99d" providerId="ADAL" clId="{B110C558-237F-4590-83E4-C1CB31015699}" dt="2022-10-18T13:08:43.404" v="1002" actId="700"/>
          <ac:spMkLst>
            <pc:docMk/>
            <pc:sldMk cId="2329705042" sldId="361"/>
            <ac:spMk id="3" creationId="{524BA88C-A25F-2B56-D00D-454E68F957D1}"/>
          </ac:spMkLst>
        </pc:spChg>
        <pc:spChg chg="add del mod ord">
          <ac:chgData name="James Walker (He/Him)" userId="578d3ab0-e579-4c52-9664-56c39102d99d" providerId="ADAL" clId="{B110C558-237F-4590-83E4-C1CB31015699}" dt="2022-10-18T13:11:19.067" v="1139" actId="700"/>
          <ac:spMkLst>
            <pc:docMk/>
            <pc:sldMk cId="2329705042" sldId="361"/>
            <ac:spMk id="4" creationId="{AB2FFD7C-A6CE-3E06-E202-79417C557F16}"/>
          </ac:spMkLst>
        </pc:spChg>
        <pc:spChg chg="add del mod ord">
          <ac:chgData name="James Walker (He/Him)" userId="578d3ab0-e579-4c52-9664-56c39102d99d" providerId="ADAL" clId="{B110C558-237F-4590-83E4-C1CB31015699}" dt="2022-10-18T13:08:48.577" v="1003" actId="3680"/>
          <ac:spMkLst>
            <pc:docMk/>
            <pc:sldMk cId="2329705042" sldId="361"/>
            <ac:spMk id="5" creationId="{5134CA8E-9CC1-D44F-F401-69F8CE8A25E8}"/>
          </ac:spMkLst>
        </pc:spChg>
        <pc:spChg chg="add mod ord">
          <ac:chgData name="James Walker (He/Him)" userId="578d3ab0-e579-4c52-9664-56c39102d99d" providerId="ADAL" clId="{B110C558-237F-4590-83E4-C1CB31015699}" dt="2022-10-18T13:11:24.234" v="1150" actId="20577"/>
          <ac:spMkLst>
            <pc:docMk/>
            <pc:sldMk cId="2329705042" sldId="361"/>
            <ac:spMk id="7" creationId="{941C97E5-1C4E-8DA5-587F-37609938BD76}"/>
          </ac:spMkLst>
        </pc:spChg>
        <pc:graphicFrameChg chg="add mod ord modGraphic">
          <ac:chgData name="James Walker (He/Him)" userId="578d3ab0-e579-4c52-9664-56c39102d99d" providerId="ADAL" clId="{B110C558-237F-4590-83E4-C1CB31015699}" dt="2022-10-18T13:24:35.171" v="1528" actId="404"/>
          <ac:graphicFrameMkLst>
            <pc:docMk/>
            <pc:sldMk cId="2329705042" sldId="361"/>
            <ac:graphicFrameMk id="6" creationId="{C76A8CED-7CD9-39CA-82BC-8E5BCE79297C}"/>
          </ac:graphicFrameMkLst>
        </pc:graphicFrameChg>
      </pc:sldChg>
      <pc:sldChg chg="add">
        <pc:chgData name="James Walker (He/Him)" userId="578d3ab0-e579-4c52-9664-56c39102d99d" providerId="ADAL" clId="{B110C558-237F-4590-83E4-C1CB31015699}" dt="2022-10-18T14:59:04.430" v="1539"/>
        <pc:sldMkLst>
          <pc:docMk/>
          <pc:sldMk cId="2997580326" sldId="362"/>
        </pc:sldMkLst>
      </pc:sldChg>
      <pc:sldChg chg="add">
        <pc:chgData name="James Walker (He/Him)" userId="578d3ab0-e579-4c52-9664-56c39102d99d" providerId="ADAL" clId="{B110C558-237F-4590-83E4-C1CB31015699}" dt="2022-10-18T14:59:04.430" v="1539"/>
        <pc:sldMkLst>
          <pc:docMk/>
          <pc:sldMk cId="4294057706" sldId="363"/>
        </pc:sldMkLst>
      </pc:sldChg>
      <pc:sldChg chg="add">
        <pc:chgData name="James Walker (He/Him)" userId="578d3ab0-e579-4c52-9664-56c39102d99d" providerId="ADAL" clId="{B110C558-237F-4590-83E4-C1CB31015699}" dt="2022-10-18T14:59:04.430" v="1539"/>
        <pc:sldMkLst>
          <pc:docMk/>
          <pc:sldMk cId="4120566992" sldId="364"/>
        </pc:sldMkLst>
      </pc:sldChg>
      <pc:sldChg chg="add">
        <pc:chgData name="James Walker (He/Him)" userId="578d3ab0-e579-4c52-9664-56c39102d99d" providerId="ADAL" clId="{B110C558-237F-4590-83E4-C1CB31015699}" dt="2022-10-18T14:59:04.430" v="1539"/>
        <pc:sldMkLst>
          <pc:docMk/>
          <pc:sldMk cId="3426455672" sldId="365"/>
        </pc:sldMkLst>
      </pc:sldChg>
      <pc:sldChg chg="add">
        <pc:chgData name="James Walker (He/Him)" userId="578d3ab0-e579-4c52-9664-56c39102d99d" providerId="ADAL" clId="{B110C558-237F-4590-83E4-C1CB31015699}" dt="2022-10-18T14:59:04.430" v="1539"/>
        <pc:sldMkLst>
          <pc:docMk/>
          <pc:sldMk cId="2053880259" sldId="366"/>
        </pc:sldMkLst>
      </pc:sldChg>
      <pc:sldChg chg="add">
        <pc:chgData name="James Walker (He/Him)" userId="578d3ab0-e579-4c52-9664-56c39102d99d" providerId="ADAL" clId="{B110C558-237F-4590-83E4-C1CB31015699}" dt="2022-10-18T14:59:04.430" v="1539"/>
        <pc:sldMkLst>
          <pc:docMk/>
          <pc:sldMk cId="4257396320" sldId="367"/>
        </pc:sldMkLst>
      </pc:sldChg>
      <pc:sldChg chg="add">
        <pc:chgData name="James Walker (He/Him)" userId="578d3ab0-e579-4c52-9664-56c39102d99d" providerId="ADAL" clId="{B110C558-237F-4590-83E4-C1CB31015699}" dt="2022-10-18T14:59:04.430" v="1539"/>
        <pc:sldMkLst>
          <pc:docMk/>
          <pc:sldMk cId="184118460" sldId="368"/>
        </pc:sldMkLst>
      </pc:sldChg>
      <pc:sldChg chg="add">
        <pc:chgData name="James Walker (He/Him)" userId="578d3ab0-e579-4c52-9664-56c39102d99d" providerId="ADAL" clId="{B110C558-237F-4590-83E4-C1CB31015699}" dt="2022-10-18T14:59:04.430" v="1539"/>
        <pc:sldMkLst>
          <pc:docMk/>
          <pc:sldMk cId="2977585239" sldId="369"/>
        </pc:sldMkLst>
      </pc:sldChg>
      <pc:sldChg chg="add">
        <pc:chgData name="James Walker (He/Him)" userId="578d3ab0-e579-4c52-9664-56c39102d99d" providerId="ADAL" clId="{B110C558-237F-4590-83E4-C1CB31015699}" dt="2022-10-18T14:59:04.430" v="1539"/>
        <pc:sldMkLst>
          <pc:docMk/>
          <pc:sldMk cId="1877628334" sldId="370"/>
        </pc:sldMkLst>
      </pc:sldChg>
      <pc:sldChg chg="add">
        <pc:chgData name="James Walker (He/Him)" userId="578d3ab0-e579-4c52-9664-56c39102d99d" providerId="ADAL" clId="{B110C558-237F-4590-83E4-C1CB31015699}" dt="2022-10-18T14:59:04.430" v="1539"/>
        <pc:sldMkLst>
          <pc:docMk/>
          <pc:sldMk cId="331658194" sldId="371"/>
        </pc:sldMkLst>
      </pc:sldChg>
      <pc:sldChg chg="add">
        <pc:chgData name="James Walker (He/Him)" userId="578d3ab0-e579-4c52-9664-56c39102d99d" providerId="ADAL" clId="{B110C558-237F-4590-83E4-C1CB31015699}" dt="2022-10-18T14:59:04.430" v="1539"/>
        <pc:sldMkLst>
          <pc:docMk/>
          <pc:sldMk cId="1075922140" sldId="372"/>
        </pc:sldMkLst>
      </pc:sldChg>
      <pc:sldChg chg="add">
        <pc:chgData name="James Walker (He/Him)" userId="578d3ab0-e579-4c52-9664-56c39102d99d" providerId="ADAL" clId="{B110C558-237F-4590-83E4-C1CB31015699}" dt="2022-10-18T14:59:04.430" v="1539"/>
        <pc:sldMkLst>
          <pc:docMk/>
          <pc:sldMk cId="3288125550" sldId="373"/>
        </pc:sldMkLst>
      </pc:sldChg>
      <pc:sldChg chg="add">
        <pc:chgData name="James Walker (He/Him)" userId="578d3ab0-e579-4c52-9664-56c39102d99d" providerId="ADAL" clId="{B110C558-237F-4590-83E4-C1CB31015699}" dt="2022-10-18T14:59:04.430" v="1539"/>
        <pc:sldMkLst>
          <pc:docMk/>
          <pc:sldMk cId="364676537" sldId="374"/>
        </pc:sldMkLst>
      </pc:sldChg>
      <pc:sldChg chg="add">
        <pc:chgData name="James Walker (He/Him)" userId="578d3ab0-e579-4c52-9664-56c39102d99d" providerId="ADAL" clId="{B110C558-237F-4590-83E4-C1CB31015699}" dt="2022-10-18T14:59:04.430" v="1539"/>
        <pc:sldMkLst>
          <pc:docMk/>
          <pc:sldMk cId="1697165220" sldId="375"/>
        </pc:sldMkLst>
      </pc:sldChg>
      <pc:sldChg chg="add">
        <pc:chgData name="James Walker (He/Him)" userId="578d3ab0-e579-4c52-9664-56c39102d99d" providerId="ADAL" clId="{B110C558-237F-4590-83E4-C1CB31015699}" dt="2022-10-18T14:59:04.430" v="1539"/>
        <pc:sldMkLst>
          <pc:docMk/>
          <pc:sldMk cId="3889317179" sldId="376"/>
        </pc:sldMkLst>
      </pc:sldChg>
      <pc:sldChg chg="add">
        <pc:chgData name="James Walker (He/Him)" userId="578d3ab0-e579-4c52-9664-56c39102d99d" providerId="ADAL" clId="{B110C558-237F-4590-83E4-C1CB31015699}" dt="2022-10-18T14:59:04.430" v="1539"/>
        <pc:sldMkLst>
          <pc:docMk/>
          <pc:sldMk cId="969728030" sldId="377"/>
        </pc:sldMkLst>
      </pc:sldChg>
      <pc:sldChg chg="add">
        <pc:chgData name="James Walker (He/Him)" userId="578d3ab0-e579-4c52-9664-56c39102d99d" providerId="ADAL" clId="{B110C558-237F-4590-83E4-C1CB31015699}" dt="2022-10-18T14:59:04.430" v="1539"/>
        <pc:sldMkLst>
          <pc:docMk/>
          <pc:sldMk cId="828172821" sldId="378"/>
        </pc:sldMkLst>
      </pc:sldChg>
      <pc:sldChg chg="add">
        <pc:chgData name="James Walker (He/Him)" userId="578d3ab0-e579-4c52-9664-56c39102d99d" providerId="ADAL" clId="{B110C558-237F-4590-83E4-C1CB31015699}" dt="2022-10-18T14:59:04.430" v="1539"/>
        <pc:sldMkLst>
          <pc:docMk/>
          <pc:sldMk cId="3191603789" sldId="379"/>
        </pc:sldMkLst>
      </pc:sldChg>
      <pc:sldChg chg="add">
        <pc:chgData name="James Walker (He/Him)" userId="578d3ab0-e579-4c52-9664-56c39102d99d" providerId="ADAL" clId="{B110C558-237F-4590-83E4-C1CB31015699}" dt="2022-10-18T14:59:04.430" v="1539"/>
        <pc:sldMkLst>
          <pc:docMk/>
          <pc:sldMk cId="247307497" sldId="380"/>
        </pc:sldMkLst>
      </pc:sldChg>
      <pc:sldChg chg="add">
        <pc:chgData name="James Walker (He/Him)" userId="578d3ab0-e579-4c52-9664-56c39102d99d" providerId="ADAL" clId="{B110C558-237F-4590-83E4-C1CB31015699}" dt="2022-10-18T14:59:04.430" v="1539"/>
        <pc:sldMkLst>
          <pc:docMk/>
          <pc:sldMk cId="2595418452" sldId="381"/>
        </pc:sldMkLst>
      </pc:sldChg>
      <pc:sldChg chg="add">
        <pc:chgData name="James Walker (He/Him)" userId="578d3ab0-e579-4c52-9664-56c39102d99d" providerId="ADAL" clId="{B110C558-237F-4590-83E4-C1CB31015699}" dt="2022-10-18T14:59:04.430" v="1539"/>
        <pc:sldMkLst>
          <pc:docMk/>
          <pc:sldMk cId="278729536" sldId="382"/>
        </pc:sldMkLst>
      </pc:sldChg>
      <pc:sldChg chg="add">
        <pc:chgData name="James Walker (He/Him)" userId="578d3ab0-e579-4c52-9664-56c39102d99d" providerId="ADAL" clId="{B110C558-237F-4590-83E4-C1CB31015699}" dt="2022-10-18T14:59:04.430" v="1539"/>
        <pc:sldMkLst>
          <pc:docMk/>
          <pc:sldMk cId="3696366091" sldId="383"/>
        </pc:sldMkLst>
      </pc:sldChg>
      <pc:sldChg chg="add">
        <pc:chgData name="James Walker (He/Him)" userId="578d3ab0-e579-4c52-9664-56c39102d99d" providerId="ADAL" clId="{B110C558-237F-4590-83E4-C1CB31015699}" dt="2022-10-18T14:59:04.430" v="1539"/>
        <pc:sldMkLst>
          <pc:docMk/>
          <pc:sldMk cId="822052568" sldId="384"/>
        </pc:sldMkLst>
      </pc:sldChg>
      <pc:sldChg chg="add">
        <pc:chgData name="James Walker (He/Him)" userId="578d3ab0-e579-4c52-9664-56c39102d99d" providerId="ADAL" clId="{B110C558-237F-4590-83E4-C1CB31015699}" dt="2022-10-18T14:59:04.430" v="1539"/>
        <pc:sldMkLst>
          <pc:docMk/>
          <pc:sldMk cId="171445412" sldId="385"/>
        </pc:sldMkLst>
      </pc:sldChg>
      <pc:sldChg chg="add">
        <pc:chgData name="James Walker (He/Him)" userId="578d3ab0-e579-4c52-9664-56c39102d99d" providerId="ADAL" clId="{B110C558-237F-4590-83E4-C1CB31015699}" dt="2022-10-18T14:59:04.430" v="1539"/>
        <pc:sldMkLst>
          <pc:docMk/>
          <pc:sldMk cId="4077861072" sldId="386"/>
        </pc:sldMkLst>
      </pc:sldChg>
      <pc:sldChg chg="add">
        <pc:chgData name="James Walker (He/Him)" userId="578d3ab0-e579-4c52-9664-56c39102d99d" providerId="ADAL" clId="{B110C558-237F-4590-83E4-C1CB31015699}" dt="2022-10-18T14:59:04.430" v="1539"/>
        <pc:sldMkLst>
          <pc:docMk/>
          <pc:sldMk cId="935958720" sldId="387"/>
        </pc:sldMkLst>
      </pc:sldChg>
      <pc:sldChg chg="add">
        <pc:chgData name="James Walker (He/Him)" userId="578d3ab0-e579-4c52-9664-56c39102d99d" providerId="ADAL" clId="{B110C558-237F-4590-83E4-C1CB31015699}" dt="2022-10-18T14:59:04.430" v="1539"/>
        <pc:sldMkLst>
          <pc:docMk/>
          <pc:sldMk cId="3701172337" sldId="388"/>
        </pc:sldMkLst>
      </pc:sldChg>
      <pc:sldChg chg="add">
        <pc:chgData name="James Walker (He/Him)" userId="578d3ab0-e579-4c52-9664-56c39102d99d" providerId="ADAL" clId="{B110C558-237F-4590-83E4-C1CB31015699}" dt="2022-10-18T14:59:04.430" v="1539"/>
        <pc:sldMkLst>
          <pc:docMk/>
          <pc:sldMk cId="3398082611" sldId="389"/>
        </pc:sldMkLst>
      </pc:sldChg>
      <pc:sldChg chg="add">
        <pc:chgData name="James Walker (He/Him)" userId="578d3ab0-e579-4c52-9664-56c39102d99d" providerId="ADAL" clId="{B110C558-237F-4590-83E4-C1CB31015699}" dt="2022-10-18T16:37:56.853" v="1639"/>
        <pc:sldMkLst>
          <pc:docMk/>
          <pc:sldMk cId="690135215" sldId="390"/>
        </pc:sldMkLst>
      </pc:sldChg>
      <pc:sldChg chg="new del">
        <pc:chgData name="James Walker (He/Him)" userId="578d3ab0-e579-4c52-9664-56c39102d99d" providerId="ADAL" clId="{B110C558-237F-4590-83E4-C1CB31015699}" dt="2022-10-18T15:59:20.710" v="1542" actId="47"/>
        <pc:sldMkLst>
          <pc:docMk/>
          <pc:sldMk cId="2199703427" sldId="390"/>
        </pc:sldMkLst>
      </pc:sldChg>
      <pc:sldChg chg="add">
        <pc:chgData name="James Walker (He/Him)" userId="578d3ab0-e579-4c52-9664-56c39102d99d" providerId="ADAL" clId="{B110C558-237F-4590-83E4-C1CB31015699}" dt="2022-10-18T16:37:56.853" v="1639"/>
        <pc:sldMkLst>
          <pc:docMk/>
          <pc:sldMk cId="1011743425" sldId="391"/>
        </pc:sldMkLst>
      </pc:sldChg>
      <pc:sldChg chg="modSp add mod">
        <pc:chgData name="James Walker (He/Him)" userId="578d3ab0-e579-4c52-9664-56c39102d99d" providerId="ADAL" clId="{B110C558-237F-4590-83E4-C1CB31015699}" dt="2022-10-18T16:40:20.083" v="1717" actId="403"/>
        <pc:sldMkLst>
          <pc:docMk/>
          <pc:sldMk cId="3102813968" sldId="392"/>
        </pc:sldMkLst>
        <pc:spChg chg="mod">
          <ac:chgData name="James Walker (He/Him)" userId="578d3ab0-e579-4c52-9664-56c39102d99d" providerId="ADAL" clId="{B110C558-237F-4590-83E4-C1CB31015699}" dt="2022-10-18T16:40:20.083" v="1717" actId="403"/>
          <ac:spMkLst>
            <pc:docMk/>
            <pc:sldMk cId="3102813968" sldId="392"/>
            <ac:spMk id="2" creationId="{1EB36593-B742-44C3-A371-070C4904068E}"/>
          </ac:spMkLst>
        </pc:spChg>
      </pc:sldChg>
      <pc:sldChg chg="add">
        <pc:chgData name="James Walker (He/Him)" userId="578d3ab0-e579-4c52-9664-56c39102d99d" providerId="ADAL" clId="{B110C558-237F-4590-83E4-C1CB31015699}" dt="2022-10-18T16:37:56.853" v="1639"/>
        <pc:sldMkLst>
          <pc:docMk/>
          <pc:sldMk cId="2845550407" sldId="393"/>
        </pc:sldMkLst>
      </pc:sldChg>
      <pc:sldChg chg="modSp add mod">
        <pc:chgData name="James Walker (He/Him)" userId="578d3ab0-e579-4c52-9664-56c39102d99d" providerId="ADAL" clId="{B110C558-237F-4590-83E4-C1CB31015699}" dt="2022-10-18T16:40:09.624" v="1698" actId="404"/>
        <pc:sldMkLst>
          <pc:docMk/>
          <pc:sldMk cId="2671543713" sldId="394"/>
        </pc:sldMkLst>
        <pc:spChg chg="mod">
          <ac:chgData name="James Walker (He/Him)" userId="578d3ab0-e579-4c52-9664-56c39102d99d" providerId="ADAL" clId="{B110C558-237F-4590-83E4-C1CB31015699}" dt="2022-10-18T16:40:09.624" v="1698" actId="404"/>
          <ac:spMkLst>
            <pc:docMk/>
            <pc:sldMk cId="2671543713" sldId="394"/>
            <ac:spMk id="2" creationId="{D6A10E52-63F3-4D1B-A824-B721B0374EEA}"/>
          </ac:spMkLst>
        </pc:spChg>
      </pc:sldChg>
      <pc:sldChg chg="add">
        <pc:chgData name="James Walker (He/Him)" userId="578d3ab0-e579-4c52-9664-56c39102d99d" providerId="ADAL" clId="{B110C558-237F-4590-83E4-C1CB31015699}" dt="2022-10-18T16:37:56.853" v="1639"/>
        <pc:sldMkLst>
          <pc:docMk/>
          <pc:sldMk cId="1689391836" sldId="395"/>
        </pc:sldMkLst>
      </pc:sldChg>
      <pc:sldChg chg="modSp add mod">
        <pc:chgData name="James Walker (He/Him)" userId="578d3ab0-e579-4c52-9664-56c39102d99d" providerId="ADAL" clId="{B110C558-237F-4590-83E4-C1CB31015699}" dt="2022-10-18T16:38:14.259" v="1640" actId="14100"/>
        <pc:sldMkLst>
          <pc:docMk/>
          <pc:sldMk cId="2303852671" sldId="396"/>
        </pc:sldMkLst>
        <pc:spChg chg="mod">
          <ac:chgData name="James Walker (He/Him)" userId="578d3ab0-e579-4c52-9664-56c39102d99d" providerId="ADAL" clId="{B110C558-237F-4590-83E4-C1CB31015699}" dt="2022-10-18T16:38:14.259" v="1640" actId="14100"/>
          <ac:spMkLst>
            <pc:docMk/>
            <pc:sldMk cId="2303852671" sldId="396"/>
            <ac:spMk id="3" creationId="{A3163CF9-8F0B-47EB-A8C2-F9AFF4E482DB}"/>
          </ac:spMkLst>
        </pc:spChg>
      </pc:sldChg>
      <pc:sldChg chg="add">
        <pc:chgData name="James Walker (He/Him)" userId="578d3ab0-e579-4c52-9664-56c39102d99d" providerId="ADAL" clId="{B110C558-237F-4590-83E4-C1CB31015699}" dt="2022-10-18T16:37:56.853" v="1639"/>
        <pc:sldMkLst>
          <pc:docMk/>
          <pc:sldMk cId="1461166814" sldId="397"/>
        </pc:sldMkLst>
      </pc:sldChg>
      <pc:sldChg chg="modSp add mod">
        <pc:chgData name="James Walker (He/Him)" userId="578d3ab0-e579-4c52-9664-56c39102d99d" providerId="ADAL" clId="{B110C558-237F-4590-83E4-C1CB31015699}" dt="2022-10-18T16:39:55.607" v="1683" actId="403"/>
        <pc:sldMkLst>
          <pc:docMk/>
          <pc:sldMk cId="2919059436" sldId="398"/>
        </pc:sldMkLst>
        <pc:spChg chg="mod">
          <ac:chgData name="James Walker (He/Him)" userId="578d3ab0-e579-4c52-9664-56c39102d99d" providerId="ADAL" clId="{B110C558-237F-4590-83E4-C1CB31015699}" dt="2022-10-18T16:39:55.607" v="1683" actId="403"/>
          <ac:spMkLst>
            <pc:docMk/>
            <pc:sldMk cId="2919059436" sldId="398"/>
            <ac:spMk id="2" creationId="{1211FBC8-55DA-4138-BF48-7E35D2D7829D}"/>
          </ac:spMkLst>
        </pc:spChg>
      </pc:sldChg>
      <pc:sldChg chg="add">
        <pc:chgData name="James Walker (He/Him)" userId="578d3ab0-e579-4c52-9664-56c39102d99d" providerId="ADAL" clId="{B110C558-237F-4590-83E4-C1CB31015699}" dt="2022-10-18T16:37:56.853" v="1639"/>
        <pc:sldMkLst>
          <pc:docMk/>
          <pc:sldMk cId="1077762121" sldId="399"/>
        </pc:sldMkLst>
      </pc:sldChg>
      <pc:sldChg chg="modSp add mod">
        <pc:chgData name="James Walker (He/Him)" userId="578d3ab0-e579-4c52-9664-56c39102d99d" providerId="ADAL" clId="{B110C558-237F-4590-83E4-C1CB31015699}" dt="2022-10-18T16:39:43.002" v="1670" actId="403"/>
        <pc:sldMkLst>
          <pc:docMk/>
          <pc:sldMk cId="2673522940" sldId="400"/>
        </pc:sldMkLst>
        <pc:spChg chg="mod">
          <ac:chgData name="James Walker (He/Him)" userId="578d3ab0-e579-4c52-9664-56c39102d99d" providerId="ADAL" clId="{B110C558-237F-4590-83E4-C1CB31015699}" dt="2022-10-18T16:39:43.002" v="1670" actId="403"/>
          <ac:spMkLst>
            <pc:docMk/>
            <pc:sldMk cId="2673522940" sldId="400"/>
            <ac:spMk id="2" creationId="{EB2F9469-4E30-4941-80B1-11D910EA1CDC}"/>
          </ac:spMkLst>
        </pc:spChg>
      </pc:sldChg>
      <pc:sldChg chg="add">
        <pc:chgData name="James Walker (He/Him)" userId="578d3ab0-e579-4c52-9664-56c39102d99d" providerId="ADAL" clId="{B110C558-237F-4590-83E4-C1CB31015699}" dt="2022-10-18T16:37:56.853" v="1639"/>
        <pc:sldMkLst>
          <pc:docMk/>
          <pc:sldMk cId="3572090327" sldId="401"/>
        </pc:sldMkLst>
      </pc:sldChg>
      <pc:sldChg chg="modSp add mod">
        <pc:chgData name="James Walker (He/Him)" userId="578d3ab0-e579-4c52-9664-56c39102d99d" providerId="ADAL" clId="{B110C558-237F-4590-83E4-C1CB31015699}" dt="2022-10-18T16:39:18.921" v="1654" actId="403"/>
        <pc:sldMkLst>
          <pc:docMk/>
          <pc:sldMk cId="1437899341" sldId="402"/>
        </pc:sldMkLst>
        <pc:spChg chg="mod">
          <ac:chgData name="James Walker (He/Him)" userId="578d3ab0-e579-4c52-9664-56c39102d99d" providerId="ADAL" clId="{B110C558-237F-4590-83E4-C1CB31015699}" dt="2022-10-18T16:39:18.921" v="1654" actId="403"/>
          <ac:spMkLst>
            <pc:docMk/>
            <pc:sldMk cId="1437899341" sldId="402"/>
            <ac:spMk id="2" creationId="{4CCDE5BE-5630-41B9-BD0E-E3B96060E019}"/>
          </ac:spMkLst>
        </pc:spChg>
      </pc:sldChg>
      <pc:sldChg chg="modSp add mod">
        <pc:chgData name="James Walker (He/Him)" userId="578d3ab0-e579-4c52-9664-56c39102d99d" providerId="ADAL" clId="{B110C558-237F-4590-83E4-C1CB31015699}" dt="2022-10-18T16:39:01.774" v="1646" actId="403"/>
        <pc:sldMkLst>
          <pc:docMk/>
          <pc:sldMk cId="2778211219" sldId="403"/>
        </pc:sldMkLst>
        <pc:spChg chg="mod">
          <ac:chgData name="James Walker (He/Him)" userId="578d3ab0-e579-4c52-9664-56c39102d99d" providerId="ADAL" clId="{B110C558-237F-4590-83E4-C1CB31015699}" dt="2022-10-18T16:39:01.774" v="1646" actId="403"/>
          <ac:spMkLst>
            <pc:docMk/>
            <pc:sldMk cId="2778211219" sldId="403"/>
            <ac:spMk id="2" creationId="{354DA6AE-591B-4DD0-9A0B-85B71797869A}"/>
          </ac:spMkLst>
        </pc:spChg>
      </pc:sldChg>
      <pc:sldChg chg="add">
        <pc:chgData name="James Walker (He/Him)" userId="578d3ab0-e579-4c52-9664-56c39102d99d" providerId="ADAL" clId="{B110C558-237F-4590-83E4-C1CB31015699}" dt="2022-10-18T16:37:56.853" v="1639"/>
        <pc:sldMkLst>
          <pc:docMk/>
          <pc:sldMk cId="3319579103" sldId="404"/>
        </pc:sldMkLst>
      </pc:sldChg>
      <pc:sldChg chg="add">
        <pc:chgData name="James Walker (He/Him)" userId="578d3ab0-e579-4c52-9664-56c39102d99d" providerId="ADAL" clId="{B110C558-237F-4590-83E4-C1CB31015699}" dt="2022-10-18T16:37:56.853" v="1639"/>
        <pc:sldMkLst>
          <pc:docMk/>
          <pc:sldMk cId="466256261" sldId="405"/>
        </pc:sldMkLst>
      </pc:sldChg>
      <pc:sldMasterChg chg="add addSldLayout">
        <pc:chgData name="James Walker (He/Him)" userId="578d3ab0-e579-4c52-9664-56c39102d99d" providerId="ADAL" clId="{B110C558-237F-4590-83E4-C1CB31015699}" dt="2022-10-18T16:37:56.797" v="1638" actId="27028"/>
        <pc:sldMasterMkLst>
          <pc:docMk/>
          <pc:sldMasterMk cId="0" sldId="2147483648"/>
        </pc:sldMasterMkLst>
        <pc:sldLayoutChg chg="add">
          <pc:chgData name="James Walker (He/Him)" userId="578d3ab0-e579-4c52-9664-56c39102d99d" providerId="ADAL" clId="{B110C558-237F-4590-83E4-C1CB31015699}" dt="2022-10-18T16:37:56.797" v="1638" actId="27028"/>
          <pc:sldLayoutMkLst>
            <pc:docMk/>
            <pc:sldMasterMk cId="0" sldId="2147483648"/>
            <pc:sldLayoutMk cId="0" sldId="2147483662"/>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0" sldId="2147483663"/>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0" sldId="2147483665"/>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389042350" sldId="2147483666"/>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862397807" sldId="2147483669"/>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4189581923" sldId="2147483670"/>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857807703" sldId="2147483672"/>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296404018" sldId="2147483675"/>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676287927" sldId="2147483676"/>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045891638" sldId="2147483677"/>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404983718" sldId="2147483685"/>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328743273" sldId="2147483686"/>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954735233" sldId="2147483687"/>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19120227" sldId="2147483688"/>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428568427" sldId="2147483689"/>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86313932" sldId="2147483698"/>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557550688" sldId="2147483699"/>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919220317" sldId="2147483721"/>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76854334" sldId="2147483722"/>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605846429" sldId="2147483723"/>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126663026" sldId="2147483724"/>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701868669" sldId="2147483725"/>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863272402" sldId="2147483726"/>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984766278" sldId="2147483727"/>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949356497" sldId="2147483728"/>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826521712" sldId="2147483745"/>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955999501" sldId="2147483746"/>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962514769" sldId="2147483747"/>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4005970529" sldId="2147483748"/>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974259951" sldId="2147483749"/>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704642087" sldId="2147483750"/>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919223775" sldId="2147483751"/>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275380851" sldId="2147483848"/>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21131475" sldId="2147483849"/>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121681865" sldId="2147483850"/>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676371012" sldId="2147483852"/>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787130394" sldId="2147483853"/>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169770623" sldId="2147483854"/>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957804715" sldId="2147483855"/>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050953857" sldId="2147483856"/>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999737073" sldId="2147483857"/>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401856864" sldId="2147483858"/>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75194825" sldId="2147483860"/>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153232761" sldId="2147483861"/>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2420025836" sldId="2147483862"/>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923133760" sldId="2147483863"/>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332207697" sldId="2147483864"/>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584225959" sldId="2147483865"/>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435114942" sldId="2147483868"/>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1162499866" sldId="2147483869"/>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3175636941" sldId="2147483870"/>
          </pc:sldLayoutMkLst>
        </pc:sldLayoutChg>
        <pc:sldLayoutChg chg="add">
          <pc:chgData name="James Walker (He/Him)" userId="578d3ab0-e579-4c52-9664-56c39102d99d" providerId="ADAL" clId="{B110C558-237F-4590-83E4-C1CB31015699}" dt="2022-10-18T16:37:56.797" v="1638" actId="27028"/>
          <pc:sldLayoutMkLst>
            <pc:docMk/>
            <pc:sldMasterMk cId="0" sldId="2147483648"/>
            <pc:sldLayoutMk cId="433618020" sldId="2147483871"/>
          </pc:sldLayoutMkLst>
        </pc:sldLayoutChg>
      </pc:sldMasterChg>
      <pc:sldMasterChg chg="modSldLayout">
        <pc:chgData name="James Walker (He/Him)" userId="578d3ab0-e579-4c52-9664-56c39102d99d" providerId="ADAL" clId="{B110C558-237F-4590-83E4-C1CB31015699}" dt="2022-10-18T16:37:56.797" v="1638" actId="27028"/>
        <pc:sldMasterMkLst>
          <pc:docMk/>
          <pc:sldMasterMk cId="341118419" sldId="2147483684"/>
        </pc:sldMasterMkLst>
        <pc:sldLayoutChg chg="replId">
          <pc:chgData name="James Walker (He/Him)" userId="578d3ab0-e579-4c52-9664-56c39102d99d" providerId="ADAL" clId="{B110C558-237F-4590-83E4-C1CB31015699}" dt="2022-10-14T08:59:25.033" v="123" actId="27028"/>
          <pc:sldLayoutMkLst>
            <pc:docMk/>
            <pc:sldMasterMk cId="341118419" sldId="2147483684"/>
            <pc:sldLayoutMk cId="2566655065" sldId="2147483775"/>
          </pc:sldLayoutMkLst>
        </pc:sldLayoutChg>
        <pc:sldLayoutChg chg="replId">
          <pc:chgData name="James Walker (He/Him)" userId="578d3ab0-e579-4c52-9664-56c39102d99d" providerId="ADAL" clId="{B110C558-237F-4590-83E4-C1CB31015699}" dt="2022-10-18T16:37:56.797" v="1638" actId="27028"/>
          <pc:sldLayoutMkLst>
            <pc:docMk/>
            <pc:sldMasterMk cId="341118419" sldId="2147483684"/>
            <pc:sldLayoutMk cId="1702812329" sldId="2147483890"/>
          </pc:sldLayoutMkLst>
        </pc:sldLayoutChg>
      </pc:sldMasterChg>
      <pc:sldMasterChg chg="add del addSldLayout delSldLayout modSldLayout">
        <pc:chgData name="James Walker (He/Him)" userId="578d3ab0-e579-4c52-9664-56c39102d99d" providerId="ADAL" clId="{B110C558-237F-4590-83E4-C1CB31015699}" dt="2022-10-18T07:39:16.493" v="919" actId="27028"/>
        <pc:sldMasterMkLst>
          <pc:docMk/>
          <pc:sldMasterMk cId="1215799099" sldId="2147483756"/>
        </pc:sldMasterMkLst>
        <pc:sldLayoutChg chg="add del">
          <pc:chgData name="James Walker (He/Him)" userId="578d3ab0-e579-4c52-9664-56c39102d99d" providerId="ADAL" clId="{B110C558-237F-4590-83E4-C1CB31015699}" dt="2022-10-18T07:39:16.493" v="919" actId="27028"/>
          <pc:sldLayoutMkLst>
            <pc:docMk/>
            <pc:sldMasterMk cId="1215799099" sldId="2147483756"/>
            <pc:sldLayoutMk cId="3971318193" sldId="2147483757"/>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2586364361" sldId="2147483758"/>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3596004284" sldId="2147483759"/>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2119009218" sldId="2147483760"/>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385429675" sldId="2147483761"/>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1330500253" sldId="2147483762"/>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3143991145" sldId="2147483763"/>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3950733768" sldId="2147483764"/>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565499283" sldId="2147483765"/>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4217741285" sldId="2147483766"/>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4012165380" sldId="2147483767"/>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3386597540" sldId="2147483768"/>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2479884888" sldId="2147483769"/>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1555244123" sldId="2147483770"/>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903164729" sldId="2147483771"/>
          </pc:sldLayoutMkLst>
        </pc:sldLayoutChg>
        <pc:sldLayoutChg chg="add">
          <pc:chgData name="James Walker (He/Him)" userId="578d3ab0-e579-4c52-9664-56c39102d99d" providerId="ADAL" clId="{B110C558-237F-4590-83E4-C1CB31015699}" dt="2022-10-18T07:39:16.493" v="919" actId="27028"/>
          <pc:sldLayoutMkLst>
            <pc:docMk/>
            <pc:sldMasterMk cId="1215799099" sldId="2147483756"/>
            <pc:sldLayoutMk cId="1573170789" sldId="2147483772"/>
          </pc:sldLayoutMkLst>
        </pc:sldLayoutChg>
        <pc:sldLayoutChg chg="add del">
          <pc:chgData name="James Walker (He/Him)" userId="578d3ab0-e579-4c52-9664-56c39102d99d" providerId="ADAL" clId="{B110C558-237F-4590-83E4-C1CB31015699}" dt="2022-10-18T07:39:16.493" v="919" actId="27028"/>
          <pc:sldLayoutMkLst>
            <pc:docMk/>
            <pc:sldMasterMk cId="1215799099" sldId="2147483756"/>
            <pc:sldLayoutMk cId="280684690" sldId="2147483773"/>
          </pc:sldLayoutMkLst>
        </pc:sldLayoutChg>
        <pc:sldLayoutChg chg="add del replId">
          <pc:chgData name="James Walker (He/Him)" userId="578d3ab0-e579-4c52-9664-56c39102d99d" providerId="ADAL" clId="{B110C558-237F-4590-83E4-C1CB31015699}" dt="2022-10-18T07:38:13.061" v="918" actId="47"/>
          <pc:sldLayoutMkLst>
            <pc:docMk/>
            <pc:sldMasterMk cId="1215799099" sldId="2147483756"/>
            <pc:sldLayoutMk cId="1573170789" sldId="2147483854"/>
          </pc:sldLayoutMkLst>
        </pc:sldLayoutChg>
      </pc:sldMasterChg>
      <pc:sldMasterChg chg="del replId delSldLayout">
        <pc:chgData name="James Walker (He/Him)" userId="578d3ab0-e579-4c52-9664-56c39102d99d" providerId="ADAL" clId="{B110C558-237F-4590-83E4-C1CB31015699}" dt="2022-10-18T12:48:36.323" v="940" actId="47"/>
        <pc:sldMasterMkLst>
          <pc:docMk/>
          <pc:sldMasterMk cId="3287304582" sldId="2147483786"/>
        </pc:sldMasterMkLst>
        <pc:sldLayoutChg chg="del">
          <pc:chgData name="James Walker (He/Him)" userId="578d3ab0-e579-4c52-9664-56c39102d99d" providerId="ADAL" clId="{B110C558-237F-4590-83E4-C1CB31015699}" dt="2022-10-18T12:48:36.323" v="940" actId="47"/>
          <pc:sldLayoutMkLst>
            <pc:docMk/>
            <pc:sldMasterMk cId="3287304582" sldId="2147483786"/>
            <pc:sldLayoutMk cId="1201335256" sldId="2147483673"/>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919746077" sldId="2147483674"/>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2204216413" sldId="2147483675"/>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3259979727" sldId="2147483676"/>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4257242800" sldId="2147483677"/>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896309623" sldId="2147483678"/>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2199104749" sldId="2147483679"/>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3863437635" sldId="2147483680"/>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3082590097" sldId="2147483681"/>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156272070" sldId="2147483682"/>
          </pc:sldLayoutMkLst>
        </pc:sldLayoutChg>
        <pc:sldLayoutChg chg="del">
          <pc:chgData name="James Walker (He/Him)" userId="578d3ab0-e579-4c52-9664-56c39102d99d" providerId="ADAL" clId="{B110C558-237F-4590-83E4-C1CB31015699}" dt="2022-10-18T12:48:36.323" v="940" actId="47"/>
          <pc:sldLayoutMkLst>
            <pc:docMk/>
            <pc:sldMasterMk cId="3287304582" sldId="2147483786"/>
            <pc:sldLayoutMk cId="2884398472" sldId="2147483683"/>
          </pc:sldLayoutMkLst>
        </pc:sldLayoutChg>
      </pc:sldMasterChg>
      <pc:sldMasterChg chg="add replId addSldLayout">
        <pc:chgData name="James Walker (He/Him)" userId="578d3ab0-e579-4c52-9664-56c39102d99d" providerId="ADAL" clId="{B110C558-237F-4590-83E4-C1CB31015699}" dt="2022-10-18T16:37:56.797" v="1638" actId="27028"/>
        <pc:sldMasterMkLst>
          <pc:docMk/>
          <pc:sldMasterMk cId="3735105399" sldId="2147483873"/>
        </pc:sldMasterMkLst>
        <pc:sldLayoutChg chg="add">
          <pc:chgData name="James Walker (He/Him)" userId="578d3ab0-e579-4c52-9664-56c39102d99d" providerId="ADAL" clId="{B110C558-237F-4590-83E4-C1CB31015699}" dt="2022-10-14T10:52:52.617" v="653" actId="27028"/>
          <pc:sldLayoutMkLst>
            <pc:docMk/>
            <pc:sldMasterMk cId="3735105399" sldId="2147483873"/>
            <pc:sldLayoutMk cId="2920696518" sldId="2147483785"/>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1729042577" sldId="2147483786"/>
          </pc:sldLayoutMkLst>
        </pc:sldLayoutChg>
        <pc:sldLayoutChg chg="add">
          <pc:chgData name="James Walker (He/Him)" userId="578d3ab0-e579-4c52-9664-56c39102d99d" providerId="ADAL" clId="{B110C558-237F-4590-83E4-C1CB31015699}" dt="2022-10-14T10:52:52.952" v="665" actId="27028"/>
          <pc:sldLayoutMkLst>
            <pc:docMk/>
            <pc:sldMasterMk cId="3735105399" sldId="2147483873"/>
            <pc:sldLayoutMk cId="546891049" sldId="2147483787"/>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3359514047" sldId="2147483788"/>
          </pc:sldLayoutMkLst>
        </pc:sldLayoutChg>
        <pc:sldLayoutChg chg="add">
          <pc:chgData name="James Walker (He/Him)" userId="578d3ab0-e579-4c52-9664-56c39102d99d" providerId="ADAL" clId="{B110C558-237F-4590-83E4-C1CB31015699}" dt="2022-10-14T10:52:53.508" v="677" actId="27028"/>
          <pc:sldLayoutMkLst>
            <pc:docMk/>
            <pc:sldMasterMk cId="3735105399" sldId="2147483873"/>
            <pc:sldLayoutMk cId="4049569945" sldId="2147483789"/>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14690793" sldId="2147483790"/>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3886039928" sldId="2147483791"/>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359926270" sldId="2147483792"/>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94926454" sldId="2147483793"/>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691815069" sldId="2147483794"/>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3180495099" sldId="2147483795"/>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35448839" sldId="2147483796"/>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411847534" sldId="2147483797"/>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666739490" sldId="2147483798"/>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111220736" sldId="2147483799"/>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989114528" sldId="2147483800"/>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4041669434" sldId="2147483809"/>
          </pc:sldLayoutMkLst>
        </pc:sldLayoutChg>
        <pc:sldLayoutChg chg="add">
          <pc:chgData name="James Walker (He/Him)" userId="578d3ab0-e579-4c52-9664-56c39102d99d" providerId="ADAL" clId="{B110C558-237F-4590-83E4-C1CB31015699}" dt="2022-10-14T10:52:52.716" v="657" actId="27028"/>
          <pc:sldLayoutMkLst>
            <pc:docMk/>
            <pc:sldMasterMk cId="3735105399" sldId="2147483873"/>
            <pc:sldLayoutMk cId="2886818007" sldId="2147483810"/>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3419326281" sldId="2147483811"/>
          </pc:sldLayoutMkLst>
        </pc:sldLayoutChg>
        <pc:sldLayoutChg chg="add">
          <pc:chgData name="James Walker (He/Him)" userId="578d3ab0-e579-4c52-9664-56c39102d99d" providerId="ADAL" clId="{B110C558-237F-4590-83E4-C1CB31015699}" dt="2022-10-14T10:52:53.319" v="671" actId="27028"/>
          <pc:sldLayoutMkLst>
            <pc:docMk/>
            <pc:sldMasterMk cId="3735105399" sldId="2147483873"/>
            <pc:sldLayoutMk cId="4129420938" sldId="2147483812"/>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951057664" sldId="2147483813"/>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3052711559" sldId="2147483814"/>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3358815280" sldId="2147483815"/>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062692626" sldId="2147483816"/>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1283920536" sldId="2147483839"/>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821870718" sldId="2147483840"/>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3428018274" sldId="2147483841"/>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1320796786" sldId="2147483842"/>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1385468977" sldId="2147483843"/>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859377086" sldId="2147483844"/>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1352511426" sldId="2147483845"/>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3954621344" sldId="2147483846"/>
          </pc:sldLayoutMkLst>
        </pc:sldLayoutChg>
        <pc:sldLayoutChg chg="add">
          <pc:chgData name="James Walker (He/Him)" userId="578d3ab0-e579-4c52-9664-56c39102d99d" providerId="ADAL" clId="{B110C558-237F-4590-83E4-C1CB31015699}" dt="2022-10-18T16:37:56.797" v="1638" actId="27028"/>
          <pc:sldLayoutMkLst>
            <pc:docMk/>
            <pc:sldMasterMk cId="3735105399" sldId="2147483873"/>
            <pc:sldLayoutMk cId="2755574196" sldId="2147483847"/>
          </pc:sldLayoutMkLst>
        </pc:sldLayoutChg>
      </pc:sldMasterChg>
      <pc:sldMasterChg chg="add del replId addSldLayout delSldLayout">
        <pc:chgData name="James Walker (He/Him)" userId="578d3ab0-e579-4c52-9664-56c39102d99d" providerId="ADAL" clId="{B110C558-237F-4590-83E4-C1CB31015699}" dt="2022-10-18T16:37:19.183" v="1637" actId="47"/>
        <pc:sldMasterMkLst>
          <pc:docMk/>
          <pc:sldMasterMk cId="0" sldId="2147483874"/>
        </pc:sldMasterMkLst>
        <pc:sldLayoutChg chg="add del">
          <pc:chgData name="James Walker (He/Him)" userId="578d3ab0-e579-4c52-9664-56c39102d99d" providerId="ADAL" clId="{B110C558-237F-4590-83E4-C1CB31015699}" dt="2022-10-18T16:37:19.183" v="1637" actId="47"/>
          <pc:sldLayoutMkLst>
            <pc:docMk/>
            <pc:sldMasterMk cId="0" sldId="2147483874"/>
            <pc:sldLayoutMk cId="2862397807" sldId="2147483669"/>
          </pc:sldLayoutMkLst>
        </pc:sldLayoutChg>
        <pc:sldLayoutChg chg="add del">
          <pc:chgData name="James Walker (He/Him)" userId="578d3ab0-e579-4c52-9664-56c39102d99d" providerId="ADAL" clId="{B110C558-237F-4590-83E4-C1CB31015699}" dt="2022-10-18T16:37:19.183" v="1637" actId="47"/>
          <pc:sldLayoutMkLst>
            <pc:docMk/>
            <pc:sldMasterMk cId="0" sldId="2147483874"/>
            <pc:sldLayoutMk cId="1857807703" sldId="2147483672"/>
          </pc:sldLayoutMkLst>
        </pc:sldLayoutChg>
        <pc:sldLayoutChg chg="add del">
          <pc:chgData name="James Walker (He/Him)" userId="578d3ab0-e579-4c52-9664-56c39102d99d" providerId="ADAL" clId="{B110C558-237F-4590-83E4-C1CB31015699}" dt="2022-10-18T16:37:19.183" v="1637" actId="47"/>
          <pc:sldLayoutMkLst>
            <pc:docMk/>
            <pc:sldMasterMk cId="0" sldId="2147483874"/>
            <pc:sldLayoutMk cId="1557550688" sldId="2147483699"/>
          </pc:sldLayoutMkLst>
        </pc:sldLayoutChg>
        <pc:sldLayoutChg chg="add del">
          <pc:chgData name="James Walker (He/Him)" userId="578d3ab0-e579-4c52-9664-56c39102d99d" providerId="ADAL" clId="{B110C558-237F-4590-83E4-C1CB31015699}" dt="2022-10-18T16:37:19.183" v="1637" actId="47"/>
          <pc:sldLayoutMkLst>
            <pc:docMk/>
            <pc:sldMasterMk cId="0" sldId="2147483874"/>
            <pc:sldLayoutMk cId="955999501" sldId="2147483746"/>
          </pc:sldLayoutMkLst>
        </pc:sldLayoutChg>
        <pc:sldLayoutChg chg="add del">
          <pc:chgData name="James Walker (He/Him)" userId="578d3ab0-e579-4c52-9664-56c39102d99d" providerId="ADAL" clId="{B110C558-237F-4590-83E4-C1CB31015699}" dt="2022-10-18T16:37:19.183" v="1637" actId="47"/>
          <pc:sldLayoutMkLst>
            <pc:docMk/>
            <pc:sldMasterMk cId="0" sldId="2147483874"/>
            <pc:sldLayoutMk cId="1962514769" sldId="2147483747"/>
          </pc:sldLayoutMkLst>
        </pc:sldLayoutChg>
        <pc:sldLayoutChg chg="add del">
          <pc:chgData name="James Walker (He/Him)" userId="578d3ab0-e579-4c52-9664-56c39102d99d" providerId="ADAL" clId="{B110C558-237F-4590-83E4-C1CB31015699}" dt="2022-10-18T16:37:19.183" v="1637" actId="47"/>
          <pc:sldLayoutMkLst>
            <pc:docMk/>
            <pc:sldMasterMk cId="0" sldId="2147483874"/>
            <pc:sldLayoutMk cId="1974259951" sldId="2147483749"/>
          </pc:sldLayoutMkLst>
        </pc:sldLayoutChg>
        <pc:sldLayoutChg chg="add del">
          <pc:chgData name="James Walker (He/Him)" userId="578d3ab0-e579-4c52-9664-56c39102d99d" providerId="ADAL" clId="{B110C558-237F-4590-83E4-C1CB31015699}" dt="2022-10-18T16:37:19.183" v="1637" actId="47"/>
          <pc:sldLayoutMkLst>
            <pc:docMk/>
            <pc:sldMasterMk cId="0" sldId="2147483874"/>
            <pc:sldLayoutMk cId="3121681865" sldId="2147483850"/>
          </pc:sldLayoutMkLst>
        </pc:sldLayoutChg>
        <pc:sldLayoutChg chg="add del">
          <pc:chgData name="James Walker (He/Him)" userId="578d3ab0-e579-4c52-9664-56c39102d99d" providerId="ADAL" clId="{B110C558-237F-4590-83E4-C1CB31015699}" dt="2022-10-18T16:37:19.183" v="1637" actId="47"/>
          <pc:sldLayoutMkLst>
            <pc:docMk/>
            <pc:sldMasterMk cId="0" sldId="2147483874"/>
            <pc:sldLayoutMk cId="3676371012" sldId="2147483852"/>
          </pc:sldLayoutMkLst>
        </pc:sldLayoutChg>
        <pc:sldLayoutChg chg="add del">
          <pc:chgData name="James Walker (He/Him)" userId="578d3ab0-e579-4c52-9664-56c39102d99d" providerId="ADAL" clId="{B110C558-237F-4590-83E4-C1CB31015699}" dt="2022-10-18T16:37:19.183" v="1637" actId="47"/>
          <pc:sldLayoutMkLst>
            <pc:docMk/>
            <pc:sldMasterMk cId="0" sldId="2147483874"/>
            <pc:sldLayoutMk cId="1435114942" sldId="2147483868"/>
          </pc:sldLayoutMkLst>
        </pc:sldLayoutChg>
        <pc:sldLayoutChg chg="add del">
          <pc:chgData name="James Walker (He/Him)" userId="578d3ab0-e579-4c52-9664-56c39102d99d" providerId="ADAL" clId="{B110C558-237F-4590-83E4-C1CB31015699}" dt="2022-10-18T16:37:18.404" v="1636" actId="47"/>
          <pc:sldLayoutMkLst>
            <pc:docMk/>
            <pc:sldMasterMk cId="0" sldId="2147483874"/>
            <pc:sldLayoutMk cId="433618020" sldId="2147483871"/>
          </pc:sldLayoutMkLst>
        </pc:sldLayoutChg>
      </pc:sldMasterChg>
      <pc:sldMasterChg chg="replId modSldLayout">
        <pc:chgData name="James Walker (He/Him)" userId="578d3ab0-e579-4c52-9664-56c39102d99d" providerId="ADAL" clId="{B110C558-237F-4590-83E4-C1CB31015699}" dt="2022-10-18T16:37:56.797" v="1638" actId="27028"/>
        <pc:sldMasterMkLst>
          <pc:docMk/>
          <pc:sldMasterMk cId="697035742" sldId="2147483879"/>
        </pc:sldMasterMkLst>
        <pc:sldLayoutChg chg="replId">
          <pc:chgData name="James Walker (He/Him)" userId="578d3ab0-e579-4c52-9664-56c39102d99d" providerId="ADAL" clId="{B110C558-237F-4590-83E4-C1CB31015699}" dt="2022-10-18T14:59:04.386" v="1538" actId="27028"/>
          <pc:sldLayoutMkLst>
            <pc:docMk/>
            <pc:sldMasterMk cId="697035742" sldId="2147483879"/>
            <pc:sldLayoutMk cId="3320041165" sldId="2147483877"/>
          </pc:sldLayoutMkLst>
        </pc:sldLayoutChg>
        <pc:sldLayoutChg chg="replId">
          <pc:chgData name="James Walker (He/Him)" userId="578d3ab0-e579-4c52-9664-56c39102d99d" providerId="ADAL" clId="{B110C558-237F-4590-83E4-C1CB31015699}" dt="2022-10-18T14:59:04.386" v="1538" actId="27028"/>
          <pc:sldLayoutMkLst>
            <pc:docMk/>
            <pc:sldMasterMk cId="697035742" sldId="2147483879"/>
            <pc:sldLayoutMk cId="4018669301" sldId="2147483880"/>
          </pc:sldLayoutMkLst>
        </pc:sldLayoutChg>
        <pc:sldLayoutChg chg="replId">
          <pc:chgData name="James Walker (He/Him)" userId="578d3ab0-e579-4c52-9664-56c39102d99d" providerId="ADAL" clId="{B110C558-237F-4590-83E4-C1CB31015699}" dt="2022-10-18T14:59:04.386" v="1538" actId="27028"/>
          <pc:sldLayoutMkLst>
            <pc:docMk/>
            <pc:sldMasterMk cId="697035742" sldId="2147483879"/>
            <pc:sldLayoutMk cId="24530195" sldId="2147483881"/>
          </pc:sldLayoutMkLst>
        </pc:sldLayoutChg>
        <pc:sldLayoutChg chg="replId">
          <pc:chgData name="James Walker (He/Him)" userId="578d3ab0-e579-4c52-9664-56c39102d99d" providerId="ADAL" clId="{B110C558-237F-4590-83E4-C1CB31015699}" dt="2022-10-18T16:37:56.797" v="1638" actId="27028"/>
          <pc:sldLayoutMkLst>
            <pc:docMk/>
            <pc:sldMasterMk cId="697035742" sldId="2147483879"/>
            <pc:sldLayoutMk cId="3430151244" sldId="2147483884"/>
          </pc:sldLayoutMkLst>
        </pc:sldLayoutChg>
        <pc:sldLayoutChg chg="replId">
          <pc:chgData name="James Walker (He/Him)" userId="578d3ab0-e579-4c52-9664-56c39102d99d" providerId="ADAL" clId="{B110C558-237F-4590-83E4-C1CB31015699}" dt="2022-10-18T16:37:56.797" v="1638" actId="27028"/>
          <pc:sldLayoutMkLst>
            <pc:docMk/>
            <pc:sldMasterMk cId="697035742" sldId="2147483879"/>
            <pc:sldLayoutMk cId="1587201182" sldId="2147483886"/>
          </pc:sldLayoutMkLst>
        </pc:sldLayoutChg>
        <pc:sldLayoutChg chg="replId">
          <pc:chgData name="James Walker (He/Him)" userId="578d3ab0-e579-4c52-9664-56c39102d99d" providerId="ADAL" clId="{B110C558-237F-4590-83E4-C1CB31015699}" dt="2022-10-18T16:37:56.797" v="1638" actId="27028"/>
          <pc:sldLayoutMkLst>
            <pc:docMk/>
            <pc:sldMasterMk cId="697035742" sldId="2147483879"/>
            <pc:sldLayoutMk cId="950338515" sldId="2147483889"/>
          </pc:sldLayoutMkLst>
        </pc:sldLayoutChg>
        <pc:sldLayoutChg chg="replId">
          <pc:chgData name="James Walker (He/Him)" userId="578d3ab0-e579-4c52-9664-56c39102d99d" providerId="ADAL" clId="{B110C558-237F-4590-83E4-C1CB31015699}" dt="2022-10-18T16:37:56.797" v="1638" actId="27028"/>
          <pc:sldLayoutMkLst>
            <pc:docMk/>
            <pc:sldMasterMk cId="697035742" sldId="2147483879"/>
            <pc:sldLayoutMk cId="4073531989" sldId="2147483891"/>
          </pc:sldLayoutMkLst>
        </pc:sldLayoutChg>
      </pc:sldMasterChg>
      <pc:sldMasterChg chg="add replId addSldLayout modSldLayout">
        <pc:chgData name="James Walker (He/Him)" userId="578d3ab0-e579-4c52-9664-56c39102d99d" providerId="ADAL" clId="{B110C558-237F-4590-83E4-C1CB31015699}" dt="2022-10-18T16:37:56.797" v="1638" actId="27028"/>
        <pc:sldMasterMkLst>
          <pc:docMk/>
          <pc:sldMasterMk cId="2308514094" sldId="2147483883"/>
        </pc:sldMasterMkLst>
        <pc:sldLayoutChg chg="add">
          <pc:chgData name="James Walker (He/Him)" userId="578d3ab0-e579-4c52-9664-56c39102d99d" providerId="ADAL" clId="{B110C558-237F-4590-83E4-C1CB31015699}" dt="2022-10-18T14:59:04.386" v="1538" actId="27028"/>
          <pc:sldLayoutMkLst>
            <pc:docMk/>
            <pc:sldMasterMk cId="2308514094" sldId="2147483883"/>
            <pc:sldLayoutMk cId="4221146466" sldId="2147483649"/>
          </pc:sldLayoutMkLst>
        </pc:sldLayoutChg>
        <pc:sldLayoutChg chg="add">
          <pc:chgData name="James Walker (He/Him)" userId="578d3ab0-e579-4c52-9664-56c39102d99d" providerId="ADAL" clId="{B110C558-237F-4590-83E4-C1CB31015699}" dt="2022-10-18T14:59:04.386" v="1538" actId="27028"/>
          <pc:sldLayoutMkLst>
            <pc:docMk/>
            <pc:sldMasterMk cId="2308514094" sldId="2147483883"/>
            <pc:sldLayoutMk cId="2710340646" sldId="2147483650"/>
          </pc:sldLayoutMkLst>
        </pc:sldLayoutChg>
        <pc:sldLayoutChg chg="add">
          <pc:chgData name="James Walker (He/Him)" userId="578d3ab0-e579-4c52-9664-56c39102d99d" providerId="ADAL" clId="{B110C558-237F-4590-83E4-C1CB31015699}" dt="2022-10-18T14:59:04.386" v="1538" actId="27028"/>
          <pc:sldLayoutMkLst>
            <pc:docMk/>
            <pc:sldMasterMk cId="2308514094" sldId="2147483883"/>
            <pc:sldLayoutMk cId="2049444577" sldId="2147483652"/>
          </pc:sldLayoutMkLst>
        </pc:sldLayoutChg>
        <pc:sldLayoutChg chg="add">
          <pc:chgData name="James Walker (He/Him)" userId="578d3ab0-e579-4c52-9664-56c39102d99d" providerId="ADAL" clId="{B110C558-237F-4590-83E4-C1CB31015699}" dt="2022-10-18T14:59:04.386" v="1538" actId="27028"/>
          <pc:sldLayoutMkLst>
            <pc:docMk/>
            <pc:sldMasterMk cId="2308514094" sldId="2147483883"/>
            <pc:sldLayoutMk cId="2976675406" sldId="2147483655"/>
          </pc:sldLayoutMkLst>
        </pc:sldLayoutChg>
        <pc:sldLayoutChg chg="add">
          <pc:chgData name="James Walker (He/Him)" userId="578d3ab0-e579-4c52-9664-56c39102d99d" providerId="ADAL" clId="{B110C558-237F-4590-83E4-C1CB31015699}" dt="2022-10-18T14:59:04.386" v="1538" actId="27028"/>
          <pc:sldLayoutMkLst>
            <pc:docMk/>
            <pc:sldMasterMk cId="2308514094" sldId="2147483883"/>
            <pc:sldLayoutMk cId="697828445" sldId="2147483660"/>
          </pc:sldLayoutMkLst>
        </pc:sldLayoutChg>
        <pc:sldLayoutChg chg="add">
          <pc:chgData name="James Walker (He/Him)" userId="578d3ab0-e579-4c52-9664-56c39102d99d" providerId="ADAL" clId="{B110C558-237F-4590-83E4-C1CB31015699}" dt="2022-10-18T14:59:04.386" v="1538" actId="27028"/>
          <pc:sldLayoutMkLst>
            <pc:docMk/>
            <pc:sldMasterMk cId="2308514094" sldId="2147483883"/>
            <pc:sldLayoutMk cId="993501737" sldId="2147483661"/>
          </pc:sldLayoutMkLst>
        </pc:sldLayoutChg>
        <pc:sldLayoutChg chg="add replId">
          <pc:chgData name="James Walker (He/Him)" userId="578d3ab0-e579-4c52-9664-56c39102d99d" providerId="ADAL" clId="{B110C558-237F-4590-83E4-C1CB31015699}" dt="2022-10-18T16:37:56.797" v="1638" actId="27028"/>
          <pc:sldLayoutMkLst>
            <pc:docMk/>
            <pc:sldMasterMk cId="2308514094" sldId="2147483883"/>
            <pc:sldLayoutMk cId="3148158993" sldId="2147483885"/>
          </pc:sldLayoutMkLst>
        </pc:sldLayoutChg>
        <pc:sldLayoutChg chg="add replId">
          <pc:chgData name="James Walker (He/Him)" userId="578d3ab0-e579-4c52-9664-56c39102d99d" providerId="ADAL" clId="{B110C558-237F-4590-83E4-C1CB31015699}" dt="2022-10-18T16:37:56.797" v="1638" actId="27028"/>
          <pc:sldLayoutMkLst>
            <pc:docMk/>
            <pc:sldMasterMk cId="2308514094" sldId="2147483883"/>
            <pc:sldLayoutMk cId="140465771" sldId="2147483888"/>
          </pc:sldLayoutMkLst>
        </pc:sldLayoutChg>
      </pc:sldMasterChg>
      <pc:sldMasterChg chg="replId modSldLayout">
        <pc:chgData name="James Walker (He/Him)" userId="578d3ab0-e579-4c52-9664-56c39102d99d" providerId="ADAL" clId="{B110C558-237F-4590-83E4-C1CB31015699}" dt="2022-10-18T16:37:56.797" v="1638" actId="27028"/>
        <pc:sldMasterMkLst>
          <pc:docMk/>
          <pc:sldMasterMk cId="2449228680" sldId="2147483887"/>
        </pc:sldMasterMkLst>
        <pc:sldLayoutChg chg="replId">
          <pc:chgData name="James Walker (He/Him)" userId="578d3ab0-e579-4c52-9664-56c39102d99d" providerId="ADAL" clId="{B110C558-237F-4590-83E4-C1CB31015699}" dt="2022-10-14T08:59:25.033" v="123" actId="27028"/>
          <pc:sldLayoutMkLst>
            <pc:docMk/>
            <pc:sldMasterMk cId="2449228680" sldId="2147483887"/>
            <pc:sldLayoutMk cId="2712622471" sldId="2147483774"/>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2997309309" sldId="2147483776"/>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775148998" sldId="2147483777"/>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1164023460" sldId="2147483778"/>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994268781" sldId="2147483779"/>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3591465481" sldId="2147483780"/>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1167265902" sldId="2147483781"/>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3014803676" sldId="2147483782"/>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4174782197" sldId="2147483783"/>
          </pc:sldLayoutMkLst>
        </pc:sldLayoutChg>
        <pc:sldLayoutChg chg="replId">
          <pc:chgData name="James Walker (He/Him)" userId="578d3ab0-e579-4c52-9664-56c39102d99d" providerId="ADAL" clId="{B110C558-237F-4590-83E4-C1CB31015699}" dt="2022-10-14T08:59:25.033" v="123" actId="27028"/>
          <pc:sldLayoutMkLst>
            <pc:docMk/>
            <pc:sldMasterMk cId="2449228680" sldId="2147483887"/>
            <pc:sldLayoutMk cId="2427815300" sldId="2147483784"/>
          </pc:sldLayoutMkLst>
        </pc:sldLayoutChg>
        <pc:sldLayoutChg chg="replId">
          <pc:chgData name="James Walker (He/Him)" userId="578d3ab0-e579-4c52-9664-56c39102d99d" providerId="ADAL" clId="{B110C558-237F-4590-83E4-C1CB31015699}" dt="2022-10-14T10:52:53.508" v="677" actId="27028"/>
          <pc:sldLayoutMkLst>
            <pc:docMk/>
            <pc:sldMasterMk cId="2449228680" sldId="2147483887"/>
            <pc:sldLayoutMk cId="2008191464" sldId="2147483872"/>
          </pc:sldLayoutMkLst>
        </pc:sldLayoutChg>
      </pc:sldMasterChg>
      <pc:sldMasterChg chg="add replId addSldLayout modSldLayout">
        <pc:chgData name="James Walker (He/Him)" userId="578d3ab0-e579-4c52-9664-56c39102d99d" providerId="ADAL" clId="{B110C558-237F-4590-83E4-C1CB31015699}" dt="2022-10-18T16:37:56.797" v="1638" actId="27028"/>
        <pc:sldMasterMkLst>
          <pc:docMk/>
          <pc:sldMasterMk cId="2026555639" sldId="2147483892"/>
        </pc:sldMasterMkLst>
        <pc:sldLayoutChg chg="add">
          <pc:chgData name="James Walker (He/Him)" userId="578d3ab0-e579-4c52-9664-56c39102d99d" providerId="ADAL" clId="{B110C558-237F-4590-83E4-C1CB31015699}" dt="2022-10-14T08:59:25.033" v="123" actId="27028"/>
          <pc:sldLayoutMkLst>
            <pc:docMk/>
            <pc:sldMasterMk cId="2026555639" sldId="2147483892"/>
            <pc:sldLayoutMk cId="3505346837" sldId="2147483651"/>
          </pc:sldLayoutMkLst>
        </pc:sldLayoutChg>
        <pc:sldLayoutChg chg="add">
          <pc:chgData name="James Walker (He/Him)" userId="578d3ab0-e579-4c52-9664-56c39102d99d" providerId="ADAL" clId="{B110C558-237F-4590-83E4-C1CB31015699}" dt="2022-10-14T08:59:25.033" v="123" actId="27028"/>
          <pc:sldLayoutMkLst>
            <pc:docMk/>
            <pc:sldMasterMk cId="2026555639" sldId="2147483892"/>
            <pc:sldLayoutMk cId="2454894519" sldId="2147483653"/>
          </pc:sldLayoutMkLst>
        </pc:sldLayoutChg>
        <pc:sldLayoutChg chg="add">
          <pc:chgData name="James Walker (He/Him)" userId="578d3ab0-e579-4c52-9664-56c39102d99d" providerId="ADAL" clId="{B110C558-237F-4590-83E4-C1CB31015699}" dt="2022-10-14T08:59:25.033" v="123" actId="27028"/>
          <pc:sldLayoutMkLst>
            <pc:docMk/>
            <pc:sldMasterMk cId="2026555639" sldId="2147483892"/>
            <pc:sldLayoutMk cId="1567795471" sldId="2147483654"/>
          </pc:sldLayoutMkLst>
        </pc:sldLayoutChg>
        <pc:sldLayoutChg chg="add">
          <pc:chgData name="James Walker (He/Him)" userId="578d3ab0-e579-4c52-9664-56c39102d99d" providerId="ADAL" clId="{B110C558-237F-4590-83E4-C1CB31015699}" dt="2022-10-14T08:59:25.033" v="123" actId="27028"/>
          <pc:sldLayoutMkLst>
            <pc:docMk/>
            <pc:sldMasterMk cId="2026555639" sldId="2147483892"/>
            <pc:sldLayoutMk cId="1966268413" sldId="2147483656"/>
          </pc:sldLayoutMkLst>
        </pc:sldLayoutChg>
        <pc:sldLayoutChg chg="add">
          <pc:chgData name="James Walker (He/Him)" userId="578d3ab0-e579-4c52-9664-56c39102d99d" providerId="ADAL" clId="{B110C558-237F-4590-83E4-C1CB31015699}" dt="2022-10-14T08:59:25.033" v="123" actId="27028"/>
          <pc:sldLayoutMkLst>
            <pc:docMk/>
            <pc:sldMasterMk cId="2026555639" sldId="2147483892"/>
            <pc:sldLayoutMk cId="3856349771" sldId="2147483657"/>
          </pc:sldLayoutMkLst>
        </pc:sldLayoutChg>
        <pc:sldLayoutChg chg="add">
          <pc:chgData name="James Walker (He/Him)" userId="578d3ab0-e579-4c52-9664-56c39102d99d" providerId="ADAL" clId="{B110C558-237F-4590-83E4-C1CB31015699}" dt="2022-10-14T08:59:25.033" v="123" actId="27028"/>
          <pc:sldLayoutMkLst>
            <pc:docMk/>
            <pc:sldMasterMk cId="2026555639" sldId="2147483892"/>
            <pc:sldLayoutMk cId="4141297866" sldId="2147483658"/>
          </pc:sldLayoutMkLst>
        </pc:sldLayoutChg>
        <pc:sldLayoutChg chg="add">
          <pc:chgData name="James Walker (He/Him)" userId="578d3ab0-e579-4c52-9664-56c39102d99d" providerId="ADAL" clId="{B110C558-237F-4590-83E4-C1CB31015699}" dt="2022-10-14T08:59:25.033" v="123" actId="27028"/>
          <pc:sldLayoutMkLst>
            <pc:docMk/>
            <pc:sldMasterMk cId="2026555639" sldId="2147483892"/>
            <pc:sldLayoutMk cId="72178043" sldId="2147483659"/>
          </pc:sldLayoutMkLst>
        </pc:sldLayoutChg>
        <pc:sldLayoutChg chg="add replId">
          <pc:chgData name="James Walker (He/Him)" userId="578d3ab0-e579-4c52-9664-56c39102d99d" providerId="ADAL" clId="{B110C558-237F-4590-83E4-C1CB31015699}" dt="2022-10-18T14:59:04.386" v="1538" actId="27028"/>
          <pc:sldLayoutMkLst>
            <pc:docMk/>
            <pc:sldMasterMk cId="2026555639" sldId="2147483892"/>
            <pc:sldLayoutMk cId="1539064454" sldId="2147483875"/>
          </pc:sldLayoutMkLst>
        </pc:sldLayoutChg>
        <pc:sldLayoutChg chg="add replId">
          <pc:chgData name="James Walker (He/Him)" userId="578d3ab0-e579-4c52-9664-56c39102d99d" providerId="ADAL" clId="{B110C558-237F-4590-83E4-C1CB31015699}" dt="2022-10-18T14:59:04.386" v="1538" actId="27028"/>
          <pc:sldLayoutMkLst>
            <pc:docMk/>
            <pc:sldMasterMk cId="2026555639" sldId="2147483892"/>
            <pc:sldLayoutMk cId="2535515628" sldId="2147483876"/>
          </pc:sldLayoutMkLst>
        </pc:sldLayoutChg>
        <pc:sldLayoutChg chg="add replId">
          <pc:chgData name="James Walker (He/Him)" userId="578d3ab0-e579-4c52-9664-56c39102d99d" providerId="ADAL" clId="{B110C558-237F-4590-83E4-C1CB31015699}" dt="2022-10-18T14:59:04.386" v="1538" actId="27028"/>
          <pc:sldLayoutMkLst>
            <pc:docMk/>
            <pc:sldMasterMk cId="2026555639" sldId="2147483892"/>
            <pc:sldLayoutMk cId="1106610123" sldId="2147483878"/>
          </pc:sldLayoutMkLst>
        </pc:sldLayoutChg>
        <pc:sldLayoutChg chg="add replId">
          <pc:chgData name="James Walker (He/Him)" userId="578d3ab0-e579-4c52-9664-56c39102d99d" providerId="ADAL" clId="{B110C558-237F-4590-83E4-C1CB31015699}" dt="2022-10-18T14:59:04.386" v="1538" actId="27028"/>
          <pc:sldLayoutMkLst>
            <pc:docMk/>
            <pc:sldMasterMk cId="2026555639" sldId="2147483892"/>
            <pc:sldLayoutMk cId="243119921" sldId="214748388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Immigration status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F8-4C4E-B633-ACC9D06F6B1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1F8-4C4E-B633-ACC9D06F6B1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1F8-4C4E-B633-ACC9D06F6B1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F8-4C4E-B633-ACC9D06F6B1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1F8-4C4E-B633-ACC9D06F6B14}"/>
              </c:ext>
            </c:extLst>
          </c:dPt>
          <c:cat>
            <c:strRef>
              <c:f>Sheet1!$A$2:$A$6</c:f>
              <c:strCache>
                <c:ptCount val="5"/>
                <c:pt idx="0">
                  <c:v>Undocumented</c:v>
                </c:pt>
                <c:pt idx="1">
                  <c:v>Asylum Seekers</c:v>
                </c:pt>
                <c:pt idx="2">
                  <c:v>Leave to remain with NRPF</c:v>
                </c:pt>
                <c:pt idx="3">
                  <c:v>Leave to remain with public funds</c:v>
                </c:pt>
                <c:pt idx="4">
                  <c:v>EEA nationals</c:v>
                </c:pt>
              </c:strCache>
            </c:strRef>
          </c:cat>
          <c:val>
            <c:numRef>
              <c:f>Sheet1!$B$2:$B$6</c:f>
              <c:numCache>
                <c:formatCode>General</c:formatCode>
                <c:ptCount val="5"/>
                <c:pt idx="0">
                  <c:v>53</c:v>
                </c:pt>
                <c:pt idx="1">
                  <c:v>21</c:v>
                </c:pt>
                <c:pt idx="2">
                  <c:v>11</c:v>
                </c:pt>
                <c:pt idx="3">
                  <c:v>9</c:v>
                </c:pt>
                <c:pt idx="4">
                  <c:v>6</c:v>
                </c:pt>
              </c:numCache>
            </c:numRef>
          </c:val>
          <c:extLst>
            <c:ext xmlns:c16="http://schemas.microsoft.com/office/drawing/2014/chart" uri="{C3380CC4-5D6E-409C-BE32-E72D297353CC}">
              <c16:uniqueId val="{0000000A-31F8-4C4E-B633-ACC9D06F6B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22F-4CEA-A811-04B1E6B2741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2F-4CEA-A811-04B1E6B2741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22F-4CEA-A811-04B1E6B2741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22F-4CEA-A811-04B1E6B2741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22F-4CEA-A811-04B1E6B2741E}"/>
              </c:ext>
            </c:extLst>
          </c:dPt>
          <c:cat>
            <c:strRef>
              <c:f>Sheet1!$A$2:$A$6</c:f>
              <c:strCache>
                <c:ptCount val="5"/>
                <c:pt idx="0">
                  <c:v>EEA Nationals</c:v>
                </c:pt>
                <c:pt idx="1">
                  <c:v>Leave to remain with NRPF</c:v>
                </c:pt>
                <c:pt idx="2">
                  <c:v>Asylum Seekers</c:v>
                </c:pt>
                <c:pt idx="3">
                  <c:v>Undocumented</c:v>
                </c:pt>
                <c:pt idx="4">
                  <c:v>Leave to remain with recourse to public funds</c:v>
                </c:pt>
              </c:strCache>
            </c:strRef>
          </c:cat>
          <c:val>
            <c:numRef>
              <c:f>Sheet1!$B$2:$B$6</c:f>
              <c:numCache>
                <c:formatCode>General</c:formatCode>
                <c:ptCount val="5"/>
                <c:pt idx="0">
                  <c:v>41</c:v>
                </c:pt>
                <c:pt idx="1">
                  <c:v>17</c:v>
                </c:pt>
                <c:pt idx="2">
                  <c:v>17</c:v>
                </c:pt>
                <c:pt idx="3">
                  <c:v>17</c:v>
                </c:pt>
                <c:pt idx="4">
                  <c:v>8</c:v>
                </c:pt>
              </c:numCache>
            </c:numRef>
          </c:val>
          <c:extLst>
            <c:ext xmlns:c16="http://schemas.microsoft.com/office/drawing/2014/chart" uri="{C3380CC4-5D6E-409C-BE32-E72D297353CC}">
              <c16:uniqueId val="{0000000A-222F-4CEA-A811-04B1E6B2741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1" Type="http://schemas.openxmlformats.org/officeDocument/2006/relationships/hyperlink" Target="mailto:nick.Walton@west"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mailto:nick.Walton@west" TargetMode="Externa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EAC01F-2392-41AC-8951-D8DBE9006117}"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56F140C2-AE5B-46A6-AA1F-E337A18C7302}">
      <dgm:prSet/>
      <dgm:spPr/>
      <dgm:t>
        <a:bodyPr/>
        <a:lstStyle/>
        <a:p>
          <a:r>
            <a:rPr lang="en-GB"/>
            <a:t>Giving advice on EUSS registration is an activity regulated by the OISC. Applicants should be advised to seek specialist help.</a:t>
          </a:r>
          <a:endParaRPr lang="en-US"/>
        </a:p>
      </dgm:t>
    </dgm:pt>
    <dgm:pt modelId="{F93C7F20-C889-4718-807A-E36D5B108454}" type="parTrans" cxnId="{79F6A35F-FA6D-48EC-9910-F24A52F55BC1}">
      <dgm:prSet/>
      <dgm:spPr/>
      <dgm:t>
        <a:bodyPr/>
        <a:lstStyle/>
        <a:p>
          <a:endParaRPr lang="en-US"/>
        </a:p>
      </dgm:t>
    </dgm:pt>
    <dgm:pt modelId="{BD02F942-0501-4B01-BE4E-CE8526660042}" type="sibTrans" cxnId="{79F6A35F-FA6D-48EC-9910-F24A52F55BC1}">
      <dgm:prSet/>
      <dgm:spPr/>
      <dgm:t>
        <a:bodyPr/>
        <a:lstStyle/>
        <a:p>
          <a:endParaRPr lang="en-US"/>
        </a:p>
      </dgm:t>
    </dgm:pt>
    <dgm:pt modelId="{167F0E64-9612-4CAD-9B8A-5AA7B39F9FDB}">
      <dgm:prSet/>
      <dgm:spPr/>
      <dgm:t>
        <a:bodyPr/>
        <a:lstStyle/>
        <a:p>
          <a:r>
            <a:rPr lang="en-GB"/>
            <a:t>Straightforward cases can be processed with a telephone app. Applicants require proof of EEA citizenship, and NI records.</a:t>
          </a:r>
          <a:endParaRPr lang="en-US"/>
        </a:p>
      </dgm:t>
    </dgm:pt>
    <dgm:pt modelId="{B9EA7DC2-E93E-4710-92CC-000F28DB1EDD}" type="parTrans" cxnId="{5E047605-1836-438F-8700-84AD6F3F49C4}">
      <dgm:prSet/>
      <dgm:spPr/>
      <dgm:t>
        <a:bodyPr/>
        <a:lstStyle/>
        <a:p>
          <a:endParaRPr lang="en-US"/>
        </a:p>
      </dgm:t>
    </dgm:pt>
    <dgm:pt modelId="{808EDBDB-1C2D-4122-A6EE-BC3CD51F76D7}" type="sibTrans" cxnId="{5E047605-1836-438F-8700-84AD6F3F49C4}">
      <dgm:prSet/>
      <dgm:spPr/>
      <dgm:t>
        <a:bodyPr/>
        <a:lstStyle/>
        <a:p>
          <a:endParaRPr lang="en-US"/>
        </a:p>
      </dgm:t>
    </dgm:pt>
    <dgm:pt modelId="{FB1288DF-3EB6-45DA-9703-649955BF194C}" type="pres">
      <dgm:prSet presAssocID="{19EAC01F-2392-41AC-8951-D8DBE9006117}" presName="vert0" presStyleCnt="0">
        <dgm:presLayoutVars>
          <dgm:dir/>
          <dgm:animOne val="branch"/>
          <dgm:animLvl val="lvl"/>
        </dgm:presLayoutVars>
      </dgm:prSet>
      <dgm:spPr/>
    </dgm:pt>
    <dgm:pt modelId="{26DDEBD0-5666-4246-A54D-692A90CCC47C}" type="pres">
      <dgm:prSet presAssocID="{56F140C2-AE5B-46A6-AA1F-E337A18C7302}" presName="thickLine" presStyleLbl="alignNode1" presStyleIdx="0" presStyleCnt="2"/>
      <dgm:spPr/>
    </dgm:pt>
    <dgm:pt modelId="{1F17531C-66B4-4ADF-A026-FFB7CF0B9FE1}" type="pres">
      <dgm:prSet presAssocID="{56F140C2-AE5B-46A6-AA1F-E337A18C7302}" presName="horz1" presStyleCnt="0"/>
      <dgm:spPr/>
    </dgm:pt>
    <dgm:pt modelId="{7D20CF76-6E90-4504-B9EC-2BC2B5CFFEB2}" type="pres">
      <dgm:prSet presAssocID="{56F140C2-AE5B-46A6-AA1F-E337A18C7302}" presName="tx1" presStyleLbl="revTx" presStyleIdx="0" presStyleCnt="2"/>
      <dgm:spPr/>
    </dgm:pt>
    <dgm:pt modelId="{260FF742-2922-46B6-840C-5B1E2653E422}" type="pres">
      <dgm:prSet presAssocID="{56F140C2-AE5B-46A6-AA1F-E337A18C7302}" presName="vert1" presStyleCnt="0"/>
      <dgm:spPr/>
    </dgm:pt>
    <dgm:pt modelId="{19A64327-4DE9-4D1C-B995-C90070C7D341}" type="pres">
      <dgm:prSet presAssocID="{167F0E64-9612-4CAD-9B8A-5AA7B39F9FDB}" presName="thickLine" presStyleLbl="alignNode1" presStyleIdx="1" presStyleCnt="2"/>
      <dgm:spPr/>
    </dgm:pt>
    <dgm:pt modelId="{938C0945-D905-457F-9C0F-3017F8789E31}" type="pres">
      <dgm:prSet presAssocID="{167F0E64-9612-4CAD-9B8A-5AA7B39F9FDB}" presName="horz1" presStyleCnt="0"/>
      <dgm:spPr/>
    </dgm:pt>
    <dgm:pt modelId="{73FAABA9-FDA7-42F2-B463-0A8BD59E8FF6}" type="pres">
      <dgm:prSet presAssocID="{167F0E64-9612-4CAD-9B8A-5AA7B39F9FDB}" presName="tx1" presStyleLbl="revTx" presStyleIdx="1" presStyleCnt="2"/>
      <dgm:spPr/>
    </dgm:pt>
    <dgm:pt modelId="{E7FE627D-20F6-4A93-873A-72721D526963}" type="pres">
      <dgm:prSet presAssocID="{167F0E64-9612-4CAD-9B8A-5AA7B39F9FDB}" presName="vert1" presStyleCnt="0"/>
      <dgm:spPr/>
    </dgm:pt>
  </dgm:ptLst>
  <dgm:cxnLst>
    <dgm:cxn modelId="{5E047605-1836-438F-8700-84AD6F3F49C4}" srcId="{19EAC01F-2392-41AC-8951-D8DBE9006117}" destId="{167F0E64-9612-4CAD-9B8A-5AA7B39F9FDB}" srcOrd="1" destOrd="0" parTransId="{B9EA7DC2-E93E-4710-92CC-000F28DB1EDD}" sibTransId="{808EDBDB-1C2D-4122-A6EE-BC3CD51F76D7}"/>
    <dgm:cxn modelId="{FFC88217-2C17-4033-9ADA-AB762C1FB78A}" type="presOf" srcId="{19EAC01F-2392-41AC-8951-D8DBE9006117}" destId="{FB1288DF-3EB6-45DA-9703-649955BF194C}" srcOrd="0" destOrd="0" presId="urn:microsoft.com/office/officeart/2008/layout/LinedList"/>
    <dgm:cxn modelId="{79F6A35F-FA6D-48EC-9910-F24A52F55BC1}" srcId="{19EAC01F-2392-41AC-8951-D8DBE9006117}" destId="{56F140C2-AE5B-46A6-AA1F-E337A18C7302}" srcOrd="0" destOrd="0" parTransId="{F93C7F20-C889-4718-807A-E36D5B108454}" sibTransId="{BD02F942-0501-4B01-BE4E-CE8526660042}"/>
    <dgm:cxn modelId="{64A937AE-D66F-47CA-BCA2-6489E3CECDB8}" type="presOf" srcId="{167F0E64-9612-4CAD-9B8A-5AA7B39F9FDB}" destId="{73FAABA9-FDA7-42F2-B463-0A8BD59E8FF6}" srcOrd="0" destOrd="0" presId="urn:microsoft.com/office/officeart/2008/layout/LinedList"/>
    <dgm:cxn modelId="{4C1A7BEB-C58C-466A-9AB9-B62EF6BE0E0B}" type="presOf" srcId="{56F140C2-AE5B-46A6-AA1F-E337A18C7302}" destId="{7D20CF76-6E90-4504-B9EC-2BC2B5CFFEB2}" srcOrd="0" destOrd="0" presId="urn:microsoft.com/office/officeart/2008/layout/LinedList"/>
    <dgm:cxn modelId="{D1185BB8-BF87-41D7-89C2-534656C4F0AA}" type="presParOf" srcId="{FB1288DF-3EB6-45DA-9703-649955BF194C}" destId="{26DDEBD0-5666-4246-A54D-692A90CCC47C}" srcOrd="0" destOrd="0" presId="urn:microsoft.com/office/officeart/2008/layout/LinedList"/>
    <dgm:cxn modelId="{BAC682DB-6B80-4A42-8BA0-7CDADF1424A1}" type="presParOf" srcId="{FB1288DF-3EB6-45DA-9703-649955BF194C}" destId="{1F17531C-66B4-4ADF-A026-FFB7CF0B9FE1}" srcOrd="1" destOrd="0" presId="urn:microsoft.com/office/officeart/2008/layout/LinedList"/>
    <dgm:cxn modelId="{C0BDD7C2-586A-4D1A-A7FF-003AAC0DFC64}" type="presParOf" srcId="{1F17531C-66B4-4ADF-A026-FFB7CF0B9FE1}" destId="{7D20CF76-6E90-4504-B9EC-2BC2B5CFFEB2}" srcOrd="0" destOrd="0" presId="urn:microsoft.com/office/officeart/2008/layout/LinedList"/>
    <dgm:cxn modelId="{112083DD-192D-476C-A624-A7BFAA0243B3}" type="presParOf" srcId="{1F17531C-66B4-4ADF-A026-FFB7CF0B9FE1}" destId="{260FF742-2922-46B6-840C-5B1E2653E422}" srcOrd="1" destOrd="0" presId="urn:microsoft.com/office/officeart/2008/layout/LinedList"/>
    <dgm:cxn modelId="{99F9C5C6-2375-4ABC-9CA9-85B08213CF19}" type="presParOf" srcId="{FB1288DF-3EB6-45DA-9703-649955BF194C}" destId="{19A64327-4DE9-4D1C-B995-C90070C7D341}" srcOrd="2" destOrd="0" presId="urn:microsoft.com/office/officeart/2008/layout/LinedList"/>
    <dgm:cxn modelId="{48D5DAC2-B4CC-4963-8BF1-9E13125F87A7}" type="presParOf" srcId="{FB1288DF-3EB6-45DA-9703-649955BF194C}" destId="{938C0945-D905-457F-9C0F-3017F8789E31}" srcOrd="3" destOrd="0" presId="urn:microsoft.com/office/officeart/2008/layout/LinedList"/>
    <dgm:cxn modelId="{223FC12E-B255-463E-9CFE-6B6417E859BF}" type="presParOf" srcId="{938C0945-D905-457F-9C0F-3017F8789E31}" destId="{73FAABA9-FDA7-42F2-B463-0A8BD59E8FF6}" srcOrd="0" destOrd="0" presId="urn:microsoft.com/office/officeart/2008/layout/LinedList"/>
    <dgm:cxn modelId="{B3C04B2A-3534-4E6D-9007-DED6F3D973A3}" type="presParOf" srcId="{938C0945-D905-457F-9C0F-3017F8789E31}" destId="{E7FE627D-20F6-4A93-873A-72721D52696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B1B165-5E55-4FA0-8BC3-444E878A4F3F}"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14BE54F0-996B-4041-A305-E14ADEBF7920}">
      <dgm:prSet/>
      <dgm:spPr/>
      <dgm:t>
        <a:bodyPr/>
        <a:lstStyle/>
        <a:p>
          <a:r>
            <a:rPr lang="en-GB"/>
            <a:t>Homelessness – Pre and Post NRM</a:t>
          </a:r>
          <a:endParaRPr lang="en-US"/>
        </a:p>
      </dgm:t>
    </dgm:pt>
    <dgm:pt modelId="{FB65944B-5285-4D40-AC45-D711B0C3ADA2}" type="parTrans" cxnId="{5CE04DBD-21C6-4513-97E2-F71C0ED12C66}">
      <dgm:prSet/>
      <dgm:spPr/>
      <dgm:t>
        <a:bodyPr/>
        <a:lstStyle/>
        <a:p>
          <a:endParaRPr lang="en-US"/>
        </a:p>
      </dgm:t>
    </dgm:pt>
    <dgm:pt modelId="{ABD48846-83D0-4F32-A731-0C3EA839E2B7}" type="sibTrans" cxnId="{5CE04DBD-21C6-4513-97E2-F71C0ED12C66}">
      <dgm:prSet/>
      <dgm:spPr/>
      <dgm:t>
        <a:bodyPr/>
        <a:lstStyle/>
        <a:p>
          <a:endParaRPr lang="en-US"/>
        </a:p>
      </dgm:t>
    </dgm:pt>
    <dgm:pt modelId="{7523E73D-A366-4BE4-BB75-0697AB5E53BC}">
      <dgm:prSet/>
      <dgm:spPr/>
      <dgm:t>
        <a:bodyPr/>
        <a:lstStyle/>
        <a:p>
          <a:r>
            <a:rPr lang="en-GB"/>
            <a:t>Unsuitable Accommodation – Hotels</a:t>
          </a:r>
          <a:endParaRPr lang="en-US"/>
        </a:p>
      </dgm:t>
    </dgm:pt>
    <dgm:pt modelId="{13A0DD20-BBD5-4F70-BBA5-0B2310DF0ADD}" type="parTrans" cxnId="{17732089-47E7-437D-95F8-A803D9FF667D}">
      <dgm:prSet/>
      <dgm:spPr/>
      <dgm:t>
        <a:bodyPr/>
        <a:lstStyle/>
        <a:p>
          <a:endParaRPr lang="en-US"/>
        </a:p>
      </dgm:t>
    </dgm:pt>
    <dgm:pt modelId="{BDB86922-49A7-40C7-B921-5D6335415862}" type="sibTrans" cxnId="{17732089-47E7-437D-95F8-A803D9FF667D}">
      <dgm:prSet/>
      <dgm:spPr/>
      <dgm:t>
        <a:bodyPr/>
        <a:lstStyle/>
        <a:p>
          <a:endParaRPr lang="en-US"/>
        </a:p>
      </dgm:t>
    </dgm:pt>
    <dgm:pt modelId="{610ECD51-F6A2-49F0-BEF3-2B0F86AD11F3}">
      <dgm:prSet/>
      <dgm:spPr/>
      <dgm:t>
        <a:bodyPr/>
        <a:lstStyle/>
        <a:p>
          <a:r>
            <a:rPr lang="en-GB"/>
            <a:t>Local Authority Support  - Legislative Barriers, Capacity and Funding</a:t>
          </a:r>
          <a:endParaRPr lang="en-US"/>
        </a:p>
      </dgm:t>
    </dgm:pt>
    <dgm:pt modelId="{14477B25-BD30-488E-BB47-37390717C6A3}" type="parTrans" cxnId="{7E2DBB35-84B2-4354-A4E9-140107C5CF0F}">
      <dgm:prSet/>
      <dgm:spPr/>
      <dgm:t>
        <a:bodyPr/>
        <a:lstStyle/>
        <a:p>
          <a:endParaRPr lang="en-US"/>
        </a:p>
      </dgm:t>
    </dgm:pt>
    <dgm:pt modelId="{941CF7BA-7A14-45AA-8FFC-18450C62D3EE}" type="sibTrans" cxnId="{7E2DBB35-84B2-4354-A4E9-140107C5CF0F}">
      <dgm:prSet/>
      <dgm:spPr/>
      <dgm:t>
        <a:bodyPr/>
        <a:lstStyle/>
        <a:p>
          <a:endParaRPr lang="en-US"/>
        </a:p>
      </dgm:t>
    </dgm:pt>
    <dgm:pt modelId="{FE920F73-828C-4201-8381-56F929517DA7}" type="pres">
      <dgm:prSet presAssocID="{1FB1B165-5E55-4FA0-8BC3-444E878A4F3F}" presName="Name0" presStyleCnt="0">
        <dgm:presLayoutVars>
          <dgm:dir/>
          <dgm:animLvl val="lvl"/>
          <dgm:resizeHandles val="exact"/>
        </dgm:presLayoutVars>
      </dgm:prSet>
      <dgm:spPr/>
    </dgm:pt>
    <dgm:pt modelId="{1196054F-CF3A-4E36-91C6-4614BEBDB55B}" type="pres">
      <dgm:prSet presAssocID="{610ECD51-F6A2-49F0-BEF3-2B0F86AD11F3}" presName="boxAndChildren" presStyleCnt="0"/>
      <dgm:spPr/>
    </dgm:pt>
    <dgm:pt modelId="{5DE5E4E1-534D-4652-B74F-BEEB58155194}" type="pres">
      <dgm:prSet presAssocID="{610ECD51-F6A2-49F0-BEF3-2B0F86AD11F3}" presName="parentTextBox" presStyleLbl="node1" presStyleIdx="0" presStyleCnt="3"/>
      <dgm:spPr/>
    </dgm:pt>
    <dgm:pt modelId="{8533724A-FAB5-478B-9646-067BEE34CEDC}" type="pres">
      <dgm:prSet presAssocID="{BDB86922-49A7-40C7-B921-5D6335415862}" presName="sp" presStyleCnt="0"/>
      <dgm:spPr/>
    </dgm:pt>
    <dgm:pt modelId="{E590A055-0132-4B7F-B4BE-D57CE8CF68AE}" type="pres">
      <dgm:prSet presAssocID="{7523E73D-A366-4BE4-BB75-0697AB5E53BC}" presName="arrowAndChildren" presStyleCnt="0"/>
      <dgm:spPr/>
    </dgm:pt>
    <dgm:pt modelId="{637C0ADD-0728-45C7-90C6-53A7FBDE638F}" type="pres">
      <dgm:prSet presAssocID="{7523E73D-A366-4BE4-BB75-0697AB5E53BC}" presName="parentTextArrow" presStyleLbl="node1" presStyleIdx="1" presStyleCnt="3"/>
      <dgm:spPr/>
    </dgm:pt>
    <dgm:pt modelId="{164A745A-8099-4A32-85A0-FD34F24FE418}" type="pres">
      <dgm:prSet presAssocID="{ABD48846-83D0-4F32-A731-0C3EA839E2B7}" presName="sp" presStyleCnt="0"/>
      <dgm:spPr/>
    </dgm:pt>
    <dgm:pt modelId="{C92401CD-EF4F-4233-85AA-A8B0E4591750}" type="pres">
      <dgm:prSet presAssocID="{14BE54F0-996B-4041-A305-E14ADEBF7920}" presName="arrowAndChildren" presStyleCnt="0"/>
      <dgm:spPr/>
    </dgm:pt>
    <dgm:pt modelId="{393D4202-0F86-443B-A135-4F33E9F05B2D}" type="pres">
      <dgm:prSet presAssocID="{14BE54F0-996B-4041-A305-E14ADEBF7920}" presName="parentTextArrow" presStyleLbl="node1" presStyleIdx="2" presStyleCnt="3"/>
      <dgm:spPr/>
    </dgm:pt>
  </dgm:ptLst>
  <dgm:cxnLst>
    <dgm:cxn modelId="{109AF802-B4E3-4D36-A251-59A4EA3595B2}" type="presOf" srcId="{7523E73D-A366-4BE4-BB75-0697AB5E53BC}" destId="{637C0ADD-0728-45C7-90C6-53A7FBDE638F}" srcOrd="0" destOrd="0" presId="urn:microsoft.com/office/officeart/2005/8/layout/process4"/>
    <dgm:cxn modelId="{D629D031-6A8A-4167-8A45-A4D57FA63D6D}" type="presOf" srcId="{1FB1B165-5E55-4FA0-8BC3-444E878A4F3F}" destId="{FE920F73-828C-4201-8381-56F929517DA7}" srcOrd="0" destOrd="0" presId="urn:microsoft.com/office/officeart/2005/8/layout/process4"/>
    <dgm:cxn modelId="{7E2DBB35-84B2-4354-A4E9-140107C5CF0F}" srcId="{1FB1B165-5E55-4FA0-8BC3-444E878A4F3F}" destId="{610ECD51-F6A2-49F0-BEF3-2B0F86AD11F3}" srcOrd="2" destOrd="0" parTransId="{14477B25-BD30-488E-BB47-37390717C6A3}" sibTransId="{941CF7BA-7A14-45AA-8FFC-18450C62D3EE}"/>
    <dgm:cxn modelId="{9B623073-D25C-47D9-8E2E-3BF8DE9E0136}" type="presOf" srcId="{610ECD51-F6A2-49F0-BEF3-2B0F86AD11F3}" destId="{5DE5E4E1-534D-4652-B74F-BEEB58155194}" srcOrd="0" destOrd="0" presId="urn:microsoft.com/office/officeart/2005/8/layout/process4"/>
    <dgm:cxn modelId="{17732089-47E7-437D-95F8-A803D9FF667D}" srcId="{1FB1B165-5E55-4FA0-8BC3-444E878A4F3F}" destId="{7523E73D-A366-4BE4-BB75-0697AB5E53BC}" srcOrd="1" destOrd="0" parTransId="{13A0DD20-BBD5-4F70-BBA5-0B2310DF0ADD}" sibTransId="{BDB86922-49A7-40C7-B921-5D6335415862}"/>
    <dgm:cxn modelId="{5CE04DBD-21C6-4513-97E2-F71C0ED12C66}" srcId="{1FB1B165-5E55-4FA0-8BC3-444E878A4F3F}" destId="{14BE54F0-996B-4041-A305-E14ADEBF7920}" srcOrd="0" destOrd="0" parTransId="{FB65944B-5285-4D40-AC45-D711B0C3ADA2}" sibTransId="{ABD48846-83D0-4F32-A731-0C3EA839E2B7}"/>
    <dgm:cxn modelId="{50C17EBE-11DD-4825-82B7-904B73AADAC9}" type="presOf" srcId="{14BE54F0-996B-4041-A305-E14ADEBF7920}" destId="{393D4202-0F86-443B-A135-4F33E9F05B2D}" srcOrd="0" destOrd="0" presId="urn:microsoft.com/office/officeart/2005/8/layout/process4"/>
    <dgm:cxn modelId="{3CB9E307-4656-4C04-8611-EB555F5E53E3}" type="presParOf" srcId="{FE920F73-828C-4201-8381-56F929517DA7}" destId="{1196054F-CF3A-4E36-91C6-4614BEBDB55B}" srcOrd="0" destOrd="0" presId="urn:microsoft.com/office/officeart/2005/8/layout/process4"/>
    <dgm:cxn modelId="{26A54357-1AFB-4C10-8508-49A6287A282F}" type="presParOf" srcId="{1196054F-CF3A-4E36-91C6-4614BEBDB55B}" destId="{5DE5E4E1-534D-4652-B74F-BEEB58155194}" srcOrd="0" destOrd="0" presId="urn:microsoft.com/office/officeart/2005/8/layout/process4"/>
    <dgm:cxn modelId="{B0848A2D-ADFB-4784-BA1C-E8E3915F31D2}" type="presParOf" srcId="{FE920F73-828C-4201-8381-56F929517DA7}" destId="{8533724A-FAB5-478B-9646-067BEE34CEDC}" srcOrd="1" destOrd="0" presId="urn:microsoft.com/office/officeart/2005/8/layout/process4"/>
    <dgm:cxn modelId="{5F7B29A0-F02F-4DD1-AA9E-64963F79F0CB}" type="presParOf" srcId="{FE920F73-828C-4201-8381-56F929517DA7}" destId="{E590A055-0132-4B7F-B4BE-D57CE8CF68AE}" srcOrd="2" destOrd="0" presId="urn:microsoft.com/office/officeart/2005/8/layout/process4"/>
    <dgm:cxn modelId="{66C8F548-A39D-429A-A481-DA9568AC8C79}" type="presParOf" srcId="{E590A055-0132-4B7F-B4BE-D57CE8CF68AE}" destId="{637C0ADD-0728-45C7-90C6-53A7FBDE638F}" srcOrd="0" destOrd="0" presId="urn:microsoft.com/office/officeart/2005/8/layout/process4"/>
    <dgm:cxn modelId="{879E0BB9-E040-4169-B885-7327EBC33A85}" type="presParOf" srcId="{FE920F73-828C-4201-8381-56F929517DA7}" destId="{164A745A-8099-4A32-85A0-FD34F24FE418}" srcOrd="3" destOrd="0" presId="urn:microsoft.com/office/officeart/2005/8/layout/process4"/>
    <dgm:cxn modelId="{D7F6F770-5475-4E59-A3C3-D8576E888FB3}" type="presParOf" srcId="{FE920F73-828C-4201-8381-56F929517DA7}" destId="{C92401CD-EF4F-4233-85AA-A8B0E4591750}" srcOrd="4" destOrd="0" presId="urn:microsoft.com/office/officeart/2005/8/layout/process4"/>
    <dgm:cxn modelId="{05A170B0-32E9-426D-AD2F-636507FB7114}" type="presParOf" srcId="{C92401CD-EF4F-4233-85AA-A8B0E4591750}" destId="{393D4202-0F86-443B-A135-4F33E9F05B2D}"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FC8D80-96FA-4C75-B84D-1467D2AAABE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B423DE21-6BF6-41EC-A63E-A8282FF3C6D4}">
      <dgm:prSet custT="1"/>
      <dgm:spPr/>
      <dgm:t>
        <a:bodyPr/>
        <a:lstStyle/>
        <a:p>
          <a:r>
            <a:rPr lang="en-GB" sz="2000" b="0" i="0" dirty="0"/>
            <a:t>NRPF Funded Pre-NRM Accommodation Sandwell and Birmingham</a:t>
          </a:r>
          <a:endParaRPr lang="en-US" sz="1400" dirty="0"/>
        </a:p>
      </dgm:t>
    </dgm:pt>
    <dgm:pt modelId="{7BEA023A-5779-461E-94B8-25CB52135CAC}" type="parTrans" cxnId="{66BC69AC-8837-431E-9EAE-43E726FEBAD1}">
      <dgm:prSet/>
      <dgm:spPr/>
      <dgm:t>
        <a:bodyPr/>
        <a:lstStyle/>
        <a:p>
          <a:endParaRPr lang="en-US"/>
        </a:p>
      </dgm:t>
    </dgm:pt>
    <dgm:pt modelId="{F49B2EBC-4896-4CED-83AA-221B1FEEF414}" type="sibTrans" cxnId="{66BC69AC-8837-431E-9EAE-43E726FEBAD1}">
      <dgm:prSet/>
      <dgm:spPr/>
      <dgm:t>
        <a:bodyPr/>
        <a:lstStyle/>
        <a:p>
          <a:endParaRPr lang="en-US"/>
        </a:p>
      </dgm:t>
    </dgm:pt>
    <dgm:pt modelId="{ACDD5FA4-FB6E-4A9F-B5F2-3679F4536072}">
      <dgm:prSet custT="1"/>
      <dgm:spPr/>
      <dgm:t>
        <a:bodyPr/>
        <a:lstStyle/>
        <a:p>
          <a:r>
            <a:rPr lang="en-GB" sz="2000" b="0" i="0" dirty="0"/>
            <a:t>Localism Act 2011</a:t>
          </a:r>
          <a:endParaRPr lang="en-US" sz="2000" dirty="0"/>
        </a:p>
      </dgm:t>
    </dgm:pt>
    <dgm:pt modelId="{6378AAAB-CEDF-4D4C-9084-642C8B49E165}" type="parTrans" cxnId="{090970BF-D704-41EF-AD55-DED66381DCAB}">
      <dgm:prSet/>
      <dgm:spPr/>
      <dgm:t>
        <a:bodyPr/>
        <a:lstStyle/>
        <a:p>
          <a:endParaRPr lang="en-US"/>
        </a:p>
      </dgm:t>
    </dgm:pt>
    <dgm:pt modelId="{1C6DD564-97E1-498C-86F0-FC3242FCC5CF}" type="sibTrans" cxnId="{090970BF-D704-41EF-AD55-DED66381DCAB}">
      <dgm:prSet/>
      <dgm:spPr/>
      <dgm:t>
        <a:bodyPr/>
        <a:lstStyle/>
        <a:p>
          <a:endParaRPr lang="en-US"/>
        </a:p>
      </dgm:t>
    </dgm:pt>
    <dgm:pt modelId="{9CB05424-57F7-41F5-9637-19F6E1B2359B}">
      <dgm:prSet custT="1"/>
      <dgm:spPr/>
      <dgm:t>
        <a:bodyPr/>
        <a:lstStyle/>
        <a:p>
          <a:r>
            <a:rPr lang="en-GB" sz="2000" b="0" i="0" dirty="0"/>
            <a:t>Appetite – Human Rights Assessments – ASC</a:t>
          </a:r>
          <a:endParaRPr lang="en-US" sz="2000" dirty="0"/>
        </a:p>
      </dgm:t>
    </dgm:pt>
    <dgm:pt modelId="{F38D43B5-9585-498F-82C5-DB646E0FD250}" type="parTrans" cxnId="{AC50BEF1-E86E-4A45-B670-866B0061189A}">
      <dgm:prSet/>
      <dgm:spPr/>
      <dgm:t>
        <a:bodyPr/>
        <a:lstStyle/>
        <a:p>
          <a:endParaRPr lang="en-US"/>
        </a:p>
      </dgm:t>
    </dgm:pt>
    <dgm:pt modelId="{4D1F1726-6D9B-4E5B-8748-28582622F450}" type="sibTrans" cxnId="{AC50BEF1-E86E-4A45-B670-866B0061189A}">
      <dgm:prSet/>
      <dgm:spPr/>
      <dgm:t>
        <a:bodyPr/>
        <a:lstStyle/>
        <a:p>
          <a:endParaRPr lang="en-US"/>
        </a:p>
      </dgm:t>
    </dgm:pt>
    <dgm:pt modelId="{791A1CAA-34E9-4831-9B13-395CCCA03E60}">
      <dgm:prSet custT="1"/>
      <dgm:spPr/>
      <dgm:t>
        <a:bodyPr/>
        <a:lstStyle/>
        <a:p>
          <a:r>
            <a:rPr lang="en-GB" sz="2000" b="0" i="0" dirty="0"/>
            <a:t>Local Authority Leads  Birmingham and Sandwell</a:t>
          </a:r>
          <a:endParaRPr lang="en-US" sz="500" dirty="0"/>
        </a:p>
      </dgm:t>
    </dgm:pt>
    <dgm:pt modelId="{57856794-4256-489A-8342-8B284931D787}" type="parTrans" cxnId="{AA00A668-3550-4EE1-A0D9-40F848DE0AD3}">
      <dgm:prSet/>
      <dgm:spPr/>
      <dgm:t>
        <a:bodyPr/>
        <a:lstStyle/>
        <a:p>
          <a:endParaRPr lang="en-US"/>
        </a:p>
      </dgm:t>
    </dgm:pt>
    <dgm:pt modelId="{D2790FA0-F457-46C1-8352-4215138BE3EB}" type="sibTrans" cxnId="{AA00A668-3550-4EE1-A0D9-40F848DE0AD3}">
      <dgm:prSet/>
      <dgm:spPr/>
      <dgm:t>
        <a:bodyPr/>
        <a:lstStyle/>
        <a:p>
          <a:endParaRPr lang="en-US"/>
        </a:p>
      </dgm:t>
    </dgm:pt>
    <dgm:pt modelId="{7B66F0B4-2375-4A13-B405-B5984E1CC242}">
      <dgm:prSet custT="1"/>
      <dgm:spPr/>
      <dgm:t>
        <a:bodyPr/>
        <a:lstStyle/>
        <a:p>
          <a:r>
            <a:rPr lang="en-GB" sz="2000" b="0" i="0" dirty="0"/>
            <a:t>WMASN Safe Place</a:t>
          </a:r>
          <a:endParaRPr lang="en-US" sz="2000" dirty="0"/>
        </a:p>
      </dgm:t>
    </dgm:pt>
    <dgm:pt modelId="{BE2773AC-3BC5-4F98-9ACF-0C80D3922A19}" type="parTrans" cxnId="{3A9FB55D-468A-4C37-A7E5-893A8C4D2565}">
      <dgm:prSet/>
      <dgm:spPr/>
      <dgm:t>
        <a:bodyPr/>
        <a:lstStyle/>
        <a:p>
          <a:endParaRPr lang="en-US"/>
        </a:p>
      </dgm:t>
    </dgm:pt>
    <dgm:pt modelId="{9535452E-D851-45FE-A008-C0359556CB55}" type="sibTrans" cxnId="{3A9FB55D-468A-4C37-A7E5-893A8C4D2565}">
      <dgm:prSet/>
      <dgm:spPr/>
      <dgm:t>
        <a:bodyPr/>
        <a:lstStyle/>
        <a:p>
          <a:endParaRPr lang="en-US"/>
        </a:p>
      </dgm:t>
    </dgm:pt>
    <dgm:pt modelId="{FF652579-AB8A-4069-86E7-A2F795BE5036}">
      <dgm:prSet custT="1"/>
      <dgm:spPr/>
      <dgm:t>
        <a:bodyPr/>
        <a:lstStyle/>
        <a:p>
          <a:r>
            <a:rPr lang="en-GB" sz="2000" b="0" i="0" dirty="0"/>
            <a:t>OPCC Funded SASCC, IMSA and Community Engagement (Sex Work)</a:t>
          </a:r>
          <a:endParaRPr lang="en-US" sz="2000" dirty="0"/>
        </a:p>
      </dgm:t>
    </dgm:pt>
    <dgm:pt modelId="{8018B100-0B2A-4B1A-97B4-790A637607E0}" type="parTrans" cxnId="{E72B54EB-6A74-4510-8E55-35B5F3218D15}">
      <dgm:prSet/>
      <dgm:spPr/>
      <dgm:t>
        <a:bodyPr/>
        <a:lstStyle/>
        <a:p>
          <a:endParaRPr lang="en-US"/>
        </a:p>
      </dgm:t>
    </dgm:pt>
    <dgm:pt modelId="{6ADC37C4-7D12-4215-9DE2-52325AA0C6F5}" type="sibTrans" cxnId="{E72B54EB-6A74-4510-8E55-35B5F3218D15}">
      <dgm:prSet/>
      <dgm:spPr/>
      <dgm:t>
        <a:bodyPr/>
        <a:lstStyle/>
        <a:p>
          <a:endParaRPr lang="en-US"/>
        </a:p>
      </dgm:t>
    </dgm:pt>
    <dgm:pt modelId="{109EF1DD-BD28-4ED6-88BC-D9800D918869}" type="pres">
      <dgm:prSet presAssocID="{E8FC8D80-96FA-4C75-B84D-1467D2AAABE3}" presName="linear" presStyleCnt="0">
        <dgm:presLayoutVars>
          <dgm:animLvl val="lvl"/>
          <dgm:resizeHandles val="exact"/>
        </dgm:presLayoutVars>
      </dgm:prSet>
      <dgm:spPr/>
    </dgm:pt>
    <dgm:pt modelId="{4CE85B84-0045-494A-91FA-E0EEE6A5A54C}" type="pres">
      <dgm:prSet presAssocID="{B423DE21-6BF6-41EC-A63E-A8282FF3C6D4}" presName="parentText" presStyleLbl="node1" presStyleIdx="0" presStyleCnt="6">
        <dgm:presLayoutVars>
          <dgm:chMax val="0"/>
          <dgm:bulletEnabled val="1"/>
        </dgm:presLayoutVars>
      </dgm:prSet>
      <dgm:spPr/>
    </dgm:pt>
    <dgm:pt modelId="{72490D05-086A-48DD-8A8E-BBA3C9D87CDD}" type="pres">
      <dgm:prSet presAssocID="{F49B2EBC-4896-4CED-83AA-221B1FEEF414}" presName="spacer" presStyleCnt="0"/>
      <dgm:spPr/>
    </dgm:pt>
    <dgm:pt modelId="{CE6B6D31-337A-4E9C-A29A-6BE8405E204B}" type="pres">
      <dgm:prSet presAssocID="{ACDD5FA4-FB6E-4A9F-B5F2-3679F4536072}" presName="parentText" presStyleLbl="node1" presStyleIdx="1" presStyleCnt="6">
        <dgm:presLayoutVars>
          <dgm:chMax val="0"/>
          <dgm:bulletEnabled val="1"/>
        </dgm:presLayoutVars>
      </dgm:prSet>
      <dgm:spPr/>
    </dgm:pt>
    <dgm:pt modelId="{399FE952-204F-402C-AFEA-76343AFEDD9A}" type="pres">
      <dgm:prSet presAssocID="{1C6DD564-97E1-498C-86F0-FC3242FCC5CF}" presName="spacer" presStyleCnt="0"/>
      <dgm:spPr/>
    </dgm:pt>
    <dgm:pt modelId="{95AEE841-FA80-41D7-B39D-9F04DE7B7185}" type="pres">
      <dgm:prSet presAssocID="{9CB05424-57F7-41F5-9637-19F6E1B2359B}" presName="parentText" presStyleLbl="node1" presStyleIdx="2" presStyleCnt="6">
        <dgm:presLayoutVars>
          <dgm:chMax val="0"/>
          <dgm:bulletEnabled val="1"/>
        </dgm:presLayoutVars>
      </dgm:prSet>
      <dgm:spPr/>
    </dgm:pt>
    <dgm:pt modelId="{CC7A2E83-9AB9-4A10-BBEA-5653162F45F9}" type="pres">
      <dgm:prSet presAssocID="{4D1F1726-6D9B-4E5B-8748-28582622F450}" presName="spacer" presStyleCnt="0"/>
      <dgm:spPr/>
    </dgm:pt>
    <dgm:pt modelId="{6D38B997-1C24-4667-A914-489D06E018A5}" type="pres">
      <dgm:prSet presAssocID="{791A1CAA-34E9-4831-9B13-395CCCA03E60}" presName="parentText" presStyleLbl="node1" presStyleIdx="3" presStyleCnt="6">
        <dgm:presLayoutVars>
          <dgm:chMax val="0"/>
          <dgm:bulletEnabled val="1"/>
        </dgm:presLayoutVars>
      </dgm:prSet>
      <dgm:spPr/>
    </dgm:pt>
    <dgm:pt modelId="{9EA8BE0E-B79B-4FF3-ACE4-AB62E9D4BEF4}" type="pres">
      <dgm:prSet presAssocID="{D2790FA0-F457-46C1-8352-4215138BE3EB}" presName="spacer" presStyleCnt="0"/>
      <dgm:spPr/>
    </dgm:pt>
    <dgm:pt modelId="{8103145B-8070-45EB-A890-679C7F4A952F}" type="pres">
      <dgm:prSet presAssocID="{7B66F0B4-2375-4A13-B405-B5984E1CC242}" presName="parentText" presStyleLbl="node1" presStyleIdx="4" presStyleCnt="6">
        <dgm:presLayoutVars>
          <dgm:chMax val="0"/>
          <dgm:bulletEnabled val="1"/>
        </dgm:presLayoutVars>
      </dgm:prSet>
      <dgm:spPr/>
    </dgm:pt>
    <dgm:pt modelId="{D023DC1E-BDF1-429D-96F6-B340DF39E107}" type="pres">
      <dgm:prSet presAssocID="{9535452E-D851-45FE-A008-C0359556CB55}" presName="spacer" presStyleCnt="0"/>
      <dgm:spPr/>
    </dgm:pt>
    <dgm:pt modelId="{F970F01C-8CC5-43CB-A105-BB96ED0F1782}" type="pres">
      <dgm:prSet presAssocID="{FF652579-AB8A-4069-86E7-A2F795BE5036}" presName="parentText" presStyleLbl="node1" presStyleIdx="5" presStyleCnt="6" custLinFactNeighborX="-7" custLinFactNeighborY="-19328">
        <dgm:presLayoutVars>
          <dgm:chMax val="0"/>
          <dgm:bulletEnabled val="1"/>
        </dgm:presLayoutVars>
      </dgm:prSet>
      <dgm:spPr/>
    </dgm:pt>
  </dgm:ptLst>
  <dgm:cxnLst>
    <dgm:cxn modelId="{76056226-7224-47FF-80B4-C1061F7473D8}" type="presOf" srcId="{7B66F0B4-2375-4A13-B405-B5984E1CC242}" destId="{8103145B-8070-45EB-A890-679C7F4A952F}" srcOrd="0" destOrd="0" presId="urn:microsoft.com/office/officeart/2005/8/layout/vList2"/>
    <dgm:cxn modelId="{2138402A-51D4-486C-8576-B2EC226520CB}" type="presOf" srcId="{B423DE21-6BF6-41EC-A63E-A8282FF3C6D4}" destId="{4CE85B84-0045-494A-91FA-E0EEE6A5A54C}" srcOrd="0" destOrd="0" presId="urn:microsoft.com/office/officeart/2005/8/layout/vList2"/>
    <dgm:cxn modelId="{AF539331-25BF-4824-8C91-10528CE1DA8D}" type="presOf" srcId="{E8FC8D80-96FA-4C75-B84D-1467D2AAABE3}" destId="{109EF1DD-BD28-4ED6-88BC-D9800D918869}" srcOrd="0" destOrd="0" presId="urn:microsoft.com/office/officeart/2005/8/layout/vList2"/>
    <dgm:cxn modelId="{3A9FB55D-468A-4C37-A7E5-893A8C4D2565}" srcId="{E8FC8D80-96FA-4C75-B84D-1467D2AAABE3}" destId="{7B66F0B4-2375-4A13-B405-B5984E1CC242}" srcOrd="4" destOrd="0" parTransId="{BE2773AC-3BC5-4F98-9ACF-0C80D3922A19}" sibTransId="{9535452E-D851-45FE-A008-C0359556CB55}"/>
    <dgm:cxn modelId="{BBDDAF44-57A4-45EC-9E36-ADA74144DF73}" type="presOf" srcId="{791A1CAA-34E9-4831-9B13-395CCCA03E60}" destId="{6D38B997-1C24-4667-A914-489D06E018A5}" srcOrd="0" destOrd="0" presId="urn:microsoft.com/office/officeart/2005/8/layout/vList2"/>
    <dgm:cxn modelId="{AA00A668-3550-4EE1-A0D9-40F848DE0AD3}" srcId="{E8FC8D80-96FA-4C75-B84D-1467D2AAABE3}" destId="{791A1CAA-34E9-4831-9B13-395CCCA03E60}" srcOrd="3" destOrd="0" parTransId="{57856794-4256-489A-8342-8B284931D787}" sibTransId="{D2790FA0-F457-46C1-8352-4215138BE3EB}"/>
    <dgm:cxn modelId="{7556D686-1E50-401A-9B2F-2D6D36AC2C92}" type="presOf" srcId="{FF652579-AB8A-4069-86E7-A2F795BE5036}" destId="{F970F01C-8CC5-43CB-A105-BB96ED0F1782}" srcOrd="0" destOrd="0" presId="urn:microsoft.com/office/officeart/2005/8/layout/vList2"/>
    <dgm:cxn modelId="{66BC69AC-8837-431E-9EAE-43E726FEBAD1}" srcId="{E8FC8D80-96FA-4C75-B84D-1467D2AAABE3}" destId="{B423DE21-6BF6-41EC-A63E-A8282FF3C6D4}" srcOrd="0" destOrd="0" parTransId="{7BEA023A-5779-461E-94B8-25CB52135CAC}" sibTransId="{F49B2EBC-4896-4CED-83AA-221B1FEEF414}"/>
    <dgm:cxn modelId="{090970BF-D704-41EF-AD55-DED66381DCAB}" srcId="{E8FC8D80-96FA-4C75-B84D-1467D2AAABE3}" destId="{ACDD5FA4-FB6E-4A9F-B5F2-3679F4536072}" srcOrd="1" destOrd="0" parTransId="{6378AAAB-CEDF-4D4C-9084-642C8B49E165}" sibTransId="{1C6DD564-97E1-498C-86F0-FC3242FCC5CF}"/>
    <dgm:cxn modelId="{2C036CD3-2199-41FB-918D-4D808C4443C8}" type="presOf" srcId="{9CB05424-57F7-41F5-9637-19F6E1B2359B}" destId="{95AEE841-FA80-41D7-B39D-9F04DE7B7185}" srcOrd="0" destOrd="0" presId="urn:microsoft.com/office/officeart/2005/8/layout/vList2"/>
    <dgm:cxn modelId="{E72B54EB-6A74-4510-8E55-35B5F3218D15}" srcId="{E8FC8D80-96FA-4C75-B84D-1467D2AAABE3}" destId="{FF652579-AB8A-4069-86E7-A2F795BE5036}" srcOrd="5" destOrd="0" parTransId="{8018B100-0B2A-4B1A-97B4-790A637607E0}" sibTransId="{6ADC37C4-7D12-4215-9DE2-52325AA0C6F5}"/>
    <dgm:cxn modelId="{AC50BEF1-E86E-4A45-B670-866B0061189A}" srcId="{E8FC8D80-96FA-4C75-B84D-1467D2AAABE3}" destId="{9CB05424-57F7-41F5-9637-19F6E1B2359B}" srcOrd="2" destOrd="0" parTransId="{F38D43B5-9585-498F-82C5-DB646E0FD250}" sibTransId="{4D1F1726-6D9B-4E5B-8748-28582622F450}"/>
    <dgm:cxn modelId="{2FD462F9-E0CD-4AF5-8105-1F7E021AED63}" type="presOf" srcId="{ACDD5FA4-FB6E-4A9F-B5F2-3679F4536072}" destId="{CE6B6D31-337A-4E9C-A29A-6BE8405E204B}" srcOrd="0" destOrd="0" presId="urn:microsoft.com/office/officeart/2005/8/layout/vList2"/>
    <dgm:cxn modelId="{C3B9700E-8F72-4CA5-BB13-BBA518D62CAC}" type="presParOf" srcId="{109EF1DD-BD28-4ED6-88BC-D9800D918869}" destId="{4CE85B84-0045-494A-91FA-E0EEE6A5A54C}" srcOrd="0" destOrd="0" presId="urn:microsoft.com/office/officeart/2005/8/layout/vList2"/>
    <dgm:cxn modelId="{BA27720C-19F1-4406-9FFB-E6C9ACA68FF8}" type="presParOf" srcId="{109EF1DD-BD28-4ED6-88BC-D9800D918869}" destId="{72490D05-086A-48DD-8A8E-BBA3C9D87CDD}" srcOrd="1" destOrd="0" presId="urn:microsoft.com/office/officeart/2005/8/layout/vList2"/>
    <dgm:cxn modelId="{0B770C4E-0D9C-41D1-A258-FA244FFF8D24}" type="presParOf" srcId="{109EF1DD-BD28-4ED6-88BC-D9800D918869}" destId="{CE6B6D31-337A-4E9C-A29A-6BE8405E204B}" srcOrd="2" destOrd="0" presId="urn:microsoft.com/office/officeart/2005/8/layout/vList2"/>
    <dgm:cxn modelId="{18D8AED3-B3F6-4FBA-AF89-40DC31D00FDB}" type="presParOf" srcId="{109EF1DD-BD28-4ED6-88BC-D9800D918869}" destId="{399FE952-204F-402C-AFEA-76343AFEDD9A}" srcOrd="3" destOrd="0" presId="urn:microsoft.com/office/officeart/2005/8/layout/vList2"/>
    <dgm:cxn modelId="{AAA67CB5-D4FA-4099-8EFC-0CF34741AC73}" type="presParOf" srcId="{109EF1DD-BD28-4ED6-88BC-D9800D918869}" destId="{95AEE841-FA80-41D7-B39D-9F04DE7B7185}" srcOrd="4" destOrd="0" presId="urn:microsoft.com/office/officeart/2005/8/layout/vList2"/>
    <dgm:cxn modelId="{3DC71BD1-6E90-421C-996A-6537B3D12920}" type="presParOf" srcId="{109EF1DD-BD28-4ED6-88BC-D9800D918869}" destId="{CC7A2E83-9AB9-4A10-BBEA-5653162F45F9}" srcOrd="5" destOrd="0" presId="urn:microsoft.com/office/officeart/2005/8/layout/vList2"/>
    <dgm:cxn modelId="{B36DBA32-7986-4493-AEDA-567863D278C2}" type="presParOf" srcId="{109EF1DD-BD28-4ED6-88BC-D9800D918869}" destId="{6D38B997-1C24-4667-A914-489D06E018A5}" srcOrd="6" destOrd="0" presId="urn:microsoft.com/office/officeart/2005/8/layout/vList2"/>
    <dgm:cxn modelId="{B3ADD8D4-992F-4DA3-90E1-239FC4168929}" type="presParOf" srcId="{109EF1DD-BD28-4ED6-88BC-D9800D918869}" destId="{9EA8BE0E-B79B-4FF3-ACE4-AB62E9D4BEF4}" srcOrd="7" destOrd="0" presId="urn:microsoft.com/office/officeart/2005/8/layout/vList2"/>
    <dgm:cxn modelId="{BE77D08A-A88E-4F95-A74E-F2D594FF91CF}" type="presParOf" srcId="{109EF1DD-BD28-4ED6-88BC-D9800D918869}" destId="{8103145B-8070-45EB-A890-679C7F4A952F}" srcOrd="8" destOrd="0" presId="urn:microsoft.com/office/officeart/2005/8/layout/vList2"/>
    <dgm:cxn modelId="{BA47323A-07A2-4533-B6C9-9EA44DDB0A28}" type="presParOf" srcId="{109EF1DD-BD28-4ED6-88BC-D9800D918869}" destId="{D023DC1E-BDF1-429D-96F6-B340DF39E107}" srcOrd="9" destOrd="0" presId="urn:microsoft.com/office/officeart/2005/8/layout/vList2"/>
    <dgm:cxn modelId="{89CDCF11-10D2-485E-8B5F-A3A6D6DD5847}" type="presParOf" srcId="{109EF1DD-BD28-4ED6-88BC-D9800D918869}" destId="{F970F01C-8CC5-43CB-A105-BB96ED0F1782}"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B6A36F-B9E7-433C-B849-68831BC3AD5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8EBF6DB-0DA2-4518-8007-BD907F0B3B55}">
      <dgm:prSet/>
      <dgm:spPr/>
      <dgm:t>
        <a:bodyPr/>
        <a:lstStyle/>
        <a:p>
          <a:r>
            <a:rPr lang="en-GB" dirty="0"/>
            <a:t>Nick Walton ( Slavery Adult Safeguarding  Pathway Coordinator)</a:t>
          </a:r>
          <a:endParaRPr lang="en-US" dirty="0"/>
        </a:p>
      </dgm:t>
    </dgm:pt>
    <dgm:pt modelId="{DE5E6476-B526-41BF-8481-6649520DE13A}" type="parTrans" cxnId="{D41ABE4D-8FA2-4FDD-8D8D-286AEE59CCDD}">
      <dgm:prSet/>
      <dgm:spPr/>
      <dgm:t>
        <a:bodyPr/>
        <a:lstStyle/>
        <a:p>
          <a:endParaRPr lang="en-US"/>
        </a:p>
      </dgm:t>
    </dgm:pt>
    <dgm:pt modelId="{CA0FD94D-B023-49D1-8C7A-972A199E9F74}" type="sibTrans" cxnId="{D41ABE4D-8FA2-4FDD-8D8D-286AEE59CCDD}">
      <dgm:prSet/>
      <dgm:spPr/>
      <dgm:t>
        <a:bodyPr/>
        <a:lstStyle/>
        <a:p>
          <a:endParaRPr lang="en-US"/>
        </a:p>
      </dgm:t>
    </dgm:pt>
    <dgm:pt modelId="{E274E423-5825-4ACF-BE64-D1E627FC06AB}">
      <dgm:prSet/>
      <dgm:spPr/>
      <dgm:t>
        <a:bodyPr/>
        <a:lstStyle/>
        <a:p>
          <a:r>
            <a:rPr lang="en-GB"/>
            <a:t>Tel – 07597029698</a:t>
          </a:r>
          <a:endParaRPr lang="en-US"/>
        </a:p>
      </dgm:t>
    </dgm:pt>
    <dgm:pt modelId="{2119B981-0577-4C08-99CC-5B0A6E93C8BA}" type="parTrans" cxnId="{88F04230-BED5-4E98-87C5-C420F7CCEE02}">
      <dgm:prSet/>
      <dgm:spPr/>
      <dgm:t>
        <a:bodyPr/>
        <a:lstStyle/>
        <a:p>
          <a:endParaRPr lang="en-US"/>
        </a:p>
      </dgm:t>
    </dgm:pt>
    <dgm:pt modelId="{99526211-CACE-4E5E-9F96-398FB6FA84A7}" type="sibTrans" cxnId="{88F04230-BED5-4E98-87C5-C420F7CCEE02}">
      <dgm:prSet/>
      <dgm:spPr/>
      <dgm:t>
        <a:bodyPr/>
        <a:lstStyle/>
        <a:p>
          <a:endParaRPr lang="en-US"/>
        </a:p>
      </dgm:t>
    </dgm:pt>
    <dgm:pt modelId="{9D29A6FB-B498-4931-A11B-CF4BE4F1D6A0}">
      <dgm:prSet/>
      <dgm:spPr/>
      <dgm:t>
        <a:bodyPr/>
        <a:lstStyle/>
        <a:p>
          <a:r>
            <a:rPr lang="en-GB"/>
            <a:t>Email </a:t>
          </a:r>
          <a:r>
            <a:rPr lang="en-GB">
              <a:hlinkClick xmlns:r="http://schemas.openxmlformats.org/officeDocument/2006/relationships" r:id="rId1"/>
            </a:rPr>
            <a:t>nick.Walton@west</a:t>
          </a:r>
          <a:r>
            <a:rPr lang="en-GB"/>
            <a:t>midlands antislavery.org</a:t>
          </a:r>
          <a:endParaRPr lang="en-US"/>
        </a:p>
      </dgm:t>
    </dgm:pt>
    <dgm:pt modelId="{88C7EE50-435E-4BF0-89C2-CFF9F896A84F}" type="parTrans" cxnId="{3674E093-3D9C-4994-BB00-988D59A7FAA1}">
      <dgm:prSet/>
      <dgm:spPr/>
      <dgm:t>
        <a:bodyPr/>
        <a:lstStyle/>
        <a:p>
          <a:endParaRPr lang="en-US"/>
        </a:p>
      </dgm:t>
    </dgm:pt>
    <dgm:pt modelId="{39EB481B-B325-48CD-B099-B1A8853839D5}" type="sibTrans" cxnId="{3674E093-3D9C-4994-BB00-988D59A7FAA1}">
      <dgm:prSet/>
      <dgm:spPr/>
      <dgm:t>
        <a:bodyPr/>
        <a:lstStyle/>
        <a:p>
          <a:endParaRPr lang="en-US"/>
        </a:p>
      </dgm:t>
    </dgm:pt>
    <dgm:pt modelId="{61150D50-DF0E-4433-93CE-90F9727B3A13}" type="pres">
      <dgm:prSet presAssocID="{B4B6A36F-B9E7-433C-B849-68831BC3AD58}" presName="vert0" presStyleCnt="0">
        <dgm:presLayoutVars>
          <dgm:dir/>
          <dgm:animOne val="branch"/>
          <dgm:animLvl val="lvl"/>
        </dgm:presLayoutVars>
      </dgm:prSet>
      <dgm:spPr/>
    </dgm:pt>
    <dgm:pt modelId="{8AA7F8D0-5194-489D-899A-A88B35B63EAA}" type="pres">
      <dgm:prSet presAssocID="{78EBF6DB-0DA2-4518-8007-BD907F0B3B55}" presName="thickLine" presStyleLbl="alignNode1" presStyleIdx="0" presStyleCnt="3"/>
      <dgm:spPr/>
    </dgm:pt>
    <dgm:pt modelId="{16043919-5CD3-415C-AE23-7F2D89156DC0}" type="pres">
      <dgm:prSet presAssocID="{78EBF6DB-0DA2-4518-8007-BD907F0B3B55}" presName="horz1" presStyleCnt="0"/>
      <dgm:spPr/>
    </dgm:pt>
    <dgm:pt modelId="{74609D82-271F-4B6D-809E-78EBC8486B33}" type="pres">
      <dgm:prSet presAssocID="{78EBF6DB-0DA2-4518-8007-BD907F0B3B55}" presName="tx1" presStyleLbl="revTx" presStyleIdx="0" presStyleCnt="3"/>
      <dgm:spPr/>
    </dgm:pt>
    <dgm:pt modelId="{910AB334-0795-4B50-BDA7-C5CCC4F9D9D4}" type="pres">
      <dgm:prSet presAssocID="{78EBF6DB-0DA2-4518-8007-BD907F0B3B55}" presName="vert1" presStyleCnt="0"/>
      <dgm:spPr/>
    </dgm:pt>
    <dgm:pt modelId="{2A6960AE-CFA1-46B2-ACD7-F05574CBE0E7}" type="pres">
      <dgm:prSet presAssocID="{E274E423-5825-4ACF-BE64-D1E627FC06AB}" presName="thickLine" presStyleLbl="alignNode1" presStyleIdx="1" presStyleCnt="3"/>
      <dgm:spPr/>
    </dgm:pt>
    <dgm:pt modelId="{590DE942-01AC-4971-BAA8-0065E28DCF9A}" type="pres">
      <dgm:prSet presAssocID="{E274E423-5825-4ACF-BE64-D1E627FC06AB}" presName="horz1" presStyleCnt="0"/>
      <dgm:spPr/>
    </dgm:pt>
    <dgm:pt modelId="{8CA5D780-9725-4F38-AF05-1B64BEF04E04}" type="pres">
      <dgm:prSet presAssocID="{E274E423-5825-4ACF-BE64-D1E627FC06AB}" presName="tx1" presStyleLbl="revTx" presStyleIdx="1" presStyleCnt="3"/>
      <dgm:spPr/>
    </dgm:pt>
    <dgm:pt modelId="{D7350B2F-7F98-4607-9694-38A678F7DD48}" type="pres">
      <dgm:prSet presAssocID="{E274E423-5825-4ACF-BE64-D1E627FC06AB}" presName="vert1" presStyleCnt="0"/>
      <dgm:spPr/>
    </dgm:pt>
    <dgm:pt modelId="{18A4014A-6DD0-4721-BB96-C3C410245C9A}" type="pres">
      <dgm:prSet presAssocID="{9D29A6FB-B498-4931-A11B-CF4BE4F1D6A0}" presName="thickLine" presStyleLbl="alignNode1" presStyleIdx="2" presStyleCnt="3"/>
      <dgm:spPr/>
    </dgm:pt>
    <dgm:pt modelId="{1A3D0224-B51E-46B5-8493-0FF178C3B2B6}" type="pres">
      <dgm:prSet presAssocID="{9D29A6FB-B498-4931-A11B-CF4BE4F1D6A0}" presName="horz1" presStyleCnt="0"/>
      <dgm:spPr/>
    </dgm:pt>
    <dgm:pt modelId="{65595FE9-EA07-4807-8593-51048BCD8A54}" type="pres">
      <dgm:prSet presAssocID="{9D29A6FB-B498-4931-A11B-CF4BE4F1D6A0}" presName="tx1" presStyleLbl="revTx" presStyleIdx="2" presStyleCnt="3"/>
      <dgm:spPr/>
    </dgm:pt>
    <dgm:pt modelId="{57B5E442-3580-458C-B066-B3533626F21A}" type="pres">
      <dgm:prSet presAssocID="{9D29A6FB-B498-4931-A11B-CF4BE4F1D6A0}" presName="vert1" presStyleCnt="0"/>
      <dgm:spPr/>
    </dgm:pt>
  </dgm:ptLst>
  <dgm:cxnLst>
    <dgm:cxn modelId="{88F04230-BED5-4E98-87C5-C420F7CCEE02}" srcId="{B4B6A36F-B9E7-433C-B849-68831BC3AD58}" destId="{E274E423-5825-4ACF-BE64-D1E627FC06AB}" srcOrd="1" destOrd="0" parTransId="{2119B981-0577-4C08-99CC-5B0A6E93C8BA}" sibTransId="{99526211-CACE-4E5E-9F96-398FB6FA84A7}"/>
    <dgm:cxn modelId="{5DBC1B37-ED7F-43B1-B500-0A8D7C9211C2}" type="presOf" srcId="{E274E423-5825-4ACF-BE64-D1E627FC06AB}" destId="{8CA5D780-9725-4F38-AF05-1B64BEF04E04}" srcOrd="0" destOrd="0" presId="urn:microsoft.com/office/officeart/2008/layout/LinedList"/>
    <dgm:cxn modelId="{D41ABE4D-8FA2-4FDD-8D8D-286AEE59CCDD}" srcId="{B4B6A36F-B9E7-433C-B849-68831BC3AD58}" destId="{78EBF6DB-0DA2-4518-8007-BD907F0B3B55}" srcOrd="0" destOrd="0" parTransId="{DE5E6476-B526-41BF-8481-6649520DE13A}" sibTransId="{CA0FD94D-B023-49D1-8C7A-972A199E9F74}"/>
    <dgm:cxn modelId="{5A6C1673-BAC1-4A20-8DFA-0EE7E167B6AE}" type="presOf" srcId="{9D29A6FB-B498-4931-A11B-CF4BE4F1D6A0}" destId="{65595FE9-EA07-4807-8593-51048BCD8A54}" srcOrd="0" destOrd="0" presId="urn:microsoft.com/office/officeart/2008/layout/LinedList"/>
    <dgm:cxn modelId="{BDE1F689-DAFE-489C-84F8-4E83BC5A08CA}" type="presOf" srcId="{78EBF6DB-0DA2-4518-8007-BD907F0B3B55}" destId="{74609D82-271F-4B6D-809E-78EBC8486B33}" srcOrd="0" destOrd="0" presId="urn:microsoft.com/office/officeart/2008/layout/LinedList"/>
    <dgm:cxn modelId="{3674E093-3D9C-4994-BB00-988D59A7FAA1}" srcId="{B4B6A36F-B9E7-433C-B849-68831BC3AD58}" destId="{9D29A6FB-B498-4931-A11B-CF4BE4F1D6A0}" srcOrd="2" destOrd="0" parTransId="{88C7EE50-435E-4BF0-89C2-CFF9F896A84F}" sibTransId="{39EB481B-B325-48CD-B099-B1A8853839D5}"/>
    <dgm:cxn modelId="{73ECA097-560C-4151-B82A-4A30AD8C35F8}" type="presOf" srcId="{B4B6A36F-B9E7-433C-B849-68831BC3AD58}" destId="{61150D50-DF0E-4433-93CE-90F9727B3A13}" srcOrd="0" destOrd="0" presId="urn:microsoft.com/office/officeart/2008/layout/LinedList"/>
    <dgm:cxn modelId="{F21F0B0D-8CFC-4726-A9D7-082E80EF7858}" type="presParOf" srcId="{61150D50-DF0E-4433-93CE-90F9727B3A13}" destId="{8AA7F8D0-5194-489D-899A-A88B35B63EAA}" srcOrd="0" destOrd="0" presId="urn:microsoft.com/office/officeart/2008/layout/LinedList"/>
    <dgm:cxn modelId="{893A163A-6DC9-414A-87C7-3A52EEE3BC7A}" type="presParOf" srcId="{61150D50-DF0E-4433-93CE-90F9727B3A13}" destId="{16043919-5CD3-415C-AE23-7F2D89156DC0}" srcOrd="1" destOrd="0" presId="urn:microsoft.com/office/officeart/2008/layout/LinedList"/>
    <dgm:cxn modelId="{285BB6FF-5340-4B48-9A1C-D62F224BF382}" type="presParOf" srcId="{16043919-5CD3-415C-AE23-7F2D89156DC0}" destId="{74609D82-271F-4B6D-809E-78EBC8486B33}" srcOrd="0" destOrd="0" presId="urn:microsoft.com/office/officeart/2008/layout/LinedList"/>
    <dgm:cxn modelId="{9359C87D-3FF3-4E7B-B6AA-2AB57EED56BF}" type="presParOf" srcId="{16043919-5CD3-415C-AE23-7F2D89156DC0}" destId="{910AB334-0795-4B50-BDA7-C5CCC4F9D9D4}" srcOrd="1" destOrd="0" presId="urn:microsoft.com/office/officeart/2008/layout/LinedList"/>
    <dgm:cxn modelId="{5F1D1603-6AB3-485D-BC2D-B27D6755FC42}" type="presParOf" srcId="{61150D50-DF0E-4433-93CE-90F9727B3A13}" destId="{2A6960AE-CFA1-46B2-ACD7-F05574CBE0E7}" srcOrd="2" destOrd="0" presId="urn:microsoft.com/office/officeart/2008/layout/LinedList"/>
    <dgm:cxn modelId="{AFFB1B31-AF37-4C0C-8545-01FB71EBE288}" type="presParOf" srcId="{61150D50-DF0E-4433-93CE-90F9727B3A13}" destId="{590DE942-01AC-4971-BAA8-0065E28DCF9A}" srcOrd="3" destOrd="0" presId="urn:microsoft.com/office/officeart/2008/layout/LinedList"/>
    <dgm:cxn modelId="{FE37786F-1973-4C93-9356-221DA153D20B}" type="presParOf" srcId="{590DE942-01AC-4971-BAA8-0065E28DCF9A}" destId="{8CA5D780-9725-4F38-AF05-1B64BEF04E04}" srcOrd="0" destOrd="0" presId="urn:microsoft.com/office/officeart/2008/layout/LinedList"/>
    <dgm:cxn modelId="{E164E1F4-AD13-4E58-8501-87794E135216}" type="presParOf" srcId="{590DE942-01AC-4971-BAA8-0065E28DCF9A}" destId="{D7350B2F-7F98-4607-9694-38A678F7DD48}" srcOrd="1" destOrd="0" presId="urn:microsoft.com/office/officeart/2008/layout/LinedList"/>
    <dgm:cxn modelId="{4C2B2FCE-63DC-4A5B-9B06-45EAC7907A6E}" type="presParOf" srcId="{61150D50-DF0E-4433-93CE-90F9727B3A13}" destId="{18A4014A-6DD0-4721-BB96-C3C410245C9A}" srcOrd="4" destOrd="0" presId="urn:microsoft.com/office/officeart/2008/layout/LinedList"/>
    <dgm:cxn modelId="{AC39DD69-B105-4390-A270-4E4533FF08F6}" type="presParOf" srcId="{61150D50-DF0E-4433-93CE-90F9727B3A13}" destId="{1A3D0224-B51E-46B5-8493-0FF178C3B2B6}" srcOrd="5" destOrd="0" presId="urn:microsoft.com/office/officeart/2008/layout/LinedList"/>
    <dgm:cxn modelId="{8B9DD9C2-A5D1-4BE7-9248-DB49ACEFC779}" type="presParOf" srcId="{1A3D0224-B51E-46B5-8493-0FF178C3B2B6}" destId="{65595FE9-EA07-4807-8593-51048BCD8A54}" srcOrd="0" destOrd="0" presId="urn:microsoft.com/office/officeart/2008/layout/LinedList"/>
    <dgm:cxn modelId="{F615C6A4-FCC0-4379-A8C4-A4B1A788D2AF}" type="presParOf" srcId="{1A3D0224-B51E-46B5-8493-0FF178C3B2B6}" destId="{57B5E442-3580-458C-B066-B3533626F21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7FB4A4-E051-413E-A868-1737858796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AE88A0B-7CB6-40BB-8BC9-1677685B6C17}">
      <dgm:prSet/>
      <dgm:spPr/>
      <dgm:t>
        <a:bodyPr/>
        <a:lstStyle/>
        <a:p>
          <a:r>
            <a:rPr lang="en-GB"/>
            <a:t>Individuals granted pre-settled status continue to be subject to conditions around the exercise of EU treaty rights for the purposes of access to housing/welfare benefits.</a:t>
          </a:r>
          <a:endParaRPr lang="en-US"/>
        </a:p>
      </dgm:t>
    </dgm:pt>
    <dgm:pt modelId="{8FC41EB4-684F-4D1D-A7DF-A4E4C9A3722D}" type="parTrans" cxnId="{A221F348-3F45-46F2-8610-9132898CD228}">
      <dgm:prSet/>
      <dgm:spPr/>
      <dgm:t>
        <a:bodyPr/>
        <a:lstStyle/>
        <a:p>
          <a:endParaRPr lang="en-US"/>
        </a:p>
      </dgm:t>
    </dgm:pt>
    <dgm:pt modelId="{3890F15A-A6AC-471B-B2BE-22EE70C58BAE}" type="sibTrans" cxnId="{A221F348-3F45-46F2-8610-9132898CD228}">
      <dgm:prSet/>
      <dgm:spPr/>
      <dgm:t>
        <a:bodyPr/>
        <a:lstStyle/>
        <a:p>
          <a:endParaRPr lang="en-US"/>
        </a:p>
      </dgm:t>
    </dgm:pt>
    <dgm:pt modelId="{F65BD952-048B-4DBA-AA24-2D7AADAA1754}">
      <dgm:prSet/>
      <dgm:spPr/>
      <dgm:t>
        <a:bodyPr/>
        <a:lstStyle/>
        <a:p>
          <a:r>
            <a:rPr lang="en-GB"/>
            <a:t>Crudely, this means that they are eligible if they are considered a worker, but not eligible if regarded as a jobseeker.</a:t>
          </a:r>
          <a:endParaRPr lang="en-US"/>
        </a:p>
      </dgm:t>
    </dgm:pt>
    <dgm:pt modelId="{5790FEE8-AECC-4745-B658-2CDBB5A4457A}" type="parTrans" cxnId="{D10FC1C4-7756-4251-B269-E403ED03F3C9}">
      <dgm:prSet/>
      <dgm:spPr/>
      <dgm:t>
        <a:bodyPr/>
        <a:lstStyle/>
        <a:p>
          <a:endParaRPr lang="en-US"/>
        </a:p>
      </dgm:t>
    </dgm:pt>
    <dgm:pt modelId="{3B1FC9D6-4531-4125-89EA-83D27BA27C56}" type="sibTrans" cxnId="{D10FC1C4-7756-4251-B269-E403ED03F3C9}">
      <dgm:prSet/>
      <dgm:spPr/>
      <dgm:t>
        <a:bodyPr/>
        <a:lstStyle/>
        <a:p>
          <a:endParaRPr lang="en-US"/>
        </a:p>
      </dgm:t>
    </dgm:pt>
    <dgm:pt modelId="{389572B7-0ABB-4823-88FF-DB1E0D63BB89}" type="pres">
      <dgm:prSet presAssocID="{067FB4A4-E051-413E-A868-1737858796C6}" presName="linear" presStyleCnt="0">
        <dgm:presLayoutVars>
          <dgm:animLvl val="lvl"/>
          <dgm:resizeHandles val="exact"/>
        </dgm:presLayoutVars>
      </dgm:prSet>
      <dgm:spPr/>
    </dgm:pt>
    <dgm:pt modelId="{20185D50-721A-4757-A491-134B1971AEE5}" type="pres">
      <dgm:prSet presAssocID="{4AE88A0B-7CB6-40BB-8BC9-1677685B6C17}" presName="parentText" presStyleLbl="node1" presStyleIdx="0" presStyleCnt="2">
        <dgm:presLayoutVars>
          <dgm:chMax val="0"/>
          <dgm:bulletEnabled val="1"/>
        </dgm:presLayoutVars>
      </dgm:prSet>
      <dgm:spPr/>
    </dgm:pt>
    <dgm:pt modelId="{5527CE11-BB7D-4EF2-931D-1EAF0F45902F}" type="pres">
      <dgm:prSet presAssocID="{3890F15A-A6AC-471B-B2BE-22EE70C58BAE}" presName="spacer" presStyleCnt="0"/>
      <dgm:spPr/>
    </dgm:pt>
    <dgm:pt modelId="{5468C753-9B5F-4049-B042-3BB9613FD605}" type="pres">
      <dgm:prSet presAssocID="{F65BD952-048B-4DBA-AA24-2D7AADAA1754}" presName="parentText" presStyleLbl="node1" presStyleIdx="1" presStyleCnt="2">
        <dgm:presLayoutVars>
          <dgm:chMax val="0"/>
          <dgm:bulletEnabled val="1"/>
        </dgm:presLayoutVars>
      </dgm:prSet>
      <dgm:spPr/>
    </dgm:pt>
  </dgm:ptLst>
  <dgm:cxnLst>
    <dgm:cxn modelId="{72B8AB0B-DE01-472A-BF2A-B4D89889D8FA}" type="presOf" srcId="{067FB4A4-E051-413E-A868-1737858796C6}" destId="{389572B7-0ABB-4823-88FF-DB1E0D63BB89}" srcOrd="0" destOrd="0" presId="urn:microsoft.com/office/officeart/2005/8/layout/vList2"/>
    <dgm:cxn modelId="{A221F348-3F45-46F2-8610-9132898CD228}" srcId="{067FB4A4-E051-413E-A868-1737858796C6}" destId="{4AE88A0B-7CB6-40BB-8BC9-1677685B6C17}" srcOrd="0" destOrd="0" parTransId="{8FC41EB4-684F-4D1D-A7DF-A4E4C9A3722D}" sibTransId="{3890F15A-A6AC-471B-B2BE-22EE70C58BAE}"/>
    <dgm:cxn modelId="{909E09A9-8B54-4661-8F48-DE84CDB62DD2}" type="presOf" srcId="{F65BD952-048B-4DBA-AA24-2D7AADAA1754}" destId="{5468C753-9B5F-4049-B042-3BB9613FD605}" srcOrd="0" destOrd="0" presId="urn:microsoft.com/office/officeart/2005/8/layout/vList2"/>
    <dgm:cxn modelId="{D10FC1C4-7756-4251-B269-E403ED03F3C9}" srcId="{067FB4A4-E051-413E-A868-1737858796C6}" destId="{F65BD952-048B-4DBA-AA24-2D7AADAA1754}" srcOrd="1" destOrd="0" parTransId="{5790FEE8-AECC-4745-B658-2CDBB5A4457A}" sibTransId="{3B1FC9D6-4531-4125-89EA-83D27BA27C56}"/>
    <dgm:cxn modelId="{4EF7CED0-FAEB-4E42-9575-D4051F65527D}" type="presOf" srcId="{4AE88A0B-7CB6-40BB-8BC9-1677685B6C17}" destId="{20185D50-721A-4757-A491-134B1971AEE5}" srcOrd="0" destOrd="0" presId="urn:microsoft.com/office/officeart/2005/8/layout/vList2"/>
    <dgm:cxn modelId="{5CE50934-0553-45B2-BE84-9589CE919D37}" type="presParOf" srcId="{389572B7-0ABB-4823-88FF-DB1E0D63BB89}" destId="{20185D50-721A-4757-A491-134B1971AEE5}" srcOrd="0" destOrd="0" presId="urn:microsoft.com/office/officeart/2005/8/layout/vList2"/>
    <dgm:cxn modelId="{0FB453BE-F0D9-4D3A-91BF-E315669F554B}" type="presParOf" srcId="{389572B7-0ABB-4823-88FF-DB1E0D63BB89}" destId="{5527CE11-BB7D-4EF2-931D-1EAF0F45902F}" srcOrd="1" destOrd="0" presId="urn:microsoft.com/office/officeart/2005/8/layout/vList2"/>
    <dgm:cxn modelId="{934C69ED-C2B6-48DF-99F4-87680391844D}" type="presParOf" srcId="{389572B7-0ABB-4823-88FF-DB1E0D63BB89}" destId="{5468C753-9B5F-4049-B042-3BB9613FD6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B2D7B9-DE40-4751-AB2E-D7E1AE8422A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0E0AB47-4BC2-4799-87F9-C921A6B87482}">
      <dgm:prSet/>
      <dgm:spPr/>
      <dgm:t>
        <a:bodyPr/>
        <a:lstStyle/>
        <a:p>
          <a:r>
            <a:rPr lang="en-GB"/>
            <a:t>April 2021, Home Office published guidance on reasonable grounds for late applications.</a:t>
          </a:r>
          <a:endParaRPr lang="en-US"/>
        </a:p>
      </dgm:t>
    </dgm:pt>
    <dgm:pt modelId="{9C2C548B-F3A8-431C-A5B8-516119088079}" type="parTrans" cxnId="{7318C2A2-5D69-45DD-9A6A-80941B7F7B8E}">
      <dgm:prSet/>
      <dgm:spPr/>
      <dgm:t>
        <a:bodyPr/>
        <a:lstStyle/>
        <a:p>
          <a:endParaRPr lang="en-US"/>
        </a:p>
      </dgm:t>
    </dgm:pt>
    <dgm:pt modelId="{0ADB6A82-AE94-42E8-A915-38D01ED812B2}" type="sibTrans" cxnId="{7318C2A2-5D69-45DD-9A6A-80941B7F7B8E}">
      <dgm:prSet/>
      <dgm:spPr/>
      <dgm:t>
        <a:bodyPr/>
        <a:lstStyle/>
        <a:p>
          <a:endParaRPr lang="en-US"/>
        </a:p>
      </dgm:t>
    </dgm:pt>
    <dgm:pt modelId="{8535EEFD-9D15-4309-A013-3DB7A016E7CA}">
      <dgm:prSet/>
      <dgm:spPr/>
      <dgm:t>
        <a:bodyPr/>
        <a:lstStyle/>
        <a:p>
          <a:r>
            <a:rPr lang="en-GB"/>
            <a:t>The more time elapsed between end of deadline and eventual submission of application, the harder it will be to demonstrate reasonable grounds.</a:t>
          </a:r>
          <a:endParaRPr lang="en-US"/>
        </a:p>
      </dgm:t>
    </dgm:pt>
    <dgm:pt modelId="{A78C616C-732C-4F15-B567-38D499FF1767}" type="parTrans" cxnId="{AB4E32D2-2AAB-4202-B36E-4544C931FB8D}">
      <dgm:prSet/>
      <dgm:spPr/>
      <dgm:t>
        <a:bodyPr/>
        <a:lstStyle/>
        <a:p>
          <a:endParaRPr lang="en-US"/>
        </a:p>
      </dgm:t>
    </dgm:pt>
    <dgm:pt modelId="{399876EB-695D-4FDF-865E-AAE5668E43F3}" type="sibTrans" cxnId="{AB4E32D2-2AAB-4202-B36E-4544C931FB8D}">
      <dgm:prSet/>
      <dgm:spPr/>
      <dgm:t>
        <a:bodyPr/>
        <a:lstStyle/>
        <a:p>
          <a:endParaRPr lang="en-US"/>
        </a:p>
      </dgm:t>
    </dgm:pt>
    <dgm:pt modelId="{3CAEC511-8A21-4BD5-9A62-B0527D17D388}">
      <dgm:prSet/>
      <dgm:spPr/>
      <dgm:t>
        <a:bodyPr/>
        <a:lstStyle/>
        <a:p>
          <a:r>
            <a:rPr lang="en-GB" dirty="0"/>
            <a:t>Being a looked after child/care leaver unaware that an application should have been made on their behalf by a corporate parent, but was not, is listed as a reasonable ground, as is being a victim of human trafficking, and being a victim of domestic violence..</a:t>
          </a:r>
          <a:endParaRPr lang="en-US" dirty="0"/>
        </a:p>
      </dgm:t>
    </dgm:pt>
    <dgm:pt modelId="{DD16A1B6-6D1E-487A-B379-AD2C9AC8FDA7}" type="parTrans" cxnId="{E6437045-2C72-4D2D-BF84-BA1DFAB6FFA5}">
      <dgm:prSet/>
      <dgm:spPr/>
      <dgm:t>
        <a:bodyPr/>
        <a:lstStyle/>
        <a:p>
          <a:endParaRPr lang="en-US"/>
        </a:p>
      </dgm:t>
    </dgm:pt>
    <dgm:pt modelId="{67448A38-378E-4D9F-A96B-165FB8076017}" type="sibTrans" cxnId="{E6437045-2C72-4D2D-BF84-BA1DFAB6FFA5}">
      <dgm:prSet/>
      <dgm:spPr/>
      <dgm:t>
        <a:bodyPr/>
        <a:lstStyle/>
        <a:p>
          <a:endParaRPr lang="en-US"/>
        </a:p>
      </dgm:t>
    </dgm:pt>
    <dgm:pt modelId="{9A6567EC-3094-4548-8C2F-48AAD0B1A7AC}" type="pres">
      <dgm:prSet presAssocID="{6FB2D7B9-DE40-4751-AB2E-D7E1AE8422A6}" presName="Name0" presStyleCnt="0">
        <dgm:presLayoutVars>
          <dgm:dir/>
          <dgm:animLvl val="lvl"/>
          <dgm:resizeHandles val="exact"/>
        </dgm:presLayoutVars>
      </dgm:prSet>
      <dgm:spPr/>
    </dgm:pt>
    <dgm:pt modelId="{F7EFD34D-22EC-48BA-AF9C-35594C3C6180}" type="pres">
      <dgm:prSet presAssocID="{3CAEC511-8A21-4BD5-9A62-B0527D17D388}" presName="boxAndChildren" presStyleCnt="0"/>
      <dgm:spPr/>
    </dgm:pt>
    <dgm:pt modelId="{2AF93877-5890-462B-A3F0-AF276A1866AE}" type="pres">
      <dgm:prSet presAssocID="{3CAEC511-8A21-4BD5-9A62-B0527D17D388}" presName="parentTextBox" presStyleLbl="node1" presStyleIdx="0" presStyleCnt="3"/>
      <dgm:spPr/>
    </dgm:pt>
    <dgm:pt modelId="{7C320FB1-FB85-4988-9F94-0EA083FAC662}" type="pres">
      <dgm:prSet presAssocID="{399876EB-695D-4FDF-865E-AAE5668E43F3}" presName="sp" presStyleCnt="0"/>
      <dgm:spPr/>
    </dgm:pt>
    <dgm:pt modelId="{8CA77BE6-1D19-4925-88A4-B7B352E39C40}" type="pres">
      <dgm:prSet presAssocID="{8535EEFD-9D15-4309-A013-3DB7A016E7CA}" presName="arrowAndChildren" presStyleCnt="0"/>
      <dgm:spPr/>
    </dgm:pt>
    <dgm:pt modelId="{94AD2430-1986-4830-A113-E74075074CB1}" type="pres">
      <dgm:prSet presAssocID="{8535EEFD-9D15-4309-A013-3DB7A016E7CA}" presName="parentTextArrow" presStyleLbl="node1" presStyleIdx="1" presStyleCnt="3"/>
      <dgm:spPr/>
    </dgm:pt>
    <dgm:pt modelId="{3EB1F27F-611A-4973-B607-D68A262EAFD2}" type="pres">
      <dgm:prSet presAssocID="{0ADB6A82-AE94-42E8-A915-38D01ED812B2}" presName="sp" presStyleCnt="0"/>
      <dgm:spPr/>
    </dgm:pt>
    <dgm:pt modelId="{D5EAD774-FBD9-43BC-95FD-E51F584009A7}" type="pres">
      <dgm:prSet presAssocID="{90E0AB47-4BC2-4799-87F9-C921A6B87482}" presName="arrowAndChildren" presStyleCnt="0"/>
      <dgm:spPr/>
    </dgm:pt>
    <dgm:pt modelId="{3B78C77F-9AB6-4A7F-909A-EC033500937B}" type="pres">
      <dgm:prSet presAssocID="{90E0AB47-4BC2-4799-87F9-C921A6B87482}" presName="parentTextArrow" presStyleLbl="node1" presStyleIdx="2" presStyleCnt="3"/>
      <dgm:spPr/>
    </dgm:pt>
  </dgm:ptLst>
  <dgm:cxnLst>
    <dgm:cxn modelId="{E0EEF023-344E-43B4-921B-6059FC2E07F0}" type="presOf" srcId="{8535EEFD-9D15-4309-A013-3DB7A016E7CA}" destId="{94AD2430-1986-4830-A113-E74075074CB1}" srcOrd="0" destOrd="0" presId="urn:microsoft.com/office/officeart/2005/8/layout/process4"/>
    <dgm:cxn modelId="{E6437045-2C72-4D2D-BF84-BA1DFAB6FFA5}" srcId="{6FB2D7B9-DE40-4751-AB2E-D7E1AE8422A6}" destId="{3CAEC511-8A21-4BD5-9A62-B0527D17D388}" srcOrd="2" destOrd="0" parTransId="{DD16A1B6-6D1E-487A-B379-AD2C9AC8FDA7}" sibTransId="{67448A38-378E-4D9F-A96B-165FB8076017}"/>
    <dgm:cxn modelId="{46002266-1079-4D45-AE11-D08CF55B4C7A}" type="presOf" srcId="{3CAEC511-8A21-4BD5-9A62-B0527D17D388}" destId="{2AF93877-5890-462B-A3F0-AF276A1866AE}" srcOrd="0" destOrd="0" presId="urn:microsoft.com/office/officeart/2005/8/layout/process4"/>
    <dgm:cxn modelId="{7318C2A2-5D69-45DD-9A6A-80941B7F7B8E}" srcId="{6FB2D7B9-DE40-4751-AB2E-D7E1AE8422A6}" destId="{90E0AB47-4BC2-4799-87F9-C921A6B87482}" srcOrd="0" destOrd="0" parTransId="{9C2C548B-F3A8-431C-A5B8-516119088079}" sibTransId="{0ADB6A82-AE94-42E8-A915-38D01ED812B2}"/>
    <dgm:cxn modelId="{608601AC-B0C5-489C-A29B-6198905C0E07}" type="presOf" srcId="{6FB2D7B9-DE40-4751-AB2E-D7E1AE8422A6}" destId="{9A6567EC-3094-4548-8C2F-48AAD0B1A7AC}" srcOrd="0" destOrd="0" presId="urn:microsoft.com/office/officeart/2005/8/layout/process4"/>
    <dgm:cxn modelId="{50BC44B2-EEC4-4268-8EEA-1957549AFA80}" type="presOf" srcId="{90E0AB47-4BC2-4799-87F9-C921A6B87482}" destId="{3B78C77F-9AB6-4A7F-909A-EC033500937B}" srcOrd="0" destOrd="0" presId="urn:microsoft.com/office/officeart/2005/8/layout/process4"/>
    <dgm:cxn modelId="{AB4E32D2-2AAB-4202-B36E-4544C931FB8D}" srcId="{6FB2D7B9-DE40-4751-AB2E-D7E1AE8422A6}" destId="{8535EEFD-9D15-4309-A013-3DB7A016E7CA}" srcOrd="1" destOrd="0" parTransId="{A78C616C-732C-4F15-B567-38D499FF1767}" sibTransId="{399876EB-695D-4FDF-865E-AAE5668E43F3}"/>
    <dgm:cxn modelId="{2D0E5163-CC75-4E09-86DC-7869B227A6D0}" type="presParOf" srcId="{9A6567EC-3094-4548-8C2F-48AAD0B1A7AC}" destId="{F7EFD34D-22EC-48BA-AF9C-35594C3C6180}" srcOrd="0" destOrd="0" presId="urn:microsoft.com/office/officeart/2005/8/layout/process4"/>
    <dgm:cxn modelId="{4D8C725E-CB96-47C6-81BB-6F2BB5BEA5CB}" type="presParOf" srcId="{F7EFD34D-22EC-48BA-AF9C-35594C3C6180}" destId="{2AF93877-5890-462B-A3F0-AF276A1866AE}" srcOrd="0" destOrd="0" presId="urn:microsoft.com/office/officeart/2005/8/layout/process4"/>
    <dgm:cxn modelId="{3C1CDB5B-0C9F-451A-A5D1-3FE37FA50382}" type="presParOf" srcId="{9A6567EC-3094-4548-8C2F-48AAD0B1A7AC}" destId="{7C320FB1-FB85-4988-9F94-0EA083FAC662}" srcOrd="1" destOrd="0" presId="urn:microsoft.com/office/officeart/2005/8/layout/process4"/>
    <dgm:cxn modelId="{7B035542-3546-4E9D-A078-B94429234146}" type="presParOf" srcId="{9A6567EC-3094-4548-8C2F-48AAD0B1A7AC}" destId="{8CA77BE6-1D19-4925-88A4-B7B352E39C40}" srcOrd="2" destOrd="0" presId="urn:microsoft.com/office/officeart/2005/8/layout/process4"/>
    <dgm:cxn modelId="{90C772BB-221B-415C-884D-708120249998}" type="presParOf" srcId="{8CA77BE6-1D19-4925-88A4-B7B352E39C40}" destId="{94AD2430-1986-4830-A113-E74075074CB1}" srcOrd="0" destOrd="0" presId="urn:microsoft.com/office/officeart/2005/8/layout/process4"/>
    <dgm:cxn modelId="{3ED6EC36-1B20-474D-B941-0F4F2AAA30BE}" type="presParOf" srcId="{9A6567EC-3094-4548-8C2F-48AAD0B1A7AC}" destId="{3EB1F27F-611A-4973-B607-D68A262EAFD2}" srcOrd="3" destOrd="0" presId="urn:microsoft.com/office/officeart/2005/8/layout/process4"/>
    <dgm:cxn modelId="{599A3A20-D065-4427-936A-76629319CE43}" type="presParOf" srcId="{9A6567EC-3094-4548-8C2F-48AAD0B1A7AC}" destId="{D5EAD774-FBD9-43BC-95FD-E51F584009A7}" srcOrd="4" destOrd="0" presId="urn:microsoft.com/office/officeart/2005/8/layout/process4"/>
    <dgm:cxn modelId="{D027FAA0-3F11-4440-A2D0-461C290E3FEF}" type="presParOf" srcId="{D5EAD774-FBD9-43BC-95FD-E51F584009A7}" destId="{3B78C77F-9AB6-4A7F-909A-EC033500937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322F3A-5C53-442F-BB16-2821C98A637E}"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506927EB-89E6-4EC7-A44C-CA593FCD6028}">
      <dgm:prSet/>
      <dgm:spPr/>
      <dgm:t>
        <a:bodyPr/>
        <a:lstStyle/>
        <a:p>
          <a:r>
            <a:rPr lang="en-GB" dirty="0"/>
            <a:t>People resident in the UK as family members of EEA nationals are- or were- considered to hold derivative residence rights under EU law.</a:t>
          </a:r>
          <a:endParaRPr lang="en-US" dirty="0"/>
        </a:p>
      </dgm:t>
    </dgm:pt>
    <dgm:pt modelId="{F73E1BD7-18BB-4ED3-A558-3C932DA071B5}" type="parTrans" cxnId="{730EE38D-AF72-44E2-BF2C-57A9504FD4BF}">
      <dgm:prSet/>
      <dgm:spPr/>
      <dgm:t>
        <a:bodyPr/>
        <a:lstStyle/>
        <a:p>
          <a:endParaRPr lang="en-US"/>
        </a:p>
      </dgm:t>
    </dgm:pt>
    <dgm:pt modelId="{6E1BBC95-82DE-4804-BC40-7DA48B51F037}" type="sibTrans" cxnId="{730EE38D-AF72-44E2-BF2C-57A9504FD4BF}">
      <dgm:prSet/>
      <dgm:spPr/>
      <dgm:t>
        <a:bodyPr/>
        <a:lstStyle/>
        <a:p>
          <a:endParaRPr lang="en-US"/>
        </a:p>
      </dgm:t>
    </dgm:pt>
    <dgm:pt modelId="{F9B37A38-D3FA-4999-BFA7-1CA1A8AFAD17}">
      <dgm:prSet/>
      <dgm:spPr/>
      <dgm:t>
        <a:bodyPr/>
        <a:lstStyle/>
        <a:p>
          <a:r>
            <a:rPr lang="en-GB"/>
            <a:t>These individuals, too, were required to apply under the EU Settled Status scheme before June 2021, or risk undocumented status.</a:t>
          </a:r>
          <a:endParaRPr lang="en-US"/>
        </a:p>
      </dgm:t>
    </dgm:pt>
    <dgm:pt modelId="{9B13DAB0-EA55-4A56-AD14-F0EF9CD603C0}" type="parTrans" cxnId="{F5A33D1E-AE9F-415D-9CA6-1889A6FE2B0A}">
      <dgm:prSet/>
      <dgm:spPr/>
      <dgm:t>
        <a:bodyPr/>
        <a:lstStyle/>
        <a:p>
          <a:endParaRPr lang="en-US"/>
        </a:p>
      </dgm:t>
    </dgm:pt>
    <dgm:pt modelId="{F1DBC3C6-97B3-459C-9C57-7A6C9BD40F9E}" type="sibTrans" cxnId="{F5A33D1E-AE9F-415D-9CA6-1889A6FE2B0A}">
      <dgm:prSet/>
      <dgm:spPr/>
      <dgm:t>
        <a:bodyPr/>
        <a:lstStyle/>
        <a:p>
          <a:endParaRPr lang="en-US"/>
        </a:p>
      </dgm:t>
    </dgm:pt>
    <dgm:pt modelId="{B51DF39B-9CE8-4FAC-B52D-74775796A2E8}">
      <dgm:prSet/>
      <dgm:spPr/>
      <dgm:t>
        <a:bodyPr/>
        <a:lstStyle/>
        <a:p>
          <a:r>
            <a:rPr lang="en-GB" dirty="0"/>
            <a:t>Essentially, anyone with any potential EU family connections should presently be encouraged to seek legal advice.</a:t>
          </a:r>
          <a:endParaRPr lang="en-US" dirty="0"/>
        </a:p>
      </dgm:t>
    </dgm:pt>
    <dgm:pt modelId="{4F96661C-E82D-4B1E-8F11-F92BF72876F2}" type="parTrans" cxnId="{D3C95D78-B04F-4234-B4E9-5C24DD4FC8CB}">
      <dgm:prSet/>
      <dgm:spPr/>
      <dgm:t>
        <a:bodyPr/>
        <a:lstStyle/>
        <a:p>
          <a:endParaRPr lang="en-US"/>
        </a:p>
      </dgm:t>
    </dgm:pt>
    <dgm:pt modelId="{937DA6FF-9C83-4F06-94F1-D14172E9BC7A}" type="sibTrans" cxnId="{D3C95D78-B04F-4234-B4E9-5C24DD4FC8CB}">
      <dgm:prSet/>
      <dgm:spPr/>
      <dgm:t>
        <a:bodyPr/>
        <a:lstStyle/>
        <a:p>
          <a:endParaRPr lang="en-US"/>
        </a:p>
      </dgm:t>
    </dgm:pt>
    <dgm:pt modelId="{45BD3217-B48D-4E2C-8EDC-7ABAB7AA1A16}" type="pres">
      <dgm:prSet presAssocID="{D8322F3A-5C53-442F-BB16-2821C98A637E}" presName="vert0" presStyleCnt="0">
        <dgm:presLayoutVars>
          <dgm:dir/>
          <dgm:animOne val="branch"/>
          <dgm:animLvl val="lvl"/>
        </dgm:presLayoutVars>
      </dgm:prSet>
      <dgm:spPr/>
    </dgm:pt>
    <dgm:pt modelId="{48D1F4AC-1E4B-44AB-B836-0EC5596A370E}" type="pres">
      <dgm:prSet presAssocID="{506927EB-89E6-4EC7-A44C-CA593FCD6028}" presName="thickLine" presStyleLbl="alignNode1" presStyleIdx="0" presStyleCnt="3"/>
      <dgm:spPr/>
    </dgm:pt>
    <dgm:pt modelId="{229BC9D3-9ED6-4CF6-AC7F-A4F72A5E3AE2}" type="pres">
      <dgm:prSet presAssocID="{506927EB-89E6-4EC7-A44C-CA593FCD6028}" presName="horz1" presStyleCnt="0"/>
      <dgm:spPr/>
    </dgm:pt>
    <dgm:pt modelId="{E54C396B-E529-4A72-9D27-2B4B79BDC50F}" type="pres">
      <dgm:prSet presAssocID="{506927EB-89E6-4EC7-A44C-CA593FCD6028}" presName="tx1" presStyleLbl="revTx" presStyleIdx="0" presStyleCnt="3"/>
      <dgm:spPr/>
    </dgm:pt>
    <dgm:pt modelId="{7593AC3B-F0E9-4035-A22F-5A0F58418D5B}" type="pres">
      <dgm:prSet presAssocID="{506927EB-89E6-4EC7-A44C-CA593FCD6028}" presName="vert1" presStyleCnt="0"/>
      <dgm:spPr/>
    </dgm:pt>
    <dgm:pt modelId="{5953E9FF-E272-4E0C-90AA-1C1F73B46C57}" type="pres">
      <dgm:prSet presAssocID="{F9B37A38-D3FA-4999-BFA7-1CA1A8AFAD17}" presName="thickLine" presStyleLbl="alignNode1" presStyleIdx="1" presStyleCnt="3"/>
      <dgm:spPr/>
    </dgm:pt>
    <dgm:pt modelId="{B2B890AB-8E8C-4A96-8A4E-B2934854B164}" type="pres">
      <dgm:prSet presAssocID="{F9B37A38-D3FA-4999-BFA7-1CA1A8AFAD17}" presName="horz1" presStyleCnt="0"/>
      <dgm:spPr/>
    </dgm:pt>
    <dgm:pt modelId="{FB7A8E5B-EFF7-4249-8630-3245ABBC4F18}" type="pres">
      <dgm:prSet presAssocID="{F9B37A38-D3FA-4999-BFA7-1CA1A8AFAD17}" presName="tx1" presStyleLbl="revTx" presStyleIdx="1" presStyleCnt="3"/>
      <dgm:spPr/>
    </dgm:pt>
    <dgm:pt modelId="{58EB8E73-656E-44C6-AED7-B36DE526C7F7}" type="pres">
      <dgm:prSet presAssocID="{F9B37A38-D3FA-4999-BFA7-1CA1A8AFAD17}" presName="vert1" presStyleCnt="0"/>
      <dgm:spPr/>
    </dgm:pt>
    <dgm:pt modelId="{A2AE9A12-0EFA-401A-861E-320CFE18D90B}" type="pres">
      <dgm:prSet presAssocID="{B51DF39B-9CE8-4FAC-B52D-74775796A2E8}" presName="thickLine" presStyleLbl="alignNode1" presStyleIdx="2" presStyleCnt="3"/>
      <dgm:spPr/>
    </dgm:pt>
    <dgm:pt modelId="{03F7B772-A9C5-46EE-BE4B-2545CFC962E1}" type="pres">
      <dgm:prSet presAssocID="{B51DF39B-9CE8-4FAC-B52D-74775796A2E8}" presName="horz1" presStyleCnt="0"/>
      <dgm:spPr/>
    </dgm:pt>
    <dgm:pt modelId="{C9646882-8E06-4775-90FB-B08AA837A1D8}" type="pres">
      <dgm:prSet presAssocID="{B51DF39B-9CE8-4FAC-B52D-74775796A2E8}" presName="tx1" presStyleLbl="revTx" presStyleIdx="2" presStyleCnt="3"/>
      <dgm:spPr/>
    </dgm:pt>
    <dgm:pt modelId="{A7A181D2-3E15-4128-B740-F1B4DF4BEBCB}" type="pres">
      <dgm:prSet presAssocID="{B51DF39B-9CE8-4FAC-B52D-74775796A2E8}" presName="vert1" presStyleCnt="0"/>
      <dgm:spPr/>
    </dgm:pt>
  </dgm:ptLst>
  <dgm:cxnLst>
    <dgm:cxn modelId="{F5A33D1E-AE9F-415D-9CA6-1889A6FE2B0A}" srcId="{D8322F3A-5C53-442F-BB16-2821C98A637E}" destId="{F9B37A38-D3FA-4999-BFA7-1CA1A8AFAD17}" srcOrd="1" destOrd="0" parTransId="{9B13DAB0-EA55-4A56-AD14-F0EF9CD603C0}" sibTransId="{F1DBC3C6-97B3-459C-9C57-7A6C9BD40F9E}"/>
    <dgm:cxn modelId="{936B9F3E-7268-4521-BC28-93CDD414F418}" type="presOf" srcId="{B51DF39B-9CE8-4FAC-B52D-74775796A2E8}" destId="{C9646882-8E06-4775-90FB-B08AA837A1D8}" srcOrd="0" destOrd="0" presId="urn:microsoft.com/office/officeart/2008/layout/LinedList"/>
    <dgm:cxn modelId="{A9E4D643-60FB-43CE-AD56-98BFF5AE6A79}" type="presOf" srcId="{506927EB-89E6-4EC7-A44C-CA593FCD6028}" destId="{E54C396B-E529-4A72-9D27-2B4B79BDC50F}" srcOrd="0" destOrd="0" presId="urn:microsoft.com/office/officeart/2008/layout/LinedList"/>
    <dgm:cxn modelId="{D3C95D78-B04F-4234-B4E9-5C24DD4FC8CB}" srcId="{D8322F3A-5C53-442F-BB16-2821C98A637E}" destId="{B51DF39B-9CE8-4FAC-B52D-74775796A2E8}" srcOrd="2" destOrd="0" parTransId="{4F96661C-E82D-4B1E-8F11-F92BF72876F2}" sibTransId="{937DA6FF-9C83-4F06-94F1-D14172E9BC7A}"/>
    <dgm:cxn modelId="{70A4AD8D-1C02-43F9-A226-EF97281BD6EB}" type="presOf" srcId="{D8322F3A-5C53-442F-BB16-2821C98A637E}" destId="{45BD3217-B48D-4E2C-8EDC-7ABAB7AA1A16}" srcOrd="0" destOrd="0" presId="urn:microsoft.com/office/officeart/2008/layout/LinedList"/>
    <dgm:cxn modelId="{730EE38D-AF72-44E2-BF2C-57A9504FD4BF}" srcId="{D8322F3A-5C53-442F-BB16-2821C98A637E}" destId="{506927EB-89E6-4EC7-A44C-CA593FCD6028}" srcOrd="0" destOrd="0" parTransId="{F73E1BD7-18BB-4ED3-A558-3C932DA071B5}" sibTransId="{6E1BBC95-82DE-4804-BC40-7DA48B51F037}"/>
    <dgm:cxn modelId="{647258D1-4A4F-450E-B43B-C0A7A2B3AACA}" type="presOf" srcId="{F9B37A38-D3FA-4999-BFA7-1CA1A8AFAD17}" destId="{FB7A8E5B-EFF7-4249-8630-3245ABBC4F18}" srcOrd="0" destOrd="0" presId="urn:microsoft.com/office/officeart/2008/layout/LinedList"/>
    <dgm:cxn modelId="{17789148-07A3-4355-8A57-414996461162}" type="presParOf" srcId="{45BD3217-B48D-4E2C-8EDC-7ABAB7AA1A16}" destId="{48D1F4AC-1E4B-44AB-B836-0EC5596A370E}" srcOrd="0" destOrd="0" presId="urn:microsoft.com/office/officeart/2008/layout/LinedList"/>
    <dgm:cxn modelId="{449611A6-8B3F-4716-BB7A-EA331D1D29AF}" type="presParOf" srcId="{45BD3217-B48D-4E2C-8EDC-7ABAB7AA1A16}" destId="{229BC9D3-9ED6-4CF6-AC7F-A4F72A5E3AE2}" srcOrd="1" destOrd="0" presId="urn:microsoft.com/office/officeart/2008/layout/LinedList"/>
    <dgm:cxn modelId="{B7CF59B1-EB9F-4663-8D94-6F9CBD1C3FEF}" type="presParOf" srcId="{229BC9D3-9ED6-4CF6-AC7F-A4F72A5E3AE2}" destId="{E54C396B-E529-4A72-9D27-2B4B79BDC50F}" srcOrd="0" destOrd="0" presId="urn:microsoft.com/office/officeart/2008/layout/LinedList"/>
    <dgm:cxn modelId="{DD0E35E5-A0D0-4918-B19B-18E8258BC9D1}" type="presParOf" srcId="{229BC9D3-9ED6-4CF6-AC7F-A4F72A5E3AE2}" destId="{7593AC3B-F0E9-4035-A22F-5A0F58418D5B}" srcOrd="1" destOrd="0" presId="urn:microsoft.com/office/officeart/2008/layout/LinedList"/>
    <dgm:cxn modelId="{357A6EBD-FD16-49F2-8661-A45C2BBCF9A9}" type="presParOf" srcId="{45BD3217-B48D-4E2C-8EDC-7ABAB7AA1A16}" destId="{5953E9FF-E272-4E0C-90AA-1C1F73B46C57}" srcOrd="2" destOrd="0" presId="urn:microsoft.com/office/officeart/2008/layout/LinedList"/>
    <dgm:cxn modelId="{B0DC4D1C-4B13-4BB4-A34D-E0A80DEE964B}" type="presParOf" srcId="{45BD3217-B48D-4E2C-8EDC-7ABAB7AA1A16}" destId="{B2B890AB-8E8C-4A96-8A4E-B2934854B164}" srcOrd="3" destOrd="0" presId="urn:microsoft.com/office/officeart/2008/layout/LinedList"/>
    <dgm:cxn modelId="{7CEB30AE-A4CD-412F-A8D3-3C80294B6C3F}" type="presParOf" srcId="{B2B890AB-8E8C-4A96-8A4E-B2934854B164}" destId="{FB7A8E5B-EFF7-4249-8630-3245ABBC4F18}" srcOrd="0" destOrd="0" presId="urn:microsoft.com/office/officeart/2008/layout/LinedList"/>
    <dgm:cxn modelId="{E13CE716-A93D-48B8-A464-C87D688E68DC}" type="presParOf" srcId="{B2B890AB-8E8C-4A96-8A4E-B2934854B164}" destId="{58EB8E73-656E-44C6-AED7-B36DE526C7F7}" srcOrd="1" destOrd="0" presId="urn:microsoft.com/office/officeart/2008/layout/LinedList"/>
    <dgm:cxn modelId="{E153D643-647E-4114-9949-8A9174F32823}" type="presParOf" srcId="{45BD3217-B48D-4E2C-8EDC-7ABAB7AA1A16}" destId="{A2AE9A12-0EFA-401A-861E-320CFE18D90B}" srcOrd="4" destOrd="0" presId="urn:microsoft.com/office/officeart/2008/layout/LinedList"/>
    <dgm:cxn modelId="{9755C003-5EC4-41A6-9A4A-FD0DD94EB3F5}" type="presParOf" srcId="{45BD3217-B48D-4E2C-8EDC-7ABAB7AA1A16}" destId="{03F7B772-A9C5-46EE-BE4B-2545CFC962E1}" srcOrd="5" destOrd="0" presId="urn:microsoft.com/office/officeart/2008/layout/LinedList"/>
    <dgm:cxn modelId="{8EA25CD0-5B97-4B5D-94F8-7E65FE7BF302}" type="presParOf" srcId="{03F7B772-A9C5-46EE-BE4B-2545CFC962E1}" destId="{C9646882-8E06-4775-90FB-B08AA837A1D8}" srcOrd="0" destOrd="0" presId="urn:microsoft.com/office/officeart/2008/layout/LinedList"/>
    <dgm:cxn modelId="{B5AB3BC1-7CEC-47EE-A278-7E5535A4F1A4}" type="presParOf" srcId="{03F7B772-A9C5-46EE-BE4B-2545CFC962E1}" destId="{A7A181D2-3E15-4128-B740-F1B4DF4BEBC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88FB6A-4915-477B-B94A-649AAF96D28C}"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591C675-DB04-4670-BFEF-4EF8D2E9201A}">
      <dgm:prSet/>
      <dgm:spPr/>
      <dgm:t>
        <a:bodyPr/>
        <a:lstStyle/>
        <a:p>
          <a:r>
            <a:rPr lang="en-GB"/>
            <a:t>Slavery, Servitude, Forced and Compulsory Labour and Human Trafficking</a:t>
          </a:r>
          <a:endParaRPr lang="en-US"/>
        </a:p>
      </dgm:t>
    </dgm:pt>
    <dgm:pt modelId="{90360B2E-8478-4F44-A58E-E89FBC9B9E6B}" type="parTrans" cxnId="{323EFE32-3808-478B-9ED9-164E9AC33B43}">
      <dgm:prSet/>
      <dgm:spPr/>
      <dgm:t>
        <a:bodyPr/>
        <a:lstStyle/>
        <a:p>
          <a:endParaRPr lang="en-US"/>
        </a:p>
      </dgm:t>
    </dgm:pt>
    <dgm:pt modelId="{C0A0E190-10AC-4B3D-B945-A409169DBA74}" type="sibTrans" cxnId="{323EFE32-3808-478B-9ED9-164E9AC33B43}">
      <dgm:prSet/>
      <dgm:spPr/>
      <dgm:t>
        <a:bodyPr/>
        <a:lstStyle/>
        <a:p>
          <a:endParaRPr lang="en-US"/>
        </a:p>
      </dgm:t>
    </dgm:pt>
    <dgm:pt modelId="{22CE2CD8-6C44-4C41-9063-1E3444723BF5}">
      <dgm:prSet/>
      <dgm:spPr/>
      <dgm:t>
        <a:bodyPr/>
        <a:lstStyle/>
        <a:p>
          <a:r>
            <a:rPr lang="en-GB"/>
            <a:t>Typologies – Sex, Labour, Forced Criminal, Domestic Servitude and Organ Harvesting (905)</a:t>
          </a:r>
          <a:endParaRPr lang="en-US"/>
        </a:p>
      </dgm:t>
    </dgm:pt>
    <dgm:pt modelId="{E0ACA9C2-B00F-44C0-8DDB-09207C872F24}" type="parTrans" cxnId="{F00F7BC5-6DC4-4EA7-8B52-8D389926D7CC}">
      <dgm:prSet/>
      <dgm:spPr/>
      <dgm:t>
        <a:bodyPr/>
        <a:lstStyle/>
        <a:p>
          <a:endParaRPr lang="en-US"/>
        </a:p>
      </dgm:t>
    </dgm:pt>
    <dgm:pt modelId="{77C43FE6-1C5A-411F-B2ED-1317FBF9C51C}" type="sibTrans" cxnId="{F00F7BC5-6DC4-4EA7-8B52-8D389926D7CC}">
      <dgm:prSet/>
      <dgm:spPr/>
      <dgm:t>
        <a:bodyPr/>
        <a:lstStyle/>
        <a:p>
          <a:endParaRPr lang="en-US"/>
        </a:p>
      </dgm:t>
    </dgm:pt>
    <dgm:pt modelId="{52755415-CC1B-4289-AFE8-51B69E9B9D8A}">
      <dgm:prSet/>
      <dgm:spPr/>
      <dgm:t>
        <a:bodyPr/>
        <a:lstStyle/>
        <a:p>
          <a:r>
            <a:rPr lang="en-GB"/>
            <a:t>Nationalities – British, Albanian and Vietnamese</a:t>
          </a:r>
          <a:endParaRPr lang="en-US"/>
        </a:p>
      </dgm:t>
    </dgm:pt>
    <dgm:pt modelId="{4BD925BA-77D7-4986-B746-F7E66F58221A}" type="parTrans" cxnId="{0D32B416-1D0D-452E-8DE8-EEC733D25C60}">
      <dgm:prSet/>
      <dgm:spPr/>
      <dgm:t>
        <a:bodyPr/>
        <a:lstStyle/>
        <a:p>
          <a:endParaRPr lang="en-US"/>
        </a:p>
      </dgm:t>
    </dgm:pt>
    <dgm:pt modelId="{E8E78972-8AA0-4F92-A79D-2759354F4057}" type="sibTrans" cxnId="{0D32B416-1D0D-452E-8DE8-EEC733D25C60}">
      <dgm:prSet/>
      <dgm:spPr/>
      <dgm:t>
        <a:bodyPr/>
        <a:lstStyle/>
        <a:p>
          <a:endParaRPr lang="en-US"/>
        </a:p>
      </dgm:t>
    </dgm:pt>
    <dgm:pt modelId="{E734E645-0B13-4871-80A2-FDB0A98AF96E}">
      <dgm:prSet/>
      <dgm:spPr/>
      <dgm:t>
        <a:bodyPr/>
        <a:lstStyle/>
        <a:p>
          <a:r>
            <a:rPr lang="en-GB"/>
            <a:t>National Volume – Labour</a:t>
          </a:r>
          <a:endParaRPr lang="en-US"/>
        </a:p>
      </dgm:t>
    </dgm:pt>
    <dgm:pt modelId="{54C5A782-0A03-4E38-B8DB-DE9EFDE540AE}" type="parTrans" cxnId="{D207B6F0-5A37-4292-B86F-C84A65896DDE}">
      <dgm:prSet/>
      <dgm:spPr/>
      <dgm:t>
        <a:bodyPr/>
        <a:lstStyle/>
        <a:p>
          <a:endParaRPr lang="en-US"/>
        </a:p>
      </dgm:t>
    </dgm:pt>
    <dgm:pt modelId="{C72DD0B6-2931-4C39-AB35-9251722BF709}" type="sibTrans" cxnId="{D207B6F0-5A37-4292-B86F-C84A65896DDE}">
      <dgm:prSet/>
      <dgm:spPr/>
      <dgm:t>
        <a:bodyPr/>
        <a:lstStyle/>
        <a:p>
          <a:endParaRPr lang="en-US"/>
        </a:p>
      </dgm:t>
    </dgm:pt>
    <dgm:pt modelId="{8CB5DB70-10DC-4F21-A046-4882E148C69E}">
      <dgm:prSet/>
      <dgm:spPr/>
      <dgm:t>
        <a:bodyPr/>
        <a:lstStyle/>
        <a:p>
          <a:r>
            <a:rPr lang="en-GB"/>
            <a:t>West Midlands – Forced Criminal</a:t>
          </a:r>
          <a:endParaRPr lang="en-US"/>
        </a:p>
      </dgm:t>
    </dgm:pt>
    <dgm:pt modelId="{8BBCFF6F-1C43-4B43-92E1-3AD9E25B15FF}" type="parTrans" cxnId="{4E19FB72-8359-4071-A02B-FE42669B2984}">
      <dgm:prSet/>
      <dgm:spPr/>
      <dgm:t>
        <a:bodyPr/>
        <a:lstStyle/>
        <a:p>
          <a:endParaRPr lang="en-US"/>
        </a:p>
      </dgm:t>
    </dgm:pt>
    <dgm:pt modelId="{EB31F893-5B68-4389-A254-EA6F82925ABD}" type="sibTrans" cxnId="{4E19FB72-8359-4071-A02B-FE42669B2984}">
      <dgm:prSet/>
      <dgm:spPr/>
      <dgm:t>
        <a:bodyPr/>
        <a:lstStyle/>
        <a:p>
          <a:endParaRPr lang="en-US"/>
        </a:p>
      </dgm:t>
    </dgm:pt>
    <dgm:pt modelId="{0EF36236-2604-4936-8A88-7D869DA1E967}" type="pres">
      <dgm:prSet presAssocID="{7388FB6A-4915-477B-B94A-649AAF96D28C}" presName="linear" presStyleCnt="0">
        <dgm:presLayoutVars>
          <dgm:animLvl val="lvl"/>
          <dgm:resizeHandles val="exact"/>
        </dgm:presLayoutVars>
      </dgm:prSet>
      <dgm:spPr/>
    </dgm:pt>
    <dgm:pt modelId="{CD6315EE-CF7A-4F3D-927F-03837EA0938B}" type="pres">
      <dgm:prSet presAssocID="{6591C675-DB04-4670-BFEF-4EF8D2E9201A}" presName="parentText" presStyleLbl="node1" presStyleIdx="0" presStyleCnt="5">
        <dgm:presLayoutVars>
          <dgm:chMax val="0"/>
          <dgm:bulletEnabled val="1"/>
        </dgm:presLayoutVars>
      </dgm:prSet>
      <dgm:spPr/>
    </dgm:pt>
    <dgm:pt modelId="{ED50C8D3-03C7-4BDF-A533-E4C387A6DA75}" type="pres">
      <dgm:prSet presAssocID="{C0A0E190-10AC-4B3D-B945-A409169DBA74}" presName="spacer" presStyleCnt="0"/>
      <dgm:spPr/>
    </dgm:pt>
    <dgm:pt modelId="{A9D64D94-FF2C-4612-8AB2-4295B96A83E7}" type="pres">
      <dgm:prSet presAssocID="{22CE2CD8-6C44-4C41-9063-1E3444723BF5}" presName="parentText" presStyleLbl="node1" presStyleIdx="1" presStyleCnt="5">
        <dgm:presLayoutVars>
          <dgm:chMax val="0"/>
          <dgm:bulletEnabled val="1"/>
        </dgm:presLayoutVars>
      </dgm:prSet>
      <dgm:spPr/>
    </dgm:pt>
    <dgm:pt modelId="{C6CA11D7-79FF-47C6-9CC6-F405C359C2B2}" type="pres">
      <dgm:prSet presAssocID="{77C43FE6-1C5A-411F-B2ED-1317FBF9C51C}" presName="spacer" presStyleCnt="0"/>
      <dgm:spPr/>
    </dgm:pt>
    <dgm:pt modelId="{2C499AAD-1F0B-4B8D-9EAC-00ED717AFDB8}" type="pres">
      <dgm:prSet presAssocID="{52755415-CC1B-4289-AFE8-51B69E9B9D8A}" presName="parentText" presStyleLbl="node1" presStyleIdx="2" presStyleCnt="5">
        <dgm:presLayoutVars>
          <dgm:chMax val="0"/>
          <dgm:bulletEnabled val="1"/>
        </dgm:presLayoutVars>
      </dgm:prSet>
      <dgm:spPr/>
    </dgm:pt>
    <dgm:pt modelId="{4272F3C5-0711-4DB2-B93C-0547009107A6}" type="pres">
      <dgm:prSet presAssocID="{E8E78972-8AA0-4F92-A79D-2759354F4057}" presName="spacer" presStyleCnt="0"/>
      <dgm:spPr/>
    </dgm:pt>
    <dgm:pt modelId="{273FD8FD-0B03-465B-AF02-6000A1A94B4F}" type="pres">
      <dgm:prSet presAssocID="{E734E645-0B13-4871-80A2-FDB0A98AF96E}" presName="parentText" presStyleLbl="node1" presStyleIdx="3" presStyleCnt="5">
        <dgm:presLayoutVars>
          <dgm:chMax val="0"/>
          <dgm:bulletEnabled val="1"/>
        </dgm:presLayoutVars>
      </dgm:prSet>
      <dgm:spPr/>
    </dgm:pt>
    <dgm:pt modelId="{9BD68A4D-CF04-4692-B79D-1860E70A7558}" type="pres">
      <dgm:prSet presAssocID="{C72DD0B6-2931-4C39-AB35-9251722BF709}" presName="spacer" presStyleCnt="0"/>
      <dgm:spPr/>
    </dgm:pt>
    <dgm:pt modelId="{27D9BE80-9C20-40A7-97FA-2834C163BE81}" type="pres">
      <dgm:prSet presAssocID="{8CB5DB70-10DC-4F21-A046-4882E148C69E}" presName="parentText" presStyleLbl="node1" presStyleIdx="4" presStyleCnt="5">
        <dgm:presLayoutVars>
          <dgm:chMax val="0"/>
          <dgm:bulletEnabled val="1"/>
        </dgm:presLayoutVars>
      </dgm:prSet>
      <dgm:spPr/>
    </dgm:pt>
  </dgm:ptLst>
  <dgm:cxnLst>
    <dgm:cxn modelId="{0D32B416-1D0D-452E-8DE8-EEC733D25C60}" srcId="{7388FB6A-4915-477B-B94A-649AAF96D28C}" destId="{52755415-CC1B-4289-AFE8-51B69E9B9D8A}" srcOrd="2" destOrd="0" parTransId="{4BD925BA-77D7-4986-B746-F7E66F58221A}" sibTransId="{E8E78972-8AA0-4F92-A79D-2759354F4057}"/>
    <dgm:cxn modelId="{FB50D82F-6985-4514-BFD7-30230C6E9D92}" type="presOf" srcId="{E734E645-0B13-4871-80A2-FDB0A98AF96E}" destId="{273FD8FD-0B03-465B-AF02-6000A1A94B4F}" srcOrd="0" destOrd="0" presId="urn:microsoft.com/office/officeart/2005/8/layout/vList2"/>
    <dgm:cxn modelId="{323EFE32-3808-478B-9ED9-164E9AC33B43}" srcId="{7388FB6A-4915-477B-B94A-649AAF96D28C}" destId="{6591C675-DB04-4670-BFEF-4EF8D2E9201A}" srcOrd="0" destOrd="0" parTransId="{90360B2E-8478-4F44-A58E-E89FBC9B9E6B}" sibTransId="{C0A0E190-10AC-4B3D-B945-A409169DBA74}"/>
    <dgm:cxn modelId="{0FF16734-AE54-49D9-91B6-75DA44F38394}" type="presOf" srcId="{8CB5DB70-10DC-4F21-A046-4882E148C69E}" destId="{27D9BE80-9C20-40A7-97FA-2834C163BE81}" srcOrd="0" destOrd="0" presId="urn:microsoft.com/office/officeart/2005/8/layout/vList2"/>
    <dgm:cxn modelId="{18031437-55DD-49C1-A63A-1857DDB1A24C}" type="presOf" srcId="{22CE2CD8-6C44-4C41-9063-1E3444723BF5}" destId="{A9D64D94-FF2C-4612-8AB2-4295B96A83E7}" srcOrd="0" destOrd="0" presId="urn:microsoft.com/office/officeart/2005/8/layout/vList2"/>
    <dgm:cxn modelId="{6EFE9365-0D24-4437-9417-F3472F1DBA0A}" type="presOf" srcId="{6591C675-DB04-4670-BFEF-4EF8D2E9201A}" destId="{CD6315EE-CF7A-4F3D-927F-03837EA0938B}" srcOrd="0" destOrd="0" presId="urn:microsoft.com/office/officeart/2005/8/layout/vList2"/>
    <dgm:cxn modelId="{4E19FB72-8359-4071-A02B-FE42669B2984}" srcId="{7388FB6A-4915-477B-B94A-649AAF96D28C}" destId="{8CB5DB70-10DC-4F21-A046-4882E148C69E}" srcOrd="4" destOrd="0" parTransId="{8BBCFF6F-1C43-4B43-92E1-3AD9E25B15FF}" sibTransId="{EB31F893-5B68-4389-A254-EA6F82925ABD}"/>
    <dgm:cxn modelId="{61AA8894-5E0D-4B76-9B7F-C5132B45C367}" type="presOf" srcId="{7388FB6A-4915-477B-B94A-649AAF96D28C}" destId="{0EF36236-2604-4936-8A88-7D869DA1E967}" srcOrd="0" destOrd="0" presId="urn:microsoft.com/office/officeart/2005/8/layout/vList2"/>
    <dgm:cxn modelId="{4EDC9D9F-EB04-452E-ADE0-5D34416B5EA4}" type="presOf" srcId="{52755415-CC1B-4289-AFE8-51B69E9B9D8A}" destId="{2C499AAD-1F0B-4B8D-9EAC-00ED717AFDB8}" srcOrd="0" destOrd="0" presId="urn:microsoft.com/office/officeart/2005/8/layout/vList2"/>
    <dgm:cxn modelId="{F00F7BC5-6DC4-4EA7-8B52-8D389926D7CC}" srcId="{7388FB6A-4915-477B-B94A-649AAF96D28C}" destId="{22CE2CD8-6C44-4C41-9063-1E3444723BF5}" srcOrd="1" destOrd="0" parTransId="{E0ACA9C2-B00F-44C0-8DDB-09207C872F24}" sibTransId="{77C43FE6-1C5A-411F-B2ED-1317FBF9C51C}"/>
    <dgm:cxn modelId="{D207B6F0-5A37-4292-B86F-C84A65896DDE}" srcId="{7388FB6A-4915-477B-B94A-649AAF96D28C}" destId="{E734E645-0B13-4871-80A2-FDB0A98AF96E}" srcOrd="3" destOrd="0" parTransId="{54C5A782-0A03-4E38-B8DB-DE9EFDE540AE}" sibTransId="{C72DD0B6-2931-4C39-AB35-9251722BF709}"/>
    <dgm:cxn modelId="{F54B2CF6-4B7F-41EA-8C91-E63248407253}" type="presParOf" srcId="{0EF36236-2604-4936-8A88-7D869DA1E967}" destId="{CD6315EE-CF7A-4F3D-927F-03837EA0938B}" srcOrd="0" destOrd="0" presId="urn:microsoft.com/office/officeart/2005/8/layout/vList2"/>
    <dgm:cxn modelId="{4E000FD0-C5BE-479D-8912-73C323D6FAEB}" type="presParOf" srcId="{0EF36236-2604-4936-8A88-7D869DA1E967}" destId="{ED50C8D3-03C7-4BDF-A533-E4C387A6DA75}" srcOrd="1" destOrd="0" presId="urn:microsoft.com/office/officeart/2005/8/layout/vList2"/>
    <dgm:cxn modelId="{CA5E36B7-91EC-460C-BC01-B43C1F5AAC52}" type="presParOf" srcId="{0EF36236-2604-4936-8A88-7D869DA1E967}" destId="{A9D64D94-FF2C-4612-8AB2-4295B96A83E7}" srcOrd="2" destOrd="0" presId="urn:microsoft.com/office/officeart/2005/8/layout/vList2"/>
    <dgm:cxn modelId="{A3170BB0-EB7D-47E7-9D30-17FFDE76C1F4}" type="presParOf" srcId="{0EF36236-2604-4936-8A88-7D869DA1E967}" destId="{C6CA11D7-79FF-47C6-9CC6-F405C359C2B2}" srcOrd="3" destOrd="0" presId="urn:microsoft.com/office/officeart/2005/8/layout/vList2"/>
    <dgm:cxn modelId="{3DAF378B-1BD4-4A3D-BEBB-B526837DC14B}" type="presParOf" srcId="{0EF36236-2604-4936-8A88-7D869DA1E967}" destId="{2C499AAD-1F0B-4B8D-9EAC-00ED717AFDB8}" srcOrd="4" destOrd="0" presId="urn:microsoft.com/office/officeart/2005/8/layout/vList2"/>
    <dgm:cxn modelId="{337881DD-EE3C-448C-AF61-EA8E5F5A28AE}" type="presParOf" srcId="{0EF36236-2604-4936-8A88-7D869DA1E967}" destId="{4272F3C5-0711-4DB2-B93C-0547009107A6}" srcOrd="5" destOrd="0" presId="urn:microsoft.com/office/officeart/2005/8/layout/vList2"/>
    <dgm:cxn modelId="{293B39F7-5B7F-4426-8DA6-2AF3D66FB0C4}" type="presParOf" srcId="{0EF36236-2604-4936-8A88-7D869DA1E967}" destId="{273FD8FD-0B03-465B-AF02-6000A1A94B4F}" srcOrd="6" destOrd="0" presId="urn:microsoft.com/office/officeart/2005/8/layout/vList2"/>
    <dgm:cxn modelId="{C1C2E258-9A98-45E8-875D-140F06FE3865}" type="presParOf" srcId="{0EF36236-2604-4936-8A88-7D869DA1E967}" destId="{9BD68A4D-CF04-4692-B79D-1860E70A7558}" srcOrd="7" destOrd="0" presId="urn:microsoft.com/office/officeart/2005/8/layout/vList2"/>
    <dgm:cxn modelId="{0D5FB226-950E-4D04-B205-5A5EF021855D}" type="presParOf" srcId="{0EF36236-2604-4936-8A88-7D869DA1E967}" destId="{27D9BE80-9C20-40A7-97FA-2834C163BE8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763C37-7E0E-4C35-AA3B-6A2AFEBA0B93}"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C26F8683-0DE1-457F-B214-AF808142E225}">
      <dgm:prSet/>
      <dgm:spPr/>
      <dgm:t>
        <a:bodyPr/>
        <a:lstStyle/>
        <a:p>
          <a:r>
            <a:rPr lang="en-GB"/>
            <a:t>WMP Force Lead – 2015/20</a:t>
          </a:r>
          <a:endParaRPr lang="en-US"/>
        </a:p>
      </dgm:t>
    </dgm:pt>
    <dgm:pt modelId="{CFAE9ABC-716C-45EC-83D4-572E7FACF0F7}" type="parTrans" cxnId="{92360486-3683-444A-98AB-790B076A52F8}">
      <dgm:prSet/>
      <dgm:spPr/>
      <dgm:t>
        <a:bodyPr/>
        <a:lstStyle/>
        <a:p>
          <a:endParaRPr lang="en-US"/>
        </a:p>
      </dgm:t>
    </dgm:pt>
    <dgm:pt modelId="{68424530-29E0-458F-833E-0E1FAC14DD7C}" type="sibTrans" cxnId="{92360486-3683-444A-98AB-790B076A52F8}">
      <dgm:prSet/>
      <dgm:spPr/>
      <dgm:t>
        <a:bodyPr/>
        <a:lstStyle/>
        <a:p>
          <a:endParaRPr lang="en-US"/>
        </a:p>
      </dgm:t>
    </dgm:pt>
    <dgm:pt modelId="{65C32878-7CE7-46A6-AED9-E4E714067E20}">
      <dgm:prSet/>
      <dgm:spPr/>
      <dgm:t>
        <a:bodyPr/>
        <a:lstStyle/>
        <a:p>
          <a:r>
            <a:rPr lang="en-GB"/>
            <a:t>Strategic Board Chair</a:t>
          </a:r>
          <a:endParaRPr lang="en-US"/>
        </a:p>
      </dgm:t>
    </dgm:pt>
    <dgm:pt modelId="{1049A274-8D38-4B79-9628-F1D5433A470D}" type="parTrans" cxnId="{E3CAA6B0-34B8-40C4-B8D0-AE7CEBFD1B43}">
      <dgm:prSet/>
      <dgm:spPr/>
      <dgm:t>
        <a:bodyPr/>
        <a:lstStyle/>
        <a:p>
          <a:endParaRPr lang="en-US"/>
        </a:p>
      </dgm:t>
    </dgm:pt>
    <dgm:pt modelId="{40C3DE2B-56F1-4D96-801D-DC611945151B}" type="sibTrans" cxnId="{E3CAA6B0-34B8-40C4-B8D0-AE7CEBFD1B43}">
      <dgm:prSet/>
      <dgm:spPr/>
      <dgm:t>
        <a:bodyPr/>
        <a:lstStyle/>
        <a:p>
          <a:endParaRPr lang="en-US"/>
        </a:p>
      </dgm:t>
    </dgm:pt>
    <dgm:pt modelId="{CB9B7772-CBDB-47FC-A50F-3F7CFF9117F5}">
      <dgm:prSet/>
      <dgm:spPr/>
      <dgm:t>
        <a:bodyPr/>
        <a:lstStyle/>
        <a:p>
          <a:r>
            <a:rPr lang="en-GB"/>
            <a:t>WMASN Adult Safeguarding Pathways Co-ordinator</a:t>
          </a:r>
          <a:endParaRPr lang="en-US"/>
        </a:p>
      </dgm:t>
    </dgm:pt>
    <dgm:pt modelId="{E401C3CC-9385-49B5-B06B-91A6E3BC5F4A}" type="parTrans" cxnId="{87F80CAA-3361-496A-97B8-F6A0750808B5}">
      <dgm:prSet/>
      <dgm:spPr/>
      <dgm:t>
        <a:bodyPr/>
        <a:lstStyle/>
        <a:p>
          <a:endParaRPr lang="en-US"/>
        </a:p>
      </dgm:t>
    </dgm:pt>
    <dgm:pt modelId="{DACCF224-892D-45E3-B2A7-78CEB5A1C7BD}" type="sibTrans" cxnId="{87F80CAA-3361-496A-97B8-F6A0750808B5}">
      <dgm:prSet/>
      <dgm:spPr/>
      <dgm:t>
        <a:bodyPr/>
        <a:lstStyle/>
        <a:p>
          <a:endParaRPr lang="en-US"/>
        </a:p>
      </dgm:t>
    </dgm:pt>
    <dgm:pt modelId="{4B58CD9A-2BEB-419E-A2A6-E014FBF8987E}" type="pres">
      <dgm:prSet presAssocID="{E4763C37-7E0E-4C35-AA3B-6A2AFEBA0B93}" presName="hierChild1" presStyleCnt="0">
        <dgm:presLayoutVars>
          <dgm:chPref val="1"/>
          <dgm:dir/>
          <dgm:animOne val="branch"/>
          <dgm:animLvl val="lvl"/>
          <dgm:resizeHandles/>
        </dgm:presLayoutVars>
      </dgm:prSet>
      <dgm:spPr/>
    </dgm:pt>
    <dgm:pt modelId="{830EFD1B-32F3-43BF-A698-80BB99ACE8B6}" type="pres">
      <dgm:prSet presAssocID="{C26F8683-0DE1-457F-B214-AF808142E225}" presName="hierRoot1" presStyleCnt="0"/>
      <dgm:spPr/>
    </dgm:pt>
    <dgm:pt modelId="{1BF5D43E-5228-4A97-8903-E76B91659292}" type="pres">
      <dgm:prSet presAssocID="{C26F8683-0DE1-457F-B214-AF808142E225}" presName="composite" presStyleCnt="0"/>
      <dgm:spPr/>
    </dgm:pt>
    <dgm:pt modelId="{CE34AFDB-C059-4A9F-AAD8-4A52B04766C1}" type="pres">
      <dgm:prSet presAssocID="{C26F8683-0DE1-457F-B214-AF808142E225}" presName="background" presStyleLbl="node0" presStyleIdx="0" presStyleCnt="3"/>
      <dgm:spPr/>
    </dgm:pt>
    <dgm:pt modelId="{39383DF0-B71D-4A34-AD5E-C0A911B8B777}" type="pres">
      <dgm:prSet presAssocID="{C26F8683-0DE1-457F-B214-AF808142E225}" presName="text" presStyleLbl="fgAcc0" presStyleIdx="0" presStyleCnt="3">
        <dgm:presLayoutVars>
          <dgm:chPref val="3"/>
        </dgm:presLayoutVars>
      </dgm:prSet>
      <dgm:spPr/>
    </dgm:pt>
    <dgm:pt modelId="{B2EAB780-E923-42D7-BCB2-D1970D704313}" type="pres">
      <dgm:prSet presAssocID="{C26F8683-0DE1-457F-B214-AF808142E225}" presName="hierChild2" presStyleCnt="0"/>
      <dgm:spPr/>
    </dgm:pt>
    <dgm:pt modelId="{DF4AE4FC-DCF7-4415-B232-041A962DAD2F}" type="pres">
      <dgm:prSet presAssocID="{65C32878-7CE7-46A6-AED9-E4E714067E20}" presName="hierRoot1" presStyleCnt="0"/>
      <dgm:spPr/>
    </dgm:pt>
    <dgm:pt modelId="{EA6C86B7-5954-44DD-9699-4AFC436ECAE2}" type="pres">
      <dgm:prSet presAssocID="{65C32878-7CE7-46A6-AED9-E4E714067E20}" presName="composite" presStyleCnt="0"/>
      <dgm:spPr/>
    </dgm:pt>
    <dgm:pt modelId="{F39DF7DD-2483-4132-8620-D545E5681B98}" type="pres">
      <dgm:prSet presAssocID="{65C32878-7CE7-46A6-AED9-E4E714067E20}" presName="background" presStyleLbl="node0" presStyleIdx="1" presStyleCnt="3"/>
      <dgm:spPr/>
    </dgm:pt>
    <dgm:pt modelId="{4989BB25-18E3-48F2-ACE7-80745EA33414}" type="pres">
      <dgm:prSet presAssocID="{65C32878-7CE7-46A6-AED9-E4E714067E20}" presName="text" presStyleLbl="fgAcc0" presStyleIdx="1" presStyleCnt="3">
        <dgm:presLayoutVars>
          <dgm:chPref val="3"/>
        </dgm:presLayoutVars>
      </dgm:prSet>
      <dgm:spPr/>
    </dgm:pt>
    <dgm:pt modelId="{A86043A9-3538-45E3-BAFE-C53D5718920C}" type="pres">
      <dgm:prSet presAssocID="{65C32878-7CE7-46A6-AED9-E4E714067E20}" presName="hierChild2" presStyleCnt="0"/>
      <dgm:spPr/>
    </dgm:pt>
    <dgm:pt modelId="{5F66EBEE-8FCE-4004-99C7-393D26C9F2A0}" type="pres">
      <dgm:prSet presAssocID="{CB9B7772-CBDB-47FC-A50F-3F7CFF9117F5}" presName="hierRoot1" presStyleCnt="0"/>
      <dgm:spPr/>
    </dgm:pt>
    <dgm:pt modelId="{7648D02E-A2D5-4DEC-9583-0977DEEB54E6}" type="pres">
      <dgm:prSet presAssocID="{CB9B7772-CBDB-47FC-A50F-3F7CFF9117F5}" presName="composite" presStyleCnt="0"/>
      <dgm:spPr/>
    </dgm:pt>
    <dgm:pt modelId="{7459948C-5FE7-489E-BF11-F7B5F282262D}" type="pres">
      <dgm:prSet presAssocID="{CB9B7772-CBDB-47FC-A50F-3F7CFF9117F5}" presName="background" presStyleLbl="node0" presStyleIdx="2" presStyleCnt="3"/>
      <dgm:spPr/>
    </dgm:pt>
    <dgm:pt modelId="{76B8D16B-65E6-4072-92D2-DE37614471B9}" type="pres">
      <dgm:prSet presAssocID="{CB9B7772-CBDB-47FC-A50F-3F7CFF9117F5}" presName="text" presStyleLbl="fgAcc0" presStyleIdx="2" presStyleCnt="3">
        <dgm:presLayoutVars>
          <dgm:chPref val="3"/>
        </dgm:presLayoutVars>
      </dgm:prSet>
      <dgm:spPr/>
    </dgm:pt>
    <dgm:pt modelId="{F53DFFB4-A4B8-4933-923E-A4E25727DDD8}" type="pres">
      <dgm:prSet presAssocID="{CB9B7772-CBDB-47FC-A50F-3F7CFF9117F5}" presName="hierChild2" presStyleCnt="0"/>
      <dgm:spPr/>
    </dgm:pt>
  </dgm:ptLst>
  <dgm:cxnLst>
    <dgm:cxn modelId="{76BE4654-2843-4981-AD98-B3837F90526A}" type="presOf" srcId="{C26F8683-0DE1-457F-B214-AF808142E225}" destId="{39383DF0-B71D-4A34-AD5E-C0A911B8B777}" srcOrd="0" destOrd="0" presId="urn:microsoft.com/office/officeart/2005/8/layout/hierarchy1"/>
    <dgm:cxn modelId="{92360486-3683-444A-98AB-790B076A52F8}" srcId="{E4763C37-7E0E-4C35-AA3B-6A2AFEBA0B93}" destId="{C26F8683-0DE1-457F-B214-AF808142E225}" srcOrd="0" destOrd="0" parTransId="{CFAE9ABC-716C-45EC-83D4-572E7FACF0F7}" sibTransId="{68424530-29E0-458F-833E-0E1FAC14DD7C}"/>
    <dgm:cxn modelId="{87F80CAA-3361-496A-97B8-F6A0750808B5}" srcId="{E4763C37-7E0E-4C35-AA3B-6A2AFEBA0B93}" destId="{CB9B7772-CBDB-47FC-A50F-3F7CFF9117F5}" srcOrd="2" destOrd="0" parTransId="{E401C3CC-9385-49B5-B06B-91A6E3BC5F4A}" sibTransId="{DACCF224-892D-45E3-B2A7-78CEB5A1C7BD}"/>
    <dgm:cxn modelId="{E3CAA6B0-34B8-40C4-B8D0-AE7CEBFD1B43}" srcId="{E4763C37-7E0E-4C35-AA3B-6A2AFEBA0B93}" destId="{65C32878-7CE7-46A6-AED9-E4E714067E20}" srcOrd="1" destOrd="0" parTransId="{1049A274-8D38-4B79-9628-F1D5433A470D}" sibTransId="{40C3DE2B-56F1-4D96-801D-DC611945151B}"/>
    <dgm:cxn modelId="{4FDECCB9-8EA0-47DF-804E-BEE192C38BCA}" type="presOf" srcId="{65C32878-7CE7-46A6-AED9-E4E714067E20}" destId="{4989BB25-18E3-48F2-ACE7-80745EA33414}" srcOrd="0" destOrd="0" presId="urn:microsoft.com/office/officeart/2005/8/layout/hierarchy1"/>
    <dgm:cxn modelId="{183664BD-850C-4570-9480-2104F7E1A273}" type="presOf" srcId="{CB9B7772-CBDB-47FC-A50F-3F7CFF9117F5}" destId="{76B8D16B-65E6-4072-92D2-DE37614471B9}" srcOrd="0" destOrd="0" presId="urn:microsoft.com/office/officeart/2005/8/layout/hierarchy1"/>
    <dgm:cxn modelId="{55193FBE-A683-492A-8172-137B3EC7406F}" type="presOf" srcId="{E4763C37-7E0E-4C35-AA3B-6A2AFEBA0B93}" destId="{4B58CD9A-2BEB-419E-A2A6-E014FBF8987E}" srcOrd="0" destOrd="0" presId="urn:microsoft.com/office/officeart/2005/8/layout/hierarchy1"/>
    <dgm:cxn modelId="{E494FB7C-BFED-49CD-AEF4-8378B8DF3A42}" type="presParOf" srcId="{4B58CD9A-2BEB-419E-A2A6-E014FBF8987E}" destId="{830EFD1B-32F3-43BF-A698-80BB99ACE8B6}" srcOrd="0" destOrd="0" presId="urn:microsoft.com/office/officeart/2005/8/layout/hierarchy1"/>
    <dgm:cxn modelId="{6BE22D82-BDE8-497D-AFBB-68622AC88E2A}" type="presParOf" srcId="{830EFD1B-32F3-43BF-A698-80BB99ACE8B6}" destId="{1BF5D43E-5228-4A97-8903-E76B91659292}" srcOrd="0" destOrd="0" presId="urn:microsoft.com/office/officeart/2005/8/layout/hierarchy1"/>
    <dgm:cxn modelId="{9C6945E1-5735-4CAE-9FEB-BC31474B2EEC}" type="presParOf" srcId="{1BF5D43E-5228-4A97-8903-E76B91659292}" destId="{CE34AFDB-C059-4A9F-AAD8-4A52B04766C1}" srcOrd="0" destOrd="0" presId="urn:microsoft.com/office/officeart/2005/8/layout/hierarchy1"/>
    <dgm:cxn modelId="{916DCE06-0CFE-401D-A59F-C68688F90B89}" type="presParOf" srcId="{1BF5D43E-5228-4A97-8903-E76B91659292}" destId="{39383DF0-B71D-4A34-AD5E-C0A911B8B777}" srcOrd="1" destOrd="0" presId="urn:microsoft.com/office/officeart/2005/8/layout/hierarchy1"/>
    <dgm:cxn modelId="{C6AF89EE-24B3-418A-807B-F2332D66CE54}" type="presParOf" srcId="{830EFD1B-32F3-43BF-A698-80BB99ACE8B6}" destId="{B2EAB780-E923-42D7-BCB2-D1970D704313}" srcOrd="1" destOrd="0" presId="urn:microsoft.com/office/officeart/2005/8/layout/hierarchy1"/>
    <dgm:cxn modelId="{627FE0AA-E543-4F95-8E55-08B4A47A9CD5}" type="presParOf" srcId="{4B58CD9A-2BEB-419E-A2A6-E014FBF8987E}" destId="{DF4AE4FC-DCF7-4415-B232-041A962DAD2F}" srcOrd="1" destOrd="0" presId="urn:microsoft.com/office/officeart/2005/8/layout/hierarchy1"/>
    <dgm:cxn modelId="{25D71449-2BFB-4FF1-A930-CDE0E1FFE6E1}" type="presParOf" srcId="{DF4AE4FC-DCF7-4415-B232-041A962DAD2F}" destId="{EA6C86B7-5954-44DD-9699-4AFC436ECAE2}" srcOrd="0" destOrd="0" presId="urn:microsoft.com/office/officeart/2005/8/layout/hierarchy1"/>
    <dgm:cxn modelId="{8EB954A3-626D-402B-9BF6-8767B94E9252}" type="presParOf" srcId="{EA6C86B7-5954-44DD-9699-4AFC436ECAE2}" destId="{F39DF7DD-2483-4132-8620-D545E5681B98}" srcOrd="0" destOrd="0" presId="urn:microsoft.com/office/officeart/2005/8/layout/hierarchy1"/>
    <dgm:cxn modelId="{9734D560-0C6B-4D6B-B46E-38A0E7CDF2EA}" type="presParOf" srcId="{EA6C86B7-5954-44DD-9699-4AFC436ECAE2}" destId="{4989BB25-18E3-48F2-ACE7-80745EA33414}" srcOrd="1" destOrd="0" presId="urn:microsoft.com/office/officeart/2005/8/layout/hierarchy1"/>
    <dgm:cxn modelId="{401F372D-2D71-4FAD-9C3E-388D2F6C0214}" type="presParOf" srcId="{DF4AE4FC-DCF7-4415-B232-041A962DAD2F}" destId="{A86043A9-3538-45E3-BAFE-C53D5718920C}" srcOrd="1" destOrd="0" presId="urn:microsoft.com/office/officeart/2005/8/layout/hierarchy1"/>
    <dgm:cxn modelId="{4617A652-6E8C-4770-90CB-44FAA48DA49B}" type="presParOf" srcId="{4B58CD9A-2BEB-419E-A2A6-E014FBF8987E}" destId="{5F66EBEE-8FCE-4004-99C7-393D26C9F2A0}" srcOrd="2" destOrd="0" presId="urn:microsoft.com/office/officeart/2005/8/layout/hierarchy1"/>
    <dgm:cxn modelId="{B92F4F4E-9E5B-4DEE-89AC-739405F6B16C}" type="presParOf" srcId="{5F66EBEE-8FCE-4004-99C7-393D26C9F2A0}" destId="{7648D02E-A2D5-4DEC-9583-0977DEEB54E6}" srcOrd="0" destOrd="0" presId="urn:microsoft.com/office/officeart/2005/8/layout/hierarchy1"/>
    <dgm:cxn modelId="{9A7138D0-7138-4361-821E-6E1B8E5FB6FF}" type="presParOf" srcId="{7648D02E-A2D5-4DEC-9583-0977DEEB54E6}" destId="{7459948C-5FE7-489E-BF11-F7B5F282262D}" srcOrd="0" destOrd="0" presId="urn:microsoft.com/office/officeart/2005/8/layout/hierarchy1"/>
    <dgm:cxn modelId="{1A536022-6E60-45BC-B73D-B25F9C6A83BF}" type="presParOf" srcId="{7648D02E-A2D5-4DEC-9583-0977DEEB54E6}" destId="{76B8D16B-65E6-4072-92D2-DE37614471B9}" srcOrd="1" destOrd="0" presId="urn:microsoft.com/office/officeart/2005/8/layout/hierarchy1"/>
    <dgm:cxn modelId="{5D044432-D0E4-4774-884F-52E2A9304191}" type="presParOf" srcId="{5F66EBEE-8FCE-4004-99C7-393D26C9F2A0}" destId="{F53DFFB4-A4B8-4933-923E-A4E25727DDD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27F7FC-C4B3-4965-AEC6-1117B8F6B988}"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0C262643-77FA-4E48-8DD5-F95EA8985AC6}">
      <dgm:prSet/>
      <dgm:spPr/>
      <dgm:t>
        <a:bodyPr/>
        <a:lstStyle/>
        <a:p>
          <a:r>
            <a:rPr lang="en-GB"/>
            <a:t>Improve Collaborative Safeguarding</a:t>
          </a:r>
          <a:endParaRPr lang="en-US"/>
        </a:p>
      </dgm:t>
    </dgm:pt>
    <dgm:pt modelId="{A7F2E92A-D58A-4E74-9D73-7A38B38C855E}" type="parTrans" cxnId="{10D380AE-3E5D-4F45-9EF2-A5C1E8675AA1}">
      <dgm:prSet/>
      <dgm:spPr/>
      <dgm:t>
        <a:bodyPr/>
        <a:lstStyle/>
        <a:p>
          <a:endParaRPr lang="en-US"/>
        </a:p>
      </dgm:t>
    </dgm:pt>
    <dgm:pt modelId="{273D9415-17BE-40A6-9564-B82F69075D23}" type="sibTrans" cxnId="{10D380AE-3E5D-4F45-9EF2-A5C1E8675AA1}">
      <dgm:prSet/>
      <dgm:spPr/>
      <dgm:t>
        <a:bodyPr/>
        <a:lstStyle/>
        <a:p>
          <a:endParaRPr lang="en-US"/>
        </a:p>
      </dgm:t>
    </dgm:pt>
    <dgm:pt modelId="{71BEBBFF-2179-47CE-BCD3-8DCC39671DDE}">
      <dgm:prSet/>
      <dgm:spPr/>
      <dgm:t>
        <a:bodyPr/>
        <a:lstStyle/>
        <a:p>
          <a:r>
            <a:rPr lang="en-GB"/>
            <a:t>Improve Service for Victims/Survivors</a:t>
          </a:r>
          <a:endParaRPr lang="en-US"/>
        </a:p>
      </dgm:t>
    </dgm:pt>
    <dgm:pt modelId="{23B8D4CC-3617-4887-8255-0995D7A950EB}" type="parTrans" cxnId="{8C6922DA-B13B-4716-9977-A76C8CE1CA5D}">
      <dgm:prSet/>
      <dgm:spPr/>
      <dgm:t>
        <a:bodyPr/>
        <a:lstStyle/>
        <a:p>
          <a:endParaRPr lang="en-US"/>
        </a:p>
      </dgm:t>
    </dgm:pt>
    <dgm:pt modelId="{D5A02B3B-98C6-4261-8253-FA347CC73FF5}" type="sibTrans" cxnId="{8C6922DA-B13B-4716-9977-A76C8CE1CA5D}">
      <dgm:prSet/>
      <dgm:spPr/>
      <dgm:t>
        <a:bodyPr/>
        <a:lstStyle/>
        <a:p>
          <a:endParaRPr lang="en-US"/>
        </a:p>
      </dgm:t>
    </dgm:pt>
    <dgm:pt modelId="{2277148F-B55F-4F16-B182-8433CC65B4D9}">
      <dgm:prSet/>
      <dgm:spPr/>
      <dgm:t>
        <a:bodyPr/>
        <a:lstStyle/>
        <a:p>
          <a:r>
            <a:rPr lang="en-GB"/>
            <a:t>Identify Gaps</a:t>
          </a:r>
          <a:endParaRPr lang="en-US"/>
        </a:p>
      </dgm:t>
    </dgm:pt>
    <dgm:pt modelId="{A1AA9B3E-B417-4986-80C5-46DB2D884866}" type="parTrans" cxnId="{1A9C1FCF-7989-422D-9A77-FFFE5A075BC4}">
      <dgm:prSet/>
      <dgm:spPr/>
      <dgm:t>
        <a:bodyPr/>
        <a:lstStyle/>
        <a:p>
          <a:endParaRPr lang="en-US"/>
        </a:p>
      </dgm:t>
    </dgm:pt>
    <dgm:pt modelId="{4C110A5C-8B0D-42D6-9B52-F6D256B1644A}" type="sibTrans" cxnId="{1A9C1FCF-7989-422D-9A77-FFFE5A075BC4}">
      <dgm:prSet/>
      <dgm:spPr/>
      <dgm:t>
        <a:bodyPr/>
        <a:lstStyle/>
        <a:p>
          <a:endParaRPr lang="en-US"/>
        </a:p>
      </dgm:t>
    </dgm:pt>
    <dgm:pt modelId="{DA6ACE9C-01DF-4591-AF9C-E3FFCF532C2F}">
      <dgm:prSet/>
      <dgm:spPr/>
      <dgm:t>
        <a:bodyPr/>
        <a:lstStyle/>
        <a:p>
          <a:r>
            <a:rPr lang="en-GB" dirty="0"/>
            <a:t>Commission</a:t>
          </a:r>
          <a:endParaRPr lang="en-US" dirty="0"/>
        </a:p>
      </dgm:t>
    </dgm:pt>
    <dgm:pt modelId="{FF1BE203-E34A-48D7-981A-B303336688BD}" type="parTrans" cxnId="{75B0AD31-76EB-4219-972A-6F0B4ECCCD39}">
      <dgm:prSet/>
      <dgm:spPr/>
      <dgm:t>
        <a:bodyPr/>
        <a:lstStyle/>
        <a:p>
          <a:endParaRPr lang="en-US"/>
        </a:p>
      </dgm:t>
    </dgm:pt>
    <dgm:pt modelId="{CEF373B9-EB07-4B8C-8A18-80E5393A4F2E}" type="sibTrans" cxnId="{75B0AD31-76EB-4219-972A-6F0B4ECCCD39}">
      <dgm:prSet/>
      <dgm:spPr/>
      <dgm:t>
        <a:bodyPr/>
        <a:lstStyle/>
        <a:p>
          <a:endParaRPr lang="en-US"/>
        </a:p>
      </dgm:t>
    </dgm:pt>
    <dgm:pt modelId="{8B06F471-1753-44FC-88EC-557ED761095E}">
      <dgm:prSet/>
      <dgm:spPr/>
      <dgm:t>
        <a:bodyPr/>
        <a:lstStyle/>
        <a:p>
          <a:r>
            <a:rPr lang="en-GB"/>
            <a:t>Influence Overall Response</a:t>
          </a:r>
          <a:endParaRPr lang="en-US"/>
        </a:p>
      </dgm:t>
    </dgm:pt>
    <dgm:pt modelId="{68EFCC98-151D-4ABB-9874-0F7C9A131D8A}" type="parTrans" cxnId="{ECBE0FF7-6A7E-4978-8448-7826F0F3883C}">
      <dgm:prSet/>
      <dgm:spPr/>
      <dgm:t>
        <a:bodyPr/>
        <a:lstStyle/>
        <a:p>
          <a:endParaRPr lang="en-US"/>
        </a:p>
      </dgm:t>
    </dgm:pt>
    <dgm:pt modelId="{111651FE-FFC4-4351-A10B-1A46E7A90DFB}" type="sibTrans" cxnId="{ECBE0FF7-6A7E-4978-8448-7826F0F3883C}">
      <dgm:prSet/>
      <dgm:spPr/>
      <dgm:t>
        <a:bodyPr/>
        <a:lstStyle/>
        <a:p>
          <a:endParaRPr lang="en-US"/>
        </a:p>
      </dgm:t>
    </dgm:pt>
    <dgm:pt modelId="{2086394B-BD9F-4E82-A823-C7CA334E5E79}" type="pres">
      <dgm:prSet presAssocID="{8227F7FC-C4B3-4965-AEC6-1117B8F6B988}" presName="diagram" presStyleCnt="0">
        <dgm:presLayoutVars>
          <dgm:dir/>
          <dgm:resizeHandles val="exact"/>
        </dgm:presLayoutVars>
      </dgm:prSet>
      <dgm:spPr/>
    </dgm:pt>
    <dgm:pt modelId="{9EC6A4D1-644B-47A2-BFCC-D9FF374F612C}" type="pres">
      <dgm:prSet presAssocID="{0C262643-77FA-4E48-8DD5-F95EA8985AC6}" presName="node" presStyleLbl="node1" presStyleIdx="0" presStyleCnt="5">
        <dgm:presLayoutVars>
          <dgm:bulletEnabled val="1"/>
        </dgm:presLayoutVars>
      </dgm:prSet>
      <dgm:spPr/>
    </dgm:pt>
    <dgm:pt modelId="{50C7B32F-0578-4FA8-AEDE-A7EBA73001DB}" type="pres">
      <dgm:prSet presAssocID="{273D9415-17BE-40A6-9564-B82F69075D23}" presName="sibTrans" presStyleCnt="0"/>
      <dgm:spPr/>
    </dgm:pt>
    <dgm:pt modelId="{7DA89DEF-4611-41EA-9B95-548C1D8BD3E7}" type="pres">
      <dgm:prSet presAssocID="{71BEBBFF-2179-47CE-BCD3-8DCC39671DDE}" presName="node" presStyleLbl="node1" presStyleIdx="1" presStyleCnt="5">
        <dgm:presLayoutVars>
          <dgm:bulletEnabled val="1"/>
        </dgm:presLayoutVars>
      </dgm:prSet>
      <dgm:spPr/>
    </dgm:pt>
    <dgm:pt modelId="{9333DCF1-4046-413D-8311-B1B4ED0020A8}" type="pres">
      <dgm:prSet presAssocID="{D5A02B3B-98C6-4261-8253-FA347CC73FF5}" presName="sibTrans" presStyleCnt="0"/>
      <dgm:spPr/>
    </dgm:pt>
    <dgm:pt modelId="{6C51F7EF-D4B5-4188-9E60-19BD3F7A8355}" type="pres">
      <dgm:prSet presAssocID="{2277148F-B55F-4F16-B182-8433CC65B4D9}" presName="node" presStyleLbl="node1" presStyleIdx="2" presStyleCnt="5">
        <dgm:presLayoutVars>
          <dgm:bulletEnabled val="1"/>
        </dgm:presLayoutVars>
      </dgm:prSet>
      <dgm:spPr/>
    </dgm:pt>
    <dgm:pt modelId="{02B300DA-5806-4D0D-905C-5A9ABA9A1BCC}" type="pres">
      <dgm:prSet presAssocID="{4C110A5C-8B0D-42D6-9B52-F6D256B1644A}" presName="sibTrans" presStyleCnt="0"/>
      <dgm:spPr/>
    </dgm:pt>
    <dgm:pt modelId="{FF23F4D5-5C62-49C0-A899-C380252CA15C}" type="pres">
      <dgm:prSet presAssocID="{DA6ACE9C-01DF-4591-AF9C-E3FFCF532C2F}" presName="node" presStyleLbl="node1" presStyleIdx="3" presStyleCnt="5">
        <dgm:presLayoutVars>
          <dgm:bulletEnabled val="1"/>
        </dgm:presLayoutVars>
      </dgm:prSet>
      <dgm:spPr/>
    </dgm:pt>
    <dgm:pt modelId="{BE2F486F-9850-4B36-8078-01445307EAF4}" type="pres">
      <dgm:prSet presAssocID="{CEF373B9-EB07-4B8C-8A18-80E5393A4F2E}" presName="sibTrans" presStyleCnt="0"/>
      <dgm:spPr/>
    </dgm:pt>
    <dgm:pt modelId="{982A5F24-047B-4DED-8810-912378E5B019}" type="pres">
      <dgm:prSet presAssocID="{8B06F471-1753-44FC-88EC-557ED761095E}" presName="node" presStyleLbl="node1" presStyleIdx="4" presStyleCnt="5">
        <dgm:presLayoutVars>
          <dgm:bulletEnabled val="1"/>
        </dgm:presLayoutVars>
      </dgm:prSet>
      <dgm:spPr/>
    </dgm:pt>
  </dgm:ptLst>
  <dgm:cxnLst>
    <dgm:cxn modelId="{8FA87606-E559-4B3A-9BF3-FA46B02102FC}" type="presOf" srcId="{DA6ACE9C-01DF-4591-AF9C-E3FFCF532C2F}" destId="{FF23F4D5-5C62-49C0-A899-C380252CA15C}" srcOrd="0" destOrd="0" presId="urn:microsoft.com/office/officeart/2005/8/layout/default"/>
    <dgm:cxn modelId="{4161E230-B2AE-45EB-ACA9-22873AEDD968}" type="presOf" srcId="{8227F7FC-C4B3-4965-AEC6-1117B8F6B988}" destId="{2086394B-BD9F-4E82-A823-C7CA334E5E79}" srcOrd="0" destOrd="0" presId="urn:microsoft.com/office/officeart/2005/8/layout/default"/>
    <dgm:cxn modelId="{75B0AD31-76EB-4219-972A-6F0B4ECCCD39}" srcId="{8227F7FC-C4B3-4965-AEC6-1117B8F6B988}" destId="{DA6ACE9C-01DF-4591-AF9C-E3FFCF532C2F}" srcOrd="3" destOrd="0" parTransId="{FF1BE203-E34A-48D7-981A-B303336688BD}" sibTransId="{CEF373B9-EB07-4B8C-8A18-80E5393A4F2E}"/>
    <dgm:cxn modelId="{F8FDA54B-82B6-4023-8C11-473C272E7CDF}" type="presOf" srcId="{71BEBBFF-2179-47CE-BCD3-8DCC39671DDE}" destId="{7DA89DEF-4611-41EA-9B95-548C1D8BD3E7}" srcOrd="0" destOrd="0" presId="urn:microsoft.com/office/officeart/2005/8/layout/default"/>
    <dgm:cxn modelId="{4F24CD58-5617-422D-9189-D477CB1491D1}" type="presOf" srcId="{8B06F471-1753-44FC-88EC-557ED761095E}" destId="{982A5F24-047B-4DED-8810-912378E5B019}" srcOrd="0" destOrd="0" presId="urn:microsoft.com/office/officeart/2005/8/layout/default"/>
    <dgm:cxn modelId="{10D380AE-3E5D-4F45-9EF2-A5C1E8675AA1}" srcId="{8227F7FC-C4B3-4965-AEC6-1117B8F6B988}" destId="{0C262643-77FA-4E48-8DD5-F95EA8985AC6}" srcOrd="0" destOrd="0" parTransId="{A7F2E92A-D58A-4E74-9D73-7A38B38C855E}" sibTransId="{273D9415-17BE-40A6-9564-B82F69075D23}"/>
    <dgm:cxn modelId="{1A9C1FCF-7989-422D-9A77-FFFE5A075BC4}" srcId="{8227F7FC-C4B3-4965-AEC6-1117B8F6B988}" destId="{2277148F-B55F-4F16-B182-8433CC65B4D9}" srcOrd="2" destOrd="0" parTransId="{A1AA9B3E-B417-4986-80C5-46DB2D884866}" sibTransId="{4C110A5C-8B0D-42D6-9B52-F6D256B1644A}"/>
    <dgm:cxn modelId="{66D8E3D7-29D5-40BB-BE93-1AC5707FC5EC}" type="presOf" srcId="{2277148F-B55F-4F16-B182-8433CC65B4D9}" destId="{6C51F7EF-D4B5-4188-9E60-19BD3F7A8355}" srcOrd="0" destOrd="0" presId="urn:microsoft.com/office/officeart/2005/8/layout/default"/>
    <dgm:cxn modelId="{8C6922DA-B13B-4716-9977-A76C8CE1CA5D}" srcId="{8227F7FC-C4B3-4965-AEC6-1117B8F6B988}" destId="{71BEBBFF-2179-47CE-BCD3-8DCC39671DDE}" srcOrd="1" destOrd="0" parTransId="{23B8D4CC-3617-4887-8255-0995D7A950EB}" sibTransId="{D5A02B3B-98C6-4261-8253-FA347CC73FF5}"/>
    <dgm:cxn modelId="{6EB547E9-725E-4EF0-9EF3-13189D1C51F0}" type="presOf" srcId="{0C262643-77FA-4E48-8DD5-F95EA8985AC6}" destId="{9EC6A4D1-644B-47A2-BFCC-D9FF374F612C}" srcOrd="0" destOrd="0" presId="urn:microsoft.com/office/officeart/2005/8/layout/default"/>
    <dgm:cxn modelId="{ECBE0FF7-6A7E-4978-8448-7826F0F3883C}" srcId="{8227F7FC-C4B3-4965-AEC6-1117B8F6B988}" destId="{8B06F471-1753-44FC-88EC-557ED761095E}" srcOrd="4" destOrd="0" parTransId="{68EFCC98-151D-4ABB-9874-0F7C9A131D8A}" sibTransId="{111651FE-FFC4-4351-A10B-1A46E7A90DFB}"/>
    <dgm:cxn modelId="{BB971AD1-7F49-4C17-AD1C-DE921E64FF62}" type="presParOf" srcId="{2086394B-BD9F-4E82-A823-C7CA334E5E79}" destId="{9EC6A4D1-644B-47A2-BFCC-D9FF374F612C}" srcOrd="0" destOrd="0" presId="urn:microsoft.com/office/officeart/2005/8/layout/default"/>
    <dgm:cxn modelId="{9D971376-F78E-4202-9C78-7672352EA4FD}" type="presParOf" srcId="{2086394B-BD9F-4E82-A823-C7CA334E5E79}" destId="{50C7B32F-0578-4FA8-AEDE-A7EBA73001DB}" srcOrd="1" destOrd="0" presId="urn:microsoft.com/office/officeart/2005/8/layout/default"/>
    <dgm:cxn modelId="{DEBF938F-8FE6-4756-B327-E7719B1DF88B}" type="presParOf" srcId="{2086394B-BD9F-4E82-A823-C7CA334E5E79}" destId="{7DA89DEF-4611-41EA-9B95-548C1D8BD3E7}" srcOrd="2" destOrd="0" presId="urn:microsoft.com/office/officeart/2005/8/layout/default"/>
    <dgm:cxn modelId="{8A1D67DE-5A2F-4CF9-8C25-2F90807B80FB}" type="presParOf" srcId="{2086394B-BD9F-4E82-A823-C7CA334E5E79}" destId="{9333DCF1-4046-413D-8311-B1B4ED0020A8}" srcOrd="3" destOrd="0" presId="urn:microsoft.com/office/officeart/2005/8/layout/default"/>
    <dgm:cxn modelId="{107A301F-5BEB-41E1-9086-EF395F42CE11}" type="presParOf" srcId="{2086394B-BD9F-4E82-A823-C7CA334E5E79}" destId="{6C51F7EF-D4B5-4188-9E60-19BD3F7A8355}" srcOrd="4" destOrd="0" presId="urn:microsoft.com/office/officeart/2005/8/layout/default"/>
    <dgm:cxn modelId="{270393F0-0533-40BE-82C5-E42AAC067EF7}" type="presParOf" srcId="{2086394B-BD9F-4E82-A823-C7CA334E5E79}" destId="{02B300DA-5806-4D0D-905C-5A9ABA9A1BCC}" srcOrd="5" destOrd="0" presId="urn:microsoft.com/office/officeart/2005/8/layout/default"/>
    <dgm:cxn modelId="{DF3E85B4-3503-4189-9454-BBD6C0B07892}" type="presParOf" srcId="{2086394B-BD9F-4E82-A823-C7CA334E5E79}" destId="{FF23F4D5-5C62-49C0-A899-C380252CA15C}" srcOrd="6" destOrd="0" presId="urn:microsoft.com/office/officeart/2005/8/layout/default"/>
    <dgm:cxn modelId="{5E260833-7167-43A9-BF5F-A378281530EC}" type="presParOf" srcId="{2086394B-BD9F-4E82-A823-C7CA334E5E79}" destId="{BE2F486F-9850-4B36-8078-01445307EAF4}" srcOrd="7" destOrd="0" presId="urn:microsoft.com/office/officeart/2005/8/layout/default"/>
    <dgm:cxn modelId="{6EA08AFA-C3A9-41F5-8878-83EC64A6C70A}" type="presParOf" srcId="{2086394B-BD9F-4E82-A823-C7CA334E5E79}" destId="{982A5F24-047B-4DED-8810-912378E5B019}"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F1E628-8D3B-4180-BF40-53DED36F2B84}"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1378D8DF-50FA-4E20-962B-F31E3C80837C}">
      <dgm:prSet/>
      <dgm:spPr/>
      <dgm:t>
        <a:bodyPr/>
        <a:lstStyle/>
        <a:p>
          <a:r>
            <a:rPr lang="en-GB"/>
            <a:t>WMP and Local Authority Referral</a:t>
          </a:r>
          <a:endParaRPr lang="en-US"/>
        </a:p>
      </dgm:t>
    </dgm:pt>
    <dgm:pt modelId="{48C4A86C-D91D-4EC1-B83E-D9986BE91A10}" type="parTrans" cxnId="{5213F74C-A907-4869-92B7-11D0CC47CEF1}">
      <dgm:prSet/>
      <dgm:spPr/>
      <dgm:t>
        <a:bodyPr/>
        <a:lstStyle/>
        <a:p>
          <a:endParaRPr lang="en-US"/>
        </a:p>
      </dgm:t>
    </dgm:pt>
    <dgm:pt modelId="{1411EF8F-A805-4677-A6AF-BE16A0563437}" type="sibTrans" cxnId="{5213F74C-A907-4869-92B7-11D0CC47CEF1}">
      <dgm:prSet/>
      <dgm:spPr/>
      <dgm:t>
        <a:bodyPr/>
        <a:lstStyle/>
        <a:p>
          <a:endParaRPr lang="en-US"/>
        </a:p>
      </dgm:t>
    </dgm:pt>
    <dgm:pt modelId="{A5CE19C8-28D9-4752-84D8-BFCAF4432BF7}">
      <dgm:prSet/>
      <dgm:spPr/>
      <dgm:t>
        <a:bodyPr/>
        <a:lstStyle/>
        <a:p>
          <a:r>
            <a:rPr lang="en-GB"/>
            <a:t>Consent!</a:t>
          </a:r>
          <a:endParaRPr lang="en-US"/>
        </a:p>
      </dgm:t>
    </dgm:pt>
    <dgm:pt modelId="{FB7F2DCD-95E1-419B-80AB-F940339C96E7}" type="parTrans" cxnId="{724E32A7-3EE2-446D-874D-A82FE1424B65}">
      <dgm:prSet/>
      <dgm:spPr/>
      <dgm:t>
        <a:bodyPr/>
        <a:lstStyle/>
        <a:p>
          <a:endParaRPr lang="en-US"/>
        </a:p>
      </dgm:t>
    </dgm:pt>
    <dgm:pt modelId="{DCAC4412-69FA-41DA-A14E-E61757EEA4C0}" type="sibTrans" cxnId="{724E32A7-3EE2-446D-874D-A82FE1424B65}">
      <dgm:prSet/>
      <dgm:spPr/>
      <dgm:t>
        <a:bodyPr/>
        <a:lstStyle/>
        <a:p>
          <a:endParaRPr lang="en-US"/>
        </a:p>
      </dgm:t>
    </dgm:pt>
    <dgm:pt modelId="{B7677245-C836-4B90-8502-975870FBFA13}">
      <dgm:prSet/>
      <dgm:spPr/>
      <dgm:t>
        <a:bodyPr/>
        <a:lstStyle/>
        <a:p>
          <a:r>
            <a:rPr lang="en-GB"/>
            <a:t>Convene Multi-Agency Meeting</a:t>
          </a:r>
          <a:endParaRPr lang="en-US"/>
        </a:p>
      </dgm:t>
    </dgm:pt>
    <dgm:pt modelId="{054F6391-296A-4851-9859-A252D0A75350}" type="parTrans" cxnId="{4FD7946F-00F7-45F6-887B-A95B3D9880BE}">
      <dgm:prSet/>
      <dgm:spPr/>
      <dgm:t>
        <a:bodyPr/>
        <a:lstStyle/>
        <a:p>
          <a:endParaRPr lang="en-US"/>
        </a:p>
      </dgm:t>
    </dgm:pt>
    <dgm:pt modelId="{1077D0DF-F147-496D-9D4C-12005E574090}" type="sibTrans" cxnId="{4FD7946F-00F7-45F6-887B-A95B3D9880BE}">
      <dgm:prSet/>
      <dgm:spPr/>
      <dgm:t>
        <a:bodyPr/>
        <a:lstStyle/>
        <a:p>
          <a:endParaRPr lang="en-US"/>
        </a:p>
      </dgm:t>
    </dgm:pt>
    <dgm:pt modelId="{45A09F9B-0A59-4695-B5E4-C6FC449DB21D}">
      <dgm:prSet/>
      <dgm:spPr/>
      <dgm:t>
        <a:bodyPr/>
        <a:lstStyle/>
        <a:p>
          <a:r>
            <a:rPr lang="en-GB"/>
            <a:t>Safeguarding Plan</a:t>
          </a:r>
          <a:endParaRPr lang="en-US"/>
        </a:p>
      </dgm:t>
    </dgm:pt>
    <dgm:pt modelId="{164F3F24-BE04-4BD1-9FCE-D61428FC7F59}" type="parTrans" cxnId="{C54005DB-E5FA-40DF-B20A-0FF8AC2DCEFF}">
      <dgm:prSet/>
      <dgm:spPr/>
      <dgm:t>
        <a:bodyPr/>
        <a:lstStyle/>
        <a:p>
          <a:endParaRPr lang="en-US"/>
        </a:p>
      </dgm:t>
    </dgm:pt>
    <dgm:pt modelId="{19EDB91E-9E31-41FC-A180-07A88E169E96}" type="sibTrans" cxnId="{C54005DB-E5FA-40DF-B20A-0FF8AC2DCEFF}">
      <dgm:prSet/>
      <dgm:spPr/>
      <dgm:t>
        <a:bodyPr/>
        <a:lstStyle/>
        <a:p>
          <a:endParaRPr lang="en-US"/>
        </a:p>
      </dgm:t>
    </dgm:pt>
    <dgm:pt modelId="{15A6BCBE-B890-4230-BF83-EE8444053006}" type="pres">
      <dgm:prSet presAssocID="{90F1E628-8D3B-4180-BF40-53DED36F2B84}" presName="outerComposite" presStyleCnt="0">
        <dgm:presLayoutVars>
          <dgm:chMax val="5"/>
          <dgm:dir/>
          <dgm:resizeHandles val="exact"/>
        </dgm:presLayoutVars>
      </dgm:prSet>
      <dgm:spPr/>
    </dgm:pt>
    <dgm:pt modelId="{4F99E551-53AD-4BB6-AC98-DBA25DB61484}" type="pres">
      <dgm:prSet presAssocID="{90F1E628-8D3B-4180-BF40-53DED36F2B84}" presName="dummyMaxCanvas" presStyleCnt="0">
        <dgm:presLayoutVars/>
      </dgm:prSet>
      <dgm:spPr/>
    </dgm:pt>
    <dgm:pt modelId="{6814D8A1-FC81-460F-8582-9A2389848AF7}" type="pres">
      <dgm:prSet presAssocID="{90F1E628-8D3B-4180-BF40-53DED36F2B84}" presName="FourNodes_1" presStyleLbl="node1" presStyleIdx="0" presStyleCnt="4">
        <dgm:presLayoutVars>
          <dgm:bulletEnabled val="1"/>
        </dgm:presLayoutVars>
      </dgm:prSet>
      <dgm:spPr/>
    </dgm:pt>
    <dgm:pt modelId="{1FCDE0C7-7987-4223-82E9-C0C99BA8B7FE}" type="pres">
      <dgm:prSet presAssocID="{90F1E628-8D3B-4180-BF40-53DED36F2B84}" presName="FourNodes_2" presStyleLbl="node1" presStyleIdx="1" presStyleCnt="4">
        <dgm:presLayoutVars>
          <dgm:bulletEnabled val="1"/>
        </dgm:presLayoutVars>
      </dgm:prSet>
      <dgm:spPr/>
    </dgm:pt>
    <dgm:pt modelId="{7C7A52AD-07CE-4AC0-A77D-81857253D066}" type="pres">
      <dgm:prSet presAssocID="{90F1E628-8D3B-4180-BF40-53DED36F2B84}" presName="FourNodes_3" presStyleLbl="node1" presStyleIdx="2" presStyleCnt="4">
        <dgm:presLayoutVars>
          <dgm:bulletEnabled val="1"/>
        </dgm:presLayoutVars>
      </dgm:prSet>
      <dgm:spPr/>
    </dgm:pt>
    <dgm:pt modelId="{C87DF41B-6C9F-4552-89D1-775D8F8A1D91}" type="pres">
      <dgm:prSet presAssocID="{90F1E628-8D3B-4180-BF40-53DED36F2B84}" presName="FourNodes_4" presStyleLbl="node1" presStyleIdx="3" presStyleCnt="4">
        <dgm:presLayoutVars>
          <dgm:bulletEnabled val="1"/>
        </dgm:presLayoutVars>
      </dgm:prSet>
      <dgm:spPr/>
    </dgm:pt>
    <dgm:pt modelId="{523FEE03-F1C5-40A9-970C-74563B8F03AA}" type="pres">
      <dgm:prSet presAssocID="{90F1E628-8D3B-4180-BF40-53DED36F2B84}" presName="FourConn_1-2" presStyleLbl="fgAccFollowNode1" presStyleIdx="0" presStyleCnt="3">
        <dgm:presLayoutVars>
          <dgm:bulletEnabled val="1"/>
        </dgm:presLayoutVars>
      </dgm:prSet>
      <dgm:spPr/>
    </dgm:pt>
    <dgm:pt modelId="{FE5350C0-1760-4440-A80C-533F89F9CA97}" type="pres">
      <dgm:prSet presAssocID="{90F1E628-8D3B-4180-BF40-53DED36F2B84}" presName="FourConn_2-3" presStyleLbl="fgAccFollowNode1" presStyleIdx="1" presStyleCnt="3">
        <dgm:presLayoutVars>
          <dgm:bulletEnabled val="1"/>
        </dgm:presLayoutVars>
      </dgm:prSet>
      <dgm:spPr/>
    </dgm:pt>
    <dgm:pt modelId="{8368F667-6907-4AE8-837F-79BF729FF8CC}" type="pres">
      <dgm:prSet presAssocID="{90F1E628-8D3B-4180-BF40-53DED36F2B84}" presName="FourConn_3-4" presStyleLbl="fgAccFollowNode1" presStyleIdx="2" presStyleCnt="3">
        <dgm:presLayoutVars>
          <dgm:bulletEnabled val="1"/>
        </dgm:presLayoutVars>
      </dgm:prSet>
      <dgm:spPr/>
    </dgm:pt>
    <dgm:pt modelId="{A027B2C1-A7DE-49D8-8AB8-1212B6803B3C}" type="pres">
      <dgm:prSet presAssocID="{90F1E628-8D3B-4180-BF40-53DED36F2B84}" presName="FourNodes_1_text" presStyleLbl="node1" presStyleIdx="3" presStyleCnt="4">
        <dgm:presLayoutVars>
          <dgm:bulletEnabled val="1"/>
        </dgm:presLayoutVars>
      </dgm:prSet>
      <dgm:spPr/>
    </dgm:pt>
    <dgm:pt modelId="{F6ECE741-CC1E-449E-A7A2-1E99B31FD5B1}" type="pres">
      <dgm:prSet presAssocID="{90F1E628-8D3B-4180-BF40-53DED36F2B84}" presName="FourNodes_2_text" presStyleLbl="node1" presStyleIdx="3" presStyleCnt="4">
        <dgm:presLayoutVars>
          <dgm:bulletEnabled val="1"/>
        </dgm:presLayoutVars>
      </dgm:prSet>
      <dgm:spPr/>
    </dgm:pt>
    <dgm:pt modelId="{80E2DE78-F2E1-4D91-ACBC-F4C4ACBDFF4C}" type="pres">
      <dgm:prSet presAssocID="{90F1E628-8D3B-4180-BF40-53DED36F2B84}" presName="FourNodes_3_text" presStyleLbl="node1" presStyleIdx="3" presStyleCnt="4">
        <dgm:presLayoutVars>
          <dgm:bulletEnabled val="1"/>
        </dgm:presLayoutVars>
      </dgm:prSet>
      <dgm:spPr/>
    </dgm:pt>
    <dgm:pt modelId="{B193B807-37FC-47AD-940F-773F77F8D33A}" type="pres">
      <dgm:prSet presAssocID="{90F1E628-8D3B-4180-BF40-53DED36F2B84}" presName="FourNodes_4_text" presStyleLbl="node1" presStyleIdx="3" presStyleCnt="4">
        <dgm:presLayoutVars>
          <dgm:bulletEnabled val="1"/>
        </dgm:presLayoutVars>
      </dgm:prSet>
      <dgm:spPr/>
    </dgm:pt>
  </dgm:ptLst>
  <dgm:cxnLst>
    <dgm:cxn modelId="{96E2FE02-1F3C-4A78-B427-2197A456BBFA}" type="presOf" srcId="{1077D0DF-F147-496D-9D4C-12005E574090}" destId="{8368F667-6907-4AE8-837F-79BF729FF8CC}" srcOrd="0" destOrd="0" presId="urn:microsoft.com/office/officeart/2005/8/layout/vProcess5"/>
    <dgm:cxn modelId="{09CD380E-E785-46B1-B973-B067DA94070C}" type="presOf" srcId="{45A09F9B-0A59-4695-B5E4-C6FC449DB21D}" destId="{B193B807-37FC-47AD-940F-773F77F8D33A}" srcOrd="1" destOrd="0" presId="urn:microsoft.com/office/officeart/2005/8/layout/vProcess5"/>
    <dgm:cxn modelId="{F7AFD520-2C3E-4F3F-A92A-2D8B62E2D537}" type="presOf" srcId="{B7677245-C836-4B90-8502-975870FBFA13}" destId="{7C7A52AD-07CE-4AC0-A77D-81857253D066}" srcOrd="0" destOrd="0" presId="urn:microsoft.com/office/officeart/2005/8/layout/vProcess5"/>
    <dgm:cxn modelId="{D9EC4922-14E7-481B-8E18-3753CCF2220B}" type="presOf" srcId="{1378D8DF-50FA-4E20-962B-F31E3C80837C}" destId="{6814D8A1-FC81-460F-8582-9A2389848AF7}" srcOrd="0" destOrd="0" presId="urn:microsoft.com/office/officeart/2005/8/layout/vProcess5"/>
    <dgm:cxn modelId="{A7A25141-F0D5-4871-AA16-519A6F84BA3D}" type="presOf" srcId="{1378D8DF-50FA-4E20-962B-F31E3C80837C}" destId="{A027B2C1-A7DE-49D8-8AB8-1212B6803B3C}" srcOrd="1" destOrd="0" presId="urn:microsoft.com/office/officeart/2005/8/layout/vProcess5"/>
    <dgm:cxn modelId="{5213F74C-A907-4869-92B7-11D0CC47CEF1}" srcId="{90F1E628-8D3B-4180-BF40-53DED36F2B84}" destId="{1378D8DF-50FA-4E20-962B-F31E3C80837C}" srcOrd="0" destOrd="0" parTransId="{48C4A86C-D91D-4EC1-B83E-D9986BE91A10}" sibTransId="{1411EF8F-A805-4677-A6AF-BE16A0563437}"/>
    <dgm:cxn modelId="{4FD7946F-00F7-45F6-887B-A95B3D9880BE}" srcId="{90F1E628-8D3B-4180-BF40-53DED36F2B84}" destId="{B7677245-C836-4B90-8502-975870FBFA13}" srcOrd="2" destOrd="0" parTransId="{054F6391-296A-4851-9859-A252D0A75350}" sibTransId="{1077D0DF-F147-496D-9D4C-12005E574090}"/>
    <dgm:cxn modelId="{8D9C4753-3D04-4B02-B1A8-F29D01BF2D22}" type="presOf" srcId="{A5CE19C8-28D9-4752-84D8-BFCAF4432BF7}" destId="{1FCDE0C7-7987-4223-82E9-C0C99BA8B7FE}" srcOrd="0" destOrd="0" presId="urn:microsoft.com/office/officeart/2005/8/layout/vProcess5"/>
    <dgm:cxn modelId="{61699975-A3A6-4963-8FAE-2BFDF1A247C7}" type="presOf" srcId="{DCAC4412-69FA-41DA-A14E-E61757EEA4C0}" destId="{FE5350C0-1760-4440-A80C-533F89F9CA97}" srcOrd="0" destOrd="0" presId="urn:microsoft.com/office/officeart/2005/8/layout/vProcess5"/>
    <dgm:cxn modelId="{4E0CCD89-440B-47C6-B221-640797BED00B}" type="presOf" srcId="{45A09F9B-0A59-4695-B5E4-C6FC449DB21D}" destId="{C87DF41B-6C9F-4552-89D1-775D8F8A1D91}" srcOrd="0" destOrd="0" presId="urn:microsoft.com/office/officeart/2005/8/layout/vProcess5"/>
    <dgm:cxn modelId="{3078F890-437B-44DD-A519-7CCA218F0760}" type="presOf" srcId="{A5CE19C8-28D9-4752-84D8-BFCAF4432BF7}" destId="{F6ECE741-CC1E-449E-A7A2-1E99B31FD5B1}" srcOrd="1" destOrd="0" presId="urn:microsoft.com/office/officeart/2005/8/layout/vProcess5"/>
    <dgm:cxn modelId="{724E32A7-3EE2-446D-874D-A82FE1424B65}" srcId="{90F1E628-8D3B-4180-BF40-53DED36F2B84}" destId="{A5CE19C8-28D9-4752-84D8-BFCAF4432BF7}" srcOrd="1" destOrd="0" parTransId="{FB7F2DCD-95E1-419B-80AB-F940339C96E7}" sibTransId="{DCAC4412-69FA-41DA-A14E-E61757EEA4C0}"/>
    <dgm:cxn modelId="{AD28CAA9-0405-4EDC-ADF7-DBAEB4E98EF6}" type="presOf" srcId="{1411EF8F-A805-4677-A6AF-BE16A0563437}" destId="{523FEE03-F1C5-40A9-970C-74563B8F03AA}" srcOrd="0" destOrd="0" presId="urn:microsoft.com/office/officeart/2005/8/layout/vProcess5"/>
    <dgm:cxn modelId="{852B0DD5-5AB7-497E-93CE-E297487FC273}" type="presOf" srcId="{90F1E628-8D3B-4180-BF40-53DED36F2B84}" destId="{15A6BCBE-B890-4230-BF83-EE8444053006}" srcOrd="0" destOrd="0" presId="urn:microsoft.com/office/officeart/2005/8/layout/vProcess5"/>
    <dgm:cxn modelId="{C54005DB-E5FA-40DF-B20A-0FF8AC2DCEFF}" srcId="{90F1E628-8D3B-4180-BF40-53DED36F2B84}" destId="{45A09F9B-0A59-4695-B5E4-C6FC449DB21D}" srcOrd="3" destOrd="0" parTransId="{164F3F24-BE04-4BD1-9FCE-D61428FC7F59}" sibTransId="{19EDB91E-9E31-41FC-A180-07A88E169E96}"/>
    <dgm:cxn modelId="{C359B4E5-8B21-4F86-A386-4DA544275D0D}" type="presOf" srcId="{B7677245-C836-4B90-8502-975870FBFA13}" destId="{80E2DE78-F2E1-4D91-ACBC-F4C4ACBDFF4C}" srcOrd="1" destOrd="0" presId="urn:microsoft.com/office/officeart/2005/8/layout/vProcess5"/>
    <dgm:cxn modelId="{757A7F79-7087-4897-82A9-C0F7A736ECDE}" type="presParOf" srcId="{15A6BCBE-B890-4230-BF83-EE8444053006}" destId="{4F99E551-53AD-4BB6-AC98-DBA25DB61484}" srcOrd="0" destOrd="0" presId="urn:microsoft.com/office/officeart/2005/8/layout/vProcess5"/>
    <dgm:cxn modelId="{87C6538D-9CF2-47B1-BA99-92B87B657F20}" type="presParOf" srcId="{15A6BCBE-B890-4230-BF83-EE8444053006}" destId="{6814D8A1-FC81-460F-8582-9A2389848AF7}" srcOrd="1" destOrd="0" presId="urn:microsoft.com/office/officeart/2005/8/layout/vProcess5"/>
    <dgm:cxn modelId="{676749F6-74FB-4B48-A84D-D84283373DB3}" type="presParOf" srcId="{15A6BCBE-B890-4230-BF83-EE8444053006}" destId="{1FCDE0C7-7987-4223-82E9-C0C99BA8B7FE}" srcOrd="2" destOrd="0" presId="urn:microsoft.com/office/officeart/2005/8/layout/vProcess5"/>
    <dgm:cxn modelId="{07B06C84-0419-40AD-BD6D-486DF5B9BE67}" type="presParOf" srcId="{15A6BCBE-B890-4230-BF83-EE8444053006}" destId="{7C7A52AD-07CE-4AC0-A77D-81857253D066}" srcOrd="3" destOrd="0" presId="urn:microsoft.com/office/officeart/2005/8/layout/vProcess5"/>
    <dgm:cxn modelId="{1D1C5058-522C-4FB1-BB54-14E80C4E135B}" type="presParOf" srcId="{15A6BCBE-B890-4230-BF83-EE8444053006}" destId="{C87DF41B-6C9F-4552-89D1-775D8F8A1D91}" srcOrd="4" destOrd="0" presId="urn:microsoft.com/office/officeart/2005/8/layout/vProcess5"/>
    <dgm:cxn modelId="{D9DA59DF-2588-4A69-AEE7-FFB70CB17373}" type="presParOf" srcId="{15A6BCBE-B890-4230-BF83-EE8444053006}" destId="{523FEE03-F1C5-40A9-970C-74563B8F03AA}" srcOrd="5" destOrd="0" presId="urn:microsoft.com/office/officeart/2005/8/layout/vProcess5"/>
    <dgm:cxn modelId="{C3345346-8583-4225-9486-337285E90424}" type="presParOf" srcId="{15A6BCBE-B890-4230-BF83-EE8444053006}" destId="{FE5350C0-1760-4440-A80C-533F89F9CA97}" srcOrd="6" destOrd="0" presId="urn:microsoft.com/office/officeart/2005/8/layout/vProcess5"/>
    <dgm:cxn modelId="{994AB37A-E7AB-4EA9-93BD-89C41D00EC18}" type="presParOf" srcId="{15A6BCBE-B890-4230-BF83-EE8444053006}" destId="{8368F667-6907-4AE8-837F-79BF729FF8CC}" srcOrd="7" destOrd="0" presId="urn:microsoft.com/office/officeart/2005/8/layout/vProcess5"/>
    <dgm:cxn modelId="{9CC9FA4F-560C-47B5-BD3F-18F70AAAC94E}" type="presParOf" srcId="{15A6BCBE-B890-4230-BF83-EE8444053006}" destId="{A027B2C1-A7DE-49D8-8AB8-1212B6803B3C}" srcOrd="8" destOrd="0" presId="urn:microsoft.com/office/officeart/2005/8/layout/vProcess5"/>
    <dgm:cxn modelId="{DB19E958-14E4-4ECB-A6A0-DBA2AE2CFA70}" type="presParOf" srcId="{15A6BCBE-B890-4230-BF83-EE8444053006}" destId="{F6ECE741-CC1E-449E-A7A2-1E99B31FD5B1}" srcOrd="9" destOrd="0" presId="urn:microsoft.com/office/officeart/2005/8/layout/vProcess5"/>
    <dgm:cxn modelId="{B1E42B7B-8813-4F06-BE93-2F0C7757807C}" type="presParOf" srcId="{15A6BCBE-B890-4230-BF83-EE8444053006}" destId="{80E2DE78-F2E1-4D91-ACBC-F4C4ACBDFF4C}" srcOrd="10" destOrd="0" presId="urn:microsoft.com/office/officeart/2005/8/layout/vProcess5"/>
    <dgm:cxn modelId="{AFD7886C-96FF-4123-A81E-74C104222FE1}" type="presParOf" srcId="{15A6BCBE-B890-4230-BF83-EE8444053006}" destId="{B193B807-37FC-47AD-940F-773F77F8D33A}"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71F504-1827-4D0D-B0F8-CA2491A63260}"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9FB395F3-837D-4502-845E-FF29724F80F8}">
      <dgm:prSet/>
      <dgm:spPr/>
      <dgm:t>
        <a:bodyPr/>
        <a:lstStyle/>
        <a:p>
          <a:r>
            <a:rPr lang="en-GB" dirty="0"/>
            <a:t>35 SASCC</a:t>
          </a:r>
          <a:endParaRPr lang="en-US" dirty="0"/>
        </a:p>
      </dgm:t>
    </dgm:pt>
    <dgm:pt modelId="{291DFDCF-C9CA-47CB-83CD-AF60AE68A341}" type="parTrans" cxnId="{F34E1D63-DB04-4DBD-9BC0-F1D8B97C0A84}">
      <dgm:prSet/>
      <dgm:spPr/>
      <dgm:t>
        <a:bodyPr/>
        <a:lstStyle/>
        <a:p>
          <a:endParaRPr lang="en-US"/>
        </a:p>
      </dgm:t>
    </dgm:pt>
    <dgm:pt modelId="{4D32E64D-1507-4A44-8A4A-35AB77A6FD5C}" type="sibTrans" cxnId="{F34E1D63-DB04-4DBD-9BC0-F1D8B97C0A84}">
      <dgm:prSet/>
      <dgm:spPr/>
      <dgm:t>
        <a:bodyPr/>
        <a:lstStyle/>
        <a:p>
          <a:endParaRPr lang="en-US"/>
        </a:p>
      </dgm:t>
    </dgm:pt>
    <dgm:pt modelId="{A108BD92-8A51-4BD9-BE3B-BB0DCF4E8D30}">
      <dgm:prSet/>
      <dgm:spPr/>
      <dgm:t>
        <a:bodyPr/>
        <a:lstStyle/>
        <a:p>
          <a:r>
            <a:rPr lang="en-GB"/>
            <a:t>3 Professional’s Meetings</a:t>
          </a:r>
          <a:endParaRPr lang="en-US"/>
        </a:p>
      </dgm:t>
    </dgm:pt>
    <dgm:pt modelId="{52353299-D25D-4B1C-8811-A016A421B70A}" type="parTrans" cxnId="{268AA130-5A17-4E8E-9ED4-42CC18923427}">
      <dgm:prSet/>
      <dgm:spPr/>
      <dgm:t>
        <a:bodyPr/>
        <a:lstStyle/>
        <a:p>
          <a:endParaRPr lang="en-US"/>
        </a:p>
      </dgm:t>
    </dgm:pt>
    <dgm:pt modelId="{A2B49571-CFA9-4E96-BC9A-448DF2D7DA00}" type="sibTrans" cxnId="{268AA130-5A17-4E8E-9ED4-42CC18923427}">
      <dgm:prSet/>
      <dgm:spPr/>
      <dgm:t>
        <a:bodyPr/>
        <a:lstStyle/>
        <a:p>
          <a:endParaRPr lang="en-US"/>
        </a:p>
      </dgm:t>
    </dgm:pt>
    <dgm:pt modelId="{33D07C34-D366-4FC4-8EBF-307CE566B4D2}">
      <dgm:prSet/>
      <dgm:spPr/>
      <dgm:t>
        <a:bodyPr/>
        <a:lstStyle/>
        <a:p>
          <a:r>
            <a:rPr lang="en-GB"/>
            <a:t>Advice – WMP, LA and Third Sector</a:t>
          </a:r>
          <a:endParaRPr lang="en-US"/>
        </a:p>
      </dgm:t>
    </dgm:pt>
    <dgm:pt modelId="{0E408C4E-B92C-4564-BC20-AB7A62AF8FB0}" type="parTrans" cxnId="{238CBFF2-9ECA-4DC7-BB98-950260F93CA3}">
      <dgm:prSet/>
      <dgm:spPr/>
      <dgm:t>
        <a:bodyPr/>
        <a:lstStyle/>
        <a:p>
          <a:endParaRPr lang="en-US"/>
        </a:p>
      </dgm:t>
    </dgm:pt>
    <dgm:pt modelId="{1E1AF7F3-965C-4D45-95F3-01EBC3C882EA}" type="sibTrans" cxnId="{238CBFF2-9ECA-4DC7-BB98-950260F93CA3}">
      <dgm:prSet/>
      <dgm:spPr/>
      <dgm:t>
        <a:bodyPr/>
        <a:lstStyle/>
        <a:p>
          <a:endParaRPr lang="en-US"/>
        </a:p>
      </dgm:t>
    </dgm:pt>
    <dgm:pt modelId="{BAC869BF-C518-41BA-B502-EFF5CCE15913}">
      <dgm:prSet/>
      <dgm:spPr/>
      <dgm:t>
        <a:bodyPr/>
        <a:lstStyle/>
        <a:p>
          <a:r>
            <a:rPr lang="en-GB"/>
            <a:t>Influence SOCEx</a:t>
          </a:r>
          <a:endParaRPr lang="en-US"/>
        </a:p>
      </dgm:t>
    </dgm:pt>
    <dgm:pt modelId="{90B13695-AAB5-4982-BBC3-92439E9ADD7D}" type="parTrans" cxnId="{D66B092B-250C-41FD-8D66-D85E2D66D2D2}">
      <dgm:prSet/>
      <dgm:spPr/>
      <dgm:t>
        <a:bodyPr/>
        <a:lstStyle/>
        <a:p>
          <a:endParaRPr lang="en-US"/>
        </a:p>
      </dgm:t>
    </dgm:pt>
    <dgm:pt modelId="{33886E77-5C9A-418C-A4E7-23DC4B695970}" type="sibTrans" cxnId="{D66B092B-250C-41FD-8D66-D85E2D66D2D2}">
      <dgm:prSet/>
      <dgm:spPr/>
      <dgm:t>
        <a:bodyPr/>
        <a:lstStyle/>
        <a:p>
          <a:endParaRPr lang="en-US"/>
        </a:p>
      </dgm:t>
    </dgm:pt>
    <dgm:pt modelId="{5E5F9DE1-7E47-4009-8406-5561F758D6F5}">
      <dgm:prSet/>
      <dgm:spPr/>
      <dgm:t>
        <a:bodyPr/>
        <a:lstStyle/>
        <a:p>
          <a:r>
            <a:rPr lang="en-GB" dirty="0"/>
            <a:t>IMSA </a:t>
          </a:r>
          <a:endParaRPr lang="en-US" dirty="0"/>
        </a:p>
      </dgm:t>
    </dgm:pt>
    <dgm:pt modelId="{D4D8A0B4-680F-496B-9ADE-DBA7A8D2E255}" type="parTrans" cxnId="{26A02C8C-2C7A-4625-A1B9-01BB20A9EAF7}">
      <dgm:prSet/>
      <dgm:spPr/>
      <dgm:t>
        <a:bodyPr/>
        <a:lstStyle/>
        <a:p>
          <a:endParaRPr lang="en-US"/>
        </a:p>
      </dgm:t>
    </dgm:pt>
    <dgm:pt modelId="{77218DCC-3CD0-4672-A073-6C1BF3E84E1D}" type="sibTrans" cxnId="{26A02C8C-2C7A-4625-A1B9-01BB20A9EAF7}">
      <dgm:prSet/>
      <dgm:spPr/>
      <dgm:t>
        <a:bodyPr/>
        <a:lstStyle/>
        <a:p>
          <a:endParaRPr lang="en-US"/>
        </a:p>
      </dgm:t>
    </dgm:pt>
    <dgm:pt modelId="{93BA7AF4-D9E8-4709-8FE4-8EE6D6D5A4BE}">
      <dgm:prSet/>
      <dgm:spPr/>
      <dgm:t>
        <a:bodyPr/>
        <a:lstStyle/>
        <a:p>
          <a:r>
            <a:rPr lang="en-GB"/>
            <a:t>Scrutiny Panel</a:t>
          </a:r>
          <a:endParaRPr lang="en-US"/>
        </a:p>
      </dgm:t>
    </dgm:pt>
    <dgm:pt modelId="{B9A55FF1-BC49-4A98-83DB-8881D14A1491}" type="parTrans" cxnId="{21F07A6D-DDB6-497C-B752-30C119D0925D}">
      <dgm:prSet/>
      <dgm:spPr/>
      <dgm:t>
        <a:bodyPr/>
        <a:lstStyle/>
        <a:p>
          <a:endParaRPr lang="en-US"/>
        </a:p>
      </dgm:t>
    </dgm:pt>
    <dgm:pt modelId="{804E247E-1476-4C55-A661-B2D369551C9F}" type="sibTrans" cxnId="{21F07A6D-DDB6-497C-B752-30C119D0925D}">
      <dgm:prSet/>
      <dgm:spPr/>
      <dgm:t>
        <a:bodyPr/>
        <a:lstStyle/>
        <a:p>
          <a:endParaRPr lang="en-US"/>
        </a:p>
      </dgm:t>
    </dgm:pt>
    <dgm:pt modelId="{B9236BA8-FDF4-41D5-95C9-3EDAD24E6D69}" type="pres">
      <dgm:prSet presAssocID="{EF71F504-1827-4D0D-B0F8-CA2491A63260}" presName="Name0" presStyleCnt="0">
        <dgm:presLayoutVars>
          <dgm:dir/>
          <dgm:resizeHandles val="exact"/>
        </dgm:presLayoutVars>
      </dgm:prSet>
      <dgm:spPr/>
    </dgm:pt>
    <dgm:pt modelId="{A49C5B21-5EAC-4B58-8197-B97A847DA28C}" type="pres">
      <dgm:prSet presAssocID="{9FB395F3-837D-4502-845E-FF29724F80F8}" presName="node" presStyleLbl="node1" presStyleIdx="0" presStyleCnt="6">
        <dgm:presLayoutVars>
          <dgm:bulletEnabled val="1"/>
        </dgm:presLayoutVars>
      </dgm:prSet>
      <dgm:spPr/>
    </dgm:pt>
    <dgm:pt modelId="{3ACDC098-5D05-4CEB-88C9-8E06C55942AF}" type="pres">
      <dgm:prSet presAssocID="{4D32E64D-1507-4A44-8A4A-35AB77A6FD5C}" presName="sibTrans" presStyleLbl="sibTrans1D1" presStyleIdx="0" presStyleCnt="5"/>
      <dgm:spPr/>
    </dgm:pt>
    <dgm:pt modelId="{86F3E7EA-C083-4D72-B3B0-3459BF6A5EE2}" type="pres">
      <dgm:prSet presAssocID="{4D32E64D-1507-4A44-8A4A-35AB77A6FD5C}" presName="connectorText" presStyleLbl="sibTrans1D1" presStyleIdx="0" presStyleCnt="5"/>
      <dgm:spPr/>
    </dgm:pt>
    <dgm:pt modelId="{412CDE37-86FF-4F52-A6D2-EE6F58D2DE5E}" type="pres">
      <dgm:prSet presAssocID="{A108BD92-8A51-4BD9-BE3B-BB0DCF4E8D30}" presName="node" presStyleLbl="node1" presStyleIdx="1" presStyleCnt="6">
        <dgm:presLayoutVars>
          <dgm:bulletEnabled val="1"/>
        </dgm:presLayoutVars>
      </dgm:prSet>
      <dgm:spPr/>
    </dgm:pt>
    <dgm:pt modelId="{8DB7A100-1F07-4852-92E6-6E9F774BA09B}" type="pres">
      <dgm:prSet presAssocID="{A2B49571-CFA9-4E96-BC9A-448DF2D7DA00}" presName="sibTrans" presStyleLbl="sibTrans1D1" presStyleIdx="1" presStyleCnt="5"/>
      <dgm:spPr/>
    </dgm:pt>
    <dgm:pt modelId="{12C7B885-3AF1-447A-A6E4-661747C8DB3B}" type="pres">
      <dgm:prSet presAssocID="{A2B49571-CFA9-4E96-BC9A-448DF2D7DA00}" presName="connectorText" presStyleLbl="sibTrans1D1" presStyleIdx="1" presStyleCnt="5"/>
      <dgm:spPr/>
    </dgm:pt>
    <dgm:pt modelId="{4BFFE130-DE6D-4878-9E67-405D38483E73}" type="pres">
      <dgm:prSet presAssocID="{33D07C34-D366-4FC4-8EBF-307CE566B4D2}" presName="node" presStyleLbl="node1" presStyleIdx="2" presStyleCnt="6">
        <dgm:presLayoutVars>
          <dgm:bulletEnabled val="1"/>
        </dgm:presLayoutVars>
      </dgm:prSet>
      <dgm:spPr/>
    </dgm:pt>
    <dgm:pt modelId="{250F32CE-158E-4179-BBF2-8409FBEC3F42}" type="pres">
      <dgm:prSet presAssocID="{1E1AF7F3-965C-4D45-95F3-01EBC3C882EA}" presName="sibTrans" presStyleLbl="sibTrans1D1" presStyleIdx="2" presStyleCnt="5"/>
      <dgm:spPr/>
    </dgm:pt>
    <dgm:pt modelId="{C0602F52-812C-4718-B6E3-D716239AFDBD}" type="pres">
      <dgm:prSet presAssocID="{1E1AF7F3-965C-4D45-95F3-01EBC3C882EA}" presName="connectorText" presStyleLbl="sibTrans1D1" presStyleIdx="2" presStyleCnt="5"/>
      <dgm:spPr/>
    </dgm:pt>
    <dgm:pt modelId="{5261362B-B567-40FE-8DE5-23CF74F7437E}" type="pres">
      <dgm:prSet presAssocID="{BAC869BF-C518-41BA-B502-EFF5CCE15913}" presName="node" presStyleLbl="node1" presStyleIdx="3" presStyleCnt="6">
        <dgm:presLayoutVars>
          <dgm:bulletEnabled val="1"/>
        </dgm:presLayoutVars>
      </dgm:prSet>
      <dgm:spPr/>
    </dgm:pt>
    <dgm:pt modelId="{B454D5CA-B504-4780-B1CC-97024ACE9A25}" type="pres">
      <dgm:prSet presAssocID="{33886E77-5C9A-418C-A4E7-23DC4B695970}" presName="sibTrans" presStyleLbl="sibTrans1D1" presStyleIdx="3" presStyleCnt="5"/>
      <dgm:spPr/>
    </dgm:pt>
    <dgm:pt modelId="{129706AD-2DB2-449C-B1AB-5C6E89100E27}" type="pres">
      <dgm:prSet presAssocID="{33886E77-5C9A-418C-A4E7-23DC4B695970}" presName="connectorText" presStyleLbl="sibTrans1D1" presStyleIdx="3" presStyleCnt="5"/>
      <dgm:spPr/>
    </dgm:pt>
    <dgm:pt modelId="{CD4963DA-A616-42F6-B639-EB9ADC08D8D3}" type="pres">
      <dgm:prSet presAssocID="{5E5F9DE1-7E47-4009-8406-5561F758D6F5}" presName="node" presStyleLbl="node1" presStyleIdx="4" presStyleCnt="6">
        <dgm:presLayoutVars>
          <dgm:bulletEnabled val="1"/>
        </dgm:presLayoutVars>
      </dgm:prSet>
      <dgm:spPr/>
    </dgm:pt>
    <dgm:pt modelId="{A338DE02-06EB-47CF-83B5-BB135653D9D9}" type="pres">
      <dgm:prSet presAssocID="{77218DCC-3CD0-4672-A073-6C1BF3E84E1D}" presName="sibTrans" presStyleLbl="sibTrans1D1" presStyleIdx="4" presStyleCnt="5"/>
      <dgm:spPr/>
    </dgm:pt>
    <dgm:pt modelId="{701A638C-557C-4364-A31C-B7A4AE8A5188}" type="pres">
      <dgm:prSet presAssocID="{77218DCC-3CD0-4672-A073-6C1BF3E84E1D}" presName="connectorText" presStyleLbl="sibTrans1D1" presStyleIdx="4" presStyleCnt="5"/>
      <dgm:spPr/>
    </dgm:pt>
    <dgm:pt modelId="{0BC047FB-E9B8-413C-AD47-15F7D12A54B7}" type="pres">
      <dgm:prSet presAssocID="{93BA7AF4-D9E8-4709-8FE4-8EE6D6D5A4BE}" presName="node" presStyleLbl="node1" presStyleIdx="5" presStyleCnt="6">
        <dgm:presLayoutVars>
          <dgm:bulletEnabled val="1"/>
        </dgm:presLayoutVars>
      </dgm:prSet>
      <dgm:spPr/>
    </dgm:pt>
  </dgm:ptLst>
  <dgm:cxnLst>
    <dgm:cxn modelId="{8B7DCC08-A592-4969-BAEA-B5B1196AD00F}" type="presOf" srcId="{4D32E64D-1507-4A44-8A4A-35AB77A6FD5C}" destId="{3ACDC098-5D05-4CEB-88C9-8E06C55942AF}" srcOrd="0" destOrd="0" presId="urn:microsoft.com/office/officeart/2016/7/layout/RepeatingBendingProcessNew"/>
    <dgm:cxn modelId="{2E608C19-1488-40AC-B6A5-04B8DC1F38A5}" type="presOf" srcId="{5E5F9DE1-7E47-4009-8406-5561F758D6F5}" destId="{CD4963DA-A616-42F6-B639-EB9ADC08D8D3}" srcOrd="0" destOrd="0" presId="urn:microsoft.com/office/officeart/2016/7/layout/RepeatingBendingProcessNew"/>
    <dgm:cxn modelId="{0D859C19-A278-4E18-AE8A-47D16660A697}" type="presOf" srcId="{A2B49571-CFA9-4E96-BC9A-448DF2D7DA00}" destId="{8DB7A100-1F07-4852-92E6-6E9F774BA09B}" srcOrd="0" destOrd="0" presId="urn:microsoft.com/office/officeart/2016/7/layout/RepeatingBendingProcessNew"/>
    <dgm:cxn modelId="{3E048624-08B9-4E98-BCB9-CF648BD0032C}" type="presOf" srcId="{33886E77-5C9A-418C-A4E7-23DC4B695970}" destId="{B454D5CA-B504-4780-B1CC-97024ACE9A25}" srcOrd="0" destOrd="0" presId="urn:microsoft.com/office/officeart/2016/7/layout/RepeatingBendingProcessNew"/>
    <dgm:cxn modelId="{82A5F327-E380-424E-A8FD-42E1858DA2AD}" type="presOf" srcId="{33D07C34-D366-4FC4-8EBF-307CE566B4D2}" destId="{4BFFE130-DE6D-4878-9E67-405D38483E73}" srcOrd="0" destOrd="0" presId="urn:microsoft.com/office/officeart/2016/7/layout/RepeatingBendingProcessNew"/>
    <dgm:cxn modelId="{D66B092B-250C-41FD-8D66-D85E2D66D2D2}" srcId="{EF71F504-1827-4D0D-B0F8-CA2491A63260}" destId="{BAC869BF-C518-41BA-B502-EFF5CCE15913}" srcOrd="3" destOrd="0" parTransId="{90B13695-AAB5-4982-BBC3-92439E9ADD7D}" sibTransId="{33886E77-5C9A-418C-A4E7-23DC4B695970}"/>
    <dgm:cxn modelId="{268AA130-5A17-4E8E-9ED4-42CC18923427}" srcId="{EF71F504-1827-4D0D-B0F8-CA2491A63260}" destId="{A108BD92-8A51-4BD9-BE3B-BB0DCF4E8D30}" srcOrd="1" destOrd="0" parTransId="{52353299-D25D-4B1C-8811-A016A421B70A}" sibTransId="{A2B49571-CFA9-4E96-BC9A-448DF2D7DA00}"/>
    <dgm:cxn modelId="{8D419933-58A9-40DC-92F0-2751D899A0A4}" type="presOf" srcId="{33886E77-5C9A-418C-A4E7-23DC4B695970}" destId="{129706AD-2DB2-449C-B1AB-5C6E89100E27}" srcOrd="1" destOrd="0" presId="urn:microsoft.com/office/officeart/2016/7/layout/RepeatingBendingProcessNew"/>
    <dgm:cxn modelId="{43C80636-D97D-4F60-B4BE-DF8BB1D26AEF}" type="presOf" srcId="{EF71F504-1827-4D0D-B0F8-CA2491A63260}" destId="{B9236BA8-FDF4-41D5-95C9-3EDAD24E6D69}" srcOrd="0" destOrd="0" presId="urn:microsoft.com/office/officeart/2016/7/layout/RepeatingBendingProcessNew"/>
    <dgm:cxn modelId="{3EEA015C-0E14-41F0-9957-3D8766147AE3}" type="presOf" srcId="{BAC869BF-C518-41BA-B502-EFF5CCE15913}" destId="{5261362B-B567-40FE-8DE5-23CF74F7437E}" srcOrd="0" destOrd="0" presId="urn:microsoft.com/office/officeart/2016/7/layout/RepeatingBendingProcessNew"/>
    <dgm:cxn modelId="{F34E1D63-DB04-4DBD-9BC0-F1D8B97C0A84}" srcId="{EF71F504-1827-4D0D-B0F8-CA2491A63260}" destId="{9FB395F3-837D-4502-845E-FF29724F80F8}" srcOrd="0" destOrd="0" parTransId="{291DFDCF-C9CA-47CB-83CD-AF60AE68A341}" sibTransId="{4D32E64D-1507-4A44-8A4A-35AB77A6FD5C}"/>
    <dgm:cxn modelId="{86426B6B-F139-4C3A-9409-C5337DCECE7C}" type="presOf" srcId="{77218DCC-3CD0-4672-A073-6C1BF3E84E1D}" destId="{701A638C-557C-4364-A31C-B7A4AE8A5188}" srcOrd="1" destOrd="0" presId="urn:microsoft.com/office/officeart/2016/7/layout/RepeatingBendingProcessNew"/>
    <dgm:cxn modelId="{21F07A6D-DDB6-497C-B752-30C119D0925D}" srcId="{EF71F504-1827-4D0D-B0F8-CA2491A63260}" destId="{93BA7AF4-D9E8-4709-8FE4-8EE6D6D5A4BE}" srcOrd="5" destOrd="0" parTransId="{B9A55FF1-BC49-4A98-83DB-8881D14A1491}" sibTransId="{804E247E-1476-4C55-A661-B2D369551C9F}"/>
    <dgm:cxn modelId="{FB079150-23C1-4EB3-BB8F-E3DDBA704124}" type="presOf" srcId="{1E1AF7F3-965C-4D45-95F3-01EBC3C882EA}" destId="{C0602F52-812C-4718-B6E3-D716239AFDBD}" srcOrd="1" destOrd="0" presId="urn:microsoft.com/office/officeart/2016/7/layout/RepeatingBendingProcessNew"/>
    <dgm:cxn modelId="{5B285F7F-1EEB-4582-A17C-07154F8C29DD}" type="presOf" srcId="{93BA7AF4-D9E8-4709-8FE4-8EE6D6D5A4BE}" destId="{0BC047FB-E9B8-413C-AD47-15F7D12A54B7}" srcOrd="0" destOrd="0" presId="urn:microsoft.com/office/officeart/2016/7/layout/RepeatingBendingProcessNew"/>
    <dgm:cxn modelId="{5FC1DE87-C104-43F6-8AF7-8EDE31EB2BFC}" type="presOf" srcId="{9FB395F3-837D-4502-845E-FF29724F80F8}" destId="{A49C5B21-5EAC-4B58-8197-B97A847DA28C}" srcOrd="0" destOrd="0" presId="urn:microsoft.com/office/officeart/2016/7/layout/RepeatingBendingProcessNew"/>
    <dgm:cxn modelId="{26A02C8C-2C7A-4625-A1B9-01BB20A9EAF7}" srcId="{EF71F504-1827-4D0D-B0F8-CA2491A63260}" destId="{5E5F9DE1-7E47-4009-8406-5561F758D6F5}" srcOrd="4" destOrd="0" parTransId="{D4D8A0B4-680F-496B-9ADE-DBA7A8D2E255}" sibTransId="{77218DCC-3CD0-4672-A073-6C1BF3E84E1D}"/>
    <dgm:cxn modelId="{2C34ABC0-0A40-46D6-AA74-F05FF77B4147}" type="presOf" srcId="{A2B49571-CFA9-4E96-BC9A-448DF2D7DA00}" destId="{12C7B885-3AF1-447A-A6E4-661747C8DB3B}" srcOrd="1" destOrd="0" presId="urn:microsoft.com/office/officeart/2016/7/layout/RepeatingBendingProcessNew"/>
    <dgm:cxn modelId="{039C0BE3-1EF0-489F-A78D-94B1FEBE64F0}" type="presOf" srcId="{A108BD92-8A51-4BD9-BE3B-BB0DCF4E8D30}" destId="{412CDE37-86FF-4F52-A6D2-EE6F58D2DE5E}" srcOrd="0" destOrd="0" presId="urn:microsoft.com/office/officeart/2016/7/layout/RepeatingBendingProcessNew"/>
    <dgm:cxn modelId="{B150DBEC-2E5D-47F4-AB67-19DD83C2B94C}" type="presOf" srcId="{4D32E64D-1507-4A44-8A4A-35AB77A6FD5C}" destId="{86F3E7EA-C083-4D72-B3B0-3459BF6A5EE2}" srcOrd="1" destOrd="0" presId="urn:microsoft.com/office/officeart/2016/7/layout/RepeatingBendingProcessNew"/>
    <dgm:cxn modelId="{238CBFF2-9ECA-4DC7-BB98-950260F93CA3}" srcId="{EF71F504-1827-4D0D-B0F8-CA2491A63260}" destId="{33D07C34-D366-4FC4-8EBF-307CE566B4D2}" srcOrd="2" destOrd="0" parTransId="{0E408C4E-B92C-4564-BC20-AB7A62AF8FB0}" sibTransId="{1E1AF7F3-965C-4D45-95F3-01EBC3C882EA}"/>
    <dgm:cxn modelId="{8F1E8FFC-9923-4E13-9DD7-A4F4CA88010F}" type="presOf" srcId="{77218DCC-3CD0-4672-A073-6C1BF3E84E1D}" destId="{A338DE02-06EB-47CF-83B5-BB135653D9D9}" srcOrd="0" destOrd="0" presId="urn:microsoft.com/office/officeart/2016/7/layout/RepeatingBendingProcessNew"/>
    <dgm:cxn modelId="{ABDFBFFC-A642-4F9B-9AFB-F6C2E5D88B7F}" type="presOf" srcId="{1E1AF7F3-965C-4D45-95F3-01EBC3C882EA}" destId="{250F32CE-158E-4179-BBF2-8409FBEC3F42}" srcOrd="0" destOrd="0" presId="urn:microsoft.com/office/officeart/2016/7/layout/RepeatingBendingProcessNew"/>
    <dgm:cxn modelId="{1A2A7BDC-F8BD-4587-BFDA-0DC93684B8E5}" type="presParOf" srcId="{B9236BA8-FDF4-41D5-95C9-3EDAD24E6D69}" destId="{A49C5B21-5EAC-4B58-8197-B97A847DA28C}" srcOrd="0" destOrd="0" presId="urn:microsoft.com/office/officeart/2016/7/layout/RepeatingBendingProcessNew"/>
    <dgm:cxn modelId="{4762499C-B3D2-4A53-8D6A-88D5EBBD537F}" type="presParOf" srcId="{B9236BA8-FDF4-41D5-95C9-3EDAD24E6D69}" destId="{3ACDC098-5D05-4CEB-88C9-8E06C55942AF}" srcOrd="1" destOrd="0" presId="urn:microsoft.com/office/officeart/2016/7/layout/RepeatingBendingProcessNew"/>
    <dgm:cxn modelId="{11FD8704-B550-4EDE-A550-EFEE61D1F701}" type="presParOf" srcId="{3ACDC098-5D05-4CEB-88C9-8E06C55942AF}" destId="{86F3E7EA-C083-4D72-B3B0-3459BF6A5EE2}" srcOrd="0" destOrd="0" presId="urn:microsoft.com/office/officeart/2016/7/layout/RepeatingBendingProcessNew"/>
    <dgm:cxn modelId="{68B7A940-9950-4F9D-BC15-22D0FC0C7762}" type="presParOf" srcId="{B9236BA8-FDF4-41D5-95C9-3EDAD24E6D69}" destId="{412CDE37-86FF-4F52-A6D2-EE6F58D2DE5E}" srcOrd="2" destOrd="0" presId="urn:microsoft.com/office/officeart/2016/7/layout/RepeatingBendingProcessNew"/>
    <dgm:cxn modelId="{E5CE5E76-656B-4B20-BAC8-84E2070717E3}" type="presParOf" srcId="{B9236BA8-FDF4-41D5-95C9-3EDAD24E6D69}" destId="{8DB7A100-1F07-4852-92E6-6E9F774BA09B}" srcOrd="3" destOrd="0" presId="urn:microsoft.com/office/officeart/2016/7/layout/RepeatingBendingProcessNew"/>
    <dgm:cxn modelId="{D194D0D4-0340-44C1-A8C1-91CF0C7EFFDB}" type="presParOf" srcId="{8DB7A100-1F07-4852-92E6-6E9F774BA09B}" destId="{12C7B885-3AF1-447A-A6E4-661747C8DB3B}" srcOrd="0" destOrd="0" presId="urn:microsoft.com/office/officeart/2016/7/layout/RepeatingBendingProcessNew"/>
    <dgm:cxn modelId="{79E43F1C-2BB7-4FFF-AEB1-B577BB65C0CF}" type="presParOf" srcId="{B9236BA8-FDF4-41D5-95C9-3EDAD24E6D69}" destId="{4BFFE130-DE6D-4878-9E67-405D38483E73}" srcOrd="4" destOrd="0" presId="urn:microsoft.com/office/officeart/2016/7/layout/RepeatingBendingProcessNew"/>
    <dgm:cxn modelId="{F0AA149A-B2CF-48CF-A1C1-7E5677C6A1B5}" type="presParOf" srcId="{B9236BA8-FDF4-41D5-95C9-3EDAD24E6D69}" destId="{250F32CE-158E-4179-BBF2-8409FBEC3F42}" srcOrd="5" destOrd="0" presId="urn:microsoft.com/office/officeart/2016/7/layout/RepeatingBendingProcessNew"/>
    <dgm:cxn modelId="{06F10081-4907-4658-B69C-3B4DA17A31BB}" type="presParOf" srcId="{250F32CE-158E-4179-BBF2-8409FBEC3F42}" destId="{C0602F52-812C-4718-B6E3-D716239AFDBD}" srcOrd="0" destOrd="0" presId="urn:microsoft.com/office/officeart/2016/7/layout/RepeatingBendingProcessNew"/>
    <dgm:cxn modelId="{FF7A3511-050A-4C6C-BD35-15CFF9A3757F}" type="presParOf" srcId="{B9236BA8-FDF4-41D5-95C9-3EDAD24E6D69}" destId="{5261362B-B567-40FE-8DE5-23CF74F7437E}" srcOrd="6" destOrd="0" presId="urn:microsoft.com/office/officeart/2016/7/layout/RepeatingBendingProcessNew"/>
    <dgm:cxn modelId="{632E822B-FE24-4768-8B96-17B060C0DDB7}" type="presParOf" srcId="{B9236BA8-FDF4-41D5-95C9-3EDAD24E6D69}" destId="{B454D5CA-B504-4780-B1CC-97024ACE9A25}" srcOrd="7" destOrd="0" presId="urn:microsoft.com/office/officeart/2016/7/layout/RepeatingBendingProcessNew"/>
    <dgm:cxn modelId="{FAEDF5CC-FC9D-419B-8A77-360F9BE7364F}" type="presParOf" srcId="{B454D5CA-B504-4780-B1CC-97024ACE9A25}" destId="{129706AD-2DB2-449C-B1AB-5C6E89100E27}" srcOrd="0" destOrd="0" presId="urn:microsoft.com/office/officeart/2016/7/layout/RepeatingBendingProcessNew"/>
    <dgm:cxn modelId="{6F45F1AA-A0C7-4CB8-8505-3D9E5B680A1E}" type="presParOf" srcId="{B9236BA8-FDF4-41D5-95C9-3EDAD24E6D69}" destId="{CD4963DA-A616-42F6-B639-EB9ADC08D8D3}" srcOrd="8" destOrd="0" presId="urn:microsoft.com/office/officeart/2016/7/layout/RepeatingBendingProcessNew"/>
    <dgm:cxn modelId="{DDEC26F1-34A4-4FDB-B902-4B1E3F2908FF}" type="presParOf" srcId="{B9236BA8-FDF4-41D5-95C9-3EDAD24E6D69}" destId="{A338DE02-06EB-47CF-83B5-BB135653D9D9}" srcOrd="9" destOrd="0" presId="urn:microsoft.com/office/officeart/2016/7/layout/RepeatingBendingProcessNew"/>
    <dgm:cxn modelId="{1E000F71-B188-4D18-A0C8-144D6803D855}" type="presParOf" srcId="{A338DE02-06EB-47CF-83B5-BB135653D9D9}" destId="{701A638C-557C-4364-A31C-B7A4AE8A5188}" srcOrd="0" destOrd="0" presId="urn:microsoft.com/office/officeart/2016/7/layout/RepeatingBendingProcessNew"/>
    <dgm:cxn modelId="{7C4BA65C-2631-4DDB-9729-E1F1B7E325D7}" type="presParOf" srcId="{B9236BA8-FDF4-41D5-95C9-3EDAD24E6D69}" destId="{0BC047FB-E9B8-413C-AD47-15F7D12A54B7}"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DEBD0-5666-4246-A54D-692A90CCC47C}">
      <dsp:nvSpPr>
        <dsp:cNvPr id="0" name=""/>
        <dsp:cNvSpPr/>
      </dsp:nvSpPr>
      <dsp:spPr>
        <a:xfrm>
          <a:off x="0" y="0"/>
          <a:ext cx="696772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20CF76-6E90-4504-B9EC-2BC2B5CFFEB2}">
      <dsp:nvSpPr>
        <dsp:cNvPr id="0" name=""/>
        <dsp:cNvSpPr/>
      </dsp:nvSpPr>
      <dsp:spPr>
        <a:xfrm>
          <a:off x="0" y="0"/>
          <a:ext cx="6967728"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a:t>Giving advice on EUSS registration is an activity regulated by the OISC. Applicants should be advised to seek specialist help.</a:t>
          </a:r>
          <a:endParaRPr lang="en-US" sz="3500" kern="1200"/>
        </a:p>
      </dsp:txBody>
      <dsp:txXfrm>
        <a:off x="0" y="0"/>
        <a:ext cx="6967728" cy="2788920"/>
      </dsp:txXfrm>
    </dsp:sp>
    <dsp:sp modelId="{19A64327-4DE9-4D1C-B995-C90070C7D341}">
      <dsp:nvSpPr>
        <dsp:cNvPr id="0" name=""/>
        <dsp:cNvSpPr/>
      </dsp:nvSpPr>
      <dsp:spPr>
        <a:xfrm>
          <a:off x="0" y="2788920"/>
          <a:ext cx="696772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FAABA9-FDA7-42F2-B463-0A8BD59E8FF6}">
      <dsp:nvSpPr>
        <dsp:cNvPr id="0" name=""/>
        <dsp:cNvSpPr/>
      </dsp:nvSpPr>
      <dsp:spPr>
        <a:xfrm>
          <a:off x="0" y="2788920"/>
          <a:ext cx="6967728" cy="2788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GB" sz="3500" kern="1200"/>
            <a:t>Straightforward cases can be processed with a telephone app. Applicants require proof of EEA citizenship, and NI records.</a:t>
          </a:r>
          <a:endParaRPr lang="en-US" sz="3500" kern="1200"/>
        </a:p>
      </dsp:txBody>
      <dsp:txXfrm>
        <a:off x="0" y="2788920"/>
        <a:ext cx="6967728" cy="2788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5E4E1-534D-4652-B74F-BEEB58155194}">
      <dsp:nvSpPr>
        <dsp:cNvPr id="0" name=""/>
        <dsp:cNvSpPr/>
      </dsp:nvSpPr>
      <dsp:spPr>
        <a:xfrm>
          <a:off x="0" y="3053492"/>
          <a:ext cx="7053264" cy="100222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a:t>Local Authority Support  - Legislative Barriers, Capacity and Funding</a:t>
          </a:r>
          <a:endParaRPr lang="en-US" sz="2300" kern="1200"/>
        </a:p>
      </dsp:txBody>
      <dsp:txXfrm>
        <a:off x="0" y="3053492"/>
        <a:ext cx="7053264" cy="1002224"/>
      </dsp:txXfrm>
    </dsp:sp>
    <dsp:sp modelId="{637C0ADD-0728-45C7-90C6-53A7FBDE638F}">
      <dsp:nvSpPr>
        <dsp:cNvPr id="0" name=""/>
        <dsp:cNvSpPr/>
      </dsp:nvSpPr>
      <dsp:spPr>
        <a:xfrm rot="10800000">
          <a:off x="0" y="1527104"/>
          <a:ext cx="7053264" cy="1541421"/>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a:t>Unsuitable Accommodation – Hotels</a:t>
          </a:r>
          <a:endParaRPr lang="en-US" sz="2300" kern="1200"/>
        </a:p>
      </dsp:txBody>
      <dsp:txXfrm rot="10800000">
        <a:off x="0" y="1527104"/>
        <a:ext cx="7053264" cy="1001569"/>
      </dsp:txXfrm>
    </dsp:sp>
    <dsp:sp modelId="{393D4202-0F86-443B-A135-4F33E9F05B2D}">
      <dsp:nvSpPr>
        <dsp:cNvPr id="0" name=""/>
        <dsp:cNvSpPr/>
      </dsp:nvSpPr>
      <dsp:spPr>
        <a:xfrm rot="10800000">
          <a:off x="0" y="717"/>
          <a:ext cx="7053264" cy="1541421"/>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a:t>Homelessness – Pre and Post NRM</a:t>
          </a:r>
          <a:endParaRPr lang="en-US" sz="2300" kern="1200"/>
        </a:p>
      </dsp:txBody>
      <dsp:txXfrm rot="10800000">
        <a:off x="0" y="717"/>
        <a:ext cx="7053264" cy="10015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85B84-0045-494A-91FA-E0EEE6A5A54C}">
      <dsp:nvSpPr>
        <dsp:cNvPr id="0" name=""/>
        <dsp:cNvSpPr/>
      </dsp:nvSpPr>
      <dsp:spPr>
        <a:xfrm>
          <a:off x="0" y="414"/>
          <a:ext cx="5365201" cy="6005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NRPF Funded Pre-NRM Accommodation Sandwell and Birmingham</a:t>
          </a:r>
          <a:endParaRPr lang="en-US" sz="1400" kern="1200" dirty="0"/>
        </a:p>
      </dsp:txBody>
      <dsp:txXfrm>
        <a:off x="29318" y="29732"/>
        <a:ext cx="5306565" cy="541948"/>
      </dsp:txXfrm>
    </dsp:sp>
    <dsp:sp modelId="{CE6B6D31-337A-4E9C-A29A-6BE8405E204B}">
      <dsp:nvSpPr>
        <dsp:cNvPr id="0" name=""/>
        <dsp:cNvSpPr/>
      </dsp:nvSpPr>
      <dsp:spPr>
        <a:xfrm>
          <a:off x="0" y="611869"/>
          <a:ext cx="5365201" cy="6005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Localism Act 2011</a:t>
          </a:r>
          <a:endParaRPr lang="en-US" sz="2000" kern="1200" dirty="0"/>
        </a:p>
      </dsp:txBody>
      <dsp:txXfrm>
        <a:off x="29318" y="641187"/>
        <a:ext cx="5306565" cy="541948"/>
      </dsp:txXfrm>
    </dsp:sp>
    <dsp:sp modelId="{95AEE841-FA80-41D7-B39D-9F04DE7B7185}">
      <dsp:nvSpPr>
        <dsp:cNvPr id="0" name=""/>
        <dsp:cNvSpPr/>
      </dsp:nvSpPr>
      <dsp:spPr>
        <a:xfrm>
          <a:off x="0" y="1223324"/>
          <a:ext cx="5365201" cy="6005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Appetite – Human Rights Assessments – ASC</a:t>
          </a:r>
          <a:endParaRPr lang="en-US" sz="2000" kern="1200" dirty="0"/>
        </a:p>
      </dsp:txBody>
      <dsp:txXfrm>
        <a:off x="29318" y="1252642"/>
        <a:ext cx="5306565" cy="541948"/>
      </dsp:txXfrm>
    </dsp:sp>
    <dsp:sp modelId="{6D38B997-1C24-4667-A914-489D06E018A5}">
      <dsp:nvSpPr>
        <dsp:cNvPr id="0" name=""/>
        <dsp:cNvSpPr/>
      </dsp:nvSpPr>
      <dsp:spPr>
        <a:xfrm>
          <a:off x="0" y="1834779"/>
          <a:ext cx="5365201" cy="6005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Local Authority Leads  Birmingham and Sandwell</a:t>
          </a:r>
          <a:endParaRPr lang="en-US" sz="500" kern="1200" dirty="0"/>
        </a:p>
      </dsp:txBody>
      <dsp:txXfrm>
        <a:off x="29318" y="1864097"/>
        <a:ext cx="5306565" cy="541948"/>
      </dsp:txXfrm>
    </dsp:sp>
    <dsp:sp modelId="{8103145B-8070-45EB-A890-679C7F4A952F}">
      <dsp:nvSpPr>
        <dsp:cNvPr id="0" name=""/>
        <dsp:cNvSpPr/>
      </dsp:nvSpPr>
      <dsp:spPr>
        <a:xfrm>
          <a:off x="0" y="2446234"/>
          <a:ext cx="5365201" cy="6005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WMASN Safe Place</a:t>
          </a:r>
          <a:endParaRPr lang="en-US" sz="2000" kern="1200" dirty="0"/>
        </a:p>
      </dsp:txBody>
      <dsp:txXfrm>
        <a:off x="29318" y="2475552"/>
        <a:ext cx="5306565" cy="541948"/>
      </dsp:txXfrm>
    </dsp:sp>
    <dsp:sp modelId="{F970F01C-8CC5-43CB-A105-BB96ED0F1782}">
      <dsp:nvSpPr>
        <dsp:cNvPr id="0" name=""/>
        <dsp:cNvSpPr/>
      </dsp:nvSpPr>
      <dsp:spPr>
        <a:xfrm>
          <a:off x="0" y="3055588"/>
          <a:ext cx="5365201" cy="600584"/>
        </a:xfrm>
        <a:prstGeom prst="round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0" i="0" kern="1200" dirty="0"/>
            <a:t>OPCC Funded SASCC, IMSA and Community Engagement (Sex Work)</a:t>
          </a:r>
          <a:endParaRPr lang="en-US" sz="2000" kern="1200" dirty="0"/>
        </a:p>
      </dsp:txBody>
      <dsp:txXfrm>
        <a:off x="29318" y="3084906"/>
        <a:ext cx="5306565" cy="541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7F8D0-5194-489D-899A-A88B35B63EAA}">
      <dsp:nvSpPr>
        <dsp:cNvPr id="0" name=""/>
        <dsp:cNvSpPr/>
      </dsp:nvSpPr>
      <dsp:spPr>
        <a:xfrm>
          <a:off x="0" y="2048"/>
          <a:ext cx="67119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09D82-271F-4B6D-809E-78EBC8486B33}">
      <dsp:nvSpPr>
        <dsp:cNvPr id="0" name=""/>
        <dsp:cNvSpPr/>
      </dsp:nvSpPr>
      <dsp:spPr>
        <a:xfrm>
          <a:off x="0" y="2048"/>
          <a:ext cx="6711950" cy="1397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Nick Walton ( Slavery Adult Safeguarding  Pathway Coordinator)</a:t>
          </a:r>
          <a:endParaRPr lang="en-US" sz="2800" kern="1200" dirty="0"/>
        </a:p>
      </dsp:txBody>
      <dsp:txXfrm>
        <a:off x="0" y="2048"/>
        <a:ext cx="6711950" cy="1397221"/>
      </dsp:txXfrm>
    </dsp:sp>
    <dsp:sp modelId="{2A6960AE-CFA1-46B2-ACD7-F05574CBE0E7}">
      <dsp:nvSpPr>
        <dsp:cNvPr id="0" name=""/>
        <dsp:cNvSpPr/>
      </dsp:nvSpPr>
      <dsp:spPr>
        <a:xfrm>
          <a:off x="0" y="1399270"/>
          <a:ext cx="67119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5D780-9725-4F38-AF05-1B64BEF04E04}">
      <dsp:nvSpPr>
        <dsp:cNvPr id="0" name=""/>
        <dsp:cNvSpPr/>
      </dsp:nvSpPr>
      <dsp:spPr>
        <a:xfrm>
          <a:off x="0" y="1399270"/>
          <a:ext cx="6711950" cy="1397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Tel – 07597029698</a:t>
          </a:r>
          <a:endParaRPr lang="en-US" sz="2800" kern="1200"/>
        </a:p>
      </dsp:txBody>
      <dsp:txXfrm>
        <a:off x="0" y="1399270"/>
        <a:ext cx="6711950" cy="1397221"/>
      </dsp:txXfrm>
    </dsp:sp>
    <dsp:sp modelId="{18A4014A-6DD0-4721-BB96-C3C410245C9A}">
      <dsp:nvSpPr>
        <dsp:cNvPr id="0" name=""/>
        <dsp:cNvSpPr/>
      </dsp:nvSpPr>
      <dsp:spPr>
        <a:xfrm>
          <a:off x="0" y="2796491"/>
          <a:ext cx="6711950" cy="0"/>
        </a:xfrm>
        <a:prstGeom prst="line">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95FE9-EA07-4807-8593-51048BCD8A54}">
      <dsp:nvSpPr>
        <dsp:cNvPr id="0" name=""/>
        <dsp:cNvSpPr/>
      </dsp:nvSpPr>
      <dsp:spPr>
        <a:xfrm>
          <a:off x="0" y="2796491"/>
          <a:ext cx="6711950" cy="1397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Email </a:t>
          </a:r>
          <a:r>
            <a:rPr lang="en-GB" sz="2800" kern="1200">
              <a:hlinkClick xmlns:r="http://schemas.openxmlformats.org/officeDocument/2006/relationships" r:id="rId1"/>
            </a:rPr>
            <a:t>nick.Walton@west</a:t>
          </a:r>
          <a:r>
            <a:rPr lang="en-GB" sz="2800" kern="1200"/>
            <a:t>midlands antislavery.org</a:t>
          </a:r>
          <a:endParaRPr lang="en-US" sz="2800" kern="1200"/>
        </a:p>
      </dsp:txBody>
      <dsp:txXfrm>
        <a:off x="0" y="2796491"/>
        <a:ext cx="6711950" cy="1397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85D50-721A-4757-A491-134B1971AEE5}">
      <dsp:nvSpPr>
        <dsp:cNvPr id="0" name=""/>
        <dsp:cNvSpPr/>
      </dsp:nvSpPr>
      <dsp:spPr>
        <a:xfrm>
          <a:off x="0" y="375803"/>
          <a:ext cx="6263640" cy="23376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Individuals granted pre-settled status continue to be subject to conditions around the exercise of EU treaty rights for the purposes of access to housing/welfare benefits.</a:t>
          </a:r>
          <a:endParaRPr lang="en-US" sz="2700" kern="1200"/>
        </a:p>
      </dsp:txBody>
      <dsp:txXfrm>
        <a:off x="114115" y="489918"/>
        <a:ext cx="6035410" cy="2109430"/>
      </dsp:txXfrm>
    </dsp:sp>
    <dsp:sp modelId="{5468C753-9B5F-4049-B042-3BB9613FD605}">
      <dsp:nvSpPr>
        <dsp:cNvPr id="0" name=""/>
        <dsp:cNvSpPr/>
      </dsp:nvSpPr>
      <dsp:spPr>
        <a:xfrm>
          <a:off x="0" y="2791223"/>
          <a:ext cx="6263640" cy="2337660"/>
        </a:xfrm>
        <a:prstGeom prst="roundRect">
          <a:avLst/>
        </a:prstGeom>
        <a:solidFill>
          <a:schemeClr val="accent5">
            <a:hueOff val="1483956"/>
            <a:satOff val="951"/>
            <a:lumOff val="-96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Crudely, this means that they are eligible if they are considered a worker, but not eligible if regarded as a jobseeker.</a:t>
          </a:r>
          <a:endParaRPr lang="en-US" sz="2700" kern="1200"/>
        </a:p>
      </dsp:txBody>
      <dsp:txXfrm>
        <a:off x="114115" y="2905338"/>
        <a:ext cx="6035410" cy="2109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3877-5890-462B-A3F0-AF276A1866AE}">
      <dsp:nvSpPr>
        <dsp:cNvPr id="0" name=""/>
        <dsp:cNvSpPr/>
      </dsp:nvSpPr>
      <dsp:spPr>
        <a:xfrm>
          <a:off x="0" y="4150553"/>
          <a:ext cx="6364224" cy="13623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Being a looked after child/care leaver unaware that an application should have been made on their behalf by a corporate parent, but was not, is listed as a reasonable ground, as is being a victim of human trafficking, and being a victim of domestic violence..</a:t>
          </a:r>
          <a:endParaRPr lang="en-US" sz="1600" kern="1200" dirty="0"/>
        </a:p>
      </dsp:txBody>
      <dsp:txXfrm>
        <a:off x="0" y="4150553"/>
        <a:ext cx="6364224" cy="1362304"/>
      </dsp:txXfrm>
    </dsp:sp>
    <dsp:sp modelId="{94AD2430-1986-4830-A113-E74075074CB1}">
      <dsp:nvSpPr>
        <dsp:cNvPr id="0" name=""/>
        <dsp:cNvSpPr/>
      </dsp:nvSpPr>
      <dsp:spPr>
        <a:xfrm rot="10800000">
          <a:off x="0" y="2075763"/>
          <a:ext cx="6364224" cy="2095223"/>
        </a:xfrm>
        <a:prstGeom prst="upArrowCallout">
          <a:avLst/>
        </a:prstGeom>
        <a:solidFill>
          <a:schemeClr val="accent2">
            <a:hueOff val="745464"/>
            <a:satOff val="-4845"/>
            <a:lumOff val="48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The more time elapsed between end of deadline and eventual submission of application, the harder it will be to demonstrate reasonable grounds.</a:t>
          </a:r>
          <a:endParaRPr lang="en-US" sz="1600" kern="1200"/>
        </a:p>
      </dsp:txBody>
      <dsp:txXfrm rot="10800000">
        <a:off x="0" y="2075763"/>
        <a:ext cx="6364224" cy="1361413"/>
      </dsp:txXfrm>
    </dsp:sp>
    <dsp:sp modelId="{3B78C77F-9AB6-4A7F-909A-EC033500937B}">
      <dsp:nvSpPr>
        <dsp:cNvPr id="0" name=""/>
        <dsp:cNvSpPr/>
      </dsp:nvSpPr>
      <dsp:spPr>
        <a:xfrm rot="10800000">
          <a:off x="0" y="974"/>
          <a:ext cx="6364224" cy="2095223"/>
        </a:xfrm>
        <a:prstGeom prst="upArrowCallout">
          <a:avLst/>
        </a:prstGeom>
        <a:solidFill>
          <a:schemeClr val="accent2">
            <a:hueOff val="1490927"/>
            <a:satOff val="-9691"/>
            <a:lumOff val="96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t>April 2021, Home Office published guidance on reasonable grounds for late applications.</a:t>
          </a:r>
          <a:endParaRPr lang="en-US" sz="1600" kern="1200"/>
        </a:p>
      </dsp:txBody>
      <dsp:txXfrm rot="10800000">
        <a:off x="0" y="974"/>
        <a:ext cx="6364224" cy="1361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1F4AC-1E4B-44AB-B836-0EC5596A370E}">
      <dsp:nvSpPr>
        <dsp:cNvPr id="0" name=""/>
        <dsp:cNvSpPr/>
      </dsp:nvSpPr>
      <dsp:spPr>
        <a:xfrm>
          <a:off x="0" y="2238"/>
          <a:ext cx="105064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4C396B-E529-4A72-9D27-2B4B79BDC50F}">
      <dsp:nvSpPr>
        <dsp:cNvPr id="0" name=""/>
        <dsp:cNvSpPr/>
      </dsp:nvSpPr>
      <dsp:spPr>
        <a:xfrm>
          <a:off x="0" y="2238"/>
          <a:ext cx="10506456" cy="152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People resident in the UK as family members of EEA nationals are- or were- considered to hold derivative residence rights under EU law.</a:t>
          </a:r>
          <a:endParaRPr lang="en-US" sz="3000" kern="1200" dirty="0"/>
        </a:p>
      </dsp:txBody>
      <dsp:txXfrm>
        <a:off x="0" y="2238"/>
        <a:ext cx="10506456" cy="1526822"/>
      </dsp:txXfrm>
    </dsp:sp>
    <dsp:sp modelId="{5953E9FF-E272-4E0C-90AA-1C1F73B46C57}">
      <dsp:nvSpPr>
        <dsp:cNvPr id="0" name=""/>
        <dsp:cNvSpPr/>
      </dsp:nvSpPr>
      <dsp:spPr>
        <a:xfrm>
          <a:off x="0" y="1529061"/>
          <a:ext cx="105064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7A8E5B-EFF7-4249-8630-3245ABBC4F18}">
      <dsp:nvSpPr>
        <dsp:cNvPr id="0" name=""/>
        <dsp:cNvSpPr/>
      </dsp:nvSpPr>
      <dsp:spPr>
        <a:xfrm>
          <a:off x="0" y="1529061"/>
          <a:ext cx="10506456" cy="152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a:t>These individuals, too, were required to apply under the EU Settled Status scheme before June 2021, or risk undocumented status.</a:t>
          </a:r>
          <a:endParaRPr lang="en-US" sz="3000" kern="1200"/>
        </a:p>
      </dsp:txBody>
      <dsp:txXfrm>
        <a:off x="0" y="1529061"/>
        <a:ext cx="10506456" cy="1526822"/>
      </dsp:txXfrm>
    </dsp:sp>
    <dsp:sp modelId="{A2AE9A12-0EFA-401A-861E-320CFE18D90B}">
      <dsp:nvSpPr>
        <dsp:cNvPr id="0" name=""/>
        <dsp:cNvSpPr/>
      </dsp:nvSpPr>
      <dsp:spPr>
        <a:xfrm>
          <a:off x="0" y="3055884"/>
          <a:ext cx="1050645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46882-8E06-4775-90FB-B08AA837A1D8}">
      <dsp:nvSpPr>
        <dsp:cNvPr id="0" name=""/>
        <dsp:cNvSpPr/>
      </dsp:nvSpPr>
      <dsp:spPr>
        <a:xfrm>
          <a:off x="0" y="3055884"/>
          <a:ext cx="10506456" cy="152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Essentially, anyone with any potential EU family connections should presently be encouraged to seek legal advice.</a:t>
          </a:r>
          <a:endParaRPr lang="en-US" sz="3000" kern="1200" dirty="0"/>
        </a:p>
      </dsp:txBody>
      <dsp:txXfrm>
        <a:off x="0" y="3055884"/>
        <a:ext cx="10506456" cy="1526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6315EE-CF7A-4F3D-927F-03837EA0938B}">
      <dsp:nvSpPr>
        <dsp:cNvPr id="0" name=""/>
        <dsp:cNvSpPr/>
      </dsp:nvSpPr>
      <dsp:spPr>
        <a:xfrm>
          <a:off x="0" y="602639"/>
          <a:ext cx="4872038" cy="63648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Slavery, Servitude, Forced and Compulsory Labour and Human Trafficking</a:t>
          </a:r>
          <a:endParaRPr lang="en-US" sz="1600" kern="1200"/>
        </a:p>
      </dsp:txBody>
      <dsp:txXfrm>
        <a:off x="31070" y="633709"/>
        <a:ext cx="4809898" cy="574340"/>
      </dsp:txXfrm>
    </dsp:sp>
    <dsp:sp modelId="{A9D64D94-FF2C-4612-8AB2-4295B96A83E7}">
      <dsp:nvSpPr>
        <dsp:cNvPr id="0" name=""/>
        <dsp:cNvSpPr/>
      </dsp:nvSpPr>
      <dsp:spPr>
        <a:xfrm>
          <a:off x="0" y="1285199"/>
          <a:ext cx="4872038" cy="636480"/>
        </a:xfrm>
        <a:prstGeom prst="roundRect">
          <a:avLst/>
        </a:prstGeom>
        <a:gradFill rotWithShape="0">
          <a:gsLst>
            <a:gs pos="0">
              <a:schemeClr val="accent2">
                <a:hueOff val="-332684"/>
                <a:satOff val="2054"/>
                <a:lumOff val="-294"/>
                <a:alphaOff val="0"/>
                <a:tint val="98000"/>
                <a:lumMod val="114000"/>
              </a:schemeClr>
            </a:gs>
            <a:gs pos="100000">
              <a:schemeClr val="accent2">
                <a:hueOff val="-332684"/>
                <a:satOff val="2054"/>
                <a:lumOff val="-29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Typologies – Sex, Labour, Forced Criminal, Domestic Servitude and Organ Harvesting (905)</a:t>
          </a:r>
          <a:endParaRPr lang="en-US" sz="1600" kern="1200"/>
        </a:p>
      </dsp:txBody>
      <dsp:txXfrm>
        <a:off x="31070" y="1316269"/>
        <a:ext cx="4809898" cy="574340"/>
      </dsp:txXfrm>
    </dsp:sp>
    <dsp:sp modelId="{2C499AAD-1F0B-4B8D-9EAC-00ED717AFDB8}">
      <dsp:nvSpPr>
        <dsp:cNvPr id="0" name=""/>
        <dsp:cNvSpPr/>
      </dsp:nvSpPr>
      <dsp:spPr>
        <a:xfrm>
          <a:off x="0" y="1967760"/>
          <a:ext cx="4872038" cy="636480"/>
        </a:xfrm>
        <a:prstGeom prst="roundRect">
          <a:avLst/>
        </a:prstGeom>
        <a:gradFill rotWithShape="0">
          <a:gsLst>
            <a:gs pos="0">
              <a:schemeClr val="accent2">
                <a:hueOff val="-665368"/>
                <a:satOff val="4108"/>
                <a:lumOff val="-588"/>
                <a:alphaOff val="0"/>
                <a:tint val="98000"/>
                <a:lumMod val="114000"/>
              </a:schemeClr>
            </a:gs>
            <a:gs pos="100000">
              <a:schemeClr val="accent2">
                <a:hueOff val="-665368"/>
                <a:satOff val="4108"/>
                <a:lumOff val="-588"/>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Nationalities – British, Albanian and Vietnamese</a:t>
          </a:r>
          <a:endParaRPr lang="en-US" sz="1600" kern="1200"/>
        </a:p>
      </dsp:txBody>
      <dsp:txXfrm>
        <a:off x="31070" y="1998830"/>
        <a:ext cx="4809898" cy="574340"/>
      </dsp:txXfrm>
    </dsp:sp>
    <dsp:sp modelId="{273FD8FD-0B03-465B-AF02-6000A1A94B4F}">
      <dsp:nvSpPr>
        <dsp:cNvPr id="0" name=""/>
        <dsp:cNvSpPr/>
      </dsp:nvSpPr>
      <dsp:spPr>
        <a:xfrm>
          <a:off x="0" y="2650320"/>
          <a:ext cx="4872038" cy="636480"/>
        </a:xfrm>
        <a:prstGeom prst="roundRect">
          <a:avLst/>
        </a:prstGeom>
        <a:gradFill rotWithShape="0">
          <a:gsLst>
            <a:gs pos="0">
              <a:schemeClr val="accent2">
                <a:hueOff val="-998051"/>
                <a:satOff val="6162"/>
                <a:lumOff val="-882"/>
                <a:alphaOff val="0"/>
                <a:tint val="98000"/>
                <a:lumMod val="114000"/>
              </a:schemeClr>
            </a:gs>
            <a:gs pos="100000">
              <a:schemeClr val="accent2">
                <a:hueOff val="-998051"/>
                <a:satOff val="6162"/>
                <a:lumOff val="-88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National Volume – Labour</a:t>
          </a:r>
          <a:endParaRPr lang="en-US" sz="1600" kern="1200"/>
        </a:p>
      </dsp:txBody>
      <dsp:txXfrm>
        <a:off x="31070" y="2681390"/>
        <a:ext cx="4809898" cy="574340"/>
      </dsp:txXfrm>
    </dsp:sp>
    <dsp:sp modelId="{27D9BE80-9C20-40A7-97FA-2834C163BE81}">
      <dsp:nvSpPr>
        <dsp:cNvPr id="0" name=""/>
        <dsp:cNvSpPr/>
      </dsp:nvSpPr>
      <dsp:spPr>
        <a:xfrm>
          <a:off x="0" y="3332880"/>
          <a:ext cx="4872038" cy="636480"/>
        </a:xfrm>
        <a:prstGeom prst="roundRect">
          <a:avLst/>
        </a:prstGeom>
        <a:gradFill rotWithShape="0">
          <a:gsLst>
            <a:gs pos="0">
              <a:schemeClr val="accent2">
                <a:hueOff val="-1330735"/>
                <a:satOff val="8216"/>
                <a:lumOff val="-1176"/>
                <a:alphaOff val="0"/>
                <a:tint val="98000"/>
                <a:lumMod val="114000"/>
              </a:schemeClr>
            </a:gs>
            <a:gs pos="100000">
              <a:schemeClr val="accent2">
                <a:hueOff val="-1330735"/>
                <a:satOff val="8216"/>
                <a:lumOff val="-117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West Midlands – Forced Criminal</a:t>
          </a:r>
          <a:endParaRPr lang="en-US" sz="1600" kern="1200"/>
        </a:p>
      </dsp:txBody>
      <dsp:txXfrm>
        <a:off x="31070" y="3363950"/>
        <a:ext cx="4809898" cy="574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4AFDB-C059-4A9F-AAD8-4A52B04766C1}">
      <dsp:nvSpPr>
        <dsp:cNvPr id="0" name=""/>
        <dsp:cNvSpPr/>
      </dsp:nvSpPr>
      <dsp:spPr>
        <a:xfrm>
          <a:off x="0"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83DF0-B71D-4A34-AD5E-C0A911B8B777}">
      <dsp:nvSpPr>
        <dsp:cNvPr id="0" name=""/>
        <dsp:cNvSpPr/>
      </dsp:nvSpPr>
      <dsp:spPr>
        <a:xfrm>
          <a:off x="255360"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WMP Force Lead – 2015/20</a:t>
          </a:r>
          <a:endParaRPr lang="en-US" sz="2100" kern="1200"/>
        </a:p>
      </dsp:txBody>
      <dsp:txXfrm>
        <a:off x="298104" y="1136486"/>
        <a:ext cx="2212754" cy="1373895"/>
      </dsp:txXfrm>
    </dsp:sp>
    <dsp:sp modelId="{F39DF7DD-2483-4132-8620-D545E5681B98}">
      <dsp:nvSpPr>
        <dsp:cNvPr id="0" name=""/>
        <dsp:cNvSpPr/>
      </dsp:nvSpPr>
      <dsp:spPr>
        <a:xfrm>
          <a:off x="2808962"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89BB25-18E3-48F2-ACE7-80745EA33414}">
      <dsp:nvSpPr>
        <dsp:cNvPr id="0" name=""/>
        <dsp:cNvSpPr/>
      </dsp:nvSpPr>
      <dsp:spPr>
        <a:xfrm>
          <a:off x="3064323"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Strategic Board Chair</a:t>
          </a:r>
          <a:endParaRPr lang="en-US" sz="2100" kern="1200"/>
        </a:p>
      </dsp:txBody>
      <dsp:txXfrm>
        <a:off x="3107067" y="1136486"/>
        <a:ext cx="2212754" cy="1373895"/>
      </dsp:txXfrm>
    </dsp:sp>
    <dsp:sp modelId="{7459948C-5FE7-489E-BF11-F7B5F282262D}">
      <dsp:nvSpPr>
        <dsp:cNvPr id="0" name=""/>
        <dsp:cNvSpPr/>
      </dsp:nvSpPr>
      <dsp:spPr>
        <a:xfrm>
          <a:off x="5617925" y="851150"/>
          <a:ext cx="2298242" cy="145938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8D16B-65E6-4072-92D2-DE37614471B9}">
      <dsp:nvSpPr>
        <dsp:cNvPr id="0" name=""/>
        <dsp:cNvSpPr/>
      </dsp:nvSpPr>
      <dsp:spPr>
        <a:xfrm>
          <a:off x="5873285" y="1093742"/>
          <a:ext cx="2298242" cy="1459383"/>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WMASN Adult Safeguarding Pathways Co-ordinator</a:t>
          </a:r>
          <a:endParaRPr lang="en-US" sz="2100" kern="1200"/>
        </a:p>
      </dsp:txBody>
      <dsp:txXfrm>
        <a:off x="5916029" y="1136486"/>
        <a:ext cx="2212754" cy="13738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6A4D1-644B-47A2-BFCC-D9FF374F612C}">
      <dsp:nvSpPr>
        <dsp:cNvPr id="0" name=""/>
        <dsp:cNvSpPr/>
      </dsp:nvSpPr>
      <dsp:spPr>
        <a:xfrm>
          <a:off x="0" y="595522"/>
          <a:ext cx="2204145" cy="13224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Improve Collaborative Safeguarding</a:t>
          </a:r>
          <a:endParaRPr lang="en-US" sz="2000" kern="1200"/>
        </a:p>
      </dsp:txBody>
      <dsp:txXfrm>
        <a:off x="0" y="595522"/>
        <a:ext cx="2204145" cy="1322487"/>
      </dsp:txXfrm>
    </dsp:sp>
    <dsp:sp modelId="{7DA89DEF-4611-41EA-9B95-548C1D8BD3E7}">
      <dsp:nvSpPr>
        <dsp:cNvPr id="0" name=""/>
        <dsp:cNvSpPr/>
      </dsp:nvSpPr>
      <dsp:spPr>
        <a:xfrm>
          <a:off x="2424559" y="595522"/>
          <a:ext cx="2204145" cy="13224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Improve Service for Victims/Survivors</a:t>
          </a:r>
          <a:endParaRPr lang="en-US" sz="2000" kern="1200"/>
        </a:p>
      </dsp:txBody>
      <dsp:txXfrm>
        <a:off x="2424559" y="595522"/>
        <a:ext cx="2204145" cy="1322487"/>
      </dsp:txXfrm>
    </dsp:sp>
    <dsp:sp modelId="{6C51F7EF-D4B5-4188-9E60-19BD3F7A8355}">
      <dsp:nvSpPr>
        <dsp:cNvPr id="0" name=""/>
        <dsp:cNvSpPr/>
      </dsp:nvSpPr>
      <dsp:spPr>
        <a:xfrm>
          <a:off x="4849118" y="595522"/>
          <a:ext cx="2204145" cy="13224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Identify Gaps</a:t>
          </a:r>
          <a:endParaRPr lang="en-US" sz="2000" kern="1200"/>
        </a:p>
      </dsp:txBody>
      <dsp:txXfrm>
        <a:off x="4849118" y="595522"/>
        <a:ext cx="2204145" cy="1322487"/>
      </dsp:txXfrm>
    </dsp:sp>
    <dsp:sp modelId="{FF23F4D5-5C62-49C0-A899-C380252CA15C}">
      <dsp:nvSpPr>
        <dsp:cNvPr id="0" name=""/>
        <dsp:cNvSpPr/>
      </dsp:nvSpPr>
      <dsp:spPr>
        <a:xfrm>
          <a:off x="1212279" y="2138424"/>
          <a:ext cx="2204145" cy="13224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Commission</a:t>
          </a:r>
          <a:endParaRPr lang="en-US" sz="2000" kern="1200" dirty="0"/>
        </a:p>
      </dsp:txBody>
      <dsp:txXfrm>
        <a:off x="1212279" y="2138424"/>
        <a:ext cx="2204145" cy="1322487"/>
      </dsp:txXfrm>
    </dsp:sp>
    <dsp:sp modelId="{982A5F24-047B-4DED-8810-912378E5B019}">
      <dsp:nvSpPr>
        <dsp:cNvPr id="0" name=""/>
        <dsp:cNvSpPr/>
      </dsp:nvSpPr>
      <dsp:spPr>
        <a:xfrm>
          <a:off x="3636839" y="2138424"/>
          <a:ext cx="2204145" cy="132248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Influence Overall Response</a:t>
          </a:r>
          <a:endParaRPr lang="en-US" sz="2000" kern="1200"/>
        </a:p>
      </dsp:txBody>
      <dsp:txXfrm>
        <a:off x="3636839" y="2138424"/>
        <a:ext cx="2204145" cy="13224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4D8A1-FC81-460F-8582-9A2389848AF7}">
      <dsp:nvSpPr>
        <dsp:cNvPr id="0" name=""/>
        <dsp:cNvSpPr/>
      </dsp:nvSpPr>
      <dsp:spPr>
        <a:xfrm>
          <a:off x="0" y="0"/>
          <a:ext cx="5642611" cy="8924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WMP and Local Authority Referral</a:t>
          </a:r>
          <a:endParaRPr lang="en-US" sz="2300" kern="1200"/>
        </a:p>
      </dsp:txBody>
      <dsp:txXfrm>
        <a:off x="26138" y="26138"/>
        <a:ext cx="4604216" cy="840139"/>
      </dsp:txXfrm>
    </dsp:sp>
    <dsp:sp modelId="{1FCDE0C7-7987-4223-82E9-C0C99BA8B7FE}">
      <dsp:nvSpPr>
        <dsp:cNvPr id="0" name=""/>
        <dsp:cNvSpPr/>
      </dsp:nvSpPr>
      <dsp:spPr>
        <a:xfrm>
          <a:off x="472568" y="1054672"/>
          <a:ext cx="5642611" cy="89241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Consent!</a:t>
          </a:r>
          <a:endParaRPr lang="en-US" sz="2300" kern="1200"/>
        </a:p>
      </dsp:txBody>
      <dsp:txXfrm>
        <a:off x="498706" y="1080810"/>
        <a:ext cx="4537696" cy="840139"/>
      </dsp:txXfrm>
    </dsp:sp>
    <dsp:sp modelId="{7C7A52AD-07CE-4AC0-A77D-81857253D066}">
      <dsp:nvSpPr>
        <dsp:cNvPr id="0" name=""/>
        <dsp:cNvSpPr/>
      </dsp:nvSpPr>
      <dsp:spPr>
        <a:xfrm>
          <a:off x="938084" y="2109345"/>
          <a:ext cx="5642611" cy="89241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Convene Multi-Agency Meeting</a:t>
          </a:r>
          <a:endParaRPr lang="en-US" sz="2300" kern="1200"/>
        </a:p>
      </dsp:txBody>
      <dsp:txXfrm>
        <a:off x="964222" y="2135483"/>
        <a:ext cx="4544749" cy="840139"/>
      </dsp:txXfrm>
    </dsp:sp>
    <dsp:sp modelId="{C87DF41B-6C9F-4552-89D1-775D8F8A1D91}">
      <dsp:nvSpPr>
        <dsp:cNvPr id="0" name=""/>
        <dsp:cNvSpPr/>
      </dsp:nvSpPr>
      <dsp:spPr>
        <a:xfrm>
          <a:off x="1410652" y="3164018"/>
          <a:ext cx="5642611" cy="892415"/>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Safeguarding Plan</a:t>
          </a:r>
          <a:endParaRPr lang="en-US" sz="2300" kern="1200"/>
        </a:p>
      </dsp:txBody>
      <dsp:txXfrm>
        <a:off x="1436790" y="3190156"/>
        <a:ext cx="4537696" cy="840139"/>
      </dsp:txXfrm>
    </dsp:sp>
    <dsp:sp modelId="{523FEE03-F1C5-40A9-970C-74563B8F03AA}">
      <dsp:nvSpPr>
        <dsp:cNvPr id="0" name=""/>
        <dsp:cNvSpPr/>
      </dsp:nvSpPr>
      <dsp:spPr>
        <a:xfrm>
          <a:off x="5062541" y="683509"/>
          <a:ext cx="580070" cy="58007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193057" y="683509"/>
        <a:ext cx="319038" cy="436503"/>
      </dsp:txXfrm>
    </dsp:sp>
    <dsp:sp modelId="{FE5350C0-1760-4440-A80C-533F89F9CA97}">
      <dsp:nvSpPr>
        <dsp:cNvPr id="0" name=""/>
        <dsp:cNvSpPr/>
      </dsp:nvSpPr>
      <dsp:spPr>
        <a:xfrm>
          <a:off x="5535109" y="1738181"/>
          <a:ext cx="580070" cy="580070"/>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665625" y="1738181"/>
        <a:ext cx="319038" cy="436503"/>
      </dsp:txXfrm>
    </dsp:sp>
    <dsp:sp modelId="{8368F667-6907-4AE8-837F-79BF729FF8CC}">
      <dsp:nvSpPr>
        <dsp:cNvPr id="0" name=""/>
        <dsp:cNvSpPr/>
      </dsp:nvSpPr>
      <dsp:spPr>
        <a:xfrm>
          <a:off x="6000625" y="2792854"/>
          <a:ext cx="580070" cy="580070"/>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131141" y="2792854"/>
        <a:ext cx="319038" cy="4365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DC098-5D05-4CEB-88C9-8E06C55942AF}">
      <dsp:nvSpPr>
        <dsp:cNvPr id="0" name=""/>
        <dsp:cNvSpPr/>
      </dsp:nvSpPr>
      <dsp:spPr>
        <a:xfrm>
          <a:off x="1940241" y="1248349"/>
          <a:ext cx="414886" cy="91440"/>
        </a:xfrm>
        <a:custGeom>
          <a:avLst/>
          <a:gdLst/>
          <a:ahLst/>
          <a:cxnLst/>
          <a:rect l="0" t="0" r="0" b="0"/>
          <a:pathLst>
            <a:path>
              <a:moveTo>
                <a:pt x="0" y="45720"/>
              </a:moveTo>
              <a:lnTo>
                <a:pt x="414886"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6546" y="1291841"/>
        <a:ext cx="22274" cy="4454"/>
      </dsp:txXfrm>
    </dsp:sp>
    <dsp:sp modelId="{A49C5B21-5EAC-4B58-8197-B97A847DA28C}">
      <dsp:nvSpPr>
        <dsp:cNvPr id="0" name=""/>
        <dsp:cNvSpPr/>
      </dsp:nvSpPr>
      <dsp:spPr>
        <a:xfrm>
          <a:off x="5145" y="713000"/>
          <a:ext cx="1936895" cy="1162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10" tIns="99624" rIns="94910" bIns="99624" numCol="1" spcCol="1270" anchor="ctr" anchorCtr="0">
          <a:noAutofit/>
        </a:bodyPr>
        <a:lstStyle/>
        <a:p>
          <a:pPr marL="0" lvl="0" indent="0" algn="ctr" defTabSz="933450">
            <a:lnSpc>
              <a:spcPct val="90000"/>
            </a:lnSpc>
            <a:spcBef>
              <a:spcPct val="0"/>
            </a:spcBef>
            <a:spcAft>
              <a:spcPct val="35000"/>
            </a:spcAft>
            <a:buNone/>
          </a:pPr>
          <a:r>
            <a:rPr lang="en-GB" sz="2100" kern="1200" dirty="0"/>
            <a:t>35 SASCC</a:t>
          </a:r>
          <a:endParaRPr lang="en-US" sz="2100" kern="1200" dirty="0"/>
        </a:p>
      </dsp:txBody>
      <dsp:txXfrm>
        <a:off x="5145" y="713000"/>
        <a:ext cx="1936895" cy="1162137"/>
      </dsp:txXfrm>
    </dsp:sp>
    <dsp:sp modelId="{8DB7A100-1F07-4852-92E6-6E9F774BA09B}">
      <dsp:nvSpPr>
        <dsp:cNvPr id="0" name=""/>
        <dsp:cNvSpPr/>
      </dsp:nvSpPr>
      <dsp:spPr>
        <a:xfrm>
          <a:off x="4322622" y="1248349"/>
          <a:ext cx="414886" cy="91440"/>
        </a:xfrm>
        <a:custGeom>
          <a:avLst/>
          <a:gdLst/>
          <a:ahLst/>
          <a:cxnLst/>
          <a:rect l="0" t="0" r="0" b="0"/>
          <a:pathLst>
            <a:path>
              <a:moveTo>
                <a:pt x="0" y="45720"/>
              </a:moveTo>
              <a:lnTo>
                <a:pt x="414886"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18928" y="1291841"/>
        <a:ext cx="22274" cy="4454"/>
      </dsp:txXfrm>
    </dsp:sp>
    <dsp:sp modelId="{412CDE37-86FF-4F52-A6D2-EE6F58D2DE5E}">
      <dsp:nvSpPr>
        <dsp:cNvPr id="0" name=""/>
        <dsp:cNvSpPr/>
      </dsp:nvSpPr>
      <dsp:spPr>
        <a:xfrm>
          <a:off x="2387527" y="713000"/>
          <a:ext cx="1936895" cy="1162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10" tIns="99624" rIns="94910" bIns="99624" numCol="1" spcCol="1270" anchor="ctr" anchorCtr="0">
          <a:noAutofit/>
        </a:bodyPr>
        <a:lstStyle/>
        <a:p>
          <a:pPr marL="0" lvl="0" indent="0" algn="ctr" defTabSz="933450">
            <a:lnSpc>
              <a:spcPct val="90000"/>
            </a:lnSpc>
            <a:spcBef>
              <a:spcPct val="0"/>
            </a:spcBef>
            <a:spcAft>
              <a:spcPct val="35000"/>
            </a:spcAft>
            <a:buNone/>
          </a:pPr>
          <a:r>
            <a:rPr lang="en-GB" sz="2100" kern="1200"/>
            <a:t>3 Professional’s Meetings</a:t>
          </a:r>
          <a:endParaRPr lang="en-US" sz="2100" kern="1200"/>
        </a:p>
      </dsp:txBody>
      <dsp:txXfrm>
        <a:off x="2387527" y="713000"/>
        <a:ext cx="1936895" cy="1162137"/>
      </dsp:txXfrm>
    </dsp:sp>
    <dsp:sp modelId="{250F32CE-158E-4179-BBF2-8409FBEC3F42}">
      <dsp:nvSpPr>
        <dsp:cNvPr id="0" name=""/>
        <dsp:cNvSpPr/>
      </dsp:nvSpPr>
      <dsp:spPr>
        <a:xfrm>
          <a:off x="973593" y="1873337"/>
          <a:ext cx="4764763" cy="414886"/>
        </a:xfrm>
        <a:custGeom>
          <a:avLst/>
          <a:gdLst/>
          <a:ahLst/>
          <a:cxnLst/>
          <a:rect l="0" t="0" r="0" b="0"/>
          <a:pathLst>
            <a:path>
              <a:moveTo>
                <a:pt x="4764763" y="0"/>
              </a:moveTo>
              <a:lnTo>
                <a:pt x="4764763" y="224543"/>
              </a:lnTo>
              <a:lnTo>
                <a:pt x="0" y="224543"/>
              </a:lnTo>
              <a:lnTo>
                <a:pt x="0" y="414886"/>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6336" y="2078553"/>
        <a:ext cx="239277" cy="4454"/>
      </dsp:txXfrm>
    </dsp:sp>
    <dsp:sp modelId="{4BFFE130-DE6D-4878-9E67-405D38483E73}">
      <dsp:nvSpPr>
        <dsp:cNvPr id="0" name=""/>
        <dsp:cNvSpPr/>
      </dsp:nvSpPr>
      <dsp:spPr>
        <a:xfrm>
          <a:off x="4769908" y="713000"/>
          <a:ext cx="1936895" cy="1162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10" tIns="99624" rIns="94910" bIns="99624" numCol="1" spcCol="1270" anchor="ctr" anchorCtr="0">
          <a:noAutofit/>
        </a:bodyPr>
        <a:lstStyle/>
        <a:p>
          <a:pPr marL="0" lvl="0" indent="0" algn="ctr" defTabSz="933450">
            <a:lnSpc>
              <a:spcPct val="90000"/>
            </a:lnSpc>
            <a:spcBef>
              <a:spcPct val="0"/>
            </a:spcBef>
            <a:spcAft>
              <a:spcPct val="35000"/>
            </a:spcAft>
            <a:buNone/>
          </a:pPr>
          <a:r>
            <a:rPr lang="en-GB" sz="2100" kern="1200"/>
            <a:t>Advice – WMP, LA and Third Sector</a:t>
          </a:r>
          <a:endParaRPr lang="en-US" sz="2100" kern="1200"/>
        </a:p>
      </dsp:txBody>
      <dsp:txXfrm>
        <a:off x="4769908" y="713000"/>
        <a:ext cx="1936895" cy="1162137"/>
      </dsp:txXfrm>
    </dsp:sp>
    <dsp:sp modelId="{B454D5CA-B504-4780-B1CC-97024ACE9A25}">
      <dsp:nvSpPr>
        <dsp:cNvPr id="0" name=""/>
        <dsp:cNvSpPr/>
      </dsp:nvSpPr>
      <dsp:spPr>
        <a:xfrm>
          <a:off x="1940241" y="2855972"/>
          <a:ext cx="414886" cy="91440"/>
        </a:xfrm>
        <a:custGeom>
          <a:avLst/>
          <a:gdLst/>
          <a:ahLst/>
          <a:cxnLst/>
          <a:rect l="0" t="0" r="0" b="0"/>
          <a:pathLst>
            <a:path>
              <a:moveTo>
                <a:pt x="0" y="45720"/>
              </a:moveTo>
              <a:lnTo>
                <a:pt x="414886"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36546" y="2899465"/>
        <a:ext cx="22274" cy="4454"/>
      </dsp:txXfrm>
    </dsp:sp>
    <dsp:sp modelId="{5261362B-B567-40FE-8DE5-23CF74F7437E}">
      <dsp:nvSpPr>
        <dsp:cNvPr id="0" name=""/>
        <dsp:cNvSpPr/>
      </dsp:nvSpPr>
      <dsp:spPr>
        <a:xfrm>
          <a:off x="5145" y="2320624"/>
          <a:ext cx="1936895" cy="1162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10" tIns="99624" rIns="94910" bIns="99624" numCol="1" spcCol="1270" anchor="ctr" anchorCtr="0">
          <a:noAutofit/>
        </a:bodyPr>
        <a:lstStyle/>
        <a:p>
          <a:pPr marL="0" lvl="0" indent="0" algn="ctr" defTabSz="933450">
            <a:lnSpc>
              <a:spcPct val="90000"/>
            </a:lnSpc>
            <a:spcBef>
              <a:spcPct val="0"/>
            </a:spcBef>
            <a:spcAft>
              <a:spcPct val="35000"/>
            </a:spcAft>
            <a:buNone/>
          </a:pPr>
          <a:r>
            <a:rPr lang="en-GB" sz="2100" kern="1200"/>
            <a:t>Influence SOCEx</a:t>
          </a:r>
          <a:endParaRPr lang="en-US" sz="2100" kern="1200"/>
        </a:p>
      </dsp:txBody>
      <dsp:txXfrm>
        <a:off x="5145" y="2320624"/>
        <a:ext cx="1936895" cy="1162137"/>
      </dsp:txXfrm>
    </dsp:sp>
    <dsp:sp modelId="{A338DE02-06EB-47CF-83B5-BB135653D9D9}">
      <dsp:nvSpPr>
        <dsp:cNvPr id="0" name=""/>
        <dsp:cNvSpPr/>
      </dsp:nvSpPr>
      <dsp:spPr>
        <a:xfrm>
          <a:off x="4322622" y="2855972"/>
          <a:ext cx="414886" cy="91440"/>
        </a:xfrm>
        <a:custGeom>
          <a:avLst/>
          <a:gdLst/>
          <a:ahLst/>
          <a:cxnLst/>
          <a:rect l="0" t="0" r="0" b="0"/>
          <a:pathLst>
            <a:path>
              <a:moveTo>
                <a:pt x="0" y="45720"/>
              </a:moveTo>
              <a:lnTo>
                <a:pt x="414886" y="45720"/>
              </a:lnTo>
            </a:path>
          </a:pathLst>
        </a:custGeom>
        <a:noFill/>
        <a:ln w="9525" cap="rnd"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18928" y="2899465"/>
        <a:ext cx="22274" cy="4454"/>
      </dsp:txXfrm>
    </dsp:sp>
    <dsp:sp modelId="{CD4963DA-A616-42F6-B639-EB9ADC08D8D3}">
      <dsp:nvSpPr>
        <dsp:cNvPr id="0" name=""/>
        <dsp:cNvSpPr/>
      </dsp:nvSpPr>
      <dsp:spPr>
        <a:xfrm>
          <a:off x="2387527" y="2320624"/>
          <a:ext cx="1936895" cy="1162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10" tIns="99624" rIns="94910" bIns="99624" numCol="1" spcCol="1270" anchor="ctr" anchorCtr="0">
          <a:noAutofit/>
        </a:bodyPr>
        <a:lstStyle/>
        <a:p>
          <a:pPr marL="0" lvl="0" indent="0" algn="ctr" defTabSz="933450">
            <a:lnSpc>
              <a:spcPct val="90000"/>
            </a:lnSpc>
            <a:spcBef>
              <a:spcPct val="0"/>
            </a:spcBef>
            <a:spcAft>
              <a:spcPct val="35000"/>
            </a:spcAft>
            <a:buNone/>
          </a:pPr>
          <a:r>
            <a:rPr lang="en-GB" sz="2100" kern="1200" dirty="0"/>
            <a:t>IMSA </a:t>
          </a:r>
          <a:endParaRPr lang="en-US" sz="2100" kern="1200" dirty="0"/>
        </a:p>
      </dsp:txBody>
      <dsp:txXfrm>
        <a:off x="2387527" y="2320624"/>
        <a:ext cx="1936895" cy="1162137"/>
      </dsp:txXfrm>
    </dsp:sp>
    <dsp:sp modelId="{0BC047FB-E9B8-413C-AD47-15F7D12A54B7}">
      <dsp:nvSpPr>
        <dsp:cNvPr id="0" name=""/>
        <dsp:cNvSpPr/>
      </dsp:nvSpPr>
      <dsp:spPr>
        <a:xfrm>
          <a:off x="4769908" y="2320624"/>
          <a:ext cx="1936895" cy="11621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910" tIns="99624" rIns="94910" bIns="99624" numCol="1" spcCol="1270" anchor="ctr" anchorCtr="0">
          <a:noAutofit/>
        </a:bodyPr>
        <a:lstStyle/>
        <a:p>
          <a:pPr marL="0" lvl="0" indent="0" algn="ctr" defTabSz="933450">
            <a:lnSpc>
              <a:spcPct val="90000"/>
            </a:lnSpc>
            <a:spcBef>
              <a:spcPct val="0"/>
            </a:spcBef>
            <a:spcAft>
              <a:spcPct val="35000"/>
            </a:spcAft>
            <a:buNone/>
          </a:pPr>
          <a:r>
            <a:rPr lang="en-GB" sz="2100" kern="1200"/>
            <a:t>Scrutiny Panel</a:t>
          </a:r>
          <a:endParaRPr lang="en-US" sz="2100" kern="1200"/>
        </a:p>
      </dsp:txBody>
      <dsp:txXfrm>
        <a:off x="4769908" y="2320624"/>
        <a:ext cx="1936895" cy="11621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0.71609</cdr:x>
      <cdr:y>0.89753</cdr:y>
    </cdr:from>
    <cdr:to>
      <cdr:x>0.8053</cdr:x>
      <cdr:y>1</cdr:y>
    </cdr:to>
    <cdr:sp macro="" textlink="">
      <cdr:nvSpPr>
        <cdr:cNvPr id="2" name="Oval 1"/>
        <cdr:cNvSpPr/>
      </cdr:nvSpPr>
      <cdr:spPr>
        <a:xfrm xmlns:a="http://schemas.openxmlformats.org/drawingml/2006/main">
          <a:off x="8060488" y="4456822"/>
          <a:ext cx="1004150" cy="508832"/>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0.27235</cdr:x>
      <cdr:y>0</cdr:y>
    </cdr:from>
    <cdr:to>
      <cdr:x>0.47099</cdr:x>
      <cdr:y>0.14</cdr:y>
    </cdr:to>
    <cdr:sp macro="" textlink="">
      <cdr:nvSpPr>
        <cdr:cNvPr id="3" name="TextBox 2"/>
        <cdr:cNvSpPr txBox="1"/>
      </cdr:nvSpPr>
      <cdr:spPr>
        <a:xfrm xmlns:a="http://schemas.openxmlformats.org/drawingml/2006/main">
          <a:off x="3065640" y="0"/>
          <a:ext cx="2235906" cy="695192"/>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marL="0" indent="0" algn="l">
            <a:lnSpc>
              <a:spcPts val="1800"/>
            </a:lnSpc>
            <a:spcAft>
              <a:spcPts val="600"/>
            </a:spcAft>
            <a:buNone/>
          </a:pPr>
          <a:r>
            <a:rPr lang="en-GB" sz="1200" dirty="0">
              <a:solidFill>
                <a:prstClr val="black">
                  <a:lumMod val="75000"/>
                  <a:lumOff val="25000"/>
                </a:prstClr>
              </a:solidFill>
              <a:latin typeface="Segoe UI" panose="020B0502040204020203" pitchFamily="34" charset="0"/>
              <a:cs typeface="Segoe UI" panose="020B0502040204020203" pitchFamily="34" charset="0"/>
            </a:rPr>
            <a:t>6% - from 0% prior to </a:t>
          </a:r>
          <a:r>
            <a:rPr lang="en-GB" sz="1200" dirty="0" err="1">
              <a:solidFill>
                <a:prstClr val="black">
                  <a:lumMod val="75000"/>
                  <a:lumOff val="25000"/>
                </a:prstClr>
              </a:solidFill>
              <a:latin typeface="Segoe UI" panose="020B0502040204020203" pitchFamily="34" charset="0"/>
              <a:cs typeface="Segoe UI" panose="020B0502040204020203" pitchFamily="34" charset="0"/>
            </a:rPr>
            <a:t>Brexit</a:t>
          </a:r>
          <a:r>
            <a:rPr lang="en-GB" sz="1200" dirty="0">
              <a:solidFill>
                <a:prstClr val="black">
                  <a:lumMod val="75000"/>
                  <a:lumOff val="25000"/>
                </a:prstClr>
              </a:solidFill>
              <a:latin typeface="Segoe UI" panose="020B0502040204020203" pitchFamily="34" charset="0"/>
              <a:cs typeface="Segoe UI" panose="020B0502040204020203" pitchFamily="34" charset="0"/>
            </a:rPr>
            <a:t> transition</a:t>
          </a:r>
        </a:p>
      </cdr:txBody>
    </cdr:sp>
  </cdr:relSizeAnchor>
</c:userShapes>
</file>

<file path=ppt/drawings/drawing2.xml><?xml version="1.0" encoding="utf-8"?>
<c:userShapes xmlns:c="http://schemas.openxmlformats.org/drawingml/2006/chart">
  <cdr:relSizeAnchor xmlns:cdr="http://schemas.openxmlformats.org/drawingml/2006/chartDrawing">
    <cdr:from>
      <cdr:x>0.15182</cdr:x>
      <cdr:y>0.88871</cdr:y>
    </cdr:from>
    <cdr:to>
      <cdr:x>0.25836</cdr:x>
      <cdr:y>1</cdr:y>
    </cdr:to>
    <cdr:sp macro="" textlink="">
      <cdr:nvSpPr>
        <cdr:cNvPr id="2" name="Oval 1"/>
        <cdr:cNvSpPr/>
      </cdr:nvSpPr>
      <cdr:spPr>
        <a:xfrm xmlns:a="http://schemas.openxmlformats.org/drawingml/2006/main">
          <a:off x="1706885" y="4436230"/>
          <a:ext cx="1197799" cy="555551"/>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0.67583</cdr:x>
      <cdr:y>0.14167</cdr:y>
    </cdr:from>
    <cdr:to>
      <cdr:x>0.81061</cdr:x>
      <cdr:y>0.33008</cdr:y>
    </cdr:to>
    <cdr:sp macro="" textlink="">
      <cdr:nvSpPr>
        <cdr:cNvPr id="5" name="TextBox 4"/>
        <cdr:cNvSpPr txBox="1"/>
      </cdr:nvSpPr>
      <cdr:spPr>
        <a:xfrm xmlns:a="http://schemas.openxmlformats.org/drawingml/2006/main">
          <a:off x="7598234" y="707165"/>
          <a:ext cx="1515291" cy="940526"/>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marL="0" indent="0" algn="l">
            <a:lnSpc>
              <a:spcPts val="1800"/>
            </a:lnSpc>
            <a:spcAft>
              <a:spcPts val="600"/>
            </a:spcAft>
            <a:buNone/>
          </a:pPr>
          <a:r>
            <a:rPr lang="en-GB" sz="1200" dirty="0">
              <a:solidFill>
                <a:prstClr val="black">
                  <a:lumMod val="75000"/>
                  <a:lumOff val="25000"/>
                </a:prstClr>
              </a:solidFill>
              <a:latin typeface="Segoe UI" panose="020B0502040204020203" pitchFamily="34" charset="0"/>
              <a:cs typeface="Segoe UI" panose="020B0502040204020203" pitchFamily="34" charset="0"/>
            </a:rPr>
            <a:t>41% - up from 0% prior to </a:t>
          </a:r>
          <a:r>
            <a:rPr lang="en-GB" sz="1200" dirty="0" err="1">
              <a:solidFill>
                <a:prstClr val="black">
                  <a:lumMod val="75000"/>
                  <a:lumOff val="25000"/>
                </a:prstClr>
              </a:solidFill>
              <a:latin typeface="Segoe UI" panose="020B0502040204020203" pitchFamily="34" charset="0"/>
              <a:cs typeface="Segoe UI" panose="020B0502040204020203" pitchFamily="34" charset="0"/>
            </a:rPr>
            <a:t>Brexit</a:t>
          </a:r>
          <a:r>
            <a:rPr lang="en-GB" sz="1200" dirty="0">
              <a:solidFill>
                <a:prstClr val="black">
                  <a:lumMod val="75000"/>
                  <a:lumOff val="25000"/>
                </a:prstClr>
              </a:solidFill>
              <a:latin typeface="Segoe UI" panose="020B0502040204020203" pitchFamily="34" charset="0"/>
              <a:cs typeface="Segoe UI" panose="020B0502040204020203" pitchFamily="34" charset="0"/>
            </a:rPr>
            <a:t> transition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A28EA-C1EE-4976-936B-9DBB95873790}" type="datetimeFigureOut">
              <a:rPr lang="en-GB" smtClean="0"/>
              <a:t>19/10/2022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CC1EA-6474-4F59-A5DA-EC26700D5E51}" type="slidenum">
              <a:rPr lang="en-GB" smtClean="0"/>
              <a:t>‹#›</a:t>
            </a:fld>
            <a:endParaRPr lang="en-GB"/>
          </a:p>
        </p:txBody>
      </p:sp>
    </p:spTree>
    <p:extLst>
      <p:ext uri="{BB962C8B-B14F-4D97-AF65-F5344CB8AC3E}">
        <p14:creationId xmlns:p14="http://schemas.microsoft.com/office/powerpoint/2010/main" val="110773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FFC6C14F-C9AC-40E0-A5A3-45F447E43E10}"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91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19</a:t>
            </a:fld>
            <a:endParaRPr lang="en-US"/>
          </a:p>
        </p:txBody>
      </p:sp>
    </p:spTree>
    <p:extLst>
      <p:ext uri="{BB962C8B-B14F-4D97-AF65-F5344CB8AC3E}">
        <p14:creationId xmlns:p14="http://schemas.microsoft.com/office/powerpoint/2010/main" val="1134504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Pre-settled status – 5 years limited leave to remain under EU settlement scheme</a:t>
            </a:r>
          </a:p>
        </p:txBody>
      </p:sp>
      <p:sp>
        <p:nvSpPr>
          <p:cNvPr id="4" name="Slide Number Placeholder 3"/>
          <p:cNvSpPr>
            <a:spLocks noGrp="1"/>
          </p:cNvSpPr>
          <p:nvPr>
            <p:ph type="sldNum" sz="quarter" idx="5"/>
          </p:nvPr>
        </p:nvSpPr>
        <p:spPr/>
        <p:txBody>
          <a:bodyPr/>
          <a:lstStyle/>
          <a:p>
            <a:fld id="{5A01C38D-F26D-4167-83EF-8774BC62D548}" type="slidenum">
              <a:rPr lang="en-US" smtClean="0"/>
              <a:t>20</a:t>
            </a:fld>
            <a:endParaRPr lang="en-US"/>
          </a:p>
        </p:txBody>
      </p:sp>
    </p:spTree>
    <p:extLst>
      <p:ext uri="{BB962C8B-B14F-4D97-AF65-F5344CB8AC3E}">
        <p14:creationId xmlns:p14="http://schemas.microsoft.com/office/powerpoint/2010/main" val="1640078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21</a:t>
            </a:fld>
            <a:endParaRPr lang="en-US"/>
          </a:p>
        </p:txBody>
      </p:sp>
    </p:spTree>
    <p:extLst>
      <p:ext uri="{BB962C8B-B14F-4D97-AF65-F5344CB8AC3E}">
        <p14:creationId xmlns:p14="http://schemas.microsoft.com/office/powerpoint/2010/main" val="2855921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22</a:t>
            </a:fld>
            <a:endParaRPr lang="en-US"/>
          </a:p>
        </p:txBody>
      </p:sp>
    </p:spTree>
    <p:extLst>
      <p:ext uri="{BB962C8B-B14F-4D97-AF65-F5344CB8AC3E}">
        <p14:creationId xmlns:p14="http://schemas.microsoft.com/office/powerpoint/2010/main" val="331243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92% of referrals for children were initially refused support (Birmingham City Council 2013), and national evidence that 60% of those with NRPF who applied for section 17 support were refused (Dexter, Capron and Gregg, 2016; Dickson 2019)</a:t>
            </a:r>
          </a:p>
          <a:p>
            <a:r>
              <a:rPr lang="en-US" dirty="0"/>
              <a:t>The evidence suggests that although the vast majority of children and families in group B go on to receive some form of subsistence support and accommodation, there are much higher numbers of children who fall into in group A.</a:t>
            </a:r>
            <a:endParaRPr lang="en-US" dirty="0">
              <a:cs typeface="Calibri"/>
            </a:endParaRPr>
          </a:p>
          <a:p>
            <a:r>
              <a:rPr lang="en-US" dirty="0"/>
              <a:t>Similarly for adults who are referred to for a Care Act Assessment in the region, only 17% receive support following an assessment (NRPF Network 2022).</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5A01C38D-F26D-4167-83EF-8774BC62D548}" type="slidenum">
              <a:rPr lang="en-US" smtClean="0"/>
              <a:t>23</a:t>
            </a:fld>
            <a:endParaRPr lang="en-US"/>
          </a:p>
        </p:txBody>
      </p:sp>
    </p:spTree>
    <p:extLst>
      <p:ext uri="{BB962C8B-B14F-4D97-AF65-F5344CB8AC3E}">
        <p14:creationId xmlns:p14="http://schemas.microsoft.com/office/powerpoint/2010/main" val="196144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24</a:t>
            </a:fld>
            <a:endParaRPr lang="en-US"/>
          </a:p>
        </p:txBody>
      </p:sp>
    </p:spTree>
    <p:extLst>
      <p:ext uri="{BB962C8B-B14F-4D97-AF65-F5344CB8AC3E}">
        <p14:creationId xmlns:p14="http://schemas.microsoft.com/office/powerpoint/2010/main" val="160915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25</a:t>
            </a:fld>
            <a:endParaRPr lang="en-US"/>
          </a:p>
        </p:txBody>
      </p:sp>
    </p:spTree>
    <p:extLst>
      <p:ext uri="{BB962C8B-B14F-4D97-AF65-F5344CB8AC3E}">
        <p14:creationId xmlns:p14="http://schemas.microsoft.com/office/powerpoint/2010/main" val="109112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spcAft>
                <a:spcPts val="1200"/>
              </a:spcAft>
              <a:buFont typeface="Arial"/>
              <a:buChar char="•"/>
            </a:pPr>
            <a:r>
              <a:rPr lang="en-US"/>
              <a:t>Unlike both children’s and adults social care, where there is an established legal framework for providing support, local authority homelessness support is a public fund and by definition people with NRPF are not eligible for this support. As a result, policies and procedures are less well developed in housing and homelessness services than for children’s and adult’s social care. However, the so called ‘everyone in’ letter from the Minister for Local Government and Homelessness in March 2020 provided a mandate to provide accommodation and “the social care basics such as food, and clinician care” (MHCLC 2020) during the lockdown stage of the pandemic. There is less data available about this than for other areas of support. However, one local authority in the region had:</a:t>
            </a:r>
          </a:p>
          <a:p>
            <a:pPr marL="285750" indent="-285750">
              <a:lnSpc>
                <a:spcPct val="90000"/>
              </a:lnSpc>
              <a:spcBef>
                <a:spcPts val="1000"/>
              </a:spcBef>
              <a:spcAft>
                <a:spcPts val="1200"/>
              </a:spcAft>
              <a:buFont typeface="Arial"/>
              <a:buChar char="•"/>
            </a:pPr>
            <a:r>
              <a:rPr lang="en-US"/>
              <a:t>“Provided accommodation and provisions, funded asylum and immigration project and engaged VCS to provide wrap around support and collaborative working to try and find best outcomes for individuals post Covid.” (Call for Evidence 2020)</a:t>
            </a:r>
          </a:p>
          <a:p>
            <a:pPr marL="285750" indent="-285750">
              <a:lnSpc>
                <a:spcPct val="90000"/>
              </a:lnSpc>
              <a:spcBef>
                <a:spcPts val="1000"/>
              </a:spcBef>
              <a:spcAft>
                <a:spcPts val="1200"/>
              </a:spcAft>
              <a:buFont typeface="Arial"/>
              <a:buChar char="•"/>
            </a:pPr>
            <a:r>
              <a:rPr lang="en-US"/>
              <a:t>There is no overall data for the numbers of people with NRPF who are homeless. One third sector agency reported providing accommodation for 60 people with NRPF in partnership with the local council during the pandemic, in accommodation which consisted of a room with shared facilities. In some cases, third sector agencies were commissioned to provide accommodation, but not additional support. Sometimes, service users who were accommodated without additional support supported themselves through the cash in hand economy, although this could add to their vulnerabilities. However, the organisation had employed a modern slavery worker to identify and support people who were trafficked.</a:t>
            </a:r>
          </a:p>
          <a:p>
            <a:pPr marL="285750" indent="-285750">
              <a:lnSpc>
                <a:spcPct val="90000"/>
              </a:lnSpc>
              <a:spcBef>
                <a:spcPts val="1000"/>
              </a:spcBef>
              <a:spcAft>
                <a:spcPts val="1200"/>
              </a:spcAft>
              <a:buFont typeface="Arial"/>
              <a:buChar char="•"/>
            </a:pPr>
            <a:r>
              <a:rPr lang="en-US"/>
              <a:t>The vulnerabilities and additional needs of these service users varied considerably, with those with an irregular migration status or EEA nationals from A2/A8 countries being most likely to have additional needs. Organisations faced challenges with solutions for ‘move on’ from temporary accommodation to prevent destitution, and with having to accept ‘voids’ for properties where they provided accommodation for people with NRP</a:t>
            </a:r>
          </a:p>
        </p:txBody>
      </p:sp>
      <p:sp>
        <p:nvSpPr>
          <p:cNvPr id="4" name="Slide Number Placeholder 3"/>
          <p:cNvSpPr>
            <a:spLocks noGrp="1"/>
          </p:cNvSpPr>
          <p:nvPr>
            <p:ph type="sldNum" sz="quarter" idx="5"/>
          </p:nvPr>
        </p:nvSpPr>
        <p:spPr/>
        <p:txBody>
          <a:bodyPr/>
          <a:lstStyle/>
          <a:p>
            <a:fld id="{5A01C38D-F26D-4167-83EF-8774BC62D548}" type="slidenum">
              <a:rPr lang="en-US" smtClean="0"/>
              <a:t>26</a:t>
            </a:fld>
            <a:endParaRPr lang="en-US"/>
          </a:p>
        </p:txBody>
      </p:sp>
    </p:spTree>
    <p:extLst>
      <p:ext uri="{BB962C8B-B14F-4D97-AF65-F5344CB8AC3E}">
        <p14:creationId xmlns:p14="http://schemas.microsoft.com/office/powerpoint/2010/main" val="412091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27</a:t>
            </a:fld>
            <a:endParaRPr lang="en-US"/>
          </a:p>
        </p:txBody>
      </p:sp>
    </p:spTree>
    <p:extLst>
      <p:ext uri="{BB962C8B-B14F-4D97-AF65-F5344CB8AC3E}">
        <p14:creationId xmlns:p14="http://schemas.microsoft.com/office/powerpoint/2010/main" val="2449865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28</a:t>
            </a:fld>
            <a:endParaRPr lang="en-US"/>
          </a:p>
        </p:txBody>
      </p:sp>
    </p:spTree>
    <p:extLst>
      <p:ext uri="{BB962C8B-B14F-4D97-AF65-F5344CB8AC3E}">
        <p14:creationId xmlns:p14="http://schemas.microsoft.com/office/powerpoint/2010/main" val="269573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A9707-2CDB-4663-ADB5-080BA296D18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256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29</a:t>
            </a:fld>
            <a:endParaRPr lang="en-US"/>
          </a:p>
        </p:txBody>
      </p:sp>
    </p:spTree>
    <p:extLst>
      <p:ext uri="{BB962C8B-B14F-4D97-AF65-F5344CB8AC3E}">
        <p14:creationId xmlns:p14="http://schemas.microsoft.com/office/powerpoint/2010/main" val="435735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30</a:t>
            </a:fld>
            <a:endParaRPr lang="en-US"/>
          </a:p>
        </p:txBody>
      </p:sp>
    </p:spTree>
    <p:extLst>
      <p:ext uri="{BB962C8B-B14F-4D97-AF65-F5344CB8AC3E}">
        <p14:creationId xmlns:p14="http://schemas.microsoft.com/office/powerpoint/2010/main" val="2099283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31</a:t>
            </a:fld>
            <a:endParaRPr lang="en-US"/>
          </a:p>
        </p:txBody>
      </p:sp>
    </p:spTree>
    <p:extLst>
      <p:ext uri="{BB962C8B-B14F-4D97-AF65-F5344CB8AC3E}">
        <p14:creationId xmlns:p14="http://schemas.microsoft.com/office/powerpoint/2010/main" val="3797663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32</a:t>
            </a:fld>
            <a:endParaRPr lang="en-US"/>
          </a:p>
        </p:txBody>
      </p:sp>
    </p:spTree>
    <p:extLst>
      <p:ext uri="{BB962C8B-B14F-4D97-AF65-F5344CB8AC3E}">
        <p14:creationId xmlns:p14="http://schemas.microsoft.com/office/powerpoint/2010/main" val="1295999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33</a:t>
            </a:fld>
            <a:endParaRPr lang="en-US"/>
          </a:p>
        </p:txBody>
      </p:sp>
    </p:spTree>
    <p:extLst>
      <p:ext uri="{BB962C8B-B14F-4D97-AF65-F5344CB8AC3E}">
        <p14:creationId xmlns:p14="http://schemas.microsoft.com/office/powerpoint/2010/main" val="1988796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34</a:t>
            </a:fld>
            <a:endParaRPr lang="en-US"/>
          </a:p>
        </p:txBody>
      </p:sp>
    </p:spTree>
    <p:extLst>
      <p:ext uri="{BB962C8B-B14F-4D97-AF65-F5344CB8AC3E}">
        <p14:creationId xmlns:p14="http://schemas.microsoft.com/office/powerpoint/2010/main" val="77675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35</a:t>
            </a:fld>
            <a:endParaRPr lang="en-US"/>
          </a:p>
        </p:txBody>
      </p:sp>
    </p:spTree>
    <p:extLst>
      <p:ext uri="{BB962C8B-B14F-4D97-AF65-F5344CB8AC3E}">
        <p14:creationId xmlns:p14="http://schemas.microsoft.com/office/powerpoint/2010/main" val="40251526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36</a:t>
            </a:fld>
            <a:endParaRPr lang="en-US"/>
          </a:p>
        </p:txBody>
      </p:sp>
    </p:spTree>
    <p:extLst>
      <p:ext uri="{BB962C8B-B14F-4D97-AF65-F5344CB8AC3E}">
        <p14:creationId xmlns:p14="http://schemas.microsoft.com/office/powerpoint/2010/main" val="979318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37</a:t>
            </a:fld>
            <a:endParaRPr lang="en-US"/>
          </a:p>
        </p:txBody>
      </p:sp>
    </p:spTree>
    <p:extLst>
      <p:ext uri="{BB962C8B-B14F-4D97-AF65-F5344CB8AC3E}">
        <p14:creationId xmlns:p14="http://schemas.microsoft.com/office/powerpoint/2010/main" val="3537001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38</a:t>
            </a:fld>
            <a:endParaRPr lang="en-US"/>
          </a:p>
        </p:txBody>
      </p:sp>
    </p:spTree>
    <p:extLst>
      <p:ext uri="{BB962C8B-B14F-4D97-AF65-F5344CB8AC3E}">
        <p14:creationId xmlns:p14="http://schemas.microsoft.com/office/powerpoint/2010/main" val="147662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12</a:t>
            </a:fld>
            <a:endParaRPr lang="en-US"/>
          </a:p>
        </p:txBody>
      </p:sp>
    </p:spTree>
    <p:extLst>
      <p:ext uri="{BB962C8B-B14F-4D97-AF65-F5344CB8AC3E}">
        <p14:creationId xmlns:p14="http://schemas.microsoft.com/office/powerpoint/2010/main" val="230170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Robin</a:t>
            </a:r>
          </a:p>
        </p:txBody>
      </p:sp>
      <p:sp>
        <p:nvSpPr>
          <p:cNvPr id="4" name="Slide Number Placeholder 3"/>
          <p:cNvSpPr>
            <a:spLocks noGrp="1"/>
          </p:cNvSpPr>
          <p:nvPr>
            <p:ph type="sldNum" sz="quarter" idx="5"/>
          </p:nvPr>
        </p:nvSpPr>
        <p:spPr/>
        <p:txBody>
          <a:bodyPr/>
          <a:lstStyle/>
          <a:p>
            <a:fld id="{1462A367-8E32-4FCD-89AB-28C983DC687D}" type="slidenum">
              <a:rPr lang="en-GB" smtClean="0"/>
              <a:t>64</a:t>
            </a:fld>
            <a:endParaRPr lang="en-GB"/>
          </a:p>
        </p:txBody>
      </p:sp>
    </p:spTree>
    <p:extLst>
      <p:ext uri="{BB962C8B-B14F-4D97-AF65-F5344CB8AC3E}">
        <p14:creationId xmlns:p14="http://schemas.microsoft.com/office/powerpoint/2010/main" val="340550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62A367-8E32-4FCD-89AB-28C983DC687D}" type="slidenum">
              <a:rPr lang="en-GB" smtClean="0"/>
              <a:t>69</a:t>
            </a:fld>
            <a:endParaRPr lang="en-GB"/>
          </a:p>
        </p:txBody>
      </p:sp>
    </p:spTree>
    <p:extLst>
      <p:ext uri="{BB962C8B-B14F-4D97-AF65-F5344CB8AC3E}">
        <p14:creationId xmlns:p14="http://schemas.microsoft.com/office/powerpoint/2010/main" val="2654661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1150" y="1414463"/>
            <a:ext cx="6781800" cy="3816350"/>
          </a:xfrm>
        </p:spPr>
      </p:sp>
      <p:sp>
        <p:nvSpPr>
          <p:cNvPr id="3" name="Notes Placeholder 2"/>
          <p:cNvSpPr>
            <a:spLocks noGrp="1"/>
          </p:cNvSpPr>
          <p:nvPr>
            <p:ph type="body" idx="1"/>
          </p:nvPr>
        </p:nvSpPr>
        <p:spPr/>
        <p:txBody>
          <a:bodyPr/>
          <a:lstStyle/>
          <a:p>
            <a:r>
              <a:rPr lang="en-GB" dirty="0" err="1"/>
              <a:t>Kerslake</a:t>
            </a:r>
            <a:r>
              <a:rPr lang="en-GB" dirty="0"/>
              <a:t>: The Government must establish a clear policy position that limited access to benefits for non-UK nationals should stop short of causing destitution, and provide guidance on what it means to ‘exhaust all options within the law’ The Government should also encourage local authorities to use discretionary powers to support this group, with specific funding made available to do this. It must be clear to local authorities that there is not a two-tier system based on nationality for those who are rough sleeping</a:t>
            </a:r>
          </a:p>
        </p:txBody>
      </p:sp>
      <p:sp>
        <p:nvSpPr>
          <p:cNvPr id="4" name="Header Placeholder 3"/>
          <p:cNvSpPr>
            <a:spLocks noGrp="1"/>
          </p:cNvSpPr>
          <p:nvPr>
            <p:ph type="hdr" sz="quarter"/>
          </p:nvPr>
        </p:nvSpPr>
        <p:spPr/>
        <p:txBody>
          <a:bodyPr/>
          <a:lstStyle/>
          <a:p>
            <a:endParaRPr lang="en-GB"/>
          </a:p>
        </p:txBody>
      </p:sp>
      <p:sp>
        <p:nvSpPr>
          <p:cNvPr id="5" name="Date Placeholder 4"/>
          <p:cNvSpPr>
            <a:spLocks noGrp="1"/>
          </p:cNvSpPr>
          <p:nvPr>
            <p:ph type="dt" idx="1"/>
          </p:nvPr>
        </p:nvSpPr>
        <p:spPr/>
        <p:txBody>
          <a:bodyPr/>
          <a:lstStyle/>
          <a:p>
            <a:fld id="{AA02ECEF-5DCB-4B43-95FA-C9171C80A893}" type="datetime1">
              <a:rPr lang="en-GB" smtClean="0"/>
              <a:t>19/10/2022</a:t>
            </a:fld>
            <a:endParaRPr lang="en-GB"/>
          </a:p>
        </p:txBody>
      </p:sp>
      <p:sp>
        <p:nvSpPr>
          <p:cNvPr id="6" name="Slide Number Placeholder 5"/>
          <p:cNvSpPr>
            <a:spLocks noGrp="1"/>
          </p:cNvSpPr>
          <p:nvPr>
            <p:ph type="sldNum" sz="quarter" idx="5"/>
          </p:nvPr>
        </p:nvSpPr>
        <p:spPr/>
        <p:txBody>
          <a:bodyPr/>
          <a:lstStyle/>
          <a:p>
            <a:fld id="{B1C3580C-0687-420D-817E-7C2BD359AB73}" type="slidenum">
              <a:rPr lang="en-GB" smtClean="0"/>
              <a:t>86</a:t>
            </a:fld>
            <a:endParaRPr lang="en-GB"/>
          </a:p>
        </p:txBody>
      </p:sp>
    </p:spTree>
    <p:extLst>
      <p:ext uri="{BB962C8B-B14F-4D97-AF65-F5344CB8AC3E}">
        <p14:creationId xmlns:p14="http://schemas.microsoft.com/office/powerpoint/2010/main" val="2360641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tabLst>
                <a:tab pos="4343400" algn="l"/>
              </a:tabLs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rPr>
              <a:t>Father Hudson’s Care (FHC) is the social care agency of the Archdiocese of Birmingham.  Founded in 1902 our geographical reach is from North Staffordshire, across Birmingham, down to Oxford. </a:t>
            </a:r>
          </a:p>
          <a:p>
            <a:endParaRPr lang="en-GB" sz="1800" dirty="0">
              <a:effectLst/>
              <a:latin typeface="Arial" panose="020B060402020202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Our mission is to reach out to those in need and to improve their quality of life. We provide accommodation and support to adults with disabilities and older people with dementia. We are a fostering agency, provide family support in schools and an after-adoption service.  Through our community projects we are specialist in supporting those who are marginalised and excluded including refugees, asylum seekers and migrants, rough sleepers and people experiencing or at risk of homelessness.  </a:t>
            </a:r>
            <a:endParaRPr lang="en-GB" dirty="0"/>
          </a:p>
        </p:txBody>
      </p:sp>
      <p:sp>
        <p:nvSpPr>
          <p:cNvPr id="4" name="Slide Number Placeholder 3"/>
          <p:cNvSpPr>
            <a:spLocks noGrp="1"/>
          </p:cNvSpPr>
          <p:nvPr>
            <p:ph type="sldNum" sz="quarter" idx="5"/>
          </p:nvPr>
        </p:nvSpPr>
        <p:spPr/>
        <p:txBody>
          <a:bodyPr/>
          <a:lstStyle/>
          <a:p>
            <a:fld id="{46C0A972-4C42-4717-867C-692658BEE7D4}" type="slidenum">
              <a:rPr lang="en-GB" smtClean="0"/>
              <a:t>95</a:t>
            </a:fld>
            <a:endParaRPr lang="en-GB"/>
          </a:p>
        </p:txBody>
      </p:sp>
    </p:spTree>
    <p:extLst>
      <p:ext uri="{BB962C8B-B14F-4D97-AF65-F5344CB8AC3E}">
        <p14:creationId xmlns:p14="http://schemas.microsoft.com/office/powerpoint/2010/main" val="3348401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run various projects for those in need, listed are projects that support individuals with No Recourse to Public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Our community response is based on partnerships working with other charities, community groups, corporate partners and parishes.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Community projects have their own local identity and committees. Some of our projects come directly under our charity including Brushstrokes, Tabor and Fatima which will be covered in more detail later.  Others are small charities in their own right and we support with employment of staff and governance.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core staff teams and larger volunteer teams, we ensure projects are responsive and adaptable to emerging needs. </a:t>
            </a:r>
          </a:p>
        </p:txBody>
      </p:sp>
      <p:sp>
        <p:nvSpPr>
          <p:cNvPr id="4" name="Slide Number Placeholder 3"/>
          <p:cNvSpPr>
            <a:spLocks noGrp="1"/>
          </p:cNvSpPr>
          <p:nvPr>
            <p:ph type="sldNum" sz="quarter" idx="5"/>
          </p:nvPr>
        </p:nvSpPr>
        <p:spPr/>
        <p:txBody>
          <a:bodyPr/>
          <a:lstStyle/>
          <a:p>
            <a:fld id="{46C0A972-4C42-4717-867C-692658BEE7D4}" type="slidenum">
              <a:rPr lang="en-GB" smtClean="0"/>
              <a:t>96</a:t>
            </a:fld>
            <a:endParaRPr lang="en-GB"/>
          </a:p>
        </p:txBody>
      </p:sp>
    </p:spTree>
    <p:extLst>
      <p:ext uri="{BB962C8B-B14F-4D97-AF65-F5344CB8AC3E}">
        <p14:creationId xmlns:p14="http://schemas.microsoft.com/office/powerpoint/2010/main" val="414972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C0A972-4C42-4717-867C-692658BEE7D4}" type="slidenum">
              <a:rPr lang="en-GB" smtClean="0"/>
              <a:t>98</a:t>
            </a:fld>
            <a:endParaRPr lang="en-GB"/>
          </a:p>
        </p:txBody>
      </p:sp>
    </p:spTree>
    <p:extLst>
      <p:ext uri="{BB962C8B-B14F-4D97-AF65-F5344CB8AC3E}">
        <p14:creationId xmlns:p14="http://schemas.microsoft.com/office/powerpoint/2010/main" val="16123666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C0A972-4C42-4717-867C-692658BEE7D4}" type="slidenum">
              <a:rPr lang="en-GB" smtClean="0"/>
              <a:t>99</a:t>
            </a:fld>
            <a:endParaRPr lang="en-GB"/>
          </a:p>
        </p:txBody>
      </p:sp>
    </p:spTree>
    <p:extLst>
      <p:ext uri="{BB962C8B-B14F-4D97-AF65-F5344CB8AC3E}">
        <p14:creationId xmlns:p14="http://schemas.microsoft.com/office/powerpoint/2010/main" val="1210944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C0A972-4C42-4717-867C-692658BEE7D4}" type="slidenum">
              <a:rPr lang="en-GB" smtClean="0"/>
              <a:t>100</a:t>
            </a:fld>
            <a:endParaRPr lang="en-GB"/>
          </a:p>
        </p:txBody>
      </p:sp>
    </p:spTree>
    <p:extLst>
      <p:ext uri="{BB962C8B-B14F-4D97-AF65-F5344CB8AC3E}">
        <p14:creationId xmlns:p14="http://schemas.microsoft.com/office/powerpoint/2010/main" val="3149866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r>
              <a:rPr lang="en-US" sz="1800" b="0" i="0" dirty="0">
                <a:solidFill>
                  <a:srgbClr val="000000"/>
                </a:solidFill>
                <a:effectLst/>
                <a:latin typeface="Calibri" panose="020F0502020204030204" pitchFamily="34" charset="0"/>
              </a:rPr>
              <a:t>Tabor Living was initiated 7 years ago when a local working group including the Catholic Church, Construction owners, street outreach volunteers, Housing Justice, FHC and Midland Heart got together as there was no permanent night shelter in Birmingham, Birmingham City Council also attended these meetings. 5 years ago Tabor House was set up as Birmingham’s first permanent night shelter 7 nights per week, 365 nights per year, delivered through a small staff team and a large team of dedicated volunteers and welcoming up to 11 guests each night.  The project continues to be led and steered by an active local committee with FHC leading on day-to-day operations. Open to men and women, we have found the biggest need for migrants with limited access to public funds who have a right to work, this increased in 2019 with the winter night shelter closure who were the only other emergency accommodation for this group.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Our strengths-based approach and Psychologically Informed Environment (PIE) mean we focus on our guests’ personal needs and aspirations, to move their lives positively forward, secure employment, stay off the streets and into their own accommodation.  We have proven that this approach makes real changes to lives, supporting over 100 people to positively move forward since we started the project.  Through our support, rough sleepers in Birmingham have turned their lives around, come off the streets, become re-engaged with society and out of the cycle of chaos and crisis that leads to homelessness. The majority of our referrals are from Birmingham City Council whom we do not currently receive any funding from.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i="0" dirty="0">
                <a:solidFill>
                  <a:srgbClr val="000000"/>
                </a:solidFill>
                <a:effectLst/>
                <a:latin typeface="Calibri" panose="020F0502020204030204" pitchFamily="34" charset="0"/>
              </a:rPr>
              <a:t>Originally a dormitory style project we adapted during Covid as one of the first shelters to successfully use Perspex pods, we also now remain open 24 </a:t>
            </a:r>
            <a:r>
              <a:rPr lang="en-US" sz="1800" b="0" i="0" dirty="0" err="1">
                <a:solidFill>
                  <a:srgbClr val="000000"/>
                </a:solidFill>
                <a:effectLst/>
                <a:latin typeface="Calibri" panose="020F0502020204030204" pitchFamily="34" charset="0"/>
              </a:rPr>
              <a:t>hrs</a:t>
            </a:r>
            <a:r>
              <a:rPr lang="en-US" sz="1800" b="0" i="0" dirty="0">
                <a:solidFill>
                  <a:srgbClr val="000000"/>
                </a:solidFill>
                <a:effectLst/>
                <a:latin typeface="Calibri" panose="020F0502020204030204" pitchFamily="34" charset="0"/>
              </a:rPr>
              <a:t> a day. </a:t>
            </a:r>
            <a:r>
              <a:rPr lang="en-GB" sz="1800" dirty="0">
                <a:effectLst/>
                <a:latin typeface="Arial" panose="020B0604020202020204" pitchFamily="34" charset="0"/>
                <a:ea typeface="Calibri" panose="020F0502020204030204" pitchFamily="34" charset="0"/>
                <a:cs typeface="Times New Roman" panose="02020603050405020304" pitchFamily="18" charset="0"/>
              </a:rPr>
              <a:t>During Covid we were part of the delivery team for Birmingham City Council for the Holiday Inn ‘everyone in’ response for those with NRPF. 2 years ago we have expanded provision to include Tabor Cottage, a next step 3-bedroom house for guests not ready to move into their own accommodation and needing short-term additional support. We have also delivered a successful WMCA RSI funded outreach project and a WMCA funded community response to homelessness project with volunteers connecting rough sleepers to the community.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en-US" sz="1800" b="0" i="0" dirty="0">
                <a:solidFill>
                  <a:srgbClr val="000000"/>
                </a:solidFill>
                <a:effectLst/>
                <a:latin typeface="Arial" panose="020B0604020202020204" pitchFamily="34" charset="0"/>
                <a:cs typeface="Times New Roman" panose="02020603050405020304" pitchFamily="18" charset="0"/>
              </a:rPr>
              <a:t>Tabor Living is predominantly funded through charitable trusts, individual, corporate and community fundraising, with small grants from WMCA. We can be flexible on who we accommodation, the support we give and the length of time guests stay depending on their needs.  This adaptable approach works particularly well for those with no recourse to public funds.  We are about to begin building work at the St Catherine’s site in Birmingham City Centre, we have secured £400k in charitable capital funding for this renovation which will double our accommodation for rough sleepers, all individual sleeping areas including move on accommodation and new large community rooms and kitchen.</a:t>
            </a:r>
          </a:p>
        </p:txBody>
      </p:sp>
      <p:sp>
        <p:nvSpPr>
          <p:cNvPr id="4" name="Slide Number Placeholder 3"/>
          <p:cNvSpPr>
            <a:spLocks noGrp="1"/>
          </p:cNvSpPr>
          <p:nvPr>
            <p:ph type="sldNum" sz="quarter" idx="5"/>
          </p:nvPr>
        </p:nvSpPr>
        <p:spPr/>
        <p:txBody>
          <a:bodyPr/>
          <a:lstStyle/>
          <a:p>
            <a:fld id="{46C0A972-4C42-4717-867C-692658BEE7D4}" type="slidenum">
              <a:rPr lang="en-GB" smtClean="0"/>
              <a:t>101</a:t>
            </a:fld>
            <a:endParaRPr lang="en-GB"/>
          </a:p>
        </p:txBody>
      </p:sp>
    </p:spTree>
    <p:extLst>
      <p:ext uri="{BB962C8B-B14F-4D97-AF65-F5344CB8AC3E}">
        <p14:creationId xmlns:p14="http://schemas.microsoft.com/office/powerpoint/2010/main" val="449560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6C0A972-4C42-4717-867C-692658BEE7D4}" type="slidenum">
              <a:rPr lang="en-GB" smtClean="0"/>
              <a:t>102</a:t>
            </a:fld>
            <a:endParaRPr lang="en-GB"/>
          </a:p>
        </p:txBody>
      </p:sp>
    </p:spTree>
    <p:extLst>
      <p:ext uri="{BB962C8B-B14F-4D97-AF65-F5344CB8AC3E}">
        <p14:creationId xmlns:p14="http://schemas.microsoft.com/office/powerpoint/2010/main" val="201498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13</a:t>
            </a:fld>
            <a:endParaRPr lang="en-US"/>
          </a:p>
        </p:txBody>
      </p:sp>
    </p:spTree>
    <p:extLst>
      <p:ext uri="{BB962C8B-B14F-4D97-AF65-F5344CB8AC3E}">
        <p14:creationId xmlns:p14="http://schemas.microsoft.com/office/powerpoint/2010/main" val="2474746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much can charities fill the gap when the gap is growing and the resources to meeting the need are diminishing.</a:t>
            </a:r>
            <a:endParaRPr lang="en-GB" dirty="0"/>
          </a:p>
        </p:txBody>
      </p:sp>
      <p:sp>
        <p:nvSpPr>
          <p:cNvPr id="4" name="Slide Number Placeholder 3"/>
          <p:cNvSpPr>
            <a:spLocks noGrp="1"/>
          </p:cNvSpPr>
          <p:nvPr>
            <p:ph type="sldNum" sz="quarter" idx="5"/>
          </p:nvPr>
        </p:nvSpPr>
        <p:spPr/>
        <p:txBody>
          <a:bodyPr/>
          <a:lstStyle/>
          <a:p>
            <a:fld id="{46C0A972-4C42-4717-867C-692658BEE7D4}" type="slidenum">
              <a:rPr lang="en-GB" smtClean="0"/>
              <a:t>105</a:t>
            </a:fld>
            <a:endParaRPr lang="en-GB"/>
          </a:p>
        </p:txBody>
      </p:sp>
    </p:spTree>
    <p:extLst>
      <p:ext uri="{BB962C8B-B14F-4D97-AF65-F5344CB8AC3E}">
        <p14:creationId xmlns:p14="http://schemas.microsoft.com/office/powerpoint/2010/main" val="3981919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0CC1EA-6474-4F59-A5DA-EC26700D5E51}" type="slidenum">
              <a:rPr lang="en-GB" smtClean="0"/>
              <a:t>115</a:t>
            </a:fld>
            <a:endParaRPr lang="en-GB"/>
          </a:p>
        </p:txBody>
      </p:sp>
    </p:spTree>
    <p:extLst>
      <p:ext uri="{BB962C8B-B14F-4D97-AF65-F5344CB8AC3E}">
        <p14:creationId xmlns:p14="http://schemas.microsoft.com/office/powerpoint/2010/main" val="2424321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14</a:t>
            </a:fld>
            <a:endParaRPr lang="en-US"/>
          </a:p>
        </p:txBody>
      </p:sp>
    </p:spTree>
    <p:extLst>
      <p:ext uri="{BB962C8B-B14F-4D97-AF65-F5344CB8AC3E}">
        <p14:creationId xmlns:p14="http://schemas.microsoft.com/office/powerpoint/2010/main" val="131798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15</a:t>
            </a:fld>
            <a:endParaRPr lang="en-US"/>
          </a:p>
        </p:txBody>
      </p:sp>
    </p:spTree>
    <p:extLst>
      <p:ext uri="{BB962C8B-B14F-4D97-AF65-F5344CB8AC3E}">
        <p14:creationId xmlns:p14="http://schemas.microsoft.com/office/powerpoint/2010/main" val="393038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16</a:t>
            </a:fld>
            <a:endParaRPr lang="en-US"/>
          </a:p>
        </p:txBody>
      </p:sp>
    </p:spTree>
    <p:extLst>
      <p:ext uri="{BB962C8B-B14F-4D97-AF65-F5344CB8AC3E}">
        <p14:creationId xmlns:p14="http://schemas.microsoft.com/office/powerpoint/2010/main" val="95956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17</a:t>
            </a:fld>
            <a:endParaRPr lang="en-US"/>
          </a:p>
        </p:txBody>
      </p:sp>
    </p:spTree>
    <p:extLst>
      <p:ext uri="{BB962C8B-B14F-4D97-AF65-F5344CB8AC3E}">
        <p14:creationId xmlns:p14="http://schemas.microsoft.com/office/powerpoint/2010/main" val="173601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01C38D-F26D-4167-83EF-8774BC62D548}" type="slidenum">
              <a:rPr lang="en-US" smtClean="0"/>
              <a:t>18</a:t>
            </a:fld>
            <a:endParaRPr lang="en-US"/>
          </a:p>
        </p:txBody>
      </p:sp>
    </p:spTree>
    <p:extLst>
      <p:ext uri="{BB962C8B-B14F-4D97-AF65-F5344CB8AC3E}">
        <p14:creationId xmlns:p14="http://schemas.microsoft.com/office/powerpoint/2010/main" val="3820180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E7624"/>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buNone/>
              <a:defRPr/>
            </a:lvl1pPr>
            <a:lvl3pPr>
              <a:defRPr>
                <a:solidFill>
                  <a:schemeClr val="tx1">
                    <a:lumMod val="75000"/>
                    <a:lumOff val="25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C6E4EE3-B8DA-4529-A811-93362441A0E0}" type="datetimeFigureOut">
              <a:rPr lang="en-GB" smtClean="0"/>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E507F8-0004-4BD2-8478-2451CF4D47F4}" type="slidenum">
              <a:rPr lang="en-GB" smtClean="0"/>
              <a:t>‹#›</a:t>
            </a:fld>
            <a:endParaRPr lang="en-GB"/>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9360" r="73948" b="44617"/>
          <a:stretch/>
        </p:blipFill>
        <p:spPr>
          <a:xfrm>
            <a:off x="9567080" y="3384645"/>
            <a:ext cx="2634019" cy="3493827"/>
          </a:xfrm>
          <a:prstGeom prst="rect">
            <a:avLst/>
          </a:prstGeom>
        </p:spPr>
      </p:pic>
      <p:pic>
        <p:nvPicPr>
          <p:cNvPr id="9" name="Picture 8">
            <a:extLst>
              <a:ext uri="{FF2B5EF4-FFF2-40B4-BE49-F238E27FC236}">
                <a16:creationId xmlns:a16="http://schemas.microsoft.com/office/drawing/2014/main" id="{36265D58-04B4-EB43-972A-6571E87A20CB}"/>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256665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61CA-9F2A-61B5-4E10-5234CDFBB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06C3A4-BE34-0B5A-AC1B-1779902B54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4F826FA-E1FC-F7BE-F702-983DC5BFD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B87EA0-126A-9269-EC4C-56D0E9CB5CA7}"/>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6" name="Footer Placeholder 5">
            <a:extLst>
              <a:ext uri="{FF2B5EF4-FFF2-40B4-BE49-F238E27FC236}">
                <a16:creationId xmlns:a16="http://schemas.microsoft.com/office/drawing/2014/main" id="{CC088FD3-8F4C-82DD-225A-C8782282B2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370ECA-CDE9-4D74-68E4-0703404D099D}"/>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11672659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89203F-46EF-44A2-956A-7FF6AF93BE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8" name="Content Placeholder 2">
            <a:extLst>
              <a:ext uri="{FF2B5EF4-FFF2-40B4-BE49-F238E27FC236}">
                <a16:creationId xmlns:a16="http://schemas.microsoft.com/office/drawing/2014/main" id="{D1D47175-944E-463B-ABBB-06669A473913}"/>
              </a:ext>
            </a:extLst>
          </p:cNvPr>
          <p:cNvSpPr>
            <a:spLocks noGrp="1"/>
          </p:cNvSpPr>
          <p:nvPr>
            <p:ph idx="1"/>
          </p:nvPr>
        </p:nvSpPr>
        <p:spPr>
          <a:xfrm>
            <a:off x="1090862" y="1507068"/>
            <a:ext cx="3192379" cy="4669896"/>
          </a:xfrm>
        </p:spPr>
        <p:txBody>
          <a:bodyPr anchor="ctr"/>
          <a:lstStyle>
            <a:lvl1pPr marL="0" indent="0" algn="l">
              <a:lnSpc>
                <a:spcPct val="150000"/>
              </a:lnSpc>
              <a:spcAft>
                <a:spcPts val="1200"/>
              </a:spcAft>
              <a:buSzPct val="25000"/>
              <a:buFont typeface="Segoe UI" panose="020B0502040204020203" pitchFamily="34" charset="0"/>
              <a:buChar char=" "/>
              <a:defRPr sz="1200"/>
            </a:lvl1pPr>
            <a:lvl2pPr marL="401638" indent="7938" algn="l">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Content Placeholder 2">
            <a:extLst>
              <a:ext uri="{FF2B5EF4-FFF2-40B4-BE49-F238E27FC236}">
                <a16:creationId xmlns:a16="http://schemas.microsoft.com/office/drawing/2014/main" id="{A40725B0-0DB7-41CE-9C4C-39E8D0F6325E}"/>
              </a:ext>
            </a:extLst>
          </p:cNvPr>
          <p:cNvSpPr>
            <a:spLocks noGrp="1"/>
          </p:cNvSpPr>
          <p:nvPr>
            <p:ph idx="13"/>
          </p:nvPr>
        </p:nvSpPr>
        <p:spPr>
          <a:xfrm>
            <a:off x="4395537" y="1507068"/>
            <a:ext cx="7143905" cy="4669896"/>
          </a:xfrm>
        </p:spPr>
        <p:txBody>
          <a:bodyPr anchor="ct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11" name="Title 10">
            <a:extLst>
              <a:ext uri="{FF2B5EF4-FFF2-40B4-BE49-F238E27FC236}">
                <a16:creationId xmlns:a16="http://schemas.microsoft.com/office/drawing/2014/main" id="{F9E63483-559C-4A6F-B04F-D6C56A3CC0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4445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6978284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0017C897-2775-4930-B0BE-BEB7245323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481589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258610D-0376-4D1E-8ED8-29382288BB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1783" t="-3"/>
          <a:stretch/>
        </p:blipFill>
        <p:spPr>
          <a:xfrm>
            <a:off x="269032" y="4801396"/>
            <a:ext cx="11653936" cy="1786228"/>
          </a:xfrm>
          <a:prstGeom prst="rect">
            <a:avLst/>
          </a:prstGeom>
        </p:spPr>
      </p:pic>
      <p:sp>
        <p:nvSpPr>
          <p:cNvPr id="3" name="Title 2">
            <a:extLst>
              <a:ext uri="{FF2B5EF4-FFF2-40B4-BE49-F238E27FC236}">
                <a16:creationId xmlns:a16="http://schemas.microsoft.com/office/drawing/2014/main" id="{21C16CD2-606C-441E-BBA3-51767980CC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935017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754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LOGO">
    <p:bg>
      <p:bgPr>
        <a:solidFill>
          <a:schemeClr val="bg1"/>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C8BCAD86-4307-4655-AD19-B3D5AEFAA3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9302" y="5062851"/>
            <a:ext cx="1732163" cy="1413787"/>
          </a:xfrm>
          <a:prstGeom prst="rect">
            <a:avLst/>
          </a:prstGeom>
        </p:spPr>
      </p:pic>
      <p:sp>
        <p:nvSpPr>
          <p:cNvPr id="4" name="Title 3">
            <a:extLst>
              <a:ext uri="{FF2B5EF4-FFF2-40B4-BE49-F238E27FC236}">
                <a16:creationId xmlns:a16="http://schemas.microsoft.com/office/drawing/2014/main" id="{94258C89-37E7-481B-8244-D64332601FDF}"/>
              </a:ext>
            </a:extLst>
          </p:cNvPr>
          <p:cNvSpPr>
            <a:spLocks noGrp="1"/>
          </p:cNvSpPr>
          <p:nvPr>
            <p:ph type="title" hasCustomPrompt="1"/>
          </p:nvPr>
        </p:nvSpPr>
        <p:spPr>
          <a:xfrm>
            <a:off x="1402130" y="934342"/>
            <a:ext cx="9387745" cy="3529981"/>
          </a:xfrm>
          <a:prstGeom prst="rect">
            <a:avLst/>
          </a:prstGeom>
        </p:spPr>
        <p:txBody>
          <a:bodyPr/>
          <a:lstStyle>
            <a:lvl1pPr marL="6550" algn="ctr">
              <a:lnSpc>
                <a:spcPts val="6823"/>
              </a:lnSpc>
              <a:spcBef>
                <a:spcPts val="61"/>
              </a:spcBef>
              <a:defRPr sz="8643" baseline="0">
                <a:solidFill>
                  <a:schemeClr val="tx1"/>
                </a:solidFill>
              </a:defRPr>
            </a:lvl1pPr>
          </a:lstStyle>
          <a:p>
            <a:r>
              <a:rPr lang="en-US" dirty="0"/>
              <a:t>Click to edit your own </a:t>
            </a:r>
            <a:br>
              <a:rPr lang="en-US" dirty="0"/>
            </a:br>
            <a:r>
              <a:rPr lang="en-US" dirty="0"/>
              <a:t>title text</a:t>
            </a:r>
            <a:endParaRPr lang="en-GB" dirty="0"/>
          </a:p>
        </p:txBody>
      </p:sp>
    </p:spTree>
    <p:extLst>
      <p:ext uri="{BB962C8B-B14F-4D97-AF65-F5344CB8AC3E}">
        <p14:creationId xmlns:p14="http://schemas.microsoft.com/office/powerpoint/2010/main" val="18578077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ROOF">
    <p:bg>
      <p:bgPr>
        <a:solidFill>
          <a:schemeClr val="tx1"/>
        </a:solid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A98B0B4D-C169-4B4D-8616-19553ADD64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09653" y="351096"/>
            <a:ext cx="3972695" cy="2258825"/>
          </a:xfrm>
          <a:prstGeom prst="rect">
            <a:avLst/>
          </a:prstGeom>
        </p:spPr>
      </p:pic>
      <p:pic>
        <p:nvPicPr>
          <p:cNvPr id="7" name="Picture 6" descr="A picture containing text, clock, sign&#10;&#10;Description automatically generated">
            <a:extLst>
              <a:ext uri="{FF2B5EF4-FFF2-40B4-BE49-F238E27FC236}">
                <a16:creationId xmlns:a16="http://schemas.microsoft.com/office/drawing/2014/main" id="{A6C7E88A-9530-4A61-9B7E-3F90DC20946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61781" y="6021117"/>
            <a:ext cx="1868442" cy="455525"/>
          </a:xfrm>
          <a:prstGeom prst="rect">
            <a:avLst/>
          </a:prstGeom>
        </p:spPr>
      </p:pic>
      <p:sp>
        <p:nvSpPr>
          <p:cNvPr id="2" name="Title 1">
            <a:extLst>
              <a:ext uri="{FF2B5EF4-FFF2-40B4-BE49-F238E27FC236}">
                <a16:creationId xmlns:a16="http://schemas.microsoft.com/office/drawing/2014/main" id="{51946FB2-74FC-4352-A42A-AAB4A9D8E55E}"/>
              </a:ext>
            </a:extLst>
          </p:cNvPr>
          <p:cNvSpPr>
            <a:spLocks noGrp="1"/>
          </p:cNvSpPr>
          <p:nvPr>
            <p:ph type="title" hasCustomPrompt="1"/>
          </p:nvPr>
        </p:nvSpPr>
        <p:spPr>
          <a:xfrm>
            <a:off x="2132775" y="2905012"/>
            <a:ext cx="7926454" cy="2187409"/>
          </a:xfrm>
          <a:prstGeom prst="rect">
            <a:avLst/>
          </a:prstGeom>
        </p:spPr>
        <p:txBody>
          <a:bodyPr>
            <a:noAutofit/>
          </a:bodyPr>
          <a:lstStyle>
            <a:lvl1pPr marL="6550" algn="ctr">
              <a:lnSpc>
                <a:spcPts val="8643"/>
              </a:lnSpc>
              <a:spcBef>
                <a:spcPts val="64"/>
              </a:spcBef>
              <a:defRPr sz="8643" baseline="0"/>
            </a:lvl1pPr>
          </a:lstStyle>
          <a:p>
            <a:r>
              <a:rPr lang="en-US" dirty="0"/>
              <a:t>Click to edit title text</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UNDERLIN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A69E-EFB8-447F-AADC-F20B8F461E98}"/>
              </a:ext>
            </a:extLst>
          </p:cNvPr>
          <p:cNvSpPr>
            <a:spLocks noGrp="1"/>
          </p:cNvSpPr>
          <p:nvPr>
            <p:ph type="title" hasCustomPrompt="1"/>
          </p:nvPr>
        </p:nvSpPr>
        <p:spPr>
          <a:xfrm>
            <a:off x="626578" y="1126450"/>
            <a:ext cx="7958543" cy="2403531"/>
          </a:xfrm>
          <a:prstGeom prst="rect">
            <a:avLst/>
          </a:prstGeom>
        </p:spPr>
        <p:txBody>
          <a:bodyPr>
            <a:noAutofit/>
          </a:bodyPr>
          <a:lstStyle>
            <a:lvl1pPr marL="6550">
              <a:lnSpc>
                <a:spcPts val="6732"/>
              </a:lnSpc>
              <a:spcBef>
                <a:spcPts val="0"/>
              </a:spcBef>
              <a:defRPr sz="6732" baseline="0"/>
            </a:lvl1pPr>
          </a:lstStyle>
          <a:p>
            <a:r>
              <a:rPr lang="en-GB" dirty="0"/>
              <a:t>Click to Edit Your own TITLE </a:t>
            </a:r>
          </a:p>
        </p:txBody>
      </p:sp>
      <p:sp>
        <p:nvSpPr>
          <p:cNvPr id="5" name="object 40">
            <a:extLst>
              <a:ext uri="{FF2B5EF4-FFF2-40B4-BE49-F238E27FC236}">
                <a16:creationId xmlns:a16="http://schemas.microsoft.com/office/drawing/2014/main" id="{6C989DA8-DFB4-45CA-A804-6982F5C3BF3B}"/>
              </a:ext>
            </a:extLst>
          </p:cNvPr>
          <p:cNvSpPr/>
          <p:nvPr userDrawn="1"/>
        </p:nvSpPr>
        <p:spPr>
          <a:xfrm>
            <a:off x="627297" y="3429000"/>
            <a:ext cx="8984655" cy="704737"/>
          </a:xfrm>
          <a:custGeom>
            <a:avLst/>
            <a:gdLst/>
            <a:ahLst/>
            <a:cxnLst/>
            <a:rect l="l" t="t" r="r" b="b"/>
            <a:pathLst>
              <a:path w="2723515" h="306704">
                <a:moveTo>
                  <a:pt x="79260" y="290195"/>
                </a:moveTo>
                <a:lnTo>
                  <a:pt x="78740" y="289433"/>
                </a:lnTo>
                <a:lnTo>
                  <a:pt x="76098" y="287985"/>
                </a:lnTo>
                <a:lnTo>
                  <a:pt x="73812" y="287350"/>
                </a:lnTo>
                <a:lnTo>
                  <a:pt x="62204" y="287197"/>
                </a:lnTo>
                <a:lnTo>
                  <a:pt x="55537" y="287528"/>
                </a:lnTo>
                <a:lnTo>
                  <a:pt x="55816" y="287528"/>
                </a:lnTo>
                <a:lnTo>
                  <a:pt x="54000" y="287578"/>
                </a:lnTo>
                <a:lnTo>
                  <a:pt x="39408" y="287096"/>
                </a:lnTo>
                <a:lnTo>
                  <a:pt x="36893" y="286092"/>
                </a:lnTo>
                <a:lnTo>
                  <a:pt x="36017" y="285902"/>
                </a:lnTo>
                <a:lnTo>
                  <a:pt x="27178" y="285750"/>
                </a:lnTo>
                <a:lnTo>
                  <a:pt x="25742" y="285356"/>
                </a:lnTo>
                <a:lnTo>
                  <a:pt x="23660" y="284060"/>
                </a:lnTo>
                <a:lnTo>
                  <a:pt x="22771" y="283895"/>
                </a:lnTo>
                <a:lnTo>
                  <a:pt x="17449" y="283641"/>
                </a:lnTo>
                <a:lnTo>
                  <a:pt x="17030" y="283324"/>
                </a:lnTo>
                <a:lnTo>
                  <a:pt x="17297" y="282740"/>
                </a:lnTo>
                <a:lnTo>
                  <a:pt x="17614" y="282536"/>
                </a:lnTo>
                <a:lnTo>
                  <a:pt x="18465" y="282333"/>
                </a:lnTo>
                <a:lnTo>
                  <a:pt x="19088" y="282346"/>
                </a:lnTo>
                <a:lnTo>
                  <a:pt x="20370" y="282003"/>
                </a:lnTo>
                <a:lnTo>
                  <a:pt x="11239" y="280162"/>
                </a:lnTo>
                <a:lnTo>
                  <a:pt x="6121" y="280987"/>
                </a:lnTo>
                <a:lnTo>
                  <a:pt x="5410" y="281533"/>
                </a:lnTo>
                <a:lnTo>
                  <a:pt x="3200" y="285889"/>
                </a:lnTo>
                <a:lnTo>
                  <a:pt x="3619" y="286867"/>
                </a:lnTo>
                <a:lnTo>
                  <a:pt x="5334" y="288671"/>
                </a:lnTo>
                <a:lnTo>
                  <a:pt x="6311" y="289255"/>
                </a:lnTo>
                <a:lnTo>
                  <a:pt x="9080" y="289560"/>
                </a:lnTo>
                <a:lnTo>
                  <a:pt x="10655" y="289369"/>
                </a:lnTo>
                <a:lnTo>
                  <a:pt x="13462" y="290626"/>
                </a:lnTo>
                <a:lnTo>
                  <a:pt x="14909" y="290906"/>
                </a:lnTo>
                <a:lnTo>
                  <a:pt x="49009" y="291147"/>
                </a:lnTo>
                <a:lnTo>
                  <a:pt x="50368" y="290563"/>
                </a:lnTo>
                <a:lnTo>
                  <a:pt x="52158" y="289382"/>
                </a:lnTo>
                <a:lnTo>
                  <a:pt x="55143" y="289229"/>
                </a:lnTo>
                <a:lnTo>
                  <a:pt x="57899" y="288886"/>
                </a:lnTo>
                <a:lnTo>
                  <a:pt x="60426" y="290283"/>
                </a:lnTo>
                <a:lnTo>
                  <a:pt x="61544" y="290753"/>
                </a:lnTo>
                <a:lnTo>
                  <a:pt x="72440" y="291439"/>
                </a:lnTo>
                <a:lnTo>
                  <a:pt x="77584" y="290995"/>
                </a:lnTo>
                <a:lnTo>
                  <a:pt x="78778" y="290753"/>
                </a:lnTo>
                <a:lnTo>
                  <a:pt x="79260" y="290195"/>
                </a:lnTo>
                <a:close/>
              </a:path>
              <a:path w="2723515" h="306704">
                <a:moveTo>
                  <a:pt x="230212" y="287147"/>
                </a:moveTo>
                <a:lnTo>
                  <a:pt x="228777" y="286067"/>
                </a:lnTo>
                <a:lnTo>
                  <a:pt x="227342" y="285788"/>
                </a:lnTo>
                <a:lnTo>
                  <a:pt x="199123" y="285648"/>
                </a:lnTo>
                <a:lnTo>
                  <a:pt x="174879" y="285648"/>
                </a:lnTo>
                <a:lnTo>
                  <a:pt x="167500" y="285877"/>
                </a:lnTo>
                <a:lnTo>
                  <a:pt x="167055" y="286308"/>
                </a:lnTo>
                <a:lnTo>
                  <a:pt x="167170" y="286969"/>
                </a:lnTo>
                <a:lnTo>
                  <a:pt x="167436" y="287235"/>
                </a:lnTo>
                <a:lnTo>
                  <a:pt x="171208" y="289115"/>
                </a:lnTo>
                <a:lnTo>
                  <a:pt x="174193" y="289153"/>
                </a:lnTo>
                <a:lnTo>
                  <a:pt x="179603" y="289001"/>
                </a:lnTo>
                <a:lnTo>
                  <a:pt x="180162" y="288658"/>
                </a:lnTo>
                <a:lnTo>
                  <a:pt x="183324" y="287235"/>
                </a:lnTo>
                <a:lnTo>
                  <a:pt x="185940" y="287121"/>
                </a:lnTo>
                <a:lnTo>
                  <a:pt x="189318" y="288912"/>
                </a:lnTo>
                <a:lnTo>
                  <a:pt x="190182" y="289153"/>
                </a:lnTo>
                <a:lnTo>
                  <a:pt x="217754" y="289280"/>
                </a:lnTo>
                <a:lnTo>
                  <a:pt x="219887" y="289445"/>
                </a:lnTo>
                <a:lnTo>
                  <a:pt x="222643" y="290817"/>
                </a:lnTo>
                <a:lnTo>
                  <a:pt x="223570" y="290804"/>
                </a:lnTo>
                <a:lnTo>
                  <a:pt x="226402" y="291007"/>
                </a:lnTo>
                <a:lnTo>
                  <a:pt x="228028" y="290461"/>
                </a:lnTo>
                <a:lnTo>
                  <a:pt x="229844" y="288620"/>
                </a:lnTo>
                <a:lnTo>
                  <a:pt x="230212" y="287147"/>
                </a:lnTo>
                <a:close/>
              </a:path>
              <a:path w="2723515" h="306704">
                <a:moveTo>
                  <a:pt x="262293" y="288302"/>
                </a:moveTo>
                <a:lnTo>
                  <a:pt x="261810" y="287705"/>
                </a:lnTo>
                <a:lnTo>
                  <a:pt x="257060" y="287197"/>
                </a:lnTo>
                <a:lnTo>
                  <a:pt x="252526" y="287566"/>
                </a:lnTo>
                <a:lnTo>
                  <a:pt x="247129" y="287223"/>
                </a:lnTo>
                <a:lnTo>
                  <a:pt x="246214" y="287235"/>
                </a:lnTo>
                <a:lnTo>
                  <a:pt x="244386" y="287185"/>
                </a:lnTo>
                <a:lnTo>
                  <a:pt x="243547" y="286829"/>
                </a:lnTo>
                <a:lnTo>
                  <a:pt x="241566" y="285775"/>
                </a:lnTo>
                <a:lnTo>
                  <a:pt x="240449" y="286029"/>
                </a:lnTo>
                <a:lnTo>
                  <a:pt x="238239" y="287223"/>
                </a:lnTo>
                <a:lnTo>
                  <a:pt x="237159" y="287223"/>
                </a:lnTo>
                <a:lnTo>
                  <a:pt x="234772" y="286296"/>
                </a:lnTo>
                <a:lnTo>
                  <a:pt x="234264" y="286600"/>
                </a:lnTo>
                <a:lnTo>
                  <a:pt x="234099" y="288251"/>
                </a:lnTo>
                <a:lnTo>
                  <a:pt x="234353" y="288696"/>
                </a:lnTo>
                <a:lnTo>
                  <a:pt x="235635" y="289013"/>
                </a:lnTo>
                <a:lnTo>
                  <a:pt x="236220" y="289204"/>
                </a:lnTo>
                <a:lnTo>
                  <a:pt x="248259" y="289407"/>
                </a:lnTo>
                <a:lnTo>
                  <a:pt x="261467" y="289128"/>
                </a:lnTo>
                <a:lnTo>
                  <a:pt x="262102" y="288607"/>
                </a:lnTo>
                <a:lnTo>
                  <a:pt x="262293" y="288302"/>
                </a:lnTo>
                <a:close/>
              </a:path>
              <a:path w="2723515" h="306704">
                <a:moveTo>
                  <a:pt x="299605" y="291630"/>
                </a:moveTo>
                <a:lnTo>
                  <a:pt x="299339" y="289801"/>
                </a:lnTo>
                <a:lnTo>
                  <a:pt x="298627" y="289204"/>
                </a:lnTo>
                <a:lnTo>
                  <a:pt x="293979" y="289166"/>
                </a:lnTo>
                <a:lnTo>
                  <a:pt x="290309" y="289039"/>
                </a:lnTo>
                <a:lnTo>
                  <a:pt x="284111" y="289242"/>
                </a:lnTo>
                <a:lnTo>
                  <a:pt x="281825" y="288975"/>
                </a:lnTo>
                <a:lnTo>
                  <a:pt x="279831" y="286867"/>
                </a:lnTo>
                <a:lnTo>
                  <a:pt x="278282" y="285851"/>
                </a:lnTo>
                <a:lnTo>
                  <a:pt x="277114" y="285623"/>
                </a:lnTo>
                <a:lnTo>
                  <a:pt x="275856" y="285648"/>
                </a:lnTo>
                <a:lnTo>
                  <a:pt x="274650" y="285737"/>
                </a:lnTo>
                <a:lnTo>
                  <a:pt x="273469" y="285991"/>
                </a:lnTo>
                <a:lnTo>
                  <a:pt x="272973" y="286346"/>
                </a:lnTo>
                <a:lnTo>
                  <a:pt x="272288" y="287388"/>
                </a:lnTo>
                <a:lnTo>
                  <a:pt x="272592" y="288798"/>
                </a:lnTo>
                <a:lnTo>
                  <a:pt x="274307" y="290118"/>
                </a:lnTo>
                <a:lnTo>
                  <a:pt x="275590" y="290880"/>
                </a:lnTo>
                <a:lnTo>
                  <a:pt x="277202" y="290918"/>
                </a:lnTo>
                <a:lnTo>
                  <a:pt x="293966" y="291007"/>
                </a:lnTo>
                <a:lnTo>
                  <a:pt x="295148" y="291287"/>
                </a:lnTo>
                <a:lnTo>
                  <a:pt x="296786" y="292163"/>
                </a:lnTo>
                <a:lnTo>
                  <a:pt x="297332" y="292277"/>
                </a:lnTo>
                <a:lnTo>
                  <a:pt x="298907" y="292315"/>
                </a:lnTo>
                <a:lnTo>
                  <a:pt x="299605" y="291630"/>
                </a:lnTo>
                <a:close/>
              </a:path>
              <a:path w="2723515" h="306704">
                <a:moveTo>
                  <a:pt x="306997" y="291909"/>
                </a:moveTo>
                <a:lnTo>
                  <a:pt x="306882" y="290918"/>
                </a:lnTo>
                <a:lnTo>
                  <a:pt x="306870" y="290372"/>
                </a:lnTo>
                <a:lnTo>
                  <a:pt x="306603" y="289852"/>
                </a:lnTo>
                <a:lnTo>
                  <a:pt x="305257" y="289293"/>
                </a:lnTo>
                <a:lnTo>
                  <a:pt x="304139" y="289864"/>
                </a:lnTo>
                <a:lnTo>
                  <a:pt x="303669" y="291477"/>
                </a:lnTo>
                <a:lnTo>
                  <a:pt x="304177" y="292125"/>
                </a:lnTo>
                <a:lnTo>
                  <a:pt x="305257" y="292303"/>
                </a:lnTo>
                <a:lnTo>
                  <a:pt x="306336" y="292468"/>
                </a:lnTo>
                <a:lnTo>
                  <a:pt x="306997" y="291909"/>
                </a:lnTo>
                <a:close/>
              </a:path>
              <a:path w="2723515" h="306704">
                <a:moveTo>
                  <a:pt x="692696" y="6235"/>
                </a:moveTo>
                <a:lnTo>
                  <a:pt x="692353" y="5638"/>
                </a:lnTo>
                <a:lnTo>
                  <a:pt x="692061" y="5486"/>
                </a:lnTo>
                <a:lnTo>
                  <a:pt x="691819" y="5435"/>
                </a:lnTo>
                <a:lnTo>
                  <a:pt x="691261" y="5295"/>
                </a:lnTo>
                <a:lnTo>
                  <a:pt x="690740" y="5499"/>
                </a:lnTo>
                <a:lnTo>
                  <a:pt x="690435" y="6007"/>
                </a:lnTo>
                <a:lnTo>
                  <a:pt x="690740" y="6438"/>
                </a:lnTo>
                <a:lnTo>
                  <a:pt x="690968" y="6565"/>
                </a:lnTo>
                <a:lnTo>
                  <a:pt x="691172" y="6667"/>
                </a:lnTo>
                <a:lnTo>
                  <a:pt x="691476" y="6718"/>
                </a:lnTo>
                <a:lnTo>
                  <a:pt x="692404" y="6565"/>
                </a:lnTo>
                <a:lnTo>
                  <a:pt x="692696" y="6235"/>
                </a:lnTo>
                <a:close/>
              </a:path>
              <a:path w="2723515" h="306704">
                <a:moveTo>
                  <a:pt x="831672" y="4356"/>
                </a:moveTo>
                <a:lnTo>
                  <a:pt x="831291" y="3797"/>
                </a:lnTo>
                <a:lnTo>
                  <a:pt x="830999" y="3556"/>
                </a:lnTo>
                <a:lnTo>
                  <a:pt x="829881" y="3479"/>
                </a:lnTo>
                <a:lnTo>
                  <a:pt x="829005" y="3517"/>
                </a:lnTo>
                <a:lnTo>
                  <a:pt x="828128" y="3517"/>
                </a:lnTo>
                <a:lnTo>
                  <a:pt x="828128" y="3390"/>
                </a:lnTo>
                <a:lnTo>
                  <a:pt x="825792" y="3378"/>
                </a:lnTo>
                <a:lnTo>
                  <a:pt x="824344" y="3403"/>
                </a:lnTo>
                <a:lnTo>
                  <a:pt x="824052" y="3429"/>
                </a:lnTo>
                <a:lnTo>
                  <a:pt x="823201" y="3606"/>
                </a:lnTo>
                <a:lnTo>
                  <a:pt x="822731" y="3898"/>
                </a:lnTo>
                <a:lnTo>
                  <a:pt x="822325" y="4318"/>
                </a:lnTo>
                <a:lnTo>
                  <a:pt x="822731" y="4775"/>
                </a:lnTo>
                <a:lnTo>
                  <a:pt x="823214" y="5156"/>
                </a:lnTo>
                <a:lnTo>
                  <a:pt x="826084" y="5156"/>
                </a:lnTo>
                <a:lnTo>
                  <a:pt x="830757" y="5067"/>
                </a:lnTo>
                <a:lnTo>
                  <a:pt x="831392" y="4737"/>
                </a:lnTo>
                <a:lnTo>
                  <a:pt x="831672" y="4356"/>
                </a:lnTo>
                <a:close/>
              </a:path>
              <a:path w="2723515" h="306704">
                <a:moveTo>
                  <a:pt x="844575" y="4432"/>
                </a:moveTo>
                <a:lnTo>
                  <a:pt x="844143" y="3860"/>
                </a:lnTo>
                <a:lnTo>
                  <a:pt x="843876" y="3606"/>
                </a:lnTo>
                <a:lnTo>
                  <a:pt x="842213" y="3467"/>
                </a:lnTo>
                <a:lnTo>
                  <a:pt x="840752" y="3086"/>
                </a:lnTo>
                <a:lnTo>
                  <a:pt x="839139" y="3898"/>
                </a:lnTo>
                <a:lnTo>
                  <a:pt x="838936" y="4140"/>
                </a:lnTo>
                <a:lnTo>
                  <a:pt x="838720" y="4318"/>
                </a:lnTo>
                <a:lnTo>
                  <a:pt x="838936" y="4508"/>
                </a:lnTo>
                <a:lnTo>
                  <a:pt x="839127" y="4737"/>
                </a:lnTo>
                <a:lnTo>
                  <a:pt x="840155" y="5283"/>
                </a:lnTo>
                <a:lnTo>
                  <a:pt x="841006" y="5334"/>
                </a:lnTo>
                <a:lnTo>
                  <a:pt x="841349" y="5295"/>
                </a:lnTo>
                <a:lnTo>
                  <a:pt x="842467" y="5194"/>
                </a:lnTo>
                <a:lnTo>
                  <a:pt x="843076" y="5232"/>
                </a:lnTo>
                <a:lnTo>
                  <a:pt x="844334" y="4851"/>
                </a:lnTo>
                <a:lnTo>
                  <a:pt x="844575" y="4432"/>
                </a:lnTo>
                <a:close/>
              </a:path>
              <a:path w="2723515" h="306704">
                <a:moveTo>
                  <a:pt x="934288" y="2933"/>
                </a:moveTo>
                <a:lnTo>
                  <a:pt x="934161" y="2286"/>
                </a:lnTo>
                <a:lnTo>
                  <a:pt x="933831" y="2082"/>
                </a:lnTo>
                <a:lnTo>
                  <a:pt x="933589" y="2006"/>
                </a:lnTo>
                <a:lnTo>
                  <a:pt x="933335" y="1917"/>
                </a:lnTo>
                <a:lnTo>
                  <a:pt x="932992" y="1879"/>
                </a:lnTo>
                <a:lnTo>
                  <a:pt x="931989" y="2273"/>
                </a:lnTo>
                <a:lnTo>
                  <a:pt x="931900" y="2679"/>
                </a:lnTo>
                <a:lnTo>
                  <a:pt x="932459" y="3035"/>
                </a:lnTo>
                <a:lnTo>
                  <a:pt x="932675" y="3162"/>
                </a:lnTo>
                <a:lnTo>
                  <a:pt x="932967" y="3225"/>
                </a:lnTo>
                <a:lnTo>
                  <a:pt x="933221" y="3225"/>
                </a:lnTo>
                <a:lnTo>
                  <a:pt x="933907" y="3213"/>
                </a:lnTo>
                <a:lnTo>
                  <a:pt x="934288" y="2933"/>
                </a:lnTo>
                <a:close/>
              </a:path>
              <a:path w="2723515" h="306704">
                <a:moveTo>
                  <a:pt x="939787" y="2336"/>
                </a:moveTo>
                <a:lnTo>
                  <a:pt x="939444" y="2057"/>
                </a:lnTo>
                <a:lnTo>
                  <a:pt x="938796" y="1993"/>
                </a:lnTo>
                <a:lnTo>
                  <a:pt x="938555" y="2057"/>
                </a:lnTo>
                <a:lnTo>
                  <a:pt x="938263" y="2057"/>
                </a:lnTo>
                <a:lnTo>
                  <a:pt x="938072" y="2184"/>
                </a:lnTo>
                <a:lnTo>
                  <a:pt x="937895" y="2286"/>
                </a:lnTo>
                <a:lnTo>
                  <a:pt x="937653" y="2590"/>
                </a:lnTo>
                <a:lnTo>
                  <a:pt x="937958" y="3251"/>
                </a:lnTo>
                <a:lnTo>
                  <a:pt x="938466" y="3429"/>
                </a:lnTo>
                <a:lnTo>
                  <a:pt x="939063" y="3200"/>
                </a:lnTo>
                <a:lnTo>
                  <a:pt x="939292" y="3124"/>
                </a:lnTo>
                <a:lnTo>
                  <a:pt x="939596" y="2946"/>
                </a:lnTo>
                <a:lnTo>
                  <a:pt x="939647" y="2768"/>
                </a:lnTo>
                <a:lnTo>
                  <a:pt x="939787" y="2336"/>
                </a:lnTo>
                <a:close/>
              </a:path>
              <a:path w="2723515" h="306704">
                <a:moveTo>
                  <a:pt x="992936" y="2578"/>
                </a:moveTo>
                <a:lnTo>
                  <a:pt x="992720" y="2400"/>
                </a:lnTo>
                <a:lnTo>
                  <a:pt x="992543" y="2159"/>
                </a:lnTo>
                <a:lnTo>
                  <a:pt x="990917" y="1397"/>
                </a:lnTo>
                <a:lnTo>
                  <a:pt x="989457" y="1714"/>
                </a:lnTo>
                <a:lnTo>
                  <a:pt x="987336" y="1955"/>
                </a:lnTo>
                <a:lnTo>
                  <a:pt x="987082" y="2489"/>
                </a:lnTo>
                <a:lnTo>
                  <a:pt x="987336" y="2832"/>
                </a:lnTo>
                <a:lnTo>
                  <a:pt x="987475" y="3048"/>
                </a:lnTo>
                <a:lnTo>
                  <a:pt x="987755" y="3263"/>
                </a:lnTo>
                <a:lnTo>
                  <a:pt x="988568" y="3403"/>
                </a:lnTo>
                <a:lnTo>
                  <a:pt x="989164" y="3378"/>
                </a:lnTo>
                <a:lnTo>
                  <a:pt x="990155" y="3441"/>
                </a:lnTo>
                <a:lnTo>
                  <a:pt x="990600" y="3378"/>
                </a:lnTo>
                <a:lnTo>
                  <a:pt x="991450" y="3276"/>
                </a:lnTo>
                <a:lnTo>
                  <a:pt x="992276" y="3098"/>
                </a:lnTo>
                <a:lnTo>
                  <a:pt x="992517" y="3035"/>
                </a:lnTo>
                <a:lnTo>
                  <a:pt x="992708" y="2755"/>
                </a:lnTo>
                <a:lnTo>
                  <a:pt x="992936" y="2578"/>
                </a:lnTo>
                <a:close/>
              </a:path>
              <a:path w="2723515" h="306704">
                <a:moveTo>
                  <a:pt x="1055522" y="1257"/>
                </a:moveTo>
                <a:lnTo>
                  <a:pt x="1055357" y="723"/>
                </a:lnTo>
                <a:lnTo>
                  <a:pt x="1054747" y="508"/>
                </a:lnTo>
                <a:lnTo>
                  <a:pt x="1053909" y="190"/>
                </a:lnTo>
                <a:lnTo>
                  <a:pt x="1052880" y="647"/>
                </a:lnTo>
                <a:lnTo>
                  <a:pt x="1052601" y="1600"/>
                </a:lnTo>
                <a:lnTo>
                  <a:pt x="1052664" y="1892"/>
                </a:lnTo>
                <a:lnTo>
                  <a:pt x="1052664" y="2273"/>
                </a:lnTo>
                <a:lnTo>
                  <a:pt x="1052868" y="2844"/>
                </a:lnTo>
                <a:lnTo>
                  <a:pt x="1053922" y="3390"/>
                </a:lnTo>
                <a:lnTo>
                  <a:pt x="1055319" y="2895"/>
                </a:lnTo>
                <a:lnTo>
                  <a:pt x="1055497" y="2387"/>
                </a:lnTo>
                <a:lnTo>
                  <a:pt x="1055522" y="1841"/>
                </a:lnTo>
                <a:lnTo>
                  <a:pt x="1055522" y="1257"/>
                </a:lnTo>
                <a:close/>
              </a:path>
              <a:path w="2723515" h="306704">
                <a:moveTo>
                  <a:pt x="1075740" y="1854"/>
                </a:moveTo>
                <a:lnTo>
                  <a:pt x="1075321" y="749"/>
                </a:lnTo>
                <a:lnTo>
                  <a:pt x="1074826" y="393"/>
                </a:lnTo>
                <a:lnTo>
                  <a:pt x="1073048" y="0"/>
                </a:lnTo>
                <a:lnTo>
                  <a:pt x="1071841" y="0"/>
                </a:lnTo>
                <a:lnTo>
                  <a:pt x="1067523" y="2755"/>
                </a:lnTo>
                <a:lnTo>
                  <a:pt x="1068057" y="2984"/>
                </a:lnTo>
                <a:lnTo>
                  <a:pt x="1068565" y="3289"/>
                </a:lnTo>
                <a:lnTo>
                  <a:pt x="1069695" y="3556"/>
                </a:lnTo>
                <a:lnTo>
                  <a:pt x="1070317" y="3517"/>
                </a:lnTo>
                <a:lnTo>
                  <a:pt x="1071600" y="3594"/>
                </a:lnTo>
                <a:lnTo>
                  <a:pt x="1072121" y="3543"/>
                </a:lnTo>
                <a:lnTo>
                  <a:pt x="1073315" y="3454"/>
                </a:lnTo>
                <a:lnTo>
                  <a:pt x="1074750" y="3251"/>
                </a:lnTo>
                <a:lnTo>
                  <a:pt x="1074978" y="2984"/>
                </a:lnTo>
                <a:lnTo>
                  <a:pt x="1075575" y="2387"/>
                </a:lnTo>
                <a:lnTo>
                  <a:pt x="1075740" y="1854"/>
                </a:lnTo>
                <a:close/>
              </a:path>
              <a:path w="2723515" h="306704">
                <a:moveTo>
                  <a:pt x="1080846" y="2425"/>
                </a:moveTo>
                <a:lnTo>
                  <a:pt x="1080744" y="1841"/>
                </a:lnTo>
                <a:lnTo>
                  <a:pt x="1080389" y="1435"/>
                </a:lnTo>
                <a:lnTo>
                  <a:pt x="1078953" y="520"/>
                </a:lnTo>
                <a:lnTo>
                  <a:pt x="1078280" y="762"/>
                </a:lnTo>
                <a:lnTo>
                  <a:pt x="1078128" y="1701"/>
                </a:lnTo>
                <a:lnTo>
                  <a:pt x="1078052" y="2311"/>
                </a:lnTo>
                <a:lnTo>
                  <a:pt x="1078242" y="2794"/>
                </a:lnTo>
                <a:lnTo>
                  <a:pt x="1079411" y="3302"/>
                </a:lnTo>
                <a:lnTo>
                  <a:pt x="1079969" y="3276"/>
                </a:lnTo>
                <a:lnTo>
                  <a:pt x="1080630" y="2870"/>
                </a:lnTo>
                <a:lnTo>
                  <a:pt x="1080719" y="2616"/>
                </a:lnTo>
                <a:lnTo>
                  <a:pt x="1080846" y="2425"/>
                </a:lnTo>
                <a:close/>
              </a:path>
              <a:path w="2723515" h="306704">
                <a:moveTo>
                  <a:pt x="1106614" y="2463"/>
                </a:moveTo>
                <a:lnTo>
                  <a:pt x="1105331" y="1816"/>
                </a:lnTo>
                <a:lnTo>
                  <a:pt x="1104811" y="1892"/>
                </a:lnTo>
                <a:lnTo>
                  <a:pt x="1104315" y="2387"/>
                </a:lnTo>
                <a:lnTo>
                  <a:pt x="1104277" y="2692"/>
                </a:lnTo>
                <a:lnTo>
                  <a:pt x="1104696" y="3225"/>
                </a:lnTo>
                <a:lnTo>
                  <a:pt x="1105204" y="3327"/>
                </a:lnTo>
                <a:lnTo>
                  <a:pt x="1105763" y="3111"/>
                </a:lnTo>
                <a:lnTo>
                  <a:pt x="1106589" y="2832"/>
                </a:lnTo>
                <a:lnTo>
                  <a:pt x="1106614" y="2463"/>
                </a:lnTo>
                <a:close/>
              </a:path>
              <a:path w="2723515" h="306704">
                <a:moveTo>
                  <a:pt x="1172972" y="2946"/>
                </a:moveTo>
                <a:lnTo>
                  <a:pt x="1172768" y="2489"/>
                </a:lnTo>
                <a:lnTo>
                  <a:pt x="1172159" y="2235"/>
                </a:lnTo>
                <a:lnTo>
                  <a:pt x="1171930" y="2120"/>
                </a:lnTo>
                <a:lnTo>
                  <a:pt x="1171651" y="2057"/>
                </a:lnTo>
                <a:lnTo>
                  <a:pt x="1171397" y="2044"/>
                </a:lnTo>
                <a:lnTo>
                  <a:pt x="1170749" y="1981"/>
                </a:lnTo>
                <a:lnTo>
                  <a:pt x="1170305" y="2209"/>
                </a:lnTo>
                <a:lnTo>
                  <a:pt x="1170216" y="2705"/>
                </a:lnTo>
                <a:lnTo>
                  <a:pt x="1170178" y="2933"/>
                </a:lnTo>
                <a:lnTo>
                  <a:pt x="1170343" y="3238"/>
                </a:lnTo>
                <a:lnTo>
                  <a:pt x="1171295" y="4356"/>
                </a:lnTo>
                <a:lnTo>
                  <a:pt x="1172032" y="4635"/>
                </a:lnTo>
                <a:lnTo>
                  <a:pt x="1172616" y="4025"/>
                </a:lnTo>
                <a:lnTo>
                  <a:pt x="1172705" y="3771"/>
                </a:lnTo>
                <a:lnTo>
                  <a:pt x="1172819" y="3543"/>
                </a:lnTo>
                <a:lnTo>
                  <a:pt x="1172972" y="2946"/>
                </a:lnTo>
                <a:close/>
              </a:path>
              <a:path w="2723515" h="306704">
                <a:moveTo>
                  <a:pt x="1212494" y="4178"/>
                </a:moveTo>
                <a:lnTo>
                  <a:pt x="1212164" y="3708"/>
                </a:lnTo>
                <a:lnTo>
                  <a:pt x="1210284" y="3454"/>
                </a:lnTo>
                <a:lnTo>
                  <a:pt x="1209103" y="3467"/>
                </a:lnTo>
                <a:lnTo>
                  <a:pt x="1208354" y="3441"/>
                </a:lnTo>
                <a:lnTo>
                  <a:pt x="1206754" y="3441"/>
                </a:lnTo>
                <a:lnTo>
                  <a:pt x="1205572" y="3416"/>
                </a:lnTo>
                <a:lnTo>
                  <a:pt x="1204137" y="3454"/>
                </a:lnTo>
                <a:lnTo>
                  <a:pt x="1203439" y="3937"/>
                </a:lnTo>
                <a:lnTo>
                  <a:pt x="1203286" y="4152"/>
                </a:lnTo>
                <a:lnTo>
                  <a:pt x="1203109" y="4330"/>
                </a:lnTo>
                <a:lnTo>
                  <a:pt x="1203325" y="4508"/>
                </a:lnTo>
                <a:lnTo>
                  <a:pt x="1203528" y="4775"/>
                </a:lnTo>
                <a:lnTo>
                  <a:pt x="1206385" y="5588"/>
                </a:lnTo>
                <a:lnTo>
                  <a:pt x="1209014" y="4940"/>
                </a:lnTo>
                <a:lnTo>
                  <a:pt x="1211872" y="4978"/>
                </a:lnTo>
                <a:lnTo>
                  <a:pt x="1212202" y="4711"/>
                </a:lnTo>
                <a:lnTo>
                  <a:pt x="1212494" y="4178"/>
                </a:lnTo>
                <a:close/>
              </a:path>
              <a:path w="2723515" h="306704">
                <a:moveTo>
                  <a:pt x="1293126" y="6286"/>
                </a:moveTo>
                <a:lnTo>
                  <a:pt x="1292987" y="5905"/>
                </a:lnTo>
                <a:lnTo>
                  <a:pt x="1292771" y="5321"/>
                </a:lnTo>
                <a:lnTo>
                  <a:pt x="1292110" y="5156"/>
                </a:lnTo>
                <a:lnTo>
                  <a:pt x="1291424" y="5257"/>
                </a:lnTo>
                <a:lnTo>
                  <a:pt x="1291120" y="5270"/>
                </a:lnTo>
                <a:lnTo>
                  <a:pt x="1290815" y="5270"/>
                </a:lnTo>
                <a:lnTo>
                  <a:pt x="1290510" y="5308"/>
                </a:lnTo>
                <a:lnTo>
                  <a:pt x="1289837" y="5384"/>
                </a:lnTo>
                <a:lnTo>
                  <a:pt x="1289215" y="5753"/>
                </a:lnTo>
                <a:lnTo>
                  <a:pt x="1289354" y="6159"/>
                </a:lnTo>
                <a:lnTo>
                  <a:pt x="1289558" y="6743"/>
                </a:lnTo>
                <a:lnTo>
                  <a:pt x="1290256" y="6883"/>
                </a:lnTo>
                <a:lnTo>
                  <a:pt x="1291221" y="6743"/>
                </a:lnTo>
                <a:lnTo>
                  <a:pt x="1291526" y="6769"/>
                </a:lnTo>
                <a:lnTo>
                  <a:pt x="1292529" y="6642"/>
                </a:lnTo>
                <a:lnTo>
                  <a:pt x="1293126" y="6286"/>
                </a:lnTo>
                <a:close/>
              </a:path>
              <a:path w="2723515" h="306704">
                <a:moveTo>
                  <a:pt x="1391945" y="7708"/>
                </a:moveTo>
                <a:lnTo>
                  <a:pt x="1391742" y="7493"/>
                </a:lnTo>
                <a:lnTo>
                  <a:pt x="1391602" y="7239"/>
                </a:lnTo>
                <a:lnTo>
                  <a:pt x="1391373" y="7150"/>
                </a:lnTo>
                <a:lnTo>
                  <a:pt x="1391145" y="7061"/>
                </a:lnTo>
                <a:lnTo>
                  <a:pt x="1390827" y="7086"/>
                </a:lnTo>
                <a:lnTo>
                  <a:pt x="1390357" y="7239"/>
                </a:lnTo>
                <a:lnTo>
                  <a:pt x="1390053" y="7416"/>
                </a:lnTo>
                <a:lnTo>
                  <a:pt x="1389888" y="8026"/>
                </a:lnTo>
                <a:lnTo>
                  <a:pt x="1390243" y="8305"/>
                </a:lnTo>
                <a:lnTo>
                  <a:pt x="1390891" y="8331"/>
                </a:lnTo>
                <a:lnTo>
                  <a:pt x="1391500" y="8382"/>
                </a:lnTo>
                <a:lnTo>
                  <a:pt x="1391856" y="8128"/>
                </a:lnTo>
                <a:lnTo>
                  <a:pt x="1391945" y="7708"/>
                </a:lnTo>
                <a:close/>
              </a:path>
              <a:path w="2723515" h="306704">
                <a:moveTo>
                  <a:pt x="1441665" y="7581"/>
                </a:moveTo>
                <a:lnTo>
                  <a:pt x="1441272" y="7200"/>
                </a:lnTo>
                <a:lnTo>
                  <a:pt x="1440662" y="6997"/>
                </a:lnTo>
                <a:lnTo>
                  <a:pt x="1440002" y="6794"/>
                </a:lnTo>
                <a:lnTo>
                  <a:pt x="1439443" y="6959"/>
                </a:lnTo>
                <a:lnTo>
                  <a:pt x="1439176" y="7556"/>
                </a:lnTo>
                <a:lnTo>
                  <a:pt x="1438998" y="7975"/>
                </a:lnTo>
                <a:lnTo>
                  <a:pt x="1439354" y="8331"/>
                </a:lnTo>
                <a:lnTo>
                  <a:pt x="1440662" y="8712"/>
                </a:lnTo>
                <a:lnTo>
                  <a:pt x="1441234" y="8572"/>
                </a:lnTo>
                <a:lnTo>
                  <a:pt x="1441665" y="7581"/>
                </a:lnTo>
                <a:close/>
              </a:path>
              <a:path w="2723515" h="306704">
                <a:moveTo>
                  <a:pt x="1452384" y="270954"/>
                </a:moveTo>
                <a:lnTo>
                  <a:pt x="1452206" y="270814"/>
                </a:lnTo>
                <a:lnTo>
                  <a:pt x="1452029" y="270560"/>
                </a:lnTo>
                <a:lnTo>
                  <a:pt x="1451787" y="270471"/>
                </a:lnTo>
                <a:lnTo>
                  <a:pt x="1451546" y="270408"/>
                </a:lnTo>
                <a:lnTo>
                  <a:pt x="1451229" y="270408"/>
                </a:lnTo>
                <a:lnTo>
                  <a:pt x="1450987" y="270497"/>
                </a:lnTo>
                <a:lnTo>
                  <a:pt x="1450289" y="270764"/>
                </a:lnTo>
                <a:lnTo>
                  <a:pt x="1450149" y="271132"/>
                </a:lnTo>
                <a:lnTo>
                  <a:pt x="1450568" y="271487"/>
                </a:lnTo>
                <a:lnTo>
                  <a:pt x="1450746" y="271640"/>
                </a:lnTo>
                <a:lnTo>
                  <a:pt x="1451025" y="271716"/>
                </a:lnTo>
                <a:lnTo>
                  <a:pt x="1451279" y="271729"/>
                </a:lnTo>
                <a:lnTo>
                  <a:pt x="1451889" y="271780"/>
                </a:lnTo>
                <a:lnTo>
                  <a:pt x="1452257" y="271513"/>
                </a:lnTo>
                <a:lnTo>
                  <a:pt x="1452384" y="270954"/>
                </a:lnTo>
                <a:close/>
              </a:path>
              <a:path w="2723515" h="306704">
                <a:moveTo>
                  <a:pt x="1593596" y="9677"/>
                </a:moveTo>
                <a:lnTo>
                  <a:pt x="1593570" y="9271"/>
                </a:lnTo>
                <a:lnTo>
                  <a:pt x="1593253" y="8991"/>
                </a:lnTo>
                <a:lnTo>
                  <a:pt x="1591945" y="8407"/>
                </a:lnTo>
                <a:lnTo>
                  <a:pt x="1591030" y="8966"/>
                </a:lnTo>
                <a:lnTo>
                  <a:pt x="1590497" y="10312"/>
                </a:lnTo>
                <a:lnTo>
                  <a:pt x="1591297" y="10363"/>
                </a:lnTo>
                <a:lnTo>
                  <a:pt x="1592186" y="10426"/>
                </a:lnTo>
                <a:lnTo>
                  <a:pt x="1593265" y="9969"/>
                </a:lnTo>
                <a:lnTo>
                  <a:pt x="1593596" y="9677"/>
                </a:lnTo>
                <a:close/>
              </a:path>
              <a:path w="2723515" h="306704">
                <a:moveTo>
                  <a:pt x="1609801" y="9194"/>
                </a:moveTo>
                <a:lnTo>
                  <a:pt x="1609445" y="8915"/>
                </a:lnTo>
                <a:lnTo>
                  <a:pt x="1608772" y="8851"/>
                </a:lnTo>
                <a:lnTo>
                  <a:pt x="1608137" y="8851"/>
                </a:lnTo>
                <a:lnTo>
                  <a:pt x="1607591" y="9131"/>
                </a:lnTo>
                <a:lnTo>
                  <a:pt x="1607832" y="10198"/>
                </a:lnTo>
                <a:lnTo>
                  <a:pt x="1608455" y="10375"/>
                </a:lnTo>
                <a:lnTo>
                  <a:pt x="1609090" y="10121"/>
                </a:lnTo>
                <a:lnTo>
                  <a:pt x="1609331" y="10045"/>
                </a:lnTo>
                <a:lnTo>
                  <a:pt x="1609636" y="9842"/>
                </a:lnTo>
                <a:lnTo>
                  <a:pt x="1609801" y="9194"/>
                </a:lnTo>
                <a:close/>
              </a:path>
              <a:path w="2723515" h="306704">
                <a:moveTo>
                  <a:pt x="1618996" y="9664"/>
                </a:moveTo>
                <a:lnTo>
                  <a:pt x="1618754" y="9258"/>
                </a:lnTo>
                <a:lnTo>
                  <a:pt x="1618653" y="9080"/>
                </a:lnTo>
                <a:lnTo>
                  <a:pt x="1618361" y="8940"/>
                </a:lnTo>
                <a:lnTo>
                  <a:pt x="1618132" y="8890"/>
                </a:lnTo>
                <a:lnTo>
                  <a:pt x="1617560" y="8763"/>
                </a:lnTo>
                <a:lnTo>
                  <a:pt x="1617065" y="8953"/>
                </a:lnTo>
                <a:lnTo>
                  <a:pt x="1616748" y="9448"/>
                </a:lnTo>
                <a:lnTo>
                  <a:pt x="1617052" y="9855"/>
                </a:lnTo>
                <a:lnTo>
                  <a:pt x="1617281" y="9982"/>
                </a:lnTo>
                <a:lnTo>
                  <a:pt x="1617497" y="10096"/>
                </a:lnTo>
                <a:lnTo>
                  <a:pt x="1617802" y="10134"/>
                </a:lnTo>
                <a:lnTo>
                  <a:pt x="1618030" y="10096"/>
                </a:lnTo>
                <a:lnTo>
                  <a:pt x="1618703" y="9994"/>
                </a:lnTo>
                <a:lnTo>
                  <a:pt x="1618996" y="9664"/>
                </a:lnTo>
                <a:close/>
              </a:path>
              <a:path w="2723515" h="306704">
                <a:moveTo>
                  <a:pt x="1662861" y="9258"/>
                </a:moveTo>
                <a:lnTo>
                  <a:pt x="1662391" y="8851"/>
                </a:lnTo>
                <a:lnTo>
                  <a:pt x="1661223" y="8661"/>
                </a:lnTo>
                <a:lnTo>
                  <a:pt x="1660626" y="8648"/>
                </a:lnTo>
                <a:lnTo>
                  <a:pt x="1659483" y="8826"/>
                </a:lnTo>
                <a:lnTo>
                  <a:pt x="1658962" y="9245"/>
                </a:lnTo>
                <a:lnTo>
                  <a:pt x="1659089" y="9601"/>
                </a:lnTo>
                <a:lnTo>
                  <a:pt x="1659293" y="10134"/>
                </a:lnTo>
                <a:lnTo>
                  <a:pt x="1659877" y="10325"/>
                </a:lnTo>
                <a:lnTo>
                  <a:pt x="1660486" y="10287"/>
                </a:lnTo>
                <a:lnTo>
                  <a:pt x="1660766" y="10287"/>
                </a:lnTo>
                <a:lnTo>
                  <a:pt x="1661045" y="10274"/>
                </a:lnTo>
                <a:lnTo>
                  <a:pt x="1661325" y="10287"/>
                </a:lnTo>
                <a:lnTo>
                  <a:pt x="1661934" y="10325"/>
                </a:lnTo>
                <a:lnTo>
                  <a:pt x="1662518" y="10147"/>
                </a:lnTo>
                <a:lnTo>
                  <a:pt x="1662861" y="9258"/>
                </a:lnTo>
                <a:close/>
              </a:path>
              <a:path w="2723515" h="306704">
                <a:moveTo>
                  <a:pt x="2309063" y="24815"/>
                </a:moveTo>
                <a:lnTo>
                  <a:pt x="2308695" y="24422"/>
                </a:lnTo>
                <a:lnTo>
                  <a:pt x="2307386" y="24193"/>
                </a:lnTo>
                <a:lnTo>
                  <a:pt x="2306777" y="24269"/>
                </a:lnTo>
                <a:lnTo>
                  <a:pt x="2306180" y="24269"/>
                </a:lnTo>
                <a:lnTo>
                  <a:pt x="2305570" y="24269"/>
                </a:lnTo>
                <a:lnTo>
                  <a:pt x="2304961" y="24218"/>
                </a:lnTo>
                <a:lnTo>
                  <a:pt x="2304097" y="24333"/>
                </a:lnTo>
                <a:lnTo>
                  <a:pt x="2303754" y="24561"/>
                </a:lnTo>
                <a:lnTo>
                  <a:pt x="2303500" y="25158"/>
                </a:lnTo>
                <a:lnTo>
                  <a:pt x="2303869" y="25603"/>
                </a:lnTo>
                <a:lnTo>
                  <a:pt x="2304580" y="25654"/>
                </a:lnTo>
                <a:lnTo>
                  <a:pt x="2305774" y="25768"/>
                </a:lnTo>
                <a:lnTo>
                  <a:pt x="2308441" y="25654"/>
                </a:lnTo>
                <a:lnTo>
                  <a:pt x="2308796" y="25412"/>
                </a:lnTo>
                <a:lnTo>
                  <a:pt x="2309063" y="24815"/>
                </a:lnTo>
                <a:close/>
              </a:path>
              <a:path w="2723515" h="306704">
                <a:moveTo>
                  <a:pt x="2470531" y="24853"/>
                </a:moveTo>
                <a:lnTo>
                  <a:pt x="2469223" y="24218"/>
                </a:lnTo>
                <a:lnTo>
                  <a:pt x="2468702" y="24307"/>
                </a:lnTo>
                <a:lnTo>
                  <a:pt x="2468194" y="24790"/>
                </a:lnTo>
                <a:lnTo>
                  <a:pt x="2468181" y="25107"/>
                </a:lnTo>
                <a:lnTo>
                  <a:pt x="2468613" y="25641"/>
                </a:lnTo>
                <a:lnTo>
                  <a:pt x="2469121" y="25755"/>
                </a:lnTo>
                <a:lnTo>
                  <a:pt x="2470505" y="25247"/>
                </a:lnTo>
                <a:lnTo>
                  <a:pt x="2470531" y="24853"/>
                </a:lnTo>
                <a:close/>
              </a:path>
              <a:path w="2723515" h="306704">
                <a:moveTo>
                  <a:pt x="2492311" y="301993"/>
                </a:moveTo>
                <a:lnTo>
                  <a:pt x="2491917" y="301637"/>
                </a:lnTo>
                <a:lnTo>
                  <a:pt x="2490889" y="301459"/>
                </a:lnTo>
                <a:lnTo>
                  <a:pt x="2490076" y="301396"/>
                </a:lnTo>
                <a:lnTo>
                  <a:pt x="2489403" y="301320"/>
                </a:lnTo>
                <a:lnTo>
                  <a:pt x="2489619" y="301967"/>
                </a:lnTo>
                <a:lnTo>
                  <a:pt x="2490089" y="302539"/>
                </a:lnTo>
                <a:lnTo>
                  <a:pt x="2490952" y="302729"/>
                </a:lnTo>
                <a:lnTo>
                  <a:pt x="2491549" y="302869"/>
                </a:lnTo>
                <a:lnTo>
                  <a:pt x="2492019" y="302653"/>
                </a:lnTo>
                <a:lnTo>
                  <a:pt x="2492260" y="302082"/>
                </a:lnTo>
                <a:close/>
              </a:path>
              <a:path w="2723515" h="306704">
                <a:moveTo>
                  <a:pt x="2514498" y="290347"/>
                </a:moveTo>
                <a:lnTo>
                  <a:pt x="2514447" y="289890"/>
                </a:lnTo>
                <a:lnTo>
                  <a:pt x="2513533" y="289483"/>
                </a:lnTo>
                <a:lnTo>
                  <a:pt x="2513241" y="289471"/>
                </a:lnTo>
                <a:lnTo>
                  <a:pt x="2512974" y="289407"/>
                </a:lnTo>
                <a:lnTo>
                  <a:pt x="2512707" y="289471"/>
                </a:lnTo>
                <a:lnTo>
                  <a:pt x="2512377" y="289458"/>
                </a:lnTo>
                <a:lnTo>
                  <a:pt x="2511679" y="289890"/>
                </a:lnTo>
                <a:lnTo>
                  <a:pt x="2511209" y="290233"/>
                </a:lnTo>
                <a:lnTo>
                  <a:pt x="2510802" y="290601"/>
                </a:lnTo>
                <a:lnTo>
                  <a:pt x="2510320" y="291033"/>
                </a:lnTo>
                <a:lnTo>
                  <a:pt x="2510142" y="291528"/>
                </a:lnTo>
                <a:lnTo>
                  <a:pt x="2510612" y="292544"/>
                </a:lnTo>
                <a:lnTo>
                  <a:pt x="2511933" y="292595"/>
                </a:lnTo>
                <a:lnTo>
                  <a:pt x="2513114" y="291668"/>
                </a:lnTo>
                <a:lnTo>
                  <a:pt x="2513495" y="291261"/>
                </a:lnTo>
                <a:lnTo>
                  <a:pt x="2514498" y="290347"/>
                </a:lnTo>
                <a:close/>
              </a:path>
              <a:path w="2723515" h="306704">
                <a:moveTo>
                  <a:pt x="2541727" y="289877"/>
                </a:moveTo>
                <a:lnTo>
                  <a:pt x="2541549" y="289712"/>
                </a:lnTo>
                <a:lnTo>
                  <a:pt x="2541371" y="289458"/>
                </a:lnTo>
                <a:lnTo>
                  <a:pt x="2540876" y="289293"/>
                </a:lnTo>
                <a:lnTo>
                  <a:pt x="2540533" y="289331"/>
                </a:lnTo>
                <a:lnTo>
                  <a:pt x="2540279" y="289407"/>
                </a:lnTo>
                <a:lnTo>
                  <a:pt x="2539555" y="289687"/>
                </a:lnTo>
                <a:lnTo>
                  <a:pt x="2539403" y="290080"/>
                </a:lnTo>
                <a:lnTo>
                  <a:pt x="2540050" y="290601"/>
                </a:lnTo>
                <a:lnTo>
                  <a:pt x="2540355" y="290677"/>
                </a:lnTo>
                <a:lnTo>
                  <a:pt x="2541257" y="290715"/>
                </a:lnTo>
                <a:lnTo>
                  <a:pt x="2541625" y="290423"/>
                </a:lnTo>
                <a:lnTo>
                  <a:pt x="2541727" y="289877"/>
                </a:lnTo>
                <a:close/>
              </a:path>
              <a:path w="2723515" h="306704">
                <a:moveTo>
                  <a:pt x="2553271" y="288759"/>
                </a:moveTo>
                <a:lnTo>
                  <a:pt x="2552712" y="287959"/>
                </a:lnTo>
                <a:lnTo>
                  <a:pt x="2551861" y="287769"/>
                </a:lnTo>
                <a:lnTo>
                  <a:pt x="2551607" y="287705"/>
                </a:lnTo>
                <a:lnTo>
                  <a:pt x="2551328" y="287756"/>
                </a:lnTo>
                <a:lnTo>
                  <a:pt x="2551049" y="287756"/>
                </a:lnTo>
                <a:lnTo>
                  <a:pt x="2550820" y="287921"/>
                </a:lnTo>
                <a:lnTo>
                  <a:pt x="2550388" y="288074"/>
                </a:lnTo>
                <a:lnTo>
                  <a:pt x="2550426" y="288772"/>
                </a:lnTo>
                <a:lnTo>
                  <a:pt x="2550744" y="289242"/>
                </a:lnTo>
                <a:lnTo>
                  <a:pt x="2551607" y="289966"/>
                </a:lnTo>
                <a:lnTo>
                  <a:pt x="2552115" y="290233"/>
                </a:lnTo>
                <a:lnTo>
                  <a:pt x="2552814" y="290131"/>
                </a:lnTo>
                <a:lnTo>
                  <a:pt x="2553043" y="289788"/>
                </a:lnTo>
                <a:lnTo>
                  <a:pt x="2553271" y="288759"/>
                </a:lnTo>
                <a:close/>
              </a:path>
              <a:path w="2723515" h="306704">
                <a:moveTo>
                  <a:pt x="2562542" y="285661"/>
                </a:moveTo>
                <a:lnTo>
                  <a:pt x="2562034" y="285051"/>
                </a:lnTo>
                <a:lnTo>
                  <a:pt x="2561920" y="284924"/>
                </a:lnTo>
                <a:lnTo>
                  <a:pt x="2561653" y="284924"/>
                </a:lnTo>
                <a:lnTo>
                  <a:pt x="2561463" y="284861"/>
                </a:lnTo>
                <a:lnTo>
                  <a:pt x="2561298" y="285038"/>
                </a:lnTo>
                <a:lnTo>
                  <a:pt x="2561056" y="285203"/>
                </a:lnTo>
                <a:lnTo>
                  <a:pt x="2560980" y="285407"/>
                </a:lnTo>
                <a:lnTo>
                  <a:pt x="2560891" y="285635"/>
                </a:lnTo>
                <a:lnTo>
                  <a:pt x="2560878" y="285940"/>
                </a:lnTo>
                <a:lnTo>
                  <a:pt x="2560967" y="286169"/>
                </a:lnTo>
                <a:lnTo>
                  <a:pt x="2561056" y="286385"/>
                </a:lnTo>
                <a:lnTo>
                  <a:pt x="2561285" y="286651"/>
                </a:lnTo>
                <a:lnTo>
                  <a:pt x="2561513" y="286715"/>
                </a:lnTo>
                <a:lnTo>
                  <a:pt x="2562136" y="286880"/>
                </a:lnTo>
                <a:lnTo>
                  <a:pt x="2562542" y="285661"/>
                </a:lnTo>
                <a:close/>
              </a:path>
              <a:path w="2723515" h="306704">
                <a:moveTo>
                  <a:pt x="2569895" y="284962"/>
                </a:moveTo>
                <a:lnTo>
                  <a:pt x="2569299" y="284505"/>
                </a:lnTo>
                <a:lnTo>
                  <a:pt x="2567813" y="284187"/>
                </a:lnTo>
                <a:lnTo>
                  <a:pt x="2567355" y="284187"/>
                </a:lnTo>
                <a:lnTo>
                  <a:pt x="2566771" y="284149"/>
                </a:lnTo>
                <a:lnTo>
                  <a:pt x="2565946" y="284226"/>
                </a:lnTo>
                <a:lnTo>
                  <a:pt x="2565654" y="284416"/>
                </a:lnTo>
                <a:lnTo>
                  <a:pt x="2565108" y="284937"/>
                </a:lnTo>
                <a:lnTo>
                  <a:pt x="2565196" y="285419"/>
                </a:lnTo>
                <a:lnTo>
                  <a:pt x="2566212" y="286575"/>
                </a:lnTo>
                <a:lnTo>
                  <a:pt x="2566898" y="287020"/>
                </a:lnTo>
                <a:lnTo>
                  <a:pt x="2568473" y="287286"/>
                </a:lnTo>
                <a:lnTo>
                  <a:pt x="2569032" y="287108"/>
                </a:lnTo>
                <a:lnTo>
                  <a:pt x="2569895" y="284962"/>
                </a:lnTo>
                <a:close/>
              </a:path>
              <a:path w="2723515" h="306704">
                <a:moveTo>
                  <a:pt x="2593568" y="252768"/>
                </a:moveTo>
                <a:lnTo>
                  <a:pt x="2593352" y="251929"/>
                </a:lnTo>
                <a:lnTo>
                  <a:pt x="2591739" y="251345"/>
                </a:lnTo>
                <a:lnTo>
                  <a:pt x="2590889" y="251180"/>
                </a:lnTo>
                <a:lnTo>
                  <a:pt x="2589326" y="251561"/>
                </a:lnTo>
                <a:lnTo>
                  <a:pt x="2588996" y="251929"/>
                </a:lnTo>
                <a:lnTo>
                  <a:pt x="2588996" y="252412"/>
                </a:lnTo>
                <a:lnTo>
                  <a:pt x="2589123" y="252666"/>
                </a:lnTo>
                <a:lnTo>
                  <a:pt x="2589212" y="252945"/>
                </a:lnTo>
                <a:lnTo>
                  <a:pt x="2589974" y="253796"/>
                </a:lnTo>
                <a:lnTo>
                  <a:pt x="2590673" y="254279"/>
                </a:lnTo>
                <a:lnTo>
                  <a:pt x="2592260" y="254558"/>
                </a:lnTo>
                <a:lnTo>
                  <a:pt x="2592794" y="254368"/>
                </a:lnTo>
                <a:lnTo>
                  <a:pt x="2593568" y="252768"/>
                </a:lnTo>
                <a:close/>
              </a:path>
              <a:path w="2723515" h="306704">
                <a:moveTo>
                  <a:pt x="2602522" y="25196"/>
                </a:moveTo>
                <a:lnTo>
                  <a:pt x="2602382" y="24726"/>
                </a:lnTo>
                <a:lnTo>
                  <a:pt x="2601099" y="24320"/>
                </a:lnTo>
                <a:lnTo>
                  <a:pt x="2600502" y="24104"/>
                </a:lnTo>
                <a:lnTo>
                  <a:pt x="2591993" y="24028"/>
                </a:lnTo>
                <a:lnTo>
                  <a:pt x="2571546" y="24180"/>
                </a:lnTo>
                <a:lnTo>
                  <a:pt x="2568765" y="25565"/>
                </a:lnTo>
                <a:lnTo>
                  <a:pt x="2566670" y="25679"/>
                </a:lnTo>
                <a:lnTo>
                  <a:pt x="2564511" y="25679"/>
                </a:lnTo>
                <a:lnTo>
                  <a:pt x="2558719" y="25666"/>
                </a:lnTo>
                <a:lnTo>
                  <a:pt x="2547137" y="25730"/>
                </a:lnTo>
                <a:lnTo>
                  <a:pt x="2544699" y="25793"/>
                </a:lnTo>
                <a:lnTo>
                  <a:pt x="2542260" y="25857"/>
                </a:lnTo>
                <a:lnTo>
                  <a:pt x="2535237" y="25641"/>
                </a:lnTo>
                <a:lnTo>
                  <a:pt x="2530678" y="25869"/>
                </a:lnTo>
                <a:lnTo>
                  <a:pt x="2525509" y="25984"/>
                </a:lnTo>
                <a:lnTo>
                  <a:pt x="2524810" y="26225"/>
                </a:lnTo>
                <a:lnTo>
                  <a:pt x="2524468" y="26987"/>
                </a:lnTo>
                <a:lnTo>
                  <a:pt x="2524493" y="27889"/>
                </a:lnTo>
                <a:lnTo>
                  <a:pt x="2524988" y="28867"/>
                </a:lnTo>
                <a:lnTo>
                  <a:pt x="2525636" y="29083"/>
                </a:lnTo>
                <a:lnTo>
                  <a:pt x="2538476" y="29248"/>
                </a:lnTo>
                <a:lnTo>
                  <a:pt x="2539631" y="28917"/>
                </a:lnTo>
                <a:lnTo>
                  <a:pt x="2541511" y="27889"/>
                </a:lnTo>
                <a:lnTo>
                  <a:pt x="2542375" y="27647"/>
                </a:lnTo>
                <a:lnTo>
                  <a:pt x="2544534" y="27673"/>
                </a:lnTo>
                <a:lnTo>
                  <a:pt x="2544864" y="27647"/>
                </a:lnTo>
                <a:lnTo>
                  <a:pt x="2547010" y="27520"/>
                </a:lnTo>
                <a:lnTo>
                  <a:pt x="2548750" y="27825"/>
                </a:lnTo>
                <a:lnTo>
                  <a:pt x="2551620" y="29311"/>
                </a:lnTo>
                <a:lnTo>
                  <a:pt x="2552763" y="28740"/>
                </a:lnTo>
                <a:lnTo>
                  <a:pt x="2555278" y="27559"/>
                </a:lnTo>
                <a:lnTo>
                  <a:pt x="2555811" y="27520"/>
                </a:lnTo>
                <a:lnTo>
                  <a:pt x="2556751" y="27444"/>
                </a:lnTo>
                <a:lnTo>
                  <a:pt x="2558758" y="28409"/>
                </a:lnTo>
                <a:lnTo>
                  <a:pt x="2559304" y="28752"/>
                </a:lnTo>
                <a:lnTo>
                  <a:pt x="2561005" y="29400"/>
                </a:lnTo>
                <a:lnTo>
                  <a:pt x="2562212" y="29362"/>
                </a:lnTo>
                <a:lnTo>
                  <a:pt x="2566441" y="27736"/>
                </a:lnTo>
                <a:lnTo>
                  <a:pt x="2599740" y="27520"/>
                </a:lnTo>
                <a:lnTo>
                  <a:pt x="2600198" y="27444"/>
                </a:lnTo>
                <a:lnTo>
                  <a:pt x="2600591" y="27381"/>
                </a:lnTo>
                <a:lnTo>
                  <a:pt x="2602128" y="26987"/>
                </a:lnTo>
                <a:lnTo>
                  <a:pt x="2602319" y="26441"/>
                </a:lnTo>
                <a:lnTo>
                  <a:pt x="2602420" y="25857"/>
                </a:lnTo>
                <a:lnTo>
                  <a:pt x="2602446" y="25679"/>
                </a:lnTo>
                <a:lnTo>
                  <a:pt x="2602522" y="25196"/>
                </a:lnTo>
                <a:close/>
              </a:path>
              <a:path w="2723515" h="306704">
                <a:moveTo>
                  <a:pt x="2603881" y="126326"/>
                </a:moveTo>
                <a:lnTo>
                  <a:pt x="2603500" y="125806"/>
                </a:lnTo>
                <a:lnTo>
                  <a:pt x="2601366" y="125628"/>
                </a:lnTo>
                <a:lnTo>
                  <a:pt x="2599880" y="125717"/>
                </a:lnTo>
                <a:lnTo>
                  <a:pt x="2598407" y="125717"/>
                </a:lnTo>
                <a:lnTo>
                  <a:pt x="2595435" y="125755"/>
                </a:lnTo>
                <a:lnTo>
                  <a:pt x="2593695" y="125793"/>
                </a:lnTo>
                <a:lnTo>
                  <a:pt x="2593416" y="125958"/>
                </a:lnTo>
                <a:lnTo>
                  <a:pt x="2592997" y="126225"/>
                </a:lnTo>
                <a:lnTo>
                  <a:pt x="2592870" y="126441"/>
                </a:lnTo>
                <a:lnTo>
                  <a:pt x="2592717" y="126619"/>
                </a:lnTo>
                <a:lnTo>
                  <a:pt x="2592946" y="126796"/>
                </a:lnTo>
                <a:lnTo>
                  <a:pt x="2593162" y="127088"/>
                </a:lnTo>
                <a:lnTo>
                  <a:pt x="2596629" y="127520"/>
                </a:lnTo>
                <a:lnTo>
                  <a:pt x="2599855" y="127393"/>
                </a:lnTo>
                <a:lnTo>
                  <a:pt x="2603335" y="127165"/>
                </a:lnTo>
                <a:lnTo>
                  <a:pt x="2603665" y="126898"/>
                </a:lnTo>
                <a:lnTo>
                  <a:pt x="2603881" y="126326"/>
                </a:lnTo>
                <a:close/>
              </a:path>
              <a:path w="2723515" h="306704">
                <a:moveTo>
                  <a:pt x="2609431" y="126822"/>
                </a:moveTo>
                <a:lnTo>
                  <a:pt x="2609253" y="126174"/>
                </a:lnTo>
                <a:lnTo>
                  <a:pt x="2608948" y="125996"/>
                </a:lnTo>
                <a:lnTo>
                  <a:pt x="2608719" y="125920"/>
                </a:lnTo>
                <a:lnTo>
                  <a:pt x="2608465" y="125831"/>
                </a:lnTo>
                <a:lnTo>
                  <a:pt x="2608122" y="125806"/>
                </a:lnTo>
                <a:lnTo>
                  <a:pt x="2607132" y="126199"/>
                </a:lnTo>
                <a:lnTo>
                  <a:pt x="2607043" y="126593"/>
                </a:lnTo>
                <a:lnTo>
                  <a:pt x="2607627" y="126936"/>
                </a:lnTo>
                <a:lnTo>
                  <a:pt x="2607830" y="127063"/>
                </a:lnTo>
                <a:lnTo>
                  <a:pt x="2608122" y="127127"/>
                </a:lnTo>
                <a:lnTo>
                  <a:pt x="2608376" y="127114"/>
                </a:lnTo>
                <a:lnTo>
                  <a:pt x="2609050" y="127101"/>
                </a:lnTo>
                <a:lnTo>
                  <a:pt x="2609431" y="126822"/>
                </a:lnTo>
                <a:close/>
              </a:path>
              <a:path w="2723515" h="306704">
                <a:moveTo>
                  <a:pt x="2622219" y="24904"/>
                </a:moveTo>
                <a:lnTo>
                  <a:pt x="2621978" y="24739"/>
                </a:lnTo>
                <a:lnTo>
                  <a:pt x="2621750" y="24511"/>
                </a:lnTo>
                <a:lnTo>
                  <a:pt x="2619133" y="23533"/>
                </a:lnTo>
                <a:lnTo>
                  <a:pt x="2616670" y="24333"/>
                </a:lnTo>
                <a:lnTo>
                  <a:pt x="2613837" y="23926"/>
                </a:lnTo>
                <a:lnTo>
                  <a:pt x="2611526" y="24079"/>
                </a:lnTo>
                <a:lnTo>
                  <a:pt x="2608783" y="23774"/>
                </a:lnTo>
                <a:lnTo>
                  <a:pt x="2605786" y="24282"/>
                </a:lnTo>
                <a:lnTo>
                  <a:pt x="2604986" y="25146"/>
                </a:lnTo>
                <a:lnTo>
                  <a:pt x="2604833" y="25717"/>
                </a:lnTo>
                <a:lnTo>
                  <a:pt x="2605303" y="26809"/>
                </a:lnTo>
                <a:lnTo>
                  <a:pt x="2605824" y="27241"/>
                </a:lnTo>
                <a:lnTo>
                  <a:pt x="2607932" y="27419"/>
                </a:lnTo>
                <a:lnTo>
                  <a:pt x="2611894" y="27470"/>
                </a:lnTo>
                <a:lnTo>
                  <a:pt x="2612796" y="27266"/>
                </a:lnTo>
                <a:lnTo>
                  <a:pt x="2614955" y="26098"/>
                </a:lnTo>
                <a:lnTo>
                  <a:pt x="2616403" y="25831"/>
                </a:lnTo>
                <a:lnTo>
                  <a:pt x="2619171" y="26009"/>
                </a:lnTo>
                <a:lnTo>
                  <a:pt x="2620403" y="25984"/>
                </a:lnTo>
                <a:lnTo>
                  <a:pt x="2621800" y="25336"/>
                </a:lnTo>
                <a:lnTo>
                  <a:pt x="2621991" y="25095"/>
                </a:lnTo>
                <a:lnTo>
                  <a:pt x="2622219" y="24904"/>
                </a:lnTo>
                <a:close/>
              </a:path>
              <a:path w="2723515" h="306704">
                <a:moveTo>
                  <a:pt x="2627922" y="145084"/>
                </a:moveTo>
                <a:lnTo>
                  <a:pt x="2625864" y="143103"/>
                </a:lnTo>
                <a:lnTo>
                  <a:pt x="2625001" y="142849"/>
                </a:lnTo>
                <a:lnTo>
                  <a:pt x="2622016" y="144183"/>
                </a:lnTo>
                <a:lnTo>
                  <a:pt x="2620632" y="144551"/>
                </a:lnTo>
                <a:lnTo>
                  <a:pt x="2618346" y="144729"/>
                </a:lnTo>
                <a:lnTo>
                  <a:pt x="2618028" y="145148"/>
                </a:lnTo>
                <a:lnTo>
                  <a:pt x="2617508" y="146304"/>
                </a:lnTo>
                <a:lnTo>
                  <a:pt x="2618613" y="146405"/>
                </a:lnTo>
                <a:lnTo>
                  <a:pt x="2619794" y="146354"/>
                </a:lnTo>
                <a:lnTo>
                  <a:pt x="2621610" y="147472"/>
                </a:lnTo>
                <a:lnTo>
                  <a:pt x="2622385" y="147535"/>
                </a:lnTo>
                <a:lnTo>
                  <a:pt x="2624048" y="146748"/>
                </a:lnTo>
                <a:lnTo>
                  <a:pt x="2624950" y="146634"/>
                </a:lnTo>
                <a:lnTo>
                  <a:pt x="2626080" y="146342"/>
                </a:lnTo>
                <a:lnTo>
                  <a:pt x="2626385" y="146304"/>
                </a:lnTo>
                <a:lnTo>
                  <a:pt x="2627642" y="145999"/>
                </a:lnTo>
                <a:lnTo>
                  <a:pt x="2627922" y="145084"/>
                </a:lnTo>
                <a:close/>
              </a:path>
              <a:path w="2723515" h="306704">
                <a:moveTo>
                  <a:pt x="2629344" y="25044"/>
                </a:moveTo>
                <a:lnTo>
                  <a:pt x="2629217" y="24714"/>
                </a:lnTo>
                <a:lnTo>
                  <a:pt x="2628049" y="23990"/>
                </a:lnTo>
                <a:lnTo>
                  <a:pt x="2626969" y="23990"/>
                </a:lnTo>
                <a:lnTo>
                  <a:pt x="2625712" y="24599"/>
                </a:lnTo>
                <a:lnTo>
                  <a:pt x="2625598" y="24841"/>
                </a:lnTo>
                <a:lnTo>
                  <a:pt x="2625458" y="25006"/>
                </a:lnTo>
                <a:lnTo>
                  <a:pt x="2625661" y="25196"/>
                </a:lnTo>
                <a:lnTo>
                  <a:pt x="2625852" y="25514"/>
                </a:lnTo>
                <a:lnTo>
                  <a:pt x="2626080" y="25539"/>
                </a:lnTo>
                <a:lnTo>
                  <a:pt x="2626918" y="25628"/>
                </a:lnTo>
                <a:lnTo>
                  <a:pt x="2627769" y="25654"/>
                </a:lnTo>
                <a:lnTo>
                  <a:pt x="2628849" y="25603"/>
                </a:lnTo>
                <a:lnTo>
                  <a:pt x="2629116" y="25349"/>
                </a:lnTo>
                <a:lnTo>
                  <a:pt x="2629281" y="25133"/>
                </a:lnTo>
                <a:close/>
              </a:path>
              <a:path w="2723515" h="306704">
                <a:moveTo>
                  <a:pt x="2635478" y="239979"/>
                </a:moveTo>
                <a:lnTo>
                  <a:pt x="2634640" y="239585"/>
                </a:lnTo>
                <a:lnTo>
                  <a:pt x="2634094" y="239318"/>
                </a:lnTo>
                <a:lnTo>
                  <a:pt x="2633522" y="239407"/>
                </a:lnTo>
                <a:lnTo>
                  <a:pt x="2633002" y="239941"/>
                </a:lnTo>
                <a:lnTo>
                  <a:pt x="2632964" y="240271"/>
                </a:lnTo>
                <a:lnTo>
                  <a:pt x="2633446" y="240830"/>
                </a:lnTo>
                <a:lnTo>
                  <a:pt x="2633980" y="240944"/>
                </a:lnTo>
                <a:lnTo>
                  <a:pt x="2634577" y="240715"/>
                </a:lnTo>
                <a:lnTo>
                  <a:pt x="2635440" y="240385"/>
                </a:lnTo>
                <a:lnTo>
                  <a:pt x="2635478" y="239979"/>
                </a:lnTo>
                <a:close/>
              </a:path>
              <a:path w="2723515" h="306704">
                <a:moveTo>
                  <a:pt x="2638628" y="88925"/>
                </a:moveTo>
                <a:lnTo>
                  <a:pt x="2638260" y="87972"/>
                </a:lnTo>
                <a:lnTo>
                  <a:pt x="2637599" y="87807"/>
                </a:lnTo>
                <a:lnTo>
                  <a:pt x="2636926" y="87896"/>
                </a:lnTo>
                <a:lnTo>
                  <a:pt x="2636621" y="87922"/>
                </a:lnTo>
                <a:lnTo>
                  <a:pt x="2636304" y="87909"/>
                </a:lnTo>
                <a:lnTo>
                  <a:pt x="2635339" y="88049"/>
                </a:lnTo>
                <a:lnTo>
                  <a:pt x="2634754" y="88430"/>
                </a:lnTo>
                <a:lnTo>
                  <a:pt x="2635097" y="89420"/>
                </a:lnTo>
                <a:lnTo>
                  <a:pt x="2635770" y="89585"/>
                </a:lnTo>
                <a:lnTo>
                  <a:pt x="2636443" y="89458"/>
                </a:lnTo>
                <a:lnTo>
                  <a:pt x="2636748" y="89433"/>
                </a:lnTo>
                <a:lnTo>
                  <a:pt x="2637053" y="89433"/>
                </a:lnTo>
                <a:lnTo>
                  <a:pt x="2637345" y="89382"/>
                </a:lnTo>
                <a:lnTo>
                  <a:pt x="2638044" y="89281"/>
                </a:lnTo>
                <a:lnTo>
                  <a:pt x="2638628" y="88925"/>
                </a:lnTo>
                <a:close/>
              </a:path>
              <a:path w="2723515" h="306704">
                <a:moveTo>
                  <a:pt x="2639072" y="147421"/>
                </a:moveTo>
                <a:lnTo>
                  <a:pt x="2639009" y="146812"/>
                </a:lnTo>
                <a:lnTo>
                  <a:pt x="2636558" y="144589"/>
                </a:lnTo>
                <a:lnTo>
                  <a:pt x="2635250" y="144640"/>
                </a:lnTo>
                <a:lnTo>
                  <a:pt x="2633942" y="145465"/>
                </a:lnTo>
                <a:lnTo>
                  <a:pt x="2632760" y="145961"/>
                </a:lnTo>
                <a:lnTo>
                  <a:pt x="2631694" y="146443"/>
                </a:lnTo>
                <a:lnTo>
                  <a:pt x="2631300" y="146799"/>
                </a:lnTo>
                <a:lnTo>
                  <a:pt x="2631021" y="147066"/>
                </a:lnTo>
                <a:lnTo>
                  <a:pt x="2631122" y="147472"/>
                </a:lnTo>
                <a:lnTo>
                  <a:pt x="2631389" y="147713"/>
                </a:lnTo>
                <a:lnTo>
                  <a:pt x="2632405" y="148259"/>
                </a:lnTo>
                <a:lnTo>
                  <a:pt x="2633218" y="148602"/>
                </a:lnTo>
                <a:lnTo>
                  <a:pt x="2635758" y="149847"/>
                </a:lnTo>
                <a:lnTo>
                  <a:pt x="2636634" y="149720"/>
                </a:lnTo>
                <a:lnTo>
                  <a:pt x="2639072" y="147421"/>
                </a:lnTo>
                <a:close/>
              </a:path>
              <a:path w="2723515" h="306704">
                <a:moveTo>
                  <a:pt x="2647823" y="274243"/>
                </a:moveTo>
                <a:lnTo>
                  <a:pt x="2647416" y="273773"/>
                </a:lnTo>
                <a:lnTo>
                  <a:pt x="2630919" y="273672"/>
                </a:lnTo>
                <a:lnTo>
                  <a:pt x="2629738" y="273888"/>
                </a:lnTo>
                <a:lnTo>
                  <a:pt x="2627261" y="275107"/>
                </a:lnTo>
                <a:lnTo>
                  <a:pt x="2625725" y="275437"/>
                </a:lnTo>
                <a:lnTo>
                  <a:pt x="2620581" y="275132"/>
                </a:lnTo>
                <a:lnTo>
                  <a:pt x="2616949" y="275297"/>
                </a:lnTo>
                <a:lnTo>
                  <a:pt x="2612694" y="275170"/>
                </a:lnTo>
                <a:lnTo>
                  <a:pt x="2608923" y="274358"/>
                </a:lnTo>
                <a:lnTo>
                  <a:pt x="2606649" y="275145"/>
                </a:lnTo>
                <a:lnTo>
                  <a:pt x="2599296" y="275196"/>
                </a:lnTo>
                <a:lnTo>
                  <a:pt x="2597886" y="274751"/>
                </a:lnTo>
                <a:lnTo>
                  <a:pt x="2595016" y="273570"/>
                </a:lnTo>
                <a:lnTo>
                  <a:pt x="2593543" y="273748"/>
                </a:lnTo>
                <a:lnTo>
                  <a:pt x="2590457" y="275170"/>
                </a:lnTo>
                <a:lnTo>
                  <a:pt x="2584018" y="275501"/>
                </a:lnTo>
                <a:lnTo>
                  <a:pt x="2583180" y="275856"/>
                </a:lnTo>
                <a:lnTo>
                  <a:pt x="2581389" y="277075"/>
                </a:lnTo>
                <a:lnTo>
                  <a:pt x="2579065" y="277114"/>
                </a:lnTo>
                <a:lnTo>
                  <a:pt x="2579357" y="277990"/>
                </a:lnTo>
                <a:lnTo>
                  <a:pt x="2580017" y="278663"/>
                </a:lnTo>
                <a:lnTo>
                  <a:pt x="2589428" y="279234"/>
                </a:lnTo>
                <a:lnTo>
                  <a:pt x="2595803" y="278980"/>
                </a:lnTo>
                <a:lnTo>
                  <a:pt x="2606891" y="279146"/>
                </a:lnTo>
                <a:lnTo>
                  <a:pt x="2628290" y="278790"/>
                </a:lnTo>
                <a:lnTo>
                  <a:pt x="2629154" y="278536"/>
                </a:lnTo>
                <a:lnTo>
                  <a:pt x="2632633" y="277063"/>
                </a:lnTo>
                <a:lnTo>
                  <a:pt x="2635326" y="277063"/>
                </a:lnTo>
                <a:lnTo>
                  <a:pt x="2639682" y="278955"/>
                </a:lnTo>
                <a:lnTo>
                  <a:pt x="2643555" y="278599"/>
                </a:lnTo>
                <a:lnTo>
                  <a:pt x="2645460" y="277647"/>
                </a:lnTo>
                <a:lnTo>
                  <a:pt x="2646603" y="276694"/>
                </a:lnTo>
                <a:lnTo>
                  <a:pt x="2647708" y="275323"/>
                </a:lnTo>
                <a:lnTo>
                  <a:pt x="2647823" y="274243"/>
                </a:lnTo>
                <a:close/>
              </a:path>
              <a:path w="2723515" h="306704">
                <a:moveTo>
                  <a:pt x="2652293" y="53022"/>
                </a:moveTo>
                <a:lnTo>
                  <a:pt x="2651798" y="52070"/>
                </a:lnTo>
                <a:lnTo>
                  <a:pt x="2650375" y="51752"/>
                </a:lnTo>
                <a:lnTo>
                  <a:pt x="2649436" y="51536"/>
                </a:lnTo>
                <a:lnTo>
                  <a:pt x="2646616" y="53771"/>
                </a:lnTo>
                <a:lnTo>
                  <a:pt x="2647162" y="54813"/>
                </a:lnTo>
                <a:lnTo>
                  <a:pt x="2649385" y="55346"/>
                </a:lnTo>
                <a:lnTo>
                  <a:pt x="2650198" y="55105"/>
                </a:lnTo>
                <a:lnTo>
                  <a:pt x="2650985" y="54737"/>
                </a:lnTo>
                <a:lnTo>
                  <a:pt x="2651239" y="54610"/>
                </a:lnTo>
                <a:lnTo>
                  <a:pt x="2651468" y="54394"/>
                </a:lnTo>
                <a:lnTo>
                  <a:pt x="2652293" y="53022"/>
                </a:lnTo>
                <a:close/>
              </a:path>
              <a:path w="2723515" h="306704">
                <a:moveTo>
                  <a:pt x="2655138" y="180174"/>
                </a:moveTo>
                <a:lnTo>
                  <a:pt x="2653881" y="179197"/>
                </a:lnTo>
                <a:lnTo>
                  <a:pt x="2653652" y="179285"/>
                </a:lnTo>
                <a:lnTo>
                  <a:pt x="2653411" y="179362"/>
                </a:lnTo>
                <a:lnTo>
                  <a:pt x="2653055" y="179603"/>
                </a:lnTo>
                <a:lnTo>
                  <a:pt x="2653055" y="180225"/>
                </a:lnTo>
                <a:lnTo>
                  <a:pt x="2653474" y="180479"/>
                </a:lnTo>
                <a:lnTo>
                  <a:pt x="2654109" y="180467"/>
                </a:lnTo>
                <a:lnTo>
                  <a:pt x="2654770" y="180441"/>
                </a:lnTo>
                <a:lnTo>
                  <a:pt x="2655138" y="180174"/>
                </a:lnTo>
                <a:close/>
              </a:path>
              <a:path w="2723515" h="306704">
                <a:moveTo>
                  <a:pt x="2657564" y="103822"/>
                </a:moveTo>
                <a:lnTo>
                  <a:pt x="2657284" y="102628"/>
                </a:lnTo>
                <a:lnTo>
                  <a:pt x="2657094" y="102120"/>
                </a:lnTo>
                <a:lnTo>
                  <a:pt x="2655951" y="101701"/>
                </a:lnTo>
                <a:lnTo>
                  <a:pt x="2655366" y="101625"/>
                </a:lnTo>
                <a:lnTo>
                  <a:pt x="2654655" y="101460"/>
                </a:lnTo>
                <a:lnTo>
                  <a:pt x="2653919" y="101523"/>
                </a:lnTo>
                <a:lnTo>
                  <a:pt x="2653042" y="101587"/>
                </a:lnTo>
                <a:lnTo>
                  <a:pt x="2651341" y="101815"/>
                </a:lnTo>
                <a:lnTo>
                  <a:pt x="2650706" y="102704"/>
                </a:lnTo>
                <a:lnTo>
                  <a:pt x="2650934" y="104432"/>
                </a:lnTo>
                <a:lnTo>
                  <a:pt x="2651417" y="104787"/>
                </a:lnTo>
                <a:lnTo>
                  <a:pt x="2653703" y="105181"/>
                </a:lnTo>
                <a:lnTo>
                  <a:pt x="2654846" y="105092"/>
                </a:lnTo>
                <a:lnTo>
                  <a:pt x="2656268" y="104838"/>
                </a:lnTo>
                <a:lnTo>
                  <a:pt x="2656509" y="104648"/>
                </a:lnTo>
                <a:lnTo>
                  <a:pt x="2657424" y="104267"/>
                </a:lnTo>
                <a:lnTo>
                  <a:pt x="2657564" y="103822"/>
                </a:lnTo>
                <a:close/>
              </a:path>
              <a:path w="2723515" h="306704">
                <a:moveTo>
                  <a:pt x="2664358" y="118249"/>
                </a:moveTo>
                <a:lnTo>
                  <a:pt x="2664256" y="117779"/>
                </a:lnTo>
                <a:lnTo>
                  <a:pt x="2664206" y="117576"/>
                </a:lnTo>
                <a:lnTo>
                  <a:pt x="2663863" y="117373"/>
                </a:lnTo>
                <a:lnTo>
                  <a:pt x="2663609" y="117284"/>
                </a:lnTo>
                <a:lnTo>
                  <a:pt x="2663355" y="117195"/>
                </a:lnTo>
                <a:lnTo>
                  <a:pt x="2662986" y="117144"/>
                </a:lnTo>
                <a:lnTo>
                  <a:pt x="2662745" y="117246"/>
                </a:lnTo>
                <a:lnTo>
                  <a:pt x="2661945" y="117563"/>
                </a:lnTo>
                <a:lnTo>
                  <a:pt x="2661856" y="117995"/>
                </a:lnTo>
                <a:lnTo>
                  <a:pt x="2662656" y="118503"/>
                </a:lnTo>
                <a:lnTo>
                  <a:pt x="2662974" y="118567"/>
                </a:lnTo>
                <a:lnTo>
                  <a:pt x="2663240" y="118567"/>
                </a:lnTo>
                <a:lnTo>
                  <a:pt x="2663952" y="118554"/>
                </a:lnTo>
                <a:lnTo>
                  <a:pt x="2664358" y="118249"/>
                </a:lnTo>
                <a:close/>
              </a:path>
              <a:path w="2723515" h="306704">
                <a:moveTo>
                  <a:pt x="2666873" y="265099"/>
                </a:moveTo>
                <a:lnTo>
                  <a:pt x="2666009" y="263613"/>
                </a:lnTo>
                <a:lnTo>
                  <a:pt x="2662948" y="263194"/>
                </a:lnTo>
                <a:lnTo>
                  <a:pt x="2660510" y="263423"/>
                </a:lnTo>
                <a:lnTo>
                  <a:pt x="2656522" y="263309"/>
                </a:lnTo>
                <a:lnTo>
                  <a:pt x="2655100" y="263715"/>
                </a:lnTo>
                <a:lnTo>
                  <a:pt x="2653169" y="264553"/>
                </a:lnTo>
                <a:lnTo>
                  <a:pt x="2652598" y="264375"/>
                </a:lnTo>
                <a:lnTo>
                  <a:pt x="2651214" y="263652"/>
                </a:lnTo>
                <a:lnTo>
                  <a:pt x="2650337" y="263398"/>
                </a:lnTo>
                <a:lnTo>
                  <a:pt x="2644546" y="263321"/>
                </a:lnTo>
                <a:lnTo>
                  <a:pt x="2641803" y="264744"/>
                </a:lnTo>
                <a:lnTo>
                  <a:pt x="2641142" y="264820"/>
                </a:lnTo>
                <a:lnTo>
                  <a:pt x="2615895" y="267335"/>
                </a:lnTo>
                <a:lnTo>
                  <a:pt x="2616047" y="267817"/>
                </a:lnTo>
                <a:lnTo>
                  <a:pt x="2617851" y="268554"/>
                </a:lnTo>
                <a:lnTo>
                  <a:pt x="2629027" y="268439"/>
                </a:lnTo>
                <a:lnTo>
                  <a:pt x="2629649" y="268173"/>
                </a:lnTo>
                <a:lnTo>
                  <a:pt x="2631059" y="267347"/>
                </a:lnTo>
                <a:lnTo>
                  <a:pt x="2634157" y="268617"/>
                </a:lnTo>
                <a:lnTo>
                  <a:pt x="2635631" y="268719"/>
                </a:lnTo>
                <a:lnTo>
                  <a:pt x="2638450" y="267398"/>
                </a:lnTo>
                <a:lnTo>
                  <a:pt x="2639847" y="266941"/>
                </a:lnTo>
                <a:lnTo>
                  <a:pt x="2652382" y="267004"/>
                </a:lnTo>
                <a:lnTo>
                  <a:pt x="2658465" y="267042"/>
                </a:lnTo>
                <a:lnTo>
                  <a:pt x="2663952" y="266865"/>
                </a:lnTo>
                <a:lnTo>
                  <a:pt x="2665628" y="266522"/>
                </a:lnTo>
                <a:lnTo>
                  <a:pt x="2666873" y="265099"/>
                </a:lnTo>
                <a:close/>
              </a:path>
              <a:path w="2723515" h="306704">
                <a:moveTo>
                  <a:pt x="2668193" y="202031"/>
                </a:moveTo>
                <a:lnTo>
                  <a:pt x="2667851" y="201726"/>
                </a:lnTo>
                <a:lnTo>
                  <a:pt x="2667152" y="201625"/>
                </a:lnTo>
                <a:lnTo>
                  <a:pt x="2666885" y="201676"/>
                </a:lnTo>
                <a:lnTo>
                  <a:pt x="2666581" y="201676"/>
                </a:lnTo>
                <a:lnTo>
                  <a:pt x="2666365" y="201803"/>
                </a:lnTo>
                <a:lnTo>
                  <a:pt x="2666161" y="201917"/>
                </a:lnTo>
                <a:lnTo>
                  <a:pt x="2665882" y="202260"/>
                </a:lnTo>
                <a:lnTo>
                  <a:pt x="2666200" y="202971"/>
                </a:lnTo>
                <a:lnTo>
                  <a:pt x="2666746" y="203187"/>
                </a:lnTo>
                <a:lnTo>
                  <a:pt x="2667393" y="202984"/>
                </a:lnTo>
                <a:lnTo>
                  <a:pt x="2667635" y="202907"/>
                </a:lnTo>
                <a:lnTo>
                  <a:pt x="2667939" y="202692"/>
                </a:lnTo>
                <a:lnTo>
                  <a:pt x="2668016" y="202488"/>
                </a:lnTo>
                <a:lnTo>
                  <a:pt x="2668193" y="202031"/>
                </a:lnTo>
                <a:close/>
              </a:path>
              <a:path w="2723515" h="306704">
                <a:moveTo>
                  <a:pt x="2673566" y="276555"/>
                </a:moveTo>
                <a:lnTo>
                  <a:pt x="2673439" y="276098"/>
                </a:lnTo>
                <a:lnTo>
                  <a:pt x="2673388" y="275907"/>
                </a:lnTo>
                <a:lnTo>
                  <a:pt x="2673083" y="275704"/>
                </a:lnTo>
                <a:lnTo>
                  <a:pt x="2672854" y="275628"/>
                </a:lnTo>
                <a:lnTo>
                  <a:pt x="2672600" y="275551"/>
                </a:lnTo>
                <a:lnTo>
                  <a:pt x="2672257" y="275526"/>
                </a:lnTo>
                <a:lnTo>
                  <a:pt x="2672016" y="275628"/>
                </a:lnTo>
                <a:lnTo>
                  <a:pt x="2671254" y="275932"/>
                </a:lnTo>
                <a:lnTo>
                  <a:pt x="2671165" y="276352"/>
                </a:lnTo>
                <a:lnTo>
                  <a:pt x="2671965" y="276847"/>
                </a:lnTo>
                <a:lnTo>
                  <a:pt x="2672270" y="276898"/>
                </a:lnTo>
                <a:lnTo>
                  <a:pt x="2673210" y="276860"/>
                </a:lnTo>
                <a:lnTo>
                  <a:pt x="2673566" y="276555"/>
                </a:lnTo>
                <a:close/>
              </a:path>
              <a:path w="2723515" h="306704">
                <a:moveTo>
                  <a:pt x="2673591" y="167830"/>
                </a:moveTo>
                <a:lnTo>
                  <a:pt x="2673375" y="167640"/>
                </a:lnTo>
                <a:lnTo>
                  <a:pt x="2673172" y="167411"/>
                </a:lnTo>
                <a:lnTo>
                  <a:pt x="2671838" y="166776"/>
                </a:lnTo>
                <a:lnTo>
                  <a:pt x="2668193" y="166928"/>
                </a:lnTo>
                <a:lnTo>
                  <a:pt x="2667330" y="167563"/>
                </a:lnTo>
                <a:lnTo>
                  <a:pt x="2666949" y="168668"/>
                </a:lnTo>
                <a:lnTo>
                  <a:pt x="2668333" y="168706"/>
                </a:lnTo>
                <a:lnTo>
                  <a:pt x="2669819" y="168783"/>
                </a:lnTo>
                <a:lnTo>
                  <a:pt x="2671838" y="168757"/>
                </a:lnTo>
                <a:lnTo>
                  <a:pt x="2673197" y="168275"/>
                </a:lnTo>
                <a:lnTo>
                  <a:pt x="2673375" y="168008"/>
                </a:lnTo>
                <a:lnTo>
                  <a:pt x="2673591" y="167830"/>
                </a:lnTo>
                <a:close/>
              </a:path>
              <a:path w="2723515" h="306704">
                <a:moveTo>
                  <a:pt x="2675979" y="118770"/>
                </a:moveTo>
                <a:lnTo>
                  <a:pt x="2675737" y="117716"/>
                </a:lnTo>
                <a:lnTo>
                  <a:pt x="2675039" y="116890"/>
                </a:lnTo>
                <a:lnTo>
                  <a:pt x="2674048" y="116293"/>
                </a:lnTo>
                <a:lnTo>
                  <a:pt x="2673820" y="116141"/>
                </a:lnTo>
                <a:lnTo>
                  <a:pt x="2673477" y="116014"/>
                </a:lnTo>
                <a:lnTo>
                  <a:pt x="2673032" y="116116"/>
                </a:lnTo>
                <a:lnTo>
                  <a:pt x="2672804" y="116420"/>
                </a:lnTo>
                <a:lnTo>
                  <a:pt x="2672296" y="118275"/>
                </a:lnTo>
                <a:lnTo>
                  <a:pt x="2672410" y="119570"/>
                </a:lnTo>
                <a:lnTo>
                  <a:pt x="2673908" y="119888"/>
                </a:lnTo>
                <a:lnTo>
                  <a:pt x="2674556" y="119329"/>
                </a:lnTo>
                <a:lnTo>
                  <a:pt x="2675534" y="118859"/>
                </a:lnTo>
                <a:lnTo>
                  <a:pt x="2675826" y="118808"/>
                </a:lnTo>
                <a:lnTo>
                  <a:pt x="2675979" y="118770"/>
                </a:lnTo>
                <a:close/>
              </a:path>
              <a:path w="2723515" h="306704">
                <a:moveTo>
                  <a:pt x="2679115" y="119672"/>
                </a:moveTo>
                <a:lnTo>
                  <a:pt x="2678798" y="119075"/>
                </a:lnTo>
                <a:lnTo>
                  <a:pt x="2678290" y="118872"/>
                </a:lnTo>
                <a:lnTo>
                  <a:pt x="2677693" y="118872"/>
                </a:lnTo>
                <a:lnTo>
                  <a:pt x="2677134" y="118872"/>
                </a:lnTo>
                <a:lnTo>
                  <a:pt x="2676575" y="118846"/>
                </a:lnTo>
                <a:lnTo>
                  <a:pt x="2676118" y="118833"/>
                </a:lnTo>
                <a:lnTo>
                  <a:pt x="2676182" y="119291"/>
                </a:lnTo>
                <a:lnTo>
                  <a:pt x="2676474" y="119735"/>
                </a:lnTo>
                <a:lnTo>
                  <a:pt x="2677464" y="120294"/>
                </a:lnTo>
                <a:lnTo>
                  <a:pt x="2677998" y="120370"/>
                </a:lnTo>
                <a:lnTo>
                  <a:pt x="2678747" y="120027"/>
                </a:lnTo>
                <a:lnTo>
                  <a:pt x="2679115" y="119672"/>
                </a:lnTo>
                <a:close/>
              </a:path>
              <a:path w="2723515" h="306704">
                <a:moveTo>
                  <a:pt x="2686913" y="275183"/>
                </a:moveTo>
                <a:lnTo>
                  <a:pt x="2686824" y="274955"/>
                </a:lnTo>
                <a:lnTo>
                  <a:pt x="2686735" y="274726"/>
                </a:lnTo>
                <a:lnTo>
                  <a:pt x="2686481" y="274472"/>
                </a:lnTo>
                <a:lnTo>
                  <a:pt x="2686253" y="274396"/>
                </a:lnTo>
                <a:lnTo>
                  <a:pt x="2685567" y="274205"/>
                </a:lnTo>
                <a:lnTo>
                  <a:pt x="2685135" y="275437"/>
                </a:lnTo>
                <a:lnTo>
                  <a:pt x="2685669" y="276085"/>
                </a:lnTo>
                <a:lnTo>
                  <a:pt x="2685796" y="276225"/>
                </a:lnTo>
                <a:lnTo>
                  <a:pt x="2686062" y="276250"/>
                </a:lnTo>
                <a:lnTo>
                  <a:pt x="2686266" y="276326"/>
                </a:lnTo>
                <a:lnTo>
                  <a:pt x="2686443" y="276136"/>
                </a:lnTo>
                <a:lnTo>
                  <a:pt x="2686685" y="275971"/>
                </a:lnTo>
                <a:lnTo>
                  <a:pt x="2686862" y="275501"/>
                </a:lnTo>
                <a:lnTo>
                  <a:pt x="2686913" y="275183"/>
                </a:lnTo>
                <a:close/>
              </a:path>
              <a:path w="2723515" h="306704">
                <a:moveTo>
                  <a:pt x="2692577" y="201955"/>
                </a:moveTo>
                <a:lnTo>
                  <a:pt x="2692311" y="201066"/>
                </a:lnTo>
                <a:lnTo>
                  <a:pt x="2692222" y="200799"/>
                </a:lnTo>
                <a:lnTo>
                  <a:pt x="2691650" y="200253"/>
                </a:lnTo>
                <a:lnTo>
                  <a:pt x="2691130" y="200329"/>
                </a:lnTo>
                <a:lnTo>
                  <a:pt x="2690076" y="201091"/>
                </a:lnTo>
                <a:lnTo>
                  <a:pt x="2689771" y="201549"/>
                </a:lnTo>
                <a:lnTo>
                  <a:pt x="2689656" y="202120"/>
                </a:lnTo>
                <a:lnTo>
                  <a:pt x="2689796" y="202311"/>
                </a:lnTo>
                <a:lnTo>
                  <a:pt x="2689910" y="202565"/>
                </a:lnTo>
                <a:lnTo>
                  <a:pt x="2690101" y="202679"/>
                </a:lnTo>
                <a:lnTo>
                  <a:pt x="2690609" y="202984"/>
                </a:lnTo>
                <a:lnTo>
                  <a:pt x="2691168" y="202971"/>
                </a:lnTo>
                <a:lnTo>
                  <a:pt x="2691701" y="202717"/>
                </a:lnTo>
                <a:lnTo>
                  <a:pt x="2692323" y="202425"/>
                </a:lnTo>
                <a:lnTo>
                  <a:pt x="2692577" y="201955"/>
                </a:lnTo>
                <a:close/>
              </a:path>
              <a:path w="2723515" h="306704">
                <a:moveTo>
                  <a:pt x="2693492" y="178015"/>
                </a:moveTo>
                <a:lnTo>
                  <a:pt x="2693174" y="177495"/>
                </a:lnTo>
                <a:lnTo>
                  <a:pt x="2689148" y="176911"/>
                </a:lnTo>
                <a:lnTo>
                  <a:pt x="2683687" y="177126"/>
                </a:lnTo>
                <a:lnTo>
                  <a:pt x="2677604" y="177114"/>
                </a:lnTo>
                <a:lnTo>
                  <a:pt x="2669946" y="177228"/>
                </a:lnTo>
                <a:lnTo>
                  <a:pt x="2668765" y="176149"/>
                </a:lnTo>
                <a:lnTo>
                  <a:pt x="2667038" y="175742"/>
                </a:lnTo>
                <a:lnTo>
                  <a:pt x="2666669" y="175729"/>
                </a:lnTo>
                <a:lnTo>
                  <a:pt x="2665069" y="176441"/>
                </a:lnTo>
                <a:lnTo>
                  <a:pt x="2661742" y="178079"/>
                </a:lnTo>
                <a:lnTo>
                  <a:pt x="2661653" y="178600"/>
                </a:lnTo>
                <a:lnTo>
                  <a:pt x="2662301" y="180327"/>
                </a:lnTo>
                <a:lnTo>
                  <a:pt x="2663812" y="180695"/>
                </a:lnTo>
                <a:lnTo>
                  <a:pt x="2664739" y="180835"/>
                </a:lnTo>
                <a:lnTo>
                  <a:pt x="2668981" y="180797"/>
                </a:lnTo>
                <a:lnTo>
                  <a:pt x="2675940" y="180606"/>
                </a:lnTo>
                <a:lnTo>
                  <a:pt x="2676829" y="180378"/>
                </a:lnTo>
                <a:lnTo>
                  <a:pt x="2678696" y="179336"/>
                </a:lnTo>
                <a:lnTo>
                  <a:pt x="2680170" y="179057"/>
                </a:lnTo>
                <a:lnTo>
                  <a:pt x="2685351" y="179209"/>
                </a:lnTo>
                <a:lnTo>
                  <a:pt x="2688996" y="179476"/>
                </a:lnTo>
                <a:lnTo>
                  <a:pt x="2692870" y="178866"/>
                </a:lnTo>
                <a:lnTo>
                  <a:pt x="2693174" y="178600"/>
                </a:lnTo>
                <a:lnTo>
                  <a:pt x="2693492" y="178015"/>
                </a:lnTo>
                <a:close/>
              </a:path>
              <a:path w="2723515" h="306704">
                <a:moveTo>
                  <a:pt x="2697403" y="200761"/>
                </a:moveTo>
                <a:lnTo>
                  <a:pt x="2697022" y="200113"/>
                </a:lnTo>
                <a:lnTo>
                  <a:pt x="2696705" y="199961"/>
                </a:lnTo>
                <a:lnTo>
                  <a:pt x="2696451" y="199898"/>
                </a:lnTo>
                <a:lnTo>
                  <a:pt x="2695829" y="199745"/>
                </a:lnTo>
                <a:lnTo>
                  <a:pt x="2695283" y="199986"/>
                </a:lnTo>
                <a:lnTo>
                  <a:pt x="2694940" y="200533"/>
                </a:lnTo>
                <a:lnTo>
                  <a:pt x="2695283" y="201002"/>
                </a:lnTo>
                <a:lnTo>
                  <a:pt x="2695537" y="201129"/>
                </a:lnTo>
                <a:lnTo>
                  <a:pt x="2695765" y="201244"/>
                </a:lnTo>
                <a:lnTo>
                  <a:pt x="2696108" y="201295"/>
                </a:lnTo>
                <a:lnTo>
                  <a:pt x="2697099" y="201142"/>
                </a:lnTo>
                <a:lnTo>
                  <a:pt x="2697403" y="200761"/>
                </a:lnTo>
                <a:close/>
              </a:path>
              <a:path w="2723515" h="306704">
                <a:moveTo>
                  <a:pt x="2700947" y="224574"/>
                </a:moveTo>
                <a:lnTo>
                  <a:pt x="2700858" y="224053"/>
                </a:lnTo>
                <a:lnTo>
                  <a:pt x="2699054" y="222199"/>
                </a:lnTo>
                <a:lnTo>
                  <a:pt x="2697429" y="221818"/>
                </a:lnTo>
                <a:lnTo>
                  <a:pt x="2694940" y="222732"/>
                </a:lnTo>
                <a:lnTo>
                  <a:pt x="2694698" y="223240"/>
                </a:lnTo>
                <a:lnTo>
                  <a:pt x="2694762" y="223837"/>
                </a:lnTo>
                <a:lnTo>
                  <a:pt x="2694698" y="224726"/>
                </a:lnTo>
                <a:lnTo>
                  <a:pt x="2695308" y="225259"/>
                </a:lnTo>
                <a:lnTo>
                  <a:pt x="2697543" y="225628"/>
                </a:lnTo>
                <a:lnTo>
                  <a:pt x="2698712" y="225475"/>
                </a:lnTo>
                <a:lnTo>
                  <a:pt x="2700159" y="225323"/>
                </a:lnTo>
                <a:lnTo>
                  <a:pt x="2700477" y="225145"/>
                </a:lnTo>
                <a:lnTo>
                  <a:pt x="2700947" y="224574"/>
                </a:lnTo>
                <a:close/>
              </a:path>
              <a:path w="2723515" h="306704">
                <a:moveTo>
                  <a:pt x="2703461" y="177368"/>
                </a:moveTo>
                <a:lnTo>
                  <a:pt x="2702890" y="176187"/>
                </a:lnTo>
                <a:lnTo>
                  <a:pt x="2702344" y="176034"/>
                </a:lnTo>
                <a:lnTo>
                  <a:pt x="2701163" y="175971"/>
                </a:lnTo>
                <a:lnTo>
                  <a:pt x="2700578" y="176098"/>
                </a:lnTo>
                <a:lnTo>
                  <a:pt x="2700032" y="177406"/>
                </a:lnTo>
                <a:lnTo>
                  <a:pt x="2700528" y="178396"/>
                </a:lnTo>
                <a:lnTo>
                  <a:pt x="2701531" y="178638"/>
                </a:lnTo>
                <a:lnTo>
                  <a:pt x="2701836" y="178587"/>
                </a:lnTo>
                <a:lnTo>
                  <a:pt x="2702204" y="178587"/>
                </a:lnTo>
                <a:lnTo>
                  <a:pt x="2702839" y="178409"/>
                </a:lnTo>
                <a:lnTo>
                  <a:pt x="2703461" y="177368"/>
                </a:lnTo>
                <a:close/>
              </a:path>
              <a:path w="2723515" h="306704">
                <a:moveTo>
                  <a:pt x="2710027" y="107670"/>
                </a:moveTo>
                <a:lnTo>
                  <a:pt x="2709761" y="107264"/>
                </a:lnTo>
                <a:lnTo>
                  <a:pt x="2709634" y="107035"/>
                </a:lnTo>
                <a:lnTo>
                  <a:pt x="2709329" y="106832"/>
                </a:lnTo>
                <a:lnTo>
                  <a:pt x="2709062" y="106768"/>
                </a:lnTo>
                <a:lnTo>
                  <a:pt x="2708491" y="106654"/>
                </a:lnTo>
                <a:lnTo>
                  <a:pt x="2707894" y="106641"/>
                </a:lnTo>
                <a:lnTo>
                  <a:pt x="2707436" y="106578"/>
                </a:lnTo>
                <a:lnTo>
                  <a:pt x="2707005" y="106578"/>
                </a:lnTo>
                <a:lnTo>
                  <a:pt x="2706700" y="106527"/>
                </a:lnTo>
                <a:lnTo>
                  <a:pt x="2705849" y="106718"/>
                </a:lnTo>
                <a:lnTo>
                  <a:pt x="2705277" y="106870"/>
                </a:lnTo>
                <a:lnTo>
                  <a:pt x="2704109" y="107340"/>
                </a:lnTo>
                <a:lnTo>
                  <a:pt x="2703931" y="107835"/>
                </a:lnTo>
                <a:lnTo>
                  <a:pt x="2703906" y="109029"/>
                </a:lnTo>
                <a:lnTo>
                  <a:pt x="2704058" y="109524"/>
                </a:lnTo>
                <a:lnTo>
                  <a:pt x="2704719" y="109753"/>
                </a:lnTo>
                <a:lnTo>
                  <a:pt x="2706547" y="110439"/>
                </a:lnTo>
                <a:lnTo>
                  <a:pt x="2708173" y="110134"/>
                </a:lnTo>
                <a:lnTo>
                  <a:pt x="2709900" y="108191"/>
                </a:lnTo>
                <a:lnTo>
                  <a:pt x="2710027" y="107670"/>
                </a:lnTo>
                <a:close/>
              </a:path>
              <a:path w="2723515" h="306704">
                <a:moveTo>
                  <a:pt x="2710218" y="64833"/>
                </a:moveTo>
                <a:lnTo>
                  <a:pt x="2710015" y="64427"/>
                </a:lnTo>
                <a:lnTo>
                  <a:pt x="2709735" y="63906"/>
                </a:lnTo>
                <a:lnTo>
                  <a:pt x="2709100" y="63754"/>
                </a:lnTo>
                <a:lnTo>
                  <a:pt x="2708478" y="63842"/>
                </a:lnTo>
                <a:lnTo>
                  <a:pt x="2707881" y="63881"/>
                </a:lnTo>
                <a:lnTo>
                  <a:pt x="2707284" y="63842"/>
                </a:lnTo>
                <a:lnTo>
                  <a:pt x="2706128" y="64198"/>
                </a:lnTo>
                <a:lnTo>
                  <a:pt x="2705874" y="64693"/>
                </a:lnTo>
                <a:lnTo>
                  <a:pt x="2705570" y="65836"/>
                </a:lnTo>
                <a:lnTo>
                  <a:pt x="2705697" y="66357"/>
                </a:lnTo>
                <a:lnTo>
                  <a:pt x="2707182" y="66916"/>
                </a:lnTo>
                <a:lnTo>
                  <a:pt x="2708033" y="66890"/>
                </a:lnTo>
                <a:lnTo>
                  <a:pt x="2708783" y="66344"/>
                </a:lnTo>
                <a:lnTo>
                  <a:pt x="2709024" y="66179"/>
                </a:lnTo>
                <a:lnTo>
                  <a:pt x="2709888" y="65354"/>
                </a:lnTo>
                <a:lnTo>
                  <a:pt x="2710218" y="64833"/>
                </a:lnTo>
                <a:close/>
              </a:path>
              <a:path w="2723515" h="306704">
                <a:moveTo>
                  <a:pt x="2713698" y="131686"/>
                </a:moveTo>
                <a:lnTo>
                  <a:pt x="2710700" y="130860"/>
                </a:lnTo>
                <a:lnTo>
                  <a:pt x="2709722" y="131470"/>
                </a:lnTo>
                <a:lnTo>
                  <a:pt x="2710269" y="132448"/>
                </a:lnTo>
                <a:lnTo>
                  <a:pt x="2710815" y="132613"/>
                </a:lnTo>
                <a:lnTo>
                  <a:pt x="2711424" y="132499"/>
                </a:lnTo>
                <a:lnTo>
                  <a:pt x="2711970" y="132422"/>
                </a:lnTo>
                <a:lnTo>
                  <a:pt x="2712529" y="132397"/>
                </a:lnTo>
                <a:lnTo>
                  <a:pt x="2713291" y="132207"/>
                </a:lnTo>
                <a:lnTo>
                  <a:pt x="2713520" y="131965"/>
                </a:lnTo>
                <a:lnTo>
                  <a:pt x="2713698" y="131686"/>
                </a:lnTo>
                <a:close/>
              </a:path>
              <a:path w="2723515" h="306704">
                <a:moveTo>
                  <a:pt x="2720797" y="70485"/>
                </a:moveTo>
                <a:lnTo>
                  <a:pt x="2720492" y="69215"/>
                </a:lnTo>
                <a:lnTo>
                  <a:pt x="2691498" y="69215"/>
                </a:lnTo>
                <a:lnTo>
                  <a:pt x="2691993" y="66675"/>
                </a:lnTo>
                <a:lnTo>
                  <a:pt x="2685592" y="66675"/>
                </a:lnTo>
                <a:lnTo>
                  <a:pt x="2685110" y="69215"/>
                </a:lnTo>
                <a:lnTo>
                  <a:pt x="2683548" y="70485"/>
                </a:lnTo>
                <a:lnTo>
                  <a:pt x="2680525" y="70485"/>
                </a:lnTo>
                <a:lnTo>
                  <a:pt x="2681605" y="69215"/>
                </a:lnTo>
                <a:lnTo>
                  <a:pt x="2682849" y="69215"/>
                </a:lnTo>
                <a:lnTo>
                  <a:pt x="2683332" y="67945"/>
                </a:lnTo>
                <a:lnTo>
                  <a:pt x="2682583" y="66675"/>
                </a:lnTo>
                <a:lnTo>
                  <a:pt x="2682011" y="66675"/>
                </a:lnTo>
                <a:lnTo>
                  <a:pt x="2679890" y="65405"/>
                </a:lnTo>
                <a:lnTo>
                  <a:pt x="2678303" y="65405"/>
                </a:lnTo>
                <a:lnTo>
                  <a:pt x="2674645" y="67945"/>
                </a:lnTo>
                <a:lnTo>
                  <a:pt x="2667990" y="67945"/>
                </a:lnTo>
                <a:lnTo>
                  <a:pt x="2666606" y="66675"/>
                </a:lnTo>
                <a:lnTo>
                  <a:pt x="2666123" y="66675"/>
                </a:lnTo>
                <a:lnTo>
                  <a:pt x="2666123" y="70485"/>
                </a:lnTo>
                <a:lnTo>
                  <a:pt x="2665526" y="70485"/>
                </a:lnTo>
                <a:lnTo>
                  <a:pt x="2664231" y="71755"/>
                </a:lnTo>
                <a:lnTo>
                  <a:pt x="2661424" y="71755"/>
                </a:lnTo>
                <a:lnTo>
                  <a:pt x="2660789" y="70485"/>
                </a:lnTo>
                <a:lnTo>
                  <a:pt x="2660472" y="70485"/>
                </a:lnTo>
                <a:lnTo>
                  <a:pt x="2661031" y="69215"/>
                </a:lnTo>
                <a:lnTo>
                  <a:pt x="2665704" y="69215"/>
                </a:lnTo>
                <a:lnTo>
                  <a:pt x="2666123" y="70485"/>
                </a:lnTo>
                <a:lnTo>
                  <a:pt x="2666123" y="66675"/>
                </a:lnTo>
                <a:lnTo>
                  <a:pt x="2663825" y="67945"/>
                </a:lnTo>
                <a:lnTo>
                  <a:pt x="2654871" y="67945"/>
                </a:lnTo>
                <a:lnTo>
                  <a:pt x="2653284" y="70485"/>
                </a:lnTo>
                <a:lnTo>
                  <a:pt x="2652826" y="70485"/>
                </a:lnTo>
                <a:lnTo>
                  <a:pt x="2651455" y="67945"/>
                </a:lnTo>
                <a:lnTo>
                  <a:pt x="2625750" y="67945"/>
                </a:lnTo>
                <a:lnTo>
                  <a:pt x="2622931" y="69215"/>
                </a:lnTo>
                <a:lnTo>
                  <a:pt x="2618981" y="69215"/>
                </a:lnTo>
                <a:lnTo>
                  <a:pt x="2617914" y="67945"/>
                </a:lnTo>
                <a:lnTo>
                  <a:pt x="2617622" y="67945"/>
                </a:lnTo>
                <a:lnTo>
                  <a:pt x="2616746" y="66675"/>
                </a:lnTo>
                <a:lnTo>
                  <a:pt x="2616035" y="66675"/>
                </a:lnTo>
                <a:lnTo>
                  <a:pt x="2608618" y="65405"/>
                </a:lnTo>
                <a:lnTo>
                  <a:pt x="2602217" y="66675"/>
                </a:lnTo>
                <a:lnTo>
                  <a:pt x="2598788" y="66675"/>
                </a:lnTo>
                <a:lnTo>
                  <a:pt x="2598788" y="79375"/>
                </a:lnTo>
                <a:lnTo>
                  <a:pt x="2596286" y="79375"/>
                </a:lnTo>
                <a:lnTo>
                  <a:pt x="2596985" y="78105"/>
                </a:lnTo>
                <a:lnTo>
                  <a:pt x="2597670" y="78105"/>
                </a:lnTo>
                <a:lnTo>
                  <a:pt x="2598788" y="79375"/>
                </a:lnTo>
                <a:lnTo>
                  <a:pt x="2598788" y="66675"/>
                </a:lnTo>
                <a:lnTo>
                  <a:pt x="2592971" y="66675"/>
                </a:lnTo>
                <a:lnTo>
                  <a:pt x="2591816" y="67945"/>
                </a:lnTo>
                <a:lnTo>
                  <a:pt x="2581579" y="67945"/>
                </a:lnTo>
                <a:lnTo>
                  <a:pt x="2581579" y="80645"/>
                </a:lnTo>
                <a:lnTo>
                  <a:pt x="2581021" y="81915"/>
                </a:lnTo>
                <a:lnTo>
                  <a:pt x="2580144" y="80645"/>
                </a:lnTo>
                <a:lnTo>
                  <a:pt x="2581579" y="80645"/>
                </a:lnTo>
                <a:lnTo>
                  <a:pt x="2581579" y="67945"/>
                </a:lnTo>
                <a:lnTo>
                  <a:pt x="2581440" y="67945"/>
                </a:lnTo>
                <a:lnTo>
                  <a:pt x="2576639" y="66675"/>
                </a:lnTo>
                <a:lnTo>
                  <a:pt x="2576271" y="66675"/>
                </a:lnTo>
                <a:lnTo>
                  <a:pt x="2576601" y="65405"/>
                </a:lnTo>
                <a:lnTo>
                  <a:pt x="2576449" y="64135"/>
                </a:lnTo>
                <a:lnTo>
                  <a:pt x="2576030" y="64135"/>
                </a:lnTo>
                <a:lnTo>
                  <a:pt x="2575153" y="62865"/>
                </a:lnTo>
                <a:lnTo>
                  <a:pt x="2574506" y="62865"/>
                </a:lnTo>
                <a:lnTo>
                  <a:pt x="2574417" y="61595"/>
                </a:lnTo>
                <a:lnTo>
                  <a:pt x="2575420" y="61595"/>
                </a:lnTo>
                <a:lnTo>
                  <a:pt x="2576652" y="60325"/>
                </a:lnTo>
                <a:lnTo>
                  <a:pt x="2577211" y="59055"/>
                </a:lnTo>
                <a:lnTo>
                  <a:pt x="2577401" y="57785"/>
                </a:lnTo>
                <a:lnTo>
                  <a:pt x="2577452" y="56515"/>
                </a:lnTo>
                <a:lnTo>
                  <a:pt x="2577655" y="55245"/>
                </a:lnTo>
                <a:lnTo>
                  <a:pt x="2578900" y="55245"/>
                </a:lnTo>
                <a:lnTo>
                  <a:pt x="2579154" y="56515"/>
                </a:lnTo>
                <a:lnTo>
                  <a:pt x="2581300" y="59055"/>
                </a:lnTo>
                <a:lnTo>
                  <a:pt x="2598547" y="59055"/>
                </a:lnTo>
                <a:lnTo>
                  <a:pt x="2600147" y="57785"/>
                </a:lnTo>
                <a:lnTo>
                  <a:pt x="2603728" y="57785"/>
                </a:lnTo>
                <a:lnTo>
                  <a:pt x="2605481" y="56515"/>
                </a:lnTo>
                <a:lnTo>
                  <a:pt x="2606751" y="55245"/>
                </a:lnTo>
                <a:lnTo>
                  <a:pt x="2609507" y="57785"/>
                </a:lnTo>
                <a:lnTo>
                  <a:pt x="2614472" y="57785"/>
                </a:lnTo>
                <a:lnTo>
                  <a:pt x="2615184" y="56515"/>
                </a:lnTo>
                <a:lnTo>
                  <a:pt x="2616504" y="52705"/>
                </a:lnTo>
                <a:lnTo>
                  <a:pt x="2619222" y="52705"/>
                </a:lnTo>
                <a:lnTo>
                  <a:pt x="2620086" y="53975"/>
                </a:lnTo>
                <a:lnTo>
                  <a:pt x="2620556" y="53975"/>
                </a:lnTo>
                <a:lnTo>
                  <a:pt x="2622131" y="52705"/>
                </a:lnTo>
                <a:lnTo>
                  <a:pt x="2628849" y="52705"/>
                </a:lnTo>
                <a:lnTo>
                  <a:pt x="2631325" y="51435"/>
                </a:lnTo>
                <a:lnTo>
                  <a:pt x="2631986" y="51435"/>
                </a:lnTo>
                <a:lnTo>
                  <a:pt x="2635021" y="50165"/>
                </a:lnTo>
                <a:lnTo>
                  <a:pt x="2644825" y="50165"/>
                </a:lnTo>
                <a:lnTo>
                  <a:pt x="2647111" y="51435"/>
                </a:lnTo>
                <a:lnTo>
                  <a:pt x="2649270" y="51435"/>
                </a:lnTo>
                <a:lnTo>
                  <a:pt x="2654693" y="48895"/>
                </a:lnTo>
                <a:lnTo>
                  <a:pt x="2658922" y="48895"/>
                </a:lnTo>
                <a:lnTo>
                  <a:pt x="2660548" y="47625"/>
                </a:lnTo>
                <a:lnTo>
                  <a:pt x="2681287" y="47625"/>
                </a:lnTo>
                <a:lnTo>
                  <a:pt x="2682417" y="46355"/>
                </a:lnTo>
                <a:lnTo>
                  <a:pt x="2685313" y="46355"/>
                </a:lnTo>
                <a:lnTo>
                  <a:pt x="2687104" y="45085"/>
                </a:lnTo>
                <a:lnTo>
                  <a:pt x="2690152" y="45085"/>
                </a:lnTo>
                <a:lnTo>
                  <a:pt x="2690469" y="43815"/>
                </a:lnTo>
                <a:lnTo>
                  <a:pt x="2690291" y="43815"/>
                </a:lnTo>
                <a:lnTo>
                  <a:pt x="2689758" y="42545"/>
                </a:lnTo>
                <a:lnTo>
                  <a:pt x="2689123" y="42545"/>
                </a:lnTo>
                <a:lnTo>
                  <a:pt x="2683306" y="41275"/>
                </a:lnTo>
                <a:lnTo>
                  <a:pt x="2678125" y="42545"/>
                </a:lnTo>
                <a:lnTo>
                  <a:pt x="2669489" y="42545"/>
                </a:lnTo>
                <a:lnTo>
                  <a:pt x="2668600" y="43815"/>
                </a:lnTo>
                <a:lnTo>
                  <a:pt x="2661056" y="43815"/>
                </a:lnTo>
                <a:lnTo>
                  <a:pt x="2660789" y="42545"/>
                </a:lnTo>
                <a:lnTo>
                  <a:pt x="2662796" y="42545"/>
                </a:lnTo>
                <a:lnTo>
                  <a:pt x="2664549" y="41275"/>
                </a:lnTo>
                <a:lnTo>
                  <a:pt x="2666631" y="40005"/>
                </a:lnTo>
                <a:lnTo>
                  <a:pt x="2668397" y="40005"/>
                </a:lnTo>
                <a:lnTo>
                  <a:pt x="2668486" y="38735"/>
                </a:lnTo>
                <a:lnTo>
                  <a:pt x="2668536" y="37465"/>
                </a:lnTo>
                <a:lnTo>
                  <a:pt x="2667101" y="37465"/>
                </a:lnTo>
                <a:lnTo>
                  <a:pt x="2666517" y="36195"/>
                </a:lnTo>
                <a:lnTo>
                  <a:pt x="2658326" y="36195"/>
                </a:lnTo>
                <a:lnTo>
                  <a:pt x="2641828" y="37465"/>
                </a:lnTo>
                <a:lnTo>
                  <a:pt x="2638704" y="37465"/>
                </a:lnTo>
                <a:lnTo>
                  <a:pt x="2637828" y="38735"/>
                </a:lnTo>
                <a:lnTo>
                  <a:pt x="2599029" y="38735"/>
                </a:lnTo>
                <a:lnTo>
                  <a:pt x="2597912" y="37465"/>
                </a:lnTo>
                <a:lnTo>
                  <a:pt x="2589834" y="37465"/>
                </a:lnTo>
                <a:lnTo>
                  <a:pt x="2582799" y="36195"/>
                </a:lnTo>
                <a:lnTo>
                  <a:pt x="2576398" y="36195"/>
                </a:lnTo>
                <a:lnTo>
                  <a:pt x="2570581" y="37211"/>
                </a:lnTo>
                <a:lnTo>
                  <a:pt x="2570581" y="80645"/>
                </a:lnTo>
                <a:lnTo>
                  <a:pt x="2570022" y="81915"/>
                </a:lnTo>
                <a:lnTo>
                  <a:pt x="2569133" y="80645"/>
                </a:lnTo>
                <a:lnTo>
                  <a:pt x="2570581" y="80645"/>
                </a:lnTo>
                <a:lnTo>
                  <a:pt x="2570581" y="37211"/>
                </a:lnTo>
                <a:lnTo>
                  <a:pt x="2569095" y="37465"/>
                </a:lnTo>
                <a:lnTo>
                  <a:pt x="2568727" y="37465"/>
                </a:lnTo>
                <a:lnTo>
                  <a:pt x="2568727" y="66675"/>
                </a:lnTo>
                <a:lnTo>
                  <a:pt x="2568219" y="67945"/>
                </a:lnTo>
                <a:lnTo>
                  <a:pt x="2558326" y="67945"/>
                </a:lnTo>
                <a:lnTo>
                  <a:pt x="2558097" y="66675"/>
                </a:lnTo>
                <a:lnTo>
                  <a:pt x="2558288" y="66675"/>
                </a:lnTo>
                <a:lnTo>
                  <a:pt x="2561831" y="65405"/>
                </a:lnTo>
                <a:lnTo>
                  <a:pt x="2565120" y="65405"/>
                </a:lnTo>
                <a:lnTo>
                  <a:pt x="2568689" y="66675"/>
                </a:lnTo>
                <a:lnTo>
                  <a:pt x="2568727" y="37465"/>
                </a:lnTo>
                <a:lnTo>
                  <a:pt x="2568486" y="37465"/>
                </a:lnTo>
                <a:lnTo>
                  <a:pt x="2567508" y="40005"/>
                </a:lnTo>
                <a:lnTo>
                  <a:pt x="2566987" y="40005"/>
                </a:lnTo>
                <a:lnTo>
                  <a:pt x="2565247" y="37465"/>
                </a:lnTo>
                <a:lnTo>
                  <a:pt x="2564981" y="37465"/>
                </a:lnTo>
                <a:lnTo>
                  <a:pt x="2563901" y="40005"/>
                </a:lnTo>
                <a:lnTo>
                  <a:pt x="2558580" y="40005"/>
                </a:lnTo>
                <a:lnTo>
                  <a:pt x="2556573" y="38735"/>
                </a:lnTo>
                <a:lnTo>
                  <a:pt x="2555798" y="38735"/>
                </a:lnTo>
                <a:lnTo>
                  <a:pt x="2553512" y="40005"/>
                </a:lnTo>
                <a:lnTo>
                  <a:pt x="2550960" y="40005"/>
                </a:lnTo>
                <a:lnTo>
                  <a:pt x="2550960" y="66675"/>
                </a:lnTo>
                <a:lnTo>
                  <a:pt x="2550642" y="66675"/>
                </a:lnTo>
                <a:lnTo>
                  <a:pt x="2550439" y="67945"/>
                </a:lnTo>
                <a:lnTo>
                  <a:pt x="2548864" y="67945"/>
                </a:lnTo>
                <a:lnTo>
                  <a:pt x="2547912" y="66675"/>
                </a:lnTo>
                <a:lnTo>
                  <a:pt x="2544864" y="66675"/>
                </a:lnTo>
                <a:lnTo>
                  <a:pt x="2544114" y="67945"/>
                </a:lnTo>
                <a:lnTo>
                  <a:pt x="2543467" y="69215"/>
                </a:lnTo>
                <a:lnTo>
                  <a:pt x="2541447" y="67945"/>
                </a:lnTo>
                <a:lnTo>
                  <a:pt x="2540927" y="67945"/>
                </a:lnTo>
                <a:lnTo>
                  <a:pt x="2539911" y="68605"/>
                </a:lnTo>
                <a:lnTo>
                  <a:pt x="2539911" y="80645"/>
                </a:lnTo>
                <a:lnTo>
                  <a:pt x="2539136" y="81915"/>
                </a:lnTo>
                <a:lnTo>
                  <a:pt x="2535593" y="81915"/>
                </a:lnTo>
                <a:lnTo>
                  <a:pt x="2534602" y="80645"/>
                </a:lnTo>
                <a:lnTo>
                  <a:pt x="2539911" y="80645"/>
                </a:lnTo>
                <a:lnTo>
                  <a:pt x="2539911" y="68605"/>
                </a:lnTo>
                <a:lnTo>
                  <a:pt x="2538958" y="69215"/>
                </a:lnTo>
                <a:lnTo>
                  <a:pt x="2532126" y="69215"/>
                </a:lnTo>
                <a:lnTo>
                  <a:pt x="2531656" y="67945"/>
                </a:lnTo>
                <a:lnTo>
                  <a:pt x="2531795" y="66675"/>
                </a:lnTo>
                <a:lnTo>
                  <a:pt x="2534437" y="66675"/>
                </a:lnTo>
                <a:lnTo>
                  <a:pt x="2535936" y="64135"/>
                </a:lnTo>
                <a:lnTo>
                  <a:pt x="2538514" y="64135"/>
                </a:lnTo>
                <a:lnTo>
                  <a:pt x="2538984" y="62865"/>
                </a:lnTo>
                <a:lnTo>
                  <a:pt x="2541333" y="62865"/>
                </a:lnTo>
                <a:lnTo>
                  <a:pt x="2543505" y="64135"/>
                </a:lnTo>
                <a:lnTo>
                  <a:pt x="2544864" y="64135"/>
                </a:lnTo>
                <a:lnTo>
                  <a:pt x="2547201" y="62865"/>
                </a:lnTo>
                <a:lnTo>
                  <a:pt x="2547963" y="62865"/>
                </a:lnTo>
                <a:lnTo>
                  <a:pt x="2549461" y="65405"/>
                </a:lnTo>
                <a:lnTo>
                  <a:pt x="2550960" y="66675"/>
                </a:lnTo>
                <a:lnTo>
                  <a:pt x="2550960" y="40005"/>
                </a:lnTo>
                <a:lnTo>
                  <a:pt x="2548648" y="40005"/>
                </a:lnTo>
                <a:lnTo>
                  <a:pt x="2546870" y="38735"/>
                </a:lnTo>
                <a:lnTo>
                  <a:pt x="2546045" y="40005"/>
                </a:lnTo>
                <a:lnTo>
                  <a:pt x="2544280" y="40005"/>
                </a:lnTo>
                <a:lnTo>
                  <a:pt x="2543632" y="38735"/>
                </a:lnTo>
                <a:lnTo>
                  <a:pt x="2542019" y="37465"/>
                </a:lnTo>
                <a:lnTo>
                  <a:pt x="2540952" y="37465"/>
                </a:lnTo>
                <a:lnTo>
                  <a:pt x="2537218" y="36195"/>
                </a:lnTo>
                <a:lnTo>
                  <a:pt x="2534805" y="36195"/>
                </a:lnTo>
                <a:lnTo>
                  <a:pt x="2532062" y="38735"/>
                </a:lnTo>
                <a:lnTo>
                  <a:pt x="2529509" y="38735"/>
                </a:lnTo>
                <a:lnTo>
                  <a:pt x="2529509" y="67945"/>
                </a:lnTo>
                <a:lnTo>
                  <a:pt x="2528963" y="69215"/>
                </a:lnTo>
                <a:lnTo>
                  <a:pt x="2526309" y="69215"/>
                </a:lnTo>
                <a:lnTo>
                  <a:pt x="2526106" y="67945"/>
                </a:lnTo>
                <a:lnTo>
                  <a:pt x="2526601" y="66675"/>
                </a:lnTo>
                <a:lnTo>
                  <a:pt x="2528900" y="66675"/>
                </a:lnTo>
                <a:lnTo>
                  <a:pt x="2529509" y="67945"/>
                </a:lnTo>
                <a:lnTo>
                  <a:pt x="2529509" y="38735"/>
                </a:lnTo>
                <a:lnTo>
                  <a:pt x="2528455" y="38735"/>
                </a:lnTo>
                <a:lnTo>
                  <a:pt x="2526842" y="40005"/>
                </a:lnTo>
                <a:lnTo>
                  <a:pt x="2526334" y="40005"/>
                </a:lnTo>
                <a:lnTo>
                  <a:pt x="2524963" y="38735"/>
                </a:lnTo>
                <a:lnTo>
                  <a:pt x="2516009" y="38735"/>
                </a:lnTo>
                <a:lnTo>
                  <a:pt x="2516009" y="67945"/>
                </a:lnTo>
                <a:lnTo>
                  <a:pt x="2515781" y="69215"/>
                </a:lnTo>
                <a:lnTo>
                  <a:pt x="2512085" y="69215"/>
                </a:lnTo>
                <a:lnTo>
                  <a:pt x="2512352" y="67945"/>
                </a:lnTo>
                <a:lnTo>
                  <a:pt x="2516009" y="67945"/>
                </a:lnTo>
                <a:lnTo>
                  <a:pt x="2516009" y="38735"/>
                </a:lnTo>
                <a:lnTo>
                  <a:pt x="2509215" y="38735"/>
                </a:lnTo>
                <a:lnTo>
                  <a:pt x="2509215" y="85725"/>
                </a:lnTo>
                <a:lnTo>
                  <a:pt x="2508897" y="86995"/>
                </a:lnTo>
                <a:lnTo>
                  <a:pt x="2508656" y="88265"/>
                </a:lnTo>
                <a:lnTo>
                  <a:pt x="2504770" y="88265"/>
                </a:lnTo>
                <a:lnTo>
                  <a:pt x="2504719" y="86995"/>
                </a:lnTo>
                <a:lnTo>
                  <a:pt x="2505672" y="85725"/>
                </a:lnTo>
                <a:lnTo>
                  <a:pt x="2509215" y="85725"/>
                </a:lnTo>
                <a:lnTo>
                  <a:pt x="2509215" y="38735"/>
                </a:lnTo>
                <a:lnTo>
                  <a:pt x="2488463" y="38735"/>
                </a:lnTo>
                <a:lnTo>
                  <a:pt x="2488463" y="81915"/>
                </a:lnTo>
                <a:lnTo>
                  <a:pt x="2488031" y="83185"/>
                </a:lnTo>
                <a:lnTo>
                  <a:pt x="2479522" y="83185"/>
                </a:lnTo>
                <a:lnTo>
                  <a:pt x="2479243" y="81915"/>
                </a:lnTo>
                <a:lnTo>
                  <a:pt x="2488463" y="81915"/>
                </a:lnTo>
                <a:lnTo>
                  <a:pt x="2488463" y="38735"/>
                </a:lnTo>
                <a:lnTo>
                  <a:pt x="2468880" y="38735"/>
                </a:lnTo>
                <a:lnTo>
                  <a:pt x="2468880" y="85725"/>
                </a:lnTo>
                <a:lnTo>
                  <a:pt x="2468562" y="86995"/>
                </a:lnTo>
                <a:lnTo>
                  <a:pt x="2468283" y="88265"/>
                </a:lnTo>
                <a:lnTo>
                  <a:pt x="2438882" y="88265"/>
                </a:lnTo>
                <a:lnTo>
                  <a:pt x="2438806" y="86995"/>
                </a:lnTo>
                <a:lnTo>
                  <a:pt x="2439936" y="85725"/>
                </a:lnTo>
                <a:lnTo>
                  <a:pt x="2440571" y="85725"/>
                </a:lnTo>
                <a:lnTo>
                  <a:pt x="2442959" y="86995"/>
                </a:lnTo>
                <a:lnTo>
                  <a:pt x="2459342" y="86995"/>
                </a:lnTo>
                <a:lnTo>
                  <a:pt x="2460358" y="85725"/>
                </a:lnTo>
                <a:lnTo>
                  <a:pt x="2461361" y="84455"/>
                </a:lnTo>
                <a:lnTo>
                  <a:pt x="2462809" y="84455"/>
                </a:lnTo>
                <a:lnTo>
                  <a:pt x="2466771" y="85725"/>
                </a:lnTo>
                <a:lnTo>
                  <a:pt x="2468880" y="85725"/>
                </a:lnTo>
                <a:lnTo>
                  <a:pt x="2468880" y="38735"/>
                </a:lnTo>
                <a:lnTo>
                  <a:pt x="2466517" y="38735"/>
                </a:lnTo>
                <a:lnTo>
                  <a:pt x="2466517" y="83185"/>
                </a:lnTo>
                <a:lnTo>
                  <a:pt x="2463101" y="83185"/>
                </a:lnTo>
                <a:lnTo>
                  <a:pt x="2462644" y="81915"/>
                </a:lnTo>
                <a:lnTo>
                  <a:pt x="2466073" y="81915"/>
                </a:lnTo>
                <a:lnTo>
                  <a:pt x="2466517" y="83185"/>
                </a:lnTo>
                <a:lnTo>
                  <a:pt x="2466517" y="38735"/>
                </a:lnTo>
                <a:lnTo>
                  <a:pt x="2459380" y="38735"/>
                </a:lnTo>
                <a:lnTo>
                  <a:pt x="2459380" y="81915"/>
                </a:lnTo>
                <a:lnTo>
                  <a:pt x="2459126" y="83185"/>
                </a:lnTo>
                <a:lnTo>
                  <a:pt x="2457513" y="83185"/>
                </a:lnTo>
                <a:lnTo>
                  <a:pt x="2457310" y="81915"/>
                </a:lnTo>
                <a:lnTo>
                  <a:pt x="2459380" y="81915"/>
                </a:lnTo>
                <a:lnTo>
                  <a:pt x="2459380" y="38735"/>
                </a:lnTo>
                <a:lnTo>
                  <a:pt x="2458453" y="38735"/>
                </a:lnTo>
                <a:lnTo>
                  <a:pt x="2457018" y="37465"/>
                </a:lnTo>
                <a:lnTo>
                  <a:pt x="2453767" y="37465"/>
                </a:lnTo>
                <a:lnTo>
                  <a:pt x="2453767" y="81915"/>
                </a:lnTo>
                <a:lnTo>
                  <a:pt x="2453513" y="83185"/>
                </a:lnTo>
                <a:lnTo>
                  <a:pt x="2444661" y="83185"/>
                </a:lnTo>
                <a:lnTo>
                  <a:pt x="2444458" y="81915"/>
                </a:lnTo>
                <a:lnTo>
                  <a:pt x="2453767" y="81915"/>
                </a:lnTo>
                <a:lnTo>
                  <a:pt x="2453767" y="37465"/>
                </a:lnTo>
                <a:lnTo>
                  <a:pt x="2451925" y="37465"/>
                </a:lnTo>
                <a:lnTo>
                  <a:pt x="2450719" y="38735"/>
                </a:lnTo>
                <a:lnTo>
                  <a:pt x="2426182" y="38735"/>
                </a:lnTo>
                <a:lnTo>
                  <a:pt x="2426182" y="81915"/>
                </a:lnTo>
                <a:lnTo>
                  <a:pt x="2425789" y="83185"/>
                </a:lnTo>
                <a:lnTo>
                  <a:pt x="2422614" y="83185"/>
                </a:lnTo>
                <a:lnTo>
                  <a:pt x="2422614" y="86995"/>
                </a:lnTo>
                <a:lnTo>
                  <a:pt x="2422385" y="88265"/>
                </a:lnTo>
                <a:lnTo>
                  <a:pt x="2421877" y="88265"/>
                </a:lnTo>
                <a:lnTo>
                  <a:pt x="2419896" y="89535"/>
                </a:lnTo>
                <a:lnTo>
                  <a:pt x="2418626" y="89535"/>
                </a:lnTo>
                <a:lnTo>
                  <a:pt x="2416289" y="88265"/>
                </a:lnTo>
                <a:lnTo>
                  <a:pt x="2415349" y="88265"/>
                </a:lnTo>
                <a:lnTo>
                  <a:pt x="2414028" y="89535"/>
                </a:lnTo>
                <a:lnTo>
                  <a:pt x="2411590" y="89535"/>
                </a:lnTo>
                <a:lnTo>
                  <a:pt x="2410955" y="88265"/>
                </a:lnTo>
                <a:lnTo>
                  <a:pt x="2411412" y="86995"/>
                </a:lnTo>
                <a:lnTo>
                  <a:pt x="2422614" y="86995"/>
                </a:lnTo>
                <a:lnTo>
                  <a:pt x="2422614" y="83185"/>
                </a:lnTo>
                <a:lnTo>
                  <a:pt x="2415463" y="83185"/>
                </a:lnTo>
                <a:lnTo>
                  <a:pt x="2415121" y="81915"/>
                </a:lnTo>
                <a:lnTo>
                  <a:pt x="2426182" y="81915"/>
                </a:lnTo>
                <a:lnTo>
                  <a:pt x="2426182" y="38735"/>
                </a:lnTo>
                <a:lnTo>
                  <a:pt x="2408110" y="38735"/>
                </a:lnTo>
                <a:lnTo>
                  <a:pt x="2408110" y="81915"/>
                </a:lnTo>
                <a:lnTo>
                  <a:pt x="2407640" y="83185"/>
                </a:lnTo>
                <a:lnTo>
                  <a:pt x="2406040" y="83185"/>
                </a:lnTo>
                <a:lnTo>
                  <a:pt x="2405811" y="81915"/>
                </a:lnTo>
                <a:lnTo>
                  <a:pt x="2408110" y="81915"/>
                </a:lnTo>
                <a:lnTo>
                  <a:pt x="2408110" y="38735"/>
                </a:lnTo>
                <a:lnTo>
                  <a:pt x="2393048" y="38735"/>
                </a:lnTo>
                <a:lnTo>
                  <a:pt x="2391549" y="37465"/>
                </a:lnTo>
                <a:lnTo>
                  <a:pt x="2387523" y="37465"/>
                </a:lnTo>
                <a:lnTo>
                  <a:pt x="2386596" y="38735"/>
                </a:lnTo>
                <a:lnTo>
                  <a:pt x="2273757" y="38735"/>
                </a:lnTo>
                <a:lnTo>
                  <a:pt x="2272563" y="37465"/>
                </a:lnTo>
                <a:lnTo>
                  <a:pt x="2269731" y="36195"/>
                </a:lnTo>
                <a:lnTo>
                  <a:pt x="2268042" y="36195"/>
                </a:lnTo>
                <a:lnTo>
                  <a:pt x="2264232" y="38735"/>
                </a:lnTo>
                <a:lnTo>
                  <a:pt x="2262162" y="38735"/>
                </a:lnTo>
                <a:lnTo>
                  <a:pt x="2259330" y="37465"/>
                </a:lnTo>
                <a:lnTo>
                  <a:pt x="2258453" y="36195"/>
                </a:lnTo>
                <a:lnTo>
                  <a:pt x="2203208" y="36195"/>
                </a:lnTo>
                <a:lnTo>
                  <a:pt x="2200706" y="34925"/>
                </a:lnTo>
                <a:lnTo>
                  <a:pt x="2175980" y="34925"/>
                </a:lnTo>
                <a:lnTo>
                  <a:pt x="2174925" y="36195"/>
                </a:lnTo>
                <a:lnTo>
                  <a:pt x="2172068" y="36195"/>
                </a:lnTo>
                <a:lnTo>
                  <a:pt x="2169858" y="34925"/>
                </a:lnTo>
                <a:lnTo>
                  <a:pt x="2122360" y="34925"/>
                </a:lnTo>
                <a:lnTo>
                  <a:pt x="2120417" y="33655"/>
                </a:lnTo>
                <a:lnTo>
                  <a:pt x="2111375" y="33655"/>
                </a:lnTo>
                <a:lnTo>
                  <a:pt x="2108212" y="34925"/>
                </a:lnTo>
                <a:lnTo>
                  <a:pt x="2106676" y="34925"/>
                </a:lnTo>
                <a:lnTo>
                  <a:pt x="2103843" y="33655"/>
                </a:lnTo>
                <a:lnTo>
                  <a:pt x="2048370" y="33655"/>
                </a:lnTo>
                <a:lnTo>
                  <a:pt x="2047163" y="32385"/>
                </a:lnTo>
                <a:lnTo>
                  <a:pt x="2044915" y="31115"/>
                </a:lnTo>
                <a:lnTo>
                  <a:pt x="2043811" y="32385"/>
                </a:lnTo>
                <a:lnTo>
                  <a:pt x="2041512" y="32385"/>
                </a:lnTo>
                <a:lnTo>
                  <a:pt x="2040343" y="33655"/>
                </a:lnTo>
                <a:lnTo>
                  <a:pt x="2038324" y="32385"/>
                </a:lnTo>
                <a:lnTo>
                  <a:pt x="2037524" y="31115"/>
                </a:lnTo>
                <a:lnTo>
                  <a:pt x="1979841" y="31115"/>
                </a:lnTo>
                <a:lnTo>
                  <a:pt x="1977580" y="29845"/>
                </a:lnTo>
                <a:lnTo>
                  <a:pt x="1976996" y="31115"/>
                </a:lnTo>
                <a:lnTo>
                  <a:pt x="1967966" y="31115"/>
                </a:lnTo>
                <a:lnTo>
                  <a:pt x="1966582" y="29845"/>
                </a:lnTo>
                <a:lnTo>
                  <a:pt x="1952028" y="29845"/>
                </a:lnTo>
                <a:lnTo>
                  <a:pt x="1950593" y="31115"/>
                </a:lnTo>
                <a:lnTo>
                  <a:pt x="1950059" y="31115"/>
                </a:lnTo>
                <a:lnTo>
                  <a:pt x="1948357" y="29845"/>
                </a:lnTo>
                <a:lnTo>
                  <a:pt x="1893531" y="29845"/>
                </a:lnTo>
                <a:lnTo>
                  <a:pt x="1891614" y="28575"/>
                </a:lnTo>
                <a:lnTo>
                  <a:pt x="1877060" y="28575"/>
                </a:lnTo>
                <a:lnTo>
                  <a:pt x="1875370" y="29845"/>
                </a:lnTo>
                <a:lnTo>
                  <a:pt x="1874862" y="29845"/>
                </a:lnTo>
                <a:lnTo>
                  <a:pt x="1873084" y="28575"/>
                </a:lnTo>
                <a:lnTo>
                  <a:pt x="1871980" y="28575"/>
                </a:lnTo>
                <a:lnTo>
                  <a:pt x="1868716" y="29845"/>
                </a:lnTo>
                <a:lnTo>
                  <a:pt x="1866671" y="29845"/>
                </a:lnTo>
                <a:lnTo>
                  <a:pt x="1864118" y="28575"/>
                </a:lnTo>
                <a:lnTo>
                  <a:pt x="1778469" y="28575"/>
                </a:lnTo>
                <a:lnTo>
                  <a:pt x="1772666" y="27305"/>
                </a:lnTo>
                <a:lnTo>
                  <a:pt x="1765096" y="27305"/>
                </a:lnTo>
                <a:lnTo>
                  <a:pt x="1761896" y="26035"/>
                </a:lnTo>
                <a:lnTo>
                  <a:pt x="1759546" y="26035"/>
                </a:lnTo>
                <a:lnTo>
                  <a:pt x="1756359" y="27305"/>
                </a:lnTo>
                <a:lnTo>
                  <a:pt x="1738363" y="27305"/>
                </a:lnTo>
                <a:lnTo>
                  <a:pt x="1735023" y="28575"/>
                </a:lnTo>
                <a:lnTo>
                  <a:pt x="1732584" y="27305"/>
                </a:lnTo>
                <a:lnTo>
                  <a:pt x="1726679" y="27305"/>
                </a:lnTo>
                <a:lnTo>
                  <a:pt x="1725815" y="26035"/>
                </a:lnTo>
                <a:lnTo>
                  <a:pt x="1720037" y="26035"/>
                </a:lnTo>
                <a:lnTo>
                  <a:pt x="1715630" y="27305"/>
                </a:lnTo>
                <a:lnTo>
                  <a:pt x="1713649" y="27305"/>
                </a:lnTo>
                <a:lnTo>
                  <a:pt x="1713090" y="26035"/>
                </a:lnTo>
                <a:lnTo>
                  <a:pt x="1705495" y="26035"/>
                </a:lnTo>
                <a:lnTo>
                  <a:pt x="1704898" y="27305"/>
                </a:lnTo>
                <a:lnTo>
                  <a:pt x="1703120" y="27305"/>
                </a:lnTo>
                <a:lnTo>
                  <a:pt x="1700352" y="26035"/>
                </a:lnTo>
                <a:lnTo>
                  <a:pt x="1635112" y="26035"/>
                </a:lnTo>
                <a:lnTo>
                  <a:pt x="1632940" y="24765"/>
                </a:lnTo>
                <a:lnTo>
                  <a:pt x="1614043" y="24765"/>
                </a:lnTo>
                <a:lnTo>
                  <a:pt x="1613560" y="23495"/>
                </a:lnTo>
                <a:lnTo>
                  <a:pt x="1814487" y="23495"/>
                </a:lnTo>
                <a:lnTo>
                  <a:pt x="1816430" y="24765"/>
                </a:lnTo>
                <a:lnTo>
                  <a:pt x="1835899" y="24765"/>
                </a:lnTo>
                <a:lnTo>
                  <a:pt x="1838350" y="23495"/>
                </a:lnTo>
                <a:lnTo>
                  <a:pt x="1878609" y="23495"/>
                </a:lnTo>
                <a:lnTo>
                  <a:pt x="1880781" y="24765"/>
                </a:lnTo>
                <a:lnTo>
                  <a:pt x="1889544" y="24765"/>
                </a:lnTo>
                <a:lnTo>
                  <a:pt x="1892046" y="23495"/>
                </a:lnTo>
                <a:lnTo>
                  <a:pt x="1894103" y="23495"/>
                </a:lnTo>
                <a:lnTo>
                  <a:pt x="1896821" y="24765"/>
                </a:lnTo>
                <a:lnTo>
                  <a:pt x="1897316" y="24765"/>
                </a:lnTo>
                <a:lnTo>
                  <a:pt x="1898764" y="23495"/>
                </a:lnTo>
                <a:lnTo>
                  <a:pt x="1906079" y="23495"/>
                </a:lnTo>
                <a:lnTo>
                  <a:pt x="1908606" y="24765"/>
                </a:lnTo>
                <a:lnTo>
                  <a:pt x="1911032" y="24765"/>
                </a:lnTo>
                <a:lnTo>
                  <a:pt x="1912429" y="23495"/>
                </a:lnTo>
                <a:lnTo>
                  <a:pt x="1914804" y="23495"/>
                </a:lnTo>
                <a:lnTo>
                  <a:pt x="1917026" y="24765"/>
                </a:lnTo>
                <a:lnTo>
                  <a:pt x="1932127" y="24765"/>
                </a:lnTo>
                <a:lnTo>
                  <a:pt x="1934083" y="26035"/>
                </a:lnTo>
                <a:lnTo>
                  <a:pt x="1947900" y="26035"/>
                </a:lnTo>
                <a:lnTo>
                  <a:pt x="1948764" y="24765"/>
                </a:lnTo>
                <a:lnTo>
                  <a:pt x="1957603" y="24765"/>
                </a:lnTo>
                <a:lnTo>
                  <a:pt x="1959305" y="26035"/>
                </a:lnTo>
                <a:lnTo>
                  <a:pt x="1961299" y="24765"/>
                </a:lnTo>
                <a:lnTo>
                  <a:pt x="1985035" y="24765"/>
                </a:lnTo>
                <a:lnTo>
                  <a:pt x="1987499" y="26035"/>
                </a:lnTo>
                <a:lnTo>
                  <a:pt x="1992337" y="26035"/>
                </a:lnTo>
                <a:lnTo>
                  <a:pt x="1995170" y="24765"/>
                </a:lnTo>
                <a:lnTo>
                  <a:pt x="1996655" y="24765"/>
                </a:lnTo>
                <a:lnTo>
                  <a:pt x="1998941" y="26035"/>
                </a:lnTo>
                <a:lnTo>
                  <a:pt x="2006434" y="26035"/>
                </a:lnTo>
                <a:lnTo>
                  <a:pt x="2008136" y="24765"/>
                </a:lnTo>
                <a:lnTo>
                  <a:pt x="2009241" y="26035"/>
                </a:lnTo>
                <a:lnTo>
                  <a:pt x="2041283" y="26035"/>
                </a:lnTo>
                <a:lnTo>
                  <a:pt x="2042477" y="24765"/>
                </a:lnTo>
                <a:lnTo>
                  <a:pt x="2043391" y="24765"/>
                </a:lnTo>
                <a:lnTo>
                  <a:pt x="2046262" y="27305"/>
                </a:lnTo>
                <a:lnTo>
                  <a:pt x="2048268" y="26035"/>
                </a:lnTo>
                <a:lnTo>
                  <a:pt x="2050783" y="24765"/>
                </a:lnTo>
                <a:lnTo>
                  <a:pt x="2058416" y="24765"/>
                </a:lnTo>
                <a:lnTo>
                  <a:pt x="2060575" y="26035"/>
                </a:lnTo>
                <a:lnTo>
                  <a:pt x="2073402" y="26035"/>
                </a:lnTo>
                <a:lnTo>
                  <a:pt x="2078913" y="27305"/>
                </a:lnTo>
                <a:lnTo>
                  <a:pt x="2082330" y="27305"/>
                </a:lnTo>
                <a:lnTo>
                  <a:pt x="2082901" y="28575"/>
                </a:lnTo>
                <a:lnTo>
                  <a:pt x="2108581" y="28575"/>
                </a:lnTo>
                <a:lnTo>
                  <a:pt x="2109686" y="27305"/>
                </a:lnTo>
                <a:lnTo>
                  <a:pt x="2111883" y="27305"/>
                </a:lnTo>
                <a:lnTo>
                  <a:pt x="2113280" y="28575"/>
                </a:lnTo>
                <a:lnTo>
                  <a:pt x="2136838" y="28575"/>
                </a:lnTo>
                <a:lnTo>
                  <a:pt x="2137943" y="27305"/>
                </a:lnTo>
                <a:lnTo>
                  <a:pt x="2140039" y="26035"/>
                </a:lnTo>
                <a:lnTo>
                  <a:pt x="2140585" y="27305"/>
                </a:lnTo>
                <a:lnTo>
                  <a:pt x="2142718" y="28575"/>
                </a:lnTo>
                <a:lnTo>
                  <a:pt x="2181110" y="28575"/>
                </a:lnTo>
                <a:lnTo>
                  <a:pt x="2183244" y="29845"/>
                </a:lnTo>
                <a:lnTo>
                  <a:pt x="2200351" y="29845"/>
                </a:lnTo>
                <a:lnTo>
                  <a:pt x="2204262" y="31115"/>
                </a:lnTo>
                <a:lnTo>
                  <a:pt x="2205278" y="31115"/>
                </a:lnTo>
                <a:lnTo>
                  <a:pt x="2209012" y="29845"/>
                </a:lnTo>
                <a:lnTo>
                  <a:pt x="2211019" y="29845"/>
                </a:lnTo>
                <a:lnTo>
                  <a:pt x="2214194" y="31115"/>
                </a:lnTo>
                <a:lnTo>
                  <a:pt x="2217204" y="31115"/>
                </a:lnTo>
                <a:lnTo>
                  <a:pt x="2219655" y="32385"/>
                </a:lnTo>
                <a:lnTo>
                  <a:pt x="2222373" y="31115"/>
                </a:lnTo>
                <a:lnTo>
                  <a:pt x="2224036" y="31115"/>
                </a:lnTo>
                <a:lnTo>
                  <a:pt x="2225141" y="29845"/>
                </a:lnTo>
                <a:lnTo>
                  <a:pt x="2227148" y="31115"/>
                </a:lnTo>
                <a:lnTo>
                  <a:pt x="2232977" y="31115"/>
                </a:lnTo>
                <a:lnTo>
                  <a:pt x="2234082" y="29845"/>
                </a:lnTo>
                <a:lnTo>
                  <a:pt x="2242870" y="29845"/>
                </a:lnTo>
                <a:lnTo>
                  <a:pt x="2243480" y="31115"/>
                </a:lnTo>
                <a:lnTo>
                  <a:pt x="2274049" y="31115"/>
                </a:lnTo>
                <a:lnTo>
                  <a:pt x="2286851" y="32385"/>
                </a:lnTo>
                <a:lnTo>
                  <a:pt x="2293264" y="31115"/>
                </a:lnTo>
                <a:lnTo>
                  <a:pt x="2302027" y="31115"/>
                </a:lnTo>
                <a:lnTo>
                  <a:pt x="2303970" y="29845"/>
                </a:lnTo>
                <a:lnTo>
                  <a:pt x="2304859" y="29845"/>
                </a:lnTo>
                <a:lnTo>
                  <a:pt x="2307056" y="31115"/>
                </a:lnTo>
                <a:lnTo>
                  <a:pt x="2308441" y="32385"/>
                </a:lnTo>
                <a:lnTo>
                  <a:pt x="2317648" y="31115"/>
                </a:lnTo>
                <a:lnTo>
                  <a:pt x="2325268" y="31115"/>
                </a:lnTo>
                <a:lnTo>
                  <a:pt x="2336558" y="32385"/>
                </a:lnTo>
                <a:lnTo>
                  <a:pt x="2340229" y="32385"/>
                </a:lnTo>
                <a:lnTo>
                  <a:pt x="2346922" y="31115"/>
                </a:lnTo>
                <a:lnTo>
                  <a:pt x="2349957" y="31115"/>
                </a:lnTo>
                <a:lnTo>
                  <a:pt x="2356370" y="32385"/>
                </a:lnTo>
                <a:lnTo>
                  <a:pt x="2377084" y="32385"/>
                </a:lnTo>
                <a:lnTo>
                  <a:pt x="2378976" y="33655"/>
                </a:lnTo>
                <a:lnTo>
                  <a:pt x="2391803" y="33655"/>
                </a:lnTo>
                <a:lnTo>
                  <a:pt x="2393264" y="32385"/>
                </a:lnTo>
                <a:lnTo>
                  <a:pt x="2396375" y="32385"/>
                </a:lnTo>
                <a:lnTo>
                  <a:pt x="2403691" y="31115"/>
                </a:lnTo>
                <a:lnTo>
                  <a:pt x="2410091" y="31115"/>
                </a:lnTo>
                <a:lnTo>
                  <a:pt x="2416505" y="32385"/>
                </a:lnTo>
                <a:lnTo>
                  <a:pt x="2431567" y="32385"/>
                </a:lnTo>
                <a:lnTo>
                  <a:pt x="2433358" y="31115"/>
                </a:lnTo>
                <a:lnTo>
                  <a:pt x="2437295" y="31115"/>
                </a:lnTo>
                <a:lnTo>
                  <a:pt x="2445232" y="32385"/>
                </a:lnTo>
                <a:lnTo>
                  <a:pt x="2451620" y="32385"/>
                </a:lnTo>
                <a:lnTo>
                  <a:pt x="2458034" y="31115"/>
                </a:lnTo>
                <a:lnTo>
                  <a:pt x="2462885" y="31115"/>
                </a:lnTo>
                <a:lnTo>
                  <a:pt x="2465095" y="29845"/>
                </a:lnTo>
                <a:lnTo>
                  <a:pt x="2468143" y="29845"/>
                </a:lnTo>
                <a:lnTo>
                  <a:pt x="2470289" y="31115"/>
                </a:lnTo>
                <a:lnTo>
                  <a:pt x="2473439" y="31115"/>
                </a:lnTo>
                <a:lnTo>
                  <a:pt x="2474823" y="29845"/>
                </a:lnTo>
                <a:lnTo>
                  <a:pt x="2517927" y="29845"/>
                </a:lnTo>
                <a:lnTo>
                  <a:pt x="2518321" y="28575"/>
                </a:lnTo>
                <a:lnTo>
                  <a:pt x="2518194" y="27305"/>
                </a:lnTo>
                <a:lnTo>
                  <a:pt x="2517686" y="27305"/>
                </a:lnTo>
                <a:lnTo>
                  <a:pt x="2517038" y="26035"/>
                </a:lnTo>
                <a:lnTo>
                  <a:pt x="2496604" y="26035"/>
                </a:lnTo>
                <a:lnTo>
                  <a:pt x="2495969" y="27305"/>
                </a:lnTo>
                <a:lnTo>
                  <a:pt x="2491816" y="27305"/>
                </a:lnTo>
                <a:lnTo>
                  <a:pt x="2491511" y="26035"/>
                </a:lnTo>
                <a:lnTo>
                  <a:pt x="2485758" y="26035"/>
                </a:lnTo>
                <a:lnTo>
                  <a:pt x="2482011" y="28575"/>
                </a:lnTo>
                <a:lnTo>
                  <a:pt x="2480856" y="27305"/>
                </a:lnTo>
                <a:lnTo>
                  <a:pt x="2477693" y="26035"/>
                </a:lnTo>
                <a:lnTo>
                  <a:pt x="2475560" y="26035"/>
                </a:lnTo>
                <a:lnTo>
                  <a:pt x="2471813" y="27305"/>
                </a:lnTo>
                <a:lnTo>
                  <a:pt x="2470048" y="28575"/>
                </a:lnTo>
                <a:lnTo>
                  <a:pt x="2460904" y="28575"/>
                </a:lnTo>
                <a:lnTo>
                  <a:pt x="2455913" y="27305"/>
                </a:lnTo>
                <a:lnTo>
                  <a:pt x="2455037" y="27305"/>
                </a:lnTo>
                <a:lnTo>
                  <a:pt x="2453919" y="24765"/>
                </a:lnTo>
                <a:lnTo>
                  <a:pt x="2453411" y="24765"/>
                </a:lnTo>
                <a:lnTo>
                  <a:pt x="2452128" y="27305"/>
                </a:lnTo>
                <a:lnTo>
                  <a:pt x="2443772" y="27305"/>
                </a:lnTo>
                <a:lnTo>
                  <a:pt x="2412047" y="28575"/>
                </a:lnTo>
                <a:lnTo>
                  <a:pt x="2375611" y="28575"/>
                </a:lnTo>
                <a:lnTo>
                  <a:pt x="2374404" y="27305"/>
                </a:lnTo>
                <a:lnTo>
                  <a:pt x="2373338" y="24765"/>
                </a:lnTo>
                <a:lnTo>
                  <a:pt x="2372753" y="24765"/>
                </a:lnTo>
                <a:lnTo>
                  <a:pt x="2371953" y="27305"/>
                </a:lnTo>
                <a:lnTo>
                  <a:pt x="2371509" y="27305"/>
                </a:lnTo>
                <a:lnTo>
                  <a:pt x="2369108" y="28575"/>
                </a:lnTo>
                <a:lnTo>
                  <a:pt x="2367610" y="27305"/>
                </a:lnTo>
                <a:lnTo>
                  <a:pt x="2366492" y="26035"/>
                </a:lnTo>
                <a:lnTo>
                  <a:pt x="2366365" y="26035"/>
                </a:lnTo>
                <a:lnTo>
                  <a:pt x="2365464" y="24765"/>
                </a:lnTo>
                <a:lnTo>
                  <a:pt x="2363927" y="24765"/>
                </a:lnTo>
                <a:lnTo>
                  <a:pt x="2362327" y="27305"/>
                </a:lnTo>
                <a:lnTo>
                  <a:pt x="2361044" y="28575"/>
                </a:lnTo>
                <a:lnTo>
                  <a:pt x="2358593" y="27305"/>
                </a:lnTo>
                <a:lnTo>
                  <a:pt x="2358364" y="27305"/>
                </a:lnTo>
                <a:lnTo>
                  <a:pt x="2356789" y="24765"/>
                </a:lnTo>
                <a:lnTo>
                  <a:pt x="2356510" y="24765"/>
                </a:lnTo>
                <a:lnTo>
                  <a:pt x="2354821" y="27305"/>
                </a:lnTo>
                <a:lnTo>
                  <a:pt x="2354618" y="27305"/>
                </a:lnTo>
                <a:lnTo>
                  <a:pt x="2352878" y="24765"/>
                </a:lnTo>
                <a:lnTo>
                  <a:pt x="2352662" y="24765"/>
                </a:lnTo>
                <a:lnTo>
                  <a:pt x="2351646" y="27305"/>
                </a:lnTo>
                <a:lnTo>
                  <a:pt x="2350782" y="27305"/>
                </a:lnTo>
                <a:lnTo>
                  <a:pt x="2349004" y="28575"/>
                </a:lnTo>
                <a:lnTo>
                  <a:pt x="2348522" y="28575"/>
                </a:lnTo>
                <a:lnTo>
                  <a:pt x="2346972" y="29845"/>
                </a:lnTo>
                <a:lnTo>
                  <a:pt x="2346388" y="28575"/>
                </a:lnTo>
                <a:lnTo>
                  <a:pt x="2337168" y="28575"/>
                </a:lnTo>
                <a:lnTo>
                  <a:pt x="2311171" y="27305"/>
                </a:lnTo>
                <a:lnTo>
                  <a:pt x="2295969" y="27305"/>
                </a:lnTo>
                <a:lnTo>
                  <a:pt x="2293721" y="26035"/>
                </a:lnTo>
                <a:lnTo>
                  <a:pt x="2292820" y="27305"/>
                </a:lnTo>
                <a:lnTo>
                  <a:pt x="2286838" y="27305"/>
                </a:lnTo>
                <a:lnTo>
                  <a:pt x="2285365" y="24765"/>
                </a:lnTo>
                <a:lnTo>
                  <a:pt x="2266696" y="24765"/>
                </a:lnTo>
                <a:lnTo>
                  <a:pt x="2264562" y="26035"/>
                </a:lnTo>
                <a:lnTo>
                  <a:pt x="2263686" y="26035"/>
                </a:lnTo>
                <a:lnTo>
                  <a:pt x="2261311" y="24765"/>
                </a:lnTo>
                <a:lnTo>
                  <a:pt x="2261120" y="24765"/>
                </a:lnTo>
                <a:lnTo>
                  <a:pt x="2259838" y="26035"/>
                </a:lnTo>
                <a:lnTo>
                  <a:pt x="2259406" y="26035"/>
                </a:lnTo>
                <a:lnTo>
                  <a:pt x="2258085" y="27305"/>
                </a:lnTo>
                <a:lnTo>
                  <a:pt x="2257425" y="27305"/>
                </a:lnTo>
                <a:lnTo>
                  <a:pt x="2255939" y="24765"/>
                </a:lnTo>
                <a:lnTo>
                  <a:pt x="2253399" y="24765"/>
                </a:lnTo>
                <a:lnTo>
                  <a:pt x="2252865" y="26035"/>
                </a:lnTo>
                <a:lnTo>
                  <a:pt x="2251227" y="26035"/>
                </a:lnTo>
                <a:lnTo>
                  <a:pt x="2250135" y="24765"/>
                </a:lnTo>
                <a:lnTo>
                  <a:pt x="2249500" y="24765"/>
                </a:lnTo>
                <a:lnTo>
                  <a:pt x="2247303" y="26035"/>
                </a:lnTo>
                <a:lnTo>
                  <a:pt x="2235301" y="26035"/>
                </a:lnTo>
                <a:lnTo>
                  <a:pt x="2234311" y="23495"/>
                </a:lnTo>
                <a:lnTo>
                  <a:pt x="2233803" y="23495"/>
                </a:lnTo>
                <a:lnTo>
                  <a:pt x="2231720" y="24765"/>
                </a:lnTo>
                <a:lnTo>
                  <a:pt x="2230475" y="26035"/>
                </a:lnTo>
                <a:lnTo>
                  <a:pt x="2228240" y="26035"/>
                </a:lnTo>
                <a:lnTo>
                  <a:pt x="2227808" y="24765"/>
                </a:lnTo>
                <a:lnTo>
                  <a:pt x="2226843" y="23495"/>
                </a:lnTo>
                <a:lnTo>
                  <a:pt x="2226513" y="23495"/>
                </a:lnTo>
                <a:lnTo>
                  <a:pt x="2225586" y="24765"/>
                </a:lnTo>
                <a:lnTo>
                  <a:pt x="2225281" y="24765"/>
                </a:lnTo>
                <a:lnTo>
                  <a:pt x="2224621" y="26035"/>
                </a:lnTo>
                <a:lnTo>
                  <a:pt x="2223224" y="26035"/>
                </a:lnTo>
                <a:lnTo>
                  <a:pt x="2220430" y="23495"/>
                </a:lnTo>
                <a:lnTo>
                  <a:pt x="2217496" y="23495"/>
                </a:lnTo>
                <a:lnTo>
                  <a:pt x="2217496" y="26035"/>
                </a:lnTo>
                <a:lnTo>
                  <a:pt x="2215210" y="26035"/>
                </a:lnTo>
                <a:lnTo>
                  <a:pt x="2214854" y="24765"/>
                </a:lnTo>
                <a:lnTo>
                  <a:pt x="2217382" y="24765"/>
                </a:lnTo>
                <a:lnTo>
                  <a:pt x="2217496" y="26035"/>
                </a:lnTo>
                <a:lnTo>
                  <a:pt x="2217496" y="23495"/>
                </a:lnTo>
                <a:lnTo>
                  <a:pt x="2215362" y="23495"/>
                </a:lnTo>
                <a:lnTo>
                  <a:pt x="2214664" y="24765"/>
                </a:lnTo>
                <a:lnTo>
                  <a:pt x="2213584" y="24765"/>
                </a:lnTo>
                <a:lnTo>
                  <a:pt x="2212098" y="23495"/>
                </a:lnTo>
                <a:lnTo>
                  <a:pt x="2206244" y="23495"/>
                </a:lnTo>
                <a:lnTo>
                  <a:pt x="2206523" y="24765"/>
                </a:lnTo>
                <a:lnTo>
                  <a:pt x="2209901" y="24765"/>
                </a:lnTo>
                <a:lnTo>
                  <a:pt x="2210181" y="26035"/>
                </a:lnTo>
                <a:lnTo>
                  <a:pt x="2205291" y="26035"/>
                </a:lnTo>
                <a:lnTo>
                  <a:pt x="2201722" y="24765"/>
                </a:lnTo>
                <a:lnTo>
                  <a:pt x="2199322" y="24765"/>
                </a:lnTo>
                <a:lnTo>
                  <a:pt x="2197366" y="23495"/>
                </a:lnTo>
                <a:lnTo>
                  <a:pt x="2192515" y="23495"/>
                </a:lnTo>
                <a:lnTo>
                  <a:pt x="2188248" y="22225"/>
                </a:lnTo>
                <a:lnTo>
                  <a:pt x="2183396" y="23495"/>
                </a:lnTo>
                <a:lnTo>
                  <a:pt x="2181517" y="23495"/>
                </a:lnTo>
                <a:lnTo>
                  <a:pt x="2180844" y="24765"/>
                </a:lnTo>
                <a:lnTo>
                  <a:pt x="2179358" y="26035"/>
                </a:lnTo>
                <a:lnTo>
                  <a:pt x="2177110" y="24765"/>
                </a:lnTo>
                <a:lnTo>
                  <a:pt x="2155583" y="24765"/>
                </a:lnTo>
                <a:lnTo>
                  <a:pt x="2155063" y="23495"/>
                </a:lnTo>
                <a:lnTo>
                  <a:pt x="2155723" y="23495"/>
                </a:lnTo>
                <a:lnTo>
                  <a:pt x="2157069" y="22225"/>
                </a:lnTo>
                <a:lnTo>
                  <a:pt x="2156587" y="22225"/>
                </a:lnTo>
                <a:lnTo>
                  <a:pt x="2156282" y="20955"/>
                </a:lnTo>
                <a:lnTo>
                  <a:pt x="2154390" y="20955"/>
                </a:lnTo>
                <a:lnTo>
                  <a:pt x="2153081" y="22225"/>
                </a:lnTo>
                <a:lnTo>
                  <a:pt x="2151773" y="24765"/>
                </a:lnTo>
                <a:lnTo>
                  <a:pt x="2138845" y="24765"/>
                </a:lnTo>
                <a:lnTo>
                  <a:pt x="2138553" y="23495"/>
                </a:lnTo>
                <a:lnTo>
                  <a:pt x="2138705" y="23495"/>
                </a:lnTo>
                <a:lnTo>
                  <a:pt x="2139200" y="22225"/>
                </a:lnTo>
                <a:lnTo>
                  <a:pt x="2137918" y="20955"/>
                </a:lnTo>
                <a:lnTo>
                  <a:pt x="2136000" y="20955"/>
                </a:lnTo>
                <a:lnTo>
                  <a:pt x="2134717" y="22225"/>
                </a:lnTo>
                <a:lnTo>
                  <a:pt x="2133663" y="23495"/>
                </a:lnTo>
                <a:lnTo>
                  <a:pt x="2132444" y="24765"/>
                </a:lnTo>
                <a:lnTo>
                  <a:pt x="2127745" y="23495"/>
                </a:lnTo>
                <a:lnTo>
                  <a:pt x="2099957" y="23495"/>
                </a:lnTo>
                <a:lnTo>
                  <a:pt x="2088667" y="22225"/>
                </a:lnTo>
                <a:lnTo>
                  <a:pt x="2087473" y="22225"/>
                </a:lnTo>
                <a:lnTo>
                  <a:pt x="2085009" y="20955"/>
                </a:lnTo>
                <a:lnTo>
                  <a:pt x="2083498" y="20955"/>
                </a:lnTo>
                <a:lnTo>
                  <a:pt x="2081466" y="19685"/>
                </a:lnTo>
                <a:lnTo>
                  <a:pt x="2079967" y="19685"/>
                </a:lnTo>
                <a:lnTo>
                  <a:pt x="2079967" y="22225"/>
                </a:lnTo>
                <a:lnTo>
                  <a:pt x="2078139" y="22225"/>
                </a:lnTo>
                <a:lnTo>
                  <a:pt x="2078558" y="20955"/>
                </a:lnTo>
                <a:lnTo>
                  <a:pt x="2079104" y="20955"/>
                </a:lnTo>
                <a:lnTo>
                  <a:pt x="2079967" y="22225"/>
                </a:lnTo>
                <a:lnTo>
                  <a:pt x="2079967" y="19685"/>
                </a:lnTo>
                <a:lnTo>
                  <a:pt x="2076615" y="19685"/>
                </a:lnTo>
                <a:lnTo>
                  <a:pt x="2074697" y="20955"/>
                </a:lnTo>
                <a:lnTo>
                  <a:pt x="2074164" y="20955"/>
                </a:lnTo>
                <a:lnTo>
                  <a:pt x="2072182" y="19685"/>
                </a:lnTo>
                <a:lnTo>
                  <a:pt x="2070696" y="19685"/>
                </a:lnTo>
                <a:lnTo>
                  <a:pt x="2066061" y="20955"/>
                </a:lnTo>
                <a:lnTo>
                  <a:pt x="2052815" y="20955"/>
                </a:lnTo>
                <a:lnTo>
                  <a:pt x="2050745" y="19685"/>
                </a:lnTo>
                <a:lnTo>
                  <a:pt x="2049106" y="22225"/>
                </a:lnTo>
                <a:lnTo>
                  <a:pt x="2047201" y="22225"/>
                </a:lnTo>
                <a:lnTo>
                  <a:pt x="2046376" y="20955"/>
                </a:lnTo>
                <a:lnTo>
                  <a:pt x="2012238" y="20955"/>
                </a:lnTo>
                <a:lnTo>
                  <a:pt x="2010283" y="19685"/>
                </a:lnTo>
                <a:lnTo>
                  <a:pt x="2003323" y="19685"/>
                </a:lnTo>
                <a:lnTo>
                  <a:pt x="2002218" y="20955"/>
                </a:lnTo>
                <a:lnTo>
                  <a:pt x="1998738" y="20955"/>
                </a:lnTo>
                <a:lnTo>
                  <a:pt x="1997773" y="19685"/>
                </a:lnTo>
                <a:lnTo>
                  <a:pt x="1997125" y="18415"/>
                </a:lnTo>
                <a:lnTo>
                  <a:pt x="1995424" y="18415"/>
                </a:lnTo>
                <a:lnTo>
                  <a:pt x="1994687" y="19685"/>
                </a:lnTo>
                <a:lnTo>
                  <a:pt x="1989747" y="19685"/>
                </a:lnTo>
                <a:lnTo>
                  <a:pt x="1987207" y="20955"/>
                </a:lnTo>
                <a:lnTo>
                  <a:pt x="1985416" y="20955"/>
                </a:lnTo>
                <a:lnTo>
                  <a:pt x="1981885" y="19685"/>
                </a:lnTo>
                <a:lnTo>
                  <a:pt x="1968639" y="19685"/>
                </a:lnTo>
                <a:lnTo>
                  <a:pt x="1966963" y="18415"/>
                </a:lnTo>
                <a:lnTo>
                  <a:pt x="1965934" y="18415"/>
                </a:lnTo>
                <a:lnTo>
                  <a:pt x="1964283" y="19685"/>
                </a:lnTo>
                <a:lnTo>
                  <a:pt x="1947773" y="19685"/>
                </a:lnTo>
                <a:lnTo>
                  <a:pt x="1946351" y="18415"/>
                </a:lnTo>
                <a:lnTo>
                  <a:pt x="1941626" y="18415"/>
                </a:lnTo>
                <a:lnTo>
                  <a:pt x="1940839" y="19685"/>
                </a:lnTo>
                <a:lnTo>
                  <a:pt x="1928355" y="19685"/>
                </a:lnTo>
                <a:lnTo>
                  <a:pt x="1927504" y="18415"/>
                </a:lnTo>
                <a:lnTo>
                  <a:pt x="1925294" y="18415"/>
                </a:lnTo>
                <a:lnTo>
                  <a:pt x="1922335" y="19685"/>
                </a:lnTo>
                <a:lnTo>
                  <a:pt x="1919922" y="19685"/>
                </a:lnTo>
                <a:lnTo>
                  <a:pt x="1917242" y="18415"/>
                </a:lnTo>
                <a:lnTo>
                  <a:pt x="1916442" y="18415"/>
                </a:lnTo>
                <a:lnTo>
                  <a:pt x="1915274" y="15875"/>
                </a:lnTo>
                <a:lnTo>
                  <a:pt x="1912429" y="15875"/>
                </a:lnTo>
                <a:lnTo>
                  <a:pt x="1910867" y="17145"/>
                </a:lnTo>
                <a:lnTo>
                  <a:pt x="1910143" y="17145"/>
                </a:lnTo>
                <a:lnTo>
                  <a:pt x="1908479" y="19685"/>
                </a:lnTo>
                <a:lnTo>
                  <a:pt x="1905152" y="19685"/>
                </a:lnTo>
                <a:lnTo>
                  <a:pt x="1904314" y="18415"/>
                </a:lnTo>
                <a:lnTo>
                  <a:pt x="1903349" y="18415"/>
                </a:lnTo>
                <a:lnTo>
                  <a:pt x="1903095" y="17145"/>
                </a:lnTo>
                <a:lnTo>
                  <a:pt x="1902180" y="15875"/>
                </a:lnTo>
                <a:lnTo>
                  <a:pt x="1900656" y="15875"/>
                </a:lnTo>
                <a:lnTo>
                  <a:pt x="1899602" y="18415"/>
                </a:lnTo>
                <a:lnTo>
                  <a:pt x="1898573" y="19685"/>
                </a:lnTo>
                <a:lnTo>
                  <a:pt x="1892223" y="19685"/>
                </a:lnTo>
                <a:lnTo>
                  <a:pt x="1891372" y="18415"/>
                </a:lnTo>
                <a:lnTo>
                  <a:pt x="1889874" y="18415"/>
                </a:lnTo>
                <a:lnTo>
                  <a:pt x="1889213" y="17145"/>
                </a:lnTo>
                <a:lnTo>
                  <a:pt x="1887728" y="15875"/>
                </a:lnTo>
                <a:lnTo>
                  <a:pt x="1886800" y="15875"/>
                </a:lnTo>
                <a:lnTo>
                  <a:pt x="1885099" y="17145"/>
                </a:lnTo>
                <a:lnTo>
                  <a:pt x="1884362" y="17145"/>
                </a:lnTo>
                <a:lnTo>
                  <a:pt x="1881682" y="18415"/>
                </a:lnTo>
                <a:lnTo>
                  <a:pt x="1880057" y="18415"/>
                </a:lnTo>
                <a:lnTo>
                  <a:pt x="1877187" y="19685"/>
                </a:lnTo>
                <a:lnTo>
                  <a:pt x="1875904" y="19685"/>
                </a:lnTo>
                <a:lnTo>
                  <a:pt x="1873415" y="18415"/>
                </a:lnTo>
                <a:lnTo>
                  <a:pt x="1868855" y="18415"/>
                </a:lnTo>
                <a:lnTo>
                  <a:pt x="1867496" y="17145"/>
                </a:lnTo>
                <a:lnTo>
                  <a:pt x="1864715" y="15875"/>
                </a:lnTo>
                <a:lnTo>
                  <a:pt x="1863191" y="15875"/>
                </a:lnTo>
                <a:lnTo>
                  <a:pt x="1860956" y="17145"/>
                </a:lnTo>
                <a:lnTo>
                  <a:pt x="1860207" y="17145"/>
                </a:lnTo>
                <a:lnTo>
                  <a:pt x="1858187" y="15875"/>
                </a:lnTo>
                <a:lnTo>
                  <a:pt x="1857070" y="15875"/>
                </a:lnTo>
                <a:lnTo>
                  <a:pt x="1854377" y="18415"/>
                </a:lnTo>
                <a:lnTo>
                  <a:pt x="1844827" y="18415"/>
                </a:lnTo>
                <a:lnTo>
                  <a:pt x="1843773" y="17145"/>
                </a:lnTo>
                <a:lnTo>
                  <a:pt x="1842147" y="15875"/>
                </a:lnTo>
                <a:lnTo>
                  <a:pt x="1841385" y="15875"/>
                </a:lnTo>
                <a:lnTo>
                  <a:pt x="1840001" y="14605"/>
                </a:lnTo>
                <a:lnTo>
                  <a:pt x="1838655" y="14605"/>
                </a:lnTo>
                <a:lnTo>
                  <a:pt x="1837804" y="15875"/>
                </a:lnTo>
                <a:lnTo>
                  <a:pt x="1837512" y="15875"/>
                </a:lnTo>
                <a:lnTo>
                  <a:pt x="1836762" y="17145"/>
                </a:lnTo>
                <a:lnTo>
                  <a:pt x="1836229" y="17145"/>
                </a:lnTo>
                <a:lnTo>
                  <a:pt x="1834362" y="18415"/>
                </a:lnTo>
                <a:lnTo>
                  <a:pt x="1833181" y="17145"/>
                </a:lnTo>
                <a:lnTo>
                  <a:pt x="1831009" y="17145"/>
                </a:lnTo>
                <a:lnTo>
                  <a:pt x="1828774" y="18415"/>
                </a:lnTo>
                <a:lnTo>
                  <a:pt x="1826933" y="17145"/>
                </a:lnTo>
                <a:lnTo>
                  <a:pt x="1823796" y="17145"/>
                </a:lnTo>
                <a:lnTo>
                  <a:pt x="1821751" y="15875"/>
                </a:lnTo>
                <a:lnTo>
                  <a:pt x="1820468" y="14605"/>
                </a:lnTo>
                <a:lnTo>
                  <a:pt x="1819859" y="14605"/>
                </a:lnTo>
                <a:lnTo>
                  <a:pt x="1817522" y="17145"/>
                </a:lnTo>
                <a:lnTo>
                  <a:pt x="1811020" y="17145"/>
                </a:lnTo>
                <a:lnTo>
                  <a:pt x="1808289" y="15875"/>
                </a:lnTo>
                <a:lnTo>
                  <a:pt x="1806917" y="15875"/>
                </a:lnTo>
                <a:lnTo>
                  <a:pt x="1804987" y="14605"/>
                </a:lnTo>
                <a:lnTo>
                  <a:pt x="1789188" y="14605"/>
                </a:lnTo>
                <a:lnTo>
                  <a:pt x="1788121" y="15875"/>
                </a:lnTo>
                <a:lnTo>
                  <a:pt x="1787880" y="15875"/>
                </a:lnTo>
                <a:lnTo>
                  <a:pt x="1786420" y="17145"/>
                </a:lnTo>
                <a:lnTo>
                  <a:pt x="1780844" y="17145"/>
                </a:lnTo>
                <a:lnTo>
                  <a:pt x="1778698" y="15875"/>
                </a:lnTo>
                <a:lnTo>
                  <a:pt x="1777771" y="15875"/>
                </a:lnTo>
                <a:lnTo>
                  <a:pt x="1776298" y="14605"/>
                </a:lnTo>
                <a:lnTo>
                  <a:pt x="1775764" y="14605"/>
                </a:lnTo>
                <a:lnTo>
                  <a:pt x="1774875" y="17145"/>
                </a:lnTo>
                <a:lnTo>
                  <a:pt x="1761210" y="17145"/>
                </a:lnTo>
                <a:lnTo>
                  <a:pt x="1760118" y="14605"/>
                </a:lnTo>
                <a:lnTo>
                  <a:pt x="1745284" y="14605"/>
                </a:lnTo>
                <a:lnTo>
                  <a:pt x="1743443" y="15875"/>
                </a:lnTo>
                <a:lnTo>
                  <a:pt x="1734070" y="15875"/>
                </a:lnTo>
                <a:lnTo>
                  <a:pt x="1731645" y="14605"/>
                </a:lnTo>
                <a:lnTo>
                  <a:pt x="1715820" y="14605"/>
                </a:lnTo>
                <a:lnTo>
                  <a:pt x="1714195" y="13335"/>
                </a:lnTo>
                <a:lnTo>
                  <a:pt x="1711134" y="13335"/>
                </a:lnTo>
                <a:lnTo>
                  <a:pt x="1710423" y="14605"/>
                </a:lnTo>
                <a:lnTo>
                  <a:pt x="1708924" y="15875"/>
                </a:lnTo>
                <a:lnTo>
                  <a:pt x="1707121" y="14605"/>
                </a:lnTo>
                <a:lnTo>
                  <a:pt x="1705368" y="13335"/>
                </a:lnTo>
                <a:lnTo>
                  <a:pt x="1703031" y="14605"/>
                </a:lnTo>
                <a:lnTo>
                  <a:pt x="1701025" y="13335"/>
                </a:lnTo>
                <a:lnTo>
                  <a:pt x="1697812" y="13335"/>
                </a:lnTo>
                <a:lnTo>
                  <a:pt x="1696186" y="14605"/>
                </a:lnTo>
                <a:lnTo>
                  <a:pt x="1693976" y="15875"/>
                </a:lnTo>
                <a:lnTo>
                  <a:pt x="1689150" y="15875"/>
                </a:lnTo>
                <a:lnTo>
                  <a:pt x="1686661" y="14605"/>
                </a:lnTo>
                <a:lnTo>
                  <a:pt x="1675485" y="14605"/>
                </a:lnTo>
                <a:lnTo>
                  <a:pt x="1673847" y="13335"/>
                </a:lnTo>
                <a:lnTo>
                  <a:pt x="1673580" y="13335"/>
                </a:lnTo>
                <a:lnTo>
                  <a:pt x="1671167" y="12065"/>
                </a:lnTo>
                <a:lnTo>
                  <a:pt x="1669059" y="12065"/>
                </a:lnTo>
                <a:lnTo>
                  <a:pt x="1666036" y="14605"/>
                </a:lnTo>
                <a:lnTo>
                  <a:pt x="1664868" y="14605"/>
                </a:lnTo>
                <a:lnTo>
                  <a:pt x="1663192" y="15875"/>
                </a:lnTo>
                <a:lnTo>
                  <a:pt x="1662671" y="15875"/>
                </a:lnTo>
                <a:lnTo>
                  <a:pt x="1660461" y="14605"/>
                </a:lnTo>
                <a:lnTo>
                  <a:pt x="1658823" y="13335"/>
                </a:lnTo>
                <a:lnTo>
                  <a:pt x="1655978" y="13335"/>
                </a:lnTo>
                <a:lnTo>
                  <a:pt x="1654175" y="12065"/>
                </a:lnTo>
                <a:lnTo>
                  <a:pt x="1652943" y="12065"/>
                </a:lnTo>
                <a:lnTo>
                  <a:pt x="1650428" y="13335"/>
                </a:lnTo>
                <a:lnTo>
                  <a:pt x="1649501" y="13335"/>
                </a:lnTo>
                <a:lnTo>
                  <a:pt x="1648409" y="15875"/>
                </a:lnTo>
                <a:lnTo>
                  <a:pt x="1640281" y="15875"/>
                </a:lnTo>
                <a:lnTo>
                  <a:pt x="1638122" y="14605"/>
                </a:lnTo>
                <a:lnTo>
                  <a:pt x="1637423" y="14605"/>
                </a:lnTo>
                <a:lnTo>
                  <a:pt x="1635417" y="13335"/>
                </a:lnTo>
                <a:lnTo>
                  <a:pt x="1633639" y="13335"/>
                </a:lnTo>
                <a:lnTo>
                  <a:pt x="1626920" y="12065"/>
                </a:lnTo>
                <a:lnTo>
                  <a:pt x="1606981" y="12065"/>
                </a:lnTo>
                <a:lnTo>
                  <a:pt x="1606981" y="92075"/>
                </a:lnTo>
                <a:lnTo>
                  <a:pt x="1606156" y="93345"/>
                </a:lnTo>
                <a:lnTo>
                  <a:pt x="1596758" y="93345"/>
                </a:lnTo>
                <a:lnTo>
                  <a:pt x="1596758" y="192405"/>
                </a:lnTo>
                <a:lnTo>
                  <a:pt x="1596567" y="193675"/>
                </a:lnTo>
                <a:lnTo>
                  <a:pt x="1591830" y="193675"/>
                </a:lnTo>
                <a:lnTo>
                  <a:pt x="1589938" y="194945"/>
                </a:lnTo>
                <a:lnTo>
                  <a:pt x="1589493" y="194945"/>
                </a:lnTo>
                <a:lnTo>
                  <a:pt x="1589493" y="200025"/>
                </a:lnTo>
                <a:lnTo>
                  <a:pt x="1567853" y="200025"/>
                </a:lnTo>
                <a:lnTo>
                  <a:pt x="1567573" y="198755"/>
                </a:lnTo>
                <a:lnTo>
                  <a:pt x="1589138" y="198755"/>
                </a:lnTo>
                <a:lnTo>
                  <a:pt x="1589493" y="200025"/>
                </a:lnTo>
                <a:lnTo>
                  <a:pt x="1589493" y="194945"/>
                </a:lnTo>
                <a:lnTo>
                  <a:pt x="1573174" y="194945"/>
                </a:lnTo>
                <a:lnTo>
                  <a:pt x="1572768" y="193675"/>
                </a:lnTo>
                <a:lnTo>
                  <a:pt x="1572488" y="193675"/>
                </a:lnTo>
                <a:lnTo>
                  <a:pt x="1572983" y="192405"/>
                </a:lnTo>
                <a:lnTo>
                  <a:pt x="1575727" y="192405"/>
                </a:lnTo>
                <a:lnTo>
                  <a:pt x="1576908" y="193675"/>
                </a:lnTo>
                <a:lnTo>
                  <a:pt x="1587563" y="193675"/>
                </a:lnTo>
                <a:lnTo>
                  <a:pt x="1589468" y="192405"/>
                </a:lnTo>
                <a:lnTo>
                  <a:pt x="1593392" y="192405"/>
                </a:lnTo>
                <a:lnTo>
                  <a:pt x="1594916" y="191135"/>
                </a:lnTo>
                <a:lnTo>
                  <a:pt x="1596605" y="192405"/>
                </a:lnTo>
                <a:lnTo>
                  <a:pt x="1596758" y="192405"/>
                </a:lnTo>
                <a:lnTo>
                  <a:pt x="1596758" y="93345"/>
                </a:lnTo>
                <a:lnTo>
                  <a:pt x="1578190" y="93345"/>
                </a:lnTo>
                <a:lnTo>
                  <a:pt x="1576578" y="92075"/>
                </a:lnTo>
                <a:lnTo>
                  <a:pt x="1575308" y="92075"/>
                </a:lnTo>
                <a:lnTo>
                  <a:pt x="1573428" y="93345"/>
                </a:lnTo>
                <a:lnTo>
                  <a:pt x="1569377" y="93345"/>
                </a:lnTo>
                <a:lnTo>
                  <a:pt x="1569377" y="193675"/>
                </a:lnTo>
                <a:lnTo>
                  <a:pt x="1569224" y="194945"/>
                </a:lnTo>
                <a:lnTo>
                  <a:pt x="1564132" y="194945"/>
                </a:lnTo>
                <a:lnTo>
                  <a:pt x="1564132" y="200025"/>
                </a:lnTo>
                <a:lnTo>
                  <a:pt x="1561896" y="200025"/>
                </a:lnTo>
                <a:lnTo>
                  <a:pt x="1562328" y="198755"/>
                </a:lnTo>
                <a:lnTo>
                  <a:pt x="1563433" y="198755"/>
                </a:lnTo>
                <a:lnTo>
                  <a:pt x="1564132" y="200025"/>
                </a:lnTo>
                <a:lnTo>
                  <a:pt x="1564132" y="194945"/>
                </a:lnTo>
                <a:lnTo>
                  <a:pt x="1558556" y="194945"/>
                </a:lnTo>
                <a:lnTo>
                  <a:pt x="1558556" y="200025"/>
                </a:lnTo>
                <a:lnTo>
                  <a:pt x="1556473" y="200025"/>
                </a:lnTo>
                <a:lnTo>
                  <a:pt x="1556435" y="198755"/>
                </a:lnTo>
                <a:lnTo>
                  <a:pt x="1558378" y="198755"/>
                </a:lnTo>
                <a:lnTo>
                  <a:pt x="1558556" y="200025"/>
                </a:lnTo>
                <a:lnTo>
                  <a:pt x="1558556" y="194945"/>
                </a:lnTo>
                <a:lnTo>
                  <a:pt x="1558404" y="194945"/>
                </a:lnTo>
                <a:lnTo>
                  <a:pt x="1558645" y="193675"/>
                </a:lnTo>
                <a:lnTo>
                  <a:pt x="1569377" y="193675"/>
                </a:lnTo>
                <a:lnTo>
                  <a:pt x="1569377" y="93345"/>
                </a:lnTo>
                <a:lnTo>
                  <a:pt x="1554594" y="93345"/>
                </a:lnTo>
                <a:lnTo>
                  <a:pt x="1553832" y="92735"/>
                </a:lnTo>
                <a:lnTo>
                  <a:pt x="1553832" y="193675"/>
                </a:lnTo>
                <a:lnTo>
                  <a:pt x="1553400" y="194945"/>
                </a:lnTo>
                <a:lnTo>
                  <a:pt x="1552816" y="194945"/>
                </a:lnTo>
                <a:lnTo>
                  <a:pt x="1551647" y="193675"/>
                </a:lnTo>
                <a:lnTo>
                  <a:pt x="1551266" y="193675"/>
                </a:lnTo>
                <a:lnTo>
                  <a:pt x="1551101" y="192709"/>
                </a:lnTo>
                <a:lnTo>
                  <a:pt x="1551101" y="200025"/>
                </a:lnTo>
                <a:lnTo>
                  <a:pt x="1545704" y="200025"/>
                </a:lnTo>
                <a:lnTo>
                  <a:pt x="1545564" y="198755"/>
                </a:lnTo>
                <a:lnTo>
                  <a:pt x="1550924" y="198755"/>
                </a:lnTo>
                <a:lnTo>
                  <a:pt x="1551101" y="200025"/>
                </a:lnTo>
                <a:lnTo>
                  <a:pt x="1551101" y="192709"/>
                </a:lnTo>
                <a:lnTo>
                  <a:pt x="1551051" y="192405"/>
                </a:lnTo>
                <a:lnTo>
                  <a:pt x="1553476" y="192405"/>
                </a:lnTo>
                <a:lnTo>
                  <a:pt x="1553832" y="193675"/>
                </a:lnTo>
                <a:lnTo>
                  <a:pt x="1553832" y="92735"/>
                </a:lnTo>
                <a:lnTo>
                  <a:pt x="1553032" y="92075"/>
                </a:lnTo>
                <a:lnTo>
                  <a:pt x="1551774" y="90805"/>
                </a:lnTo>
                <a:lnTo>
                  <a:pt x="1551559" y="90449"/>
                </a:lnTo>
                <a:lnTo>
                  <a:pt x="1551559" y="161925"/>
                </a:lnTo>
                <a:lnTo>
                  <a:pt x="1549247" y="161925"/>
                </a:lnTo>
                <a:lnTo>
                  <a:pt x="1549755" y="160655"/>
                </a:lnTo>
                <a:lnTo>
                  <a:pt x="1550276" y="160655"/>
                </a:lnTo>
                <a:lnTo>
                  <a:pt x="1551559" y="161925"/>
                </a:lnTo>
                <a:lnTo>
                  <a:pt x="1551559" y="90449"/>
                </a:lnTo>
                <a:lnTo>
                  <a:pt x="1551025" y="89535"/>
                </a:lnTo>
                <a:lnTo>
                  <a:pt x="1551432" y="88265"/>
                </a:lnTo>
                <a:lnTo>
                  <a:pt x="1602574" y="88265"/>
                </a:lnTo>
                <a:lnTo>
                  <a:pt x="1604822" y="89535"/>
                </a:lnTo>
                <a:lnTo>
                  <a:pt x="1605927" y="89535"/>
                </a:lnTo>
                <a:lnTo>
                  <a:pt x="1606981" y="92075"/>
                </a:lnTo>
                <a:lnTo>
                  <a:pt x="1606981" y="12065"/>
                </a:lnTo>
                <a:lnTo>
                  <a:pt x="1604162" y="12065"/>
                </a:lnTo>
                <a:lnTo>
                  <a:pt x="1604441" y="9525"/>
                </a:lnTo>
                <a:lnTo>
                  <a:pt x="1598295" y="9525"/>
                </a:lnTo>
                <a:lnTo>
                  <a:pt x="1598650" y="12065"/>
                </a:lnTo>
                <a:lnTo>
                  <a:pt x="1590776" y="12065"/>
                </a:lnTo>
                <a:lnTo>
                  <a:pt x="1590421" y="10795"/>
                </a:lnTo>
                <a:lnTo>
                  <a:pt x="1588033" y="10795"/>
                </a:lnTo>
                <a:lnTo>
                  <a:pt x="1585747" y="9525"/>
                </a:lnTo>
                <a:lnTo>
                  <a:pt x="1584274" y="9525"/>
                </a:lnTo>
                <a:lnTo>
                  <a:pt x="1584020" y="9372"/>
                </a:lnTo>
                <a:lnTo>
                  <a:pt x="1584020" y="12065"/>
                </a:lnTo>
                <a:lnTo>
                  <a:pt x="1580489" y="12065"/>
                </a:lnTo>
                <a:lnTo>
                  <a:pt x="1580896" y="10795"/>
                </a:lnTo>
                <a:lnTo>
                  <a:pt x="1583563" y="10795"/>
                </a:lnTo>
                <a:lnTo>
                  <a:pt x="1584020" y="12065"/>
                </a:lnTo>
                <a:lnTo>
                  <a:pt x="1584020" y="9372"/>
                </a:lnTo>
                <a:lnTo>
                  <a:pt x="1582318" y="8255"/>
                </a:lnTo>
                <a:lnTo>
                  <a:pt x="1581810" y="8255"/>
                </a:lnTo>
                <a:lnTo>
                  <a:pt x="1580134" y="9525"/>
                </a:lnTo>
                <a:lnTo>
                  <a:pt x="1579016" y="9525"/>
                </a:lnTo>
                <a:lnTo>
                  <a:pt x="1576908" y="10795"/>
                </a:lnTo>
                <a:lnTo>
                  <a:pt x="1574888" y="9525"/>
                </a:lnTo>
                <a:lnTo>
                  <a:pt x="1565884" y="9525"/>
                </a:lnTo>
                <a:lnTo>
                  <a:pt x="1563446" y="10795"/>
                </a:lnTo>
                <a:lnTo>
                  <a:pt x="1559915" y="10795"/>
                </a:lnTo>
                <a:lnTo>
                  <a:pt x="1558251" y="6985"/>
                </a:lnTo>
                <a:lnTo>
                  <a:pt x="1556778" y="6985"/>
                </a:lnTo>
                <a:lnTo>
                  <a:pt x="1555165" y="9525"/>
                </a:lnTo>
                <a:lnTo>
                  <a:pt x="1554416" y="10795"/>
                </a:lnTo>
                <a:lnTo>
                  <a:pt x="1549438" y="10795"/>
                </a:lnTo>
                <a:lnTo>
                  <a:pt x="1546961" y="12065"/>
                </a:lnTo>
                <a:lnTo>
                  <a:pt x="1546212" y="12065"/>
                </a:lnTo>
                <a:lnTo>
                  <a:pt x="1546212" y="92075"/>
                </a:lnTo>
                <a:lnTo>
                  <a:pt x="1545856" y="92748"/>
                </a:lnTo>
                <a:lnTo>
                  <a:pt x="1545856" y="192405"/>
                </a:lnTo>
                <a:lnTo>
                  <a:pt x="1545551" y="193675"/>
                </a:lnTo>
                <a:lnTo>
                  <a:pt x="1544358" y="193675"/>
                </a:lnTo>
                <a:lnTo>
                  <a:pt x="1543913" y="192405"/>
                </a:lnTo>
                <a:lnTo>
                  <a:pt x="1545856" y="192405"/>
                </a:lnTo>
                <a:lnTo>
                  <a:pt x="1545856" y="92748"/>
                </a:lnTo>
                <a:lnTo>
                  <a:pt x="1545539" y="93345"/>
                </a:lnTo>
                <a:lnTo>
                  <a:pt x="1541856" y="93345"/>
                </a:lnTo>
                <a:lnTo>
                  <a:pt x="1541856" y="200025"/>
                </a:lnTo>
                <a:lnTo>
                  <a:pt x="1527251" y="200025"/>
                </a:lnTo>
                <a:lnTo>
                  <a:pt x="1527581" y="198755"/>
                </a:lnTo>
                <a:lnTo>
                  <a:pt x="1535925" y="198755"/>
                </a:lnTo>
                <a:lnTo>
                  <a:pt x="1537804" y="197485"/>
                </a:lnTo>
                <a:lnTo>
                  <a:pt x="1538643" y="197485"/>
                </a:lnTo>
                <a:lnTo>
                  <a:pt x="1540256" y="198755"/>
                </a:lnTo>
                <a:lnTo>
                  <a:pt x="1541830" y="198755"/>
                </a:lnTo>
                <a:lnTo>
                  <a:pt x="1541856" y="200025"/>
                </a:lnTo>
                <a:lnTo>
                  <a:pt x="1541856" y="93345"/>
                </a:lnTo>
                <a:lnTo>
                  <a:pt x="1529232" y="93345"/>
                </a:lnTo>
                <a:lnTo>
                  <a:pt x="1529232" y="193675"/>
                </a:lnTo>
                <a:lnTo>
                  <a:pt x="1528978" y="194945"/>
                </a:lnTo>
                <a:lnTo>
                  <a:pt x="1523504" y="194945"/>
                </a:lnTo>
                <a:lnTo>
                  <a:pt x="1523504" y="200025"/>
                </a:lnTo>
                <a:lnTo>
                  <a:pt x="1512849" y="200025"/>
                </a:lnTo>
                <a:lnTo>
                  <a:pt x="1512633" y="198755"/>
                </a:lnTo>
                <a:lnTo>
                  <a:pt x="1523352" y="198755"/>
                </a:lnTo>
                <a:lnTo>
                  <a:pt x="1523504" y="200025"/>
                </a:lnTo>
                <a:lnTo>
                  <a:pt x="1523504" y="194945"/>
                </a:lnTo>
                <a:lnTo>
                  <a:pt x="1516392" y="194945"/>
                </a:lnTo>
                <a:lnTo>
                  <a:pt x="1516176" y="193675"/>
                </a:lnTo>
                <a:lnTo>
                  <a:pt x="1529232" y="193675"/>
                </a:lnTo>
                <a:lnTo>
                  <a:pt x="1529232" y="93345"/>
                </a:lnTo>
                <a:lnTo>
                  <a:pt x="1525574" y="93345"/>
                </a:lnTo>
                <a:lnTo>
                  <a:pt x="1523593" y="92075"/>
                </a:lnTo>
                <a:lnTo>
                  <a:pt x="1523034" y="92075"/>
                </a:lnTo>
                <a:lnTo>
                  <a:pt x="1521561" y="93345"/>
                </a:lnTo>
                <a:lnTo>
                  <a:pt x="1516697" y="93345"/>
                </a:lnTo>
                <a:lnTo>
                  <a:pt x="1512989" y="92075"/>
                </a:lnTo>
                <a:lnTo>
                  <a:pt x="1510779" y="92075"/>
                </a:lnTo>
                <a:lnTo>
                  <a:pt x="1510779" y="192405"/>
                </a:lnTo>
                <a:lnTo>
                  <a:pt x="1510296" y="193675"/>
                </a:lnTo>
                <a:lnTo>
                  <a:pt x="1505635" y="193675"/>
                </a:lnTo>
                <a:lnTo>
                  <a:pt x="1505216" y="192405"/>
                </a:lnTo>
                <a:lnTo>
                  <a:pt x="1510779" y="192405"/>
                </a:lnTo>
                <a:lnTo>
                  <a:pt x="1510779" y="92075"/>
                </a:lnTo>
                <a:lnTo>
                  <a:pt x="1510626" y="92075"/>
                </a:lnTo>
                <a:lnTo>
                  <a:pt x="1507680" y="93345"/>
                </a:lnTo>
                <a:lnTo>
                  <a:pt x="1507109" y="93345"/>
                </a:lnTo>
                <a:lnTo>
                  <a:pt x="1505115" y="92075"/>
                </a:lnTo>
                <a:lnTo>
                  <a:pt x="1501851" y="92075"/>
                </a:lnTo>
                <a:lnTo>
                  <a:pt x="1501851" y="192405"/>
                </a:lnTo>
                <a:lnTo>
                  <a:pt x="1501406" y="193675"/>
                </a:lnTo>
                <a:lnTo>
                  <a:pt x="1498498" y="193675"/>
                </a:lnTo>
                <a:lnTo>
                  <a:pt x="1497888" y="192405"/>
                </a:lnTo>
                <a:lnTo>
                  <a:pt x="1501851" y="192405"/>
                </a:lnTo>
                <a:lnTo>
                  <a:pt x="1501851" y="92075"/>
                </a:lnTo>
                <a:lnTo>
                  <a:pt x="1496288" y="92075"/>
                </a:lnTo>
                <a:lnTo>
                  <a:pt x="1495298" y="93345"/>
                </a:lnTo>
                <a:lnTo>
                  <a:pt x="1492669" y="93345"/>
                </a:lnTo>
                <a:lnTo>
                  <a:pt x="1492669" y="192405"/>
                </a:lnTo>
                <a:lnTo>
                  <a:pt x="1492262" y="193675"/>
                </a:lnTo>
                <a:lnTo>
                  <a:pt x="1491716" y="193675"/>
                </a:lnTo>
                <a:lnTo>
                  <a:pt x="1490865" y="192405"/>
                </a:lnTo>
                <a:lnTo>
                  <a:pt x="1492669" y="192405"/>
                </a:lnTo>
                <a:lnTo>
                  <a:pt x="1492669" y="93345"/>
                </a:lnTo>
                <a:lnTo>
                  <a:pt x="1490789" y="93345"/>
                </a:lnTo>
                <a:lnTo>
                  <a:pt x="1490789" y="198755"/>
                </a:lnTo>
                <a:lnTo>
                  <a:pt x="1490306" y="200025"/>
                </a:lnTo>
                <a:lnTo>
                  <a:pt x="1474076" y="200025"/>
                </a:lnTo>
                <a:lnTo>
                  <a:pt x="1474393" y="198755"/>
                </a:lnTo>
                <a:lnTo>
                  <a:pt x="1490789" y="198755"/>
                </a:lnTo>
                <a:lnTo>
                  <a:pt x="1490789" y="93345"/>
                </a:lnTo>
                <a:lnTo>
                  <a:pt x="1484706" y="93345"/>
                </a:lnTo>
                <a:lnTo>
                  <a:pt x="1483563" y="92075"/>
                </a:lnTo>
                <a:lnTo>
                  <a:pt x="1483067" y="92075"/>
                </a:lnTo>
                <a:lnTo>
                  <a:pt x="1481531" y="92735"/>
                </a:lnTo>
                <a:lnTo>
                  <a:pt x="1481531" y="193675"/>
                </a:lnTo>
                <a:lnTo>
                  <a:pt x="1481150" y="194945"/>
                </a:lnTo>
                <a:lnTo>
                  <a:pt x="1472311" y="194945"/>
                </a:lnTo>
                <a:lnTo>
                  <a:pt x="1472730" y="193675"/>
                </a:lnTo>
                <a:lnTo>
                  <a:pt x="1481531" y="193675"/>
                </a:lnTo>
                <a:lnTo>
                  <a:pt x="1481531" y="92735"/>
                </a:lnTo>
                <a:lnTo>
                  <a:pt x="1480083" y="93345"/>
                </a:lnTo>
                <a:lnTo>
                  <a:pt x="1477632" y="93345"/>
                </a:lnTo>
                <a:lnTo>
                  <a:pt x="1473796" y="92075"/>
                </a:lnTo>
                <a:lnTo>
                  <a:pt x="1472476" y="92075"/>
                </a:lnTo>
                <a:lnTo>
                  <a:pt x="1470215" y="93345"/>
                </a:lnTo>
                <a:lnTo>
                  <a:pt x="1469313" y="93345"/>
                </a:lnTo>
                <a:lnTo>
                  <a:pt x="1467154" y="92075"/>
                </a:lnTo>
                <a:lnTo>
                  <a:pt x="1462849" y="93345"/>
                </a:lnTo>
                <a:lnTo>
                  <a:pt x="1460741" y="93345"/>
                </a:lnTo>
                <a:lnTo>
                  <a:pt x="1458709" y="92075"/>
                </a:lnTo>
                <a:lnTo>
                  <a:pt x="1455978" y="92075"/>
                </a:lnTo>
                <a:lnTo>
                  <a:pt x="1455978" y="193675"/>
                </a:lnTo>
                <a:lnTo>
                  <a:pt x="1455813" y="194945"/>
                </a:lnTo>
                <a:lnTo>
                  <a:pt x="1450822" y="194945"/>
                </a:lnTo>
                <a:lnTo>
                  <a:pt x="1450378" y="193675"/>
                </a:lnTo>
                <a:lnTo>
                  <a:pt x="1455978" y="193675"/>
                </a:lnTo>
                <a:lnTo>
                  <a:pt x="1455978" y="92075"/>
                </a:lnTo>
                <a:lnTo>
                  <a:pt x="1448676" y="92075"/>
                </a:lnTo>
                <a:lnTo>
                  <a:pt x="1448676" y="200025"/>
                </a:lnTo>
                <a:lnTo>
                  <a:pt x="1440637" y="200025"/>
                </a:lnTo>
                <a:lnTo>
                  <a:pt x="1440370" y="198755"/>
                </a:lnTo>
                <a:lnTo>
                  <a:pt x="1440891" y="198755"/>
                </a:lnTo>
                <a:lnTo>
                  <a:pt x="1442173" y="197485"/>
                </a:lnTo>
                <a:lnTo>
                  <a:pt x="1443215" y="197485"/>
                </a:lnTo>
                <a:lnTo>
                  <a:pt x="1445463" y="198755"/>
                </a:lnTo>
                <a:lnTo>
                  <a:pt x="1448371" y="198755"/>
                </a:lnTo>
                <a:lnTo>
                  <a:pt x="1448676" y="200025"/>
                </a:lnTo>
                <a:lnTo>
                  <a:pt x="1448676" y="92075"/>
                </a:lnTo>
                <a:lnTo>
                  <a:pt x="1440319" y="92075"/>
                </a:lnTo>
                <a:lnTo>
                  <a:pt x="1440319" y="198755"/>
                </a:lnTo>
                <a:lnTo>
                  <a:pt x="1436712" y="198755"/>
                </a:lnTo>
                <a:lnTo>
                  <a:pt x="1437195" y="197485"/>
                </a:lnTo>
                <a:lnTo>
                  <a:pt x="1439824" y="197485"/>
                </a:lnTo>
                <a:lnTo>
                  <a:pt x="1440319" y="198755"/>
                </a:lnTo>
                <a:lnTo>
                  <a:pt x="1440319" y="92075"/>
                </a:lnTo>
                <a:lnTo>
                  <a:pt x="1437513" y="92075"/>
                </a:lnTo>
                <a:lnTo>
                  <a:pt x="1437513" y="192405"/>
                </a:lnTo>
                <a:lnTo>
                  <a:pt x="1437106" y="193675"/>
                </a:lnTo>
                <a:lnTo>
                  <a:pt x="1436636" y="193675"/>
                </a:lnTo>
                <a:lnTo>
                  <a:pt x="1436636" y="198755"/>
                </a:lnTo>
                <a:lnTo>
                  <a:pt x="1436001" y="200025"/>
                </a:lnTo>
                <a:lnTo>
                  <a:pt x="1426870" y="200025"/>
                </a:lnTo>
                <a:lnTo>
                  <a:pt x="1426514" y="198755"/>
                </a:lnTo>
                <a:lnTo>
                  <a:pt x="1428572" y="198755"/>
                </a:lnTo>
                <a:lnTo>
                  <a:pt x="1431112" y="197485"/>
                </a:lnTo>
                <a:lnTo>
                  <a:pt x="1433093" y="196215"/>
                </a:lnTo>
                <a:lnTo>
                  <a:pt x="1435582" y="198755"/>
                </a:lnTo>
                <a:lnTo>
                  <a:pt x="1436636" y="198755"/>
                </a:lnTo>
                <a:lnTo>
                  <a:pt x="1436636" y="193675"/>
                </a:lnTo>
                <a:lnTo>
                  <a:pt x="1429118" y="193675"/>
                </a:lnTo>
                <a:lnTo>
                  <a:pt x="1428800" y="192405"/>
                </a:lnTo>
                <a:lnTo>
                  <a:pt x="1437513" y="192405"/>
                </a:lnTo>
                <a:lnTo>
                  <a:pt x="1437513" y="92075"/>
                </a:lnTo>
                <a:lnTo>
                  <a:pt x="1421345" y="92075"/>
                </a:lnTo>
                <a:lnTo>
                  <a:pt x="1421345" y="192405"/>
                </a:lnTo>
                <a:lnTo>
                  <a:pt x="1420901" y="193675"/>
                </a:lnTo>
                <a:lnTo>
                  <a:pt x="1420355" y="193675"/>
                </a:lnTo>
                <a:lnTo>
                  <a:pt x="1419504" y="192405"/>
                </a:lnTo>
                <a:lnTo>
                  <a:pt x="1421345" y="192405"/>
                </a:lnTo>
                <a:lnTo>
                  <a:pt x="1421345" y="92075"/>
                </a:lnTo>
                <a:lnTo>
                  <a:pt x="1413979" y="92075"/>
                </a:lnTo>
                <a:lnTo>
                  <a:pt x="1413979" y="192405"/>
                </a:lnTo>
                <a:lnTo>
                  <a:pt x="1413700" y="193306"/>
                </a:lnTo>
                <a:lnTo>
                  <a:pt x="1413700" y="198755"/>
                </a:lnTo>
                <a:lnTo>
                  <a:pt x="1413510" y="200025"/>
                </a:lnTo>
                <a:lnTo>
                  <a:pt x="1408645" y="200025"/>
                </a:lnTo>
                <a:lnTo>
                  <a:pt x="1407998" y="198755"/>
                </a:lnTo>
                <a:lnTo>
                  <a:pt x="1413700" y="198755"/>
                </a:lnTo>
                <a:lnTo>
                  <a:pt x="1413700" y="193306"/>
                </a:lnTo>
                <a:lnTo>
                  <a:pt x="1413586" y="193675"/>
                </a:lnTo>
                <a:lnTo>
                  <a:pt x="1413065" y="193675"/>
                </a:lnTo>
                <a:lnTo>
                  <a:pt x="1412176" y="192405"/>
                </a:lnTo>
                <a:lnTo>
                  <a:pt x="1413979" y="192405"/>
                </a:lnTo>
                <a:lnTo>
                  <a:pt x="1413979" y="92075"/>
                </a:lnTo>
                <a:lnTo>
                  <a:pt x="1401229" y="92075"/>
                </a:lnTo>
                <a:lnTo>
                  <a:pt x="1401229" y="200025"/>
                </a:lnTo>
                <a:lnTo>
                  <a:pt x="1399133" y="200025"/>
                </a:lnTo>
                <a:lnTo>
                  <a:pt x="1398905" y="198755"/>
                </a:lnTo>
                <a:lnTo>
                  <a:pt x="1401013" y="198755"/>
                </a:lnTo>
                <a:lnTo>
                  <a:pt x="1401229" y="200025"/>
                </a:lnTo>
                <a:lnTo>
                  <a:pt x="1401229" y="92075"/>
                </a:lnTo>
                <a:lnTo>
                  <a:pt x="1395857" y="92075"/>
                </a:lnTo>
                <a:lnTo>
                  <a:pt x="1395552" y="91909"/>
                </a:lnTo>
                <a:lnTo>
                  <a:pt x="1395552" y="192405"/>
                </a:lnTo>
                <a:lnTo>
                  <a:pt x="1395145" y="193675"/>
                </a:lnTo>
                <a:lnTo>
                  <a:pt x="1388211" y="193675"/>
                </a:lnTo>
                <a:lnTo>
                  <a:pt x="1388211" y="197485"/>
                </a:lnTo>
                <a:lnTo>
                  <a:pt x="1387843" y="198755"/>
                </a:lnTo>
                <a:lnTo>
                  <a:pt x="1350137" y="198755"/>
                </a:lnTo>
                <a:lnTo>
                  <a:pt x="1349730" y="197485"/>
                </a:lnTo>
                <a:lnTo>
                  <a:pt x="1388211" y="197485"/>
                </a:lnTo>
                <a:lnTo>
                  <a:pt x="1388211" y="193675"/>
                </a:lnTo>
                <a:lnTo>
                  <a:pt x="1374228" y="193675"/>
                </a:lnTo>
                <a:lnTo>
                  <a:pt x="1373873" y="192405"/>
                </a:lnTo>
                <a:lnTo>
                  <a:pt x="1395552" y="192405"/>
                </a:lnTo>
                <a:lnTo>
                  <a:pt x="1395552" y="91909"/>
                </a:lnTo>
                <a:lnTo>
                  <a:pt x="1393672" y="90805"/>
                </a:lnTo>
                <a:lnTo>
                  <a:pt x="1393139" y="90805"/>
                </a:lnTo>
                <a:lnTo>
                  <a:pt x="1391729" y="92075"/>
                </a:lnTo>
                <a:lnTo>
                  <a:pt x="1367993" y="92075"/>
                </a:lnTo>
                <a:lnTo>
                  <a:pt x="1367637" y="91757"/>
                </a:lnTo>
                <a:lnTo>
                  <a:pt x="1367637" y="192405"/>
                </a:lnTo>
                <a:lnTo>
                  <a:pt x="1367307" y="193675"/>
                </a:lnTo>
                <a:lnTo>
                  <a:pt x="1355610" y="193675"/>
                </a:lnTo>
                <a:lnTo>
                  <a:pt x="1355242" y="192405"/>
                </a:lnTo>
                <a:lnTo>
                  <a:pt x="1367637" y="192405"/>
                </a:lnTo>
                <a:lnTo>
                  <a:pt x="1367637" y="91757"/>
                </a:lnTo>
                <a:lnTo>
                  <a:pt x="1366596" y="90805"/>
                </a:lnTo>
                <a:lnTo>
                  <a:pt x="1366113" y="90805"/>
                </a:lnTo>
                <a:lnTo>
                  <a:pt x="1363179" y="92075"/>
                </a:lnTo>
                <a:lnTo>
                  <a:pt x="1360779" y="92075"/>
                </a:lnTo>
                <a:lnTo>
                  <a:pt x="1357515" y="90805"/>
                </a:lnTo>
                <a:lnTo>
                  <a:pt x="1356753" y="90805"/>
                </a:lnTo>
                <a:lnTo>
                  <a:pt x="1353439" y="92075"/>
                </a:lnTo>
                <a:lnTo>
                  <a:pt x="1351026" y="92075"/>
                </a:lnTo>
                <a:lnTo>
                  <a:pt x="1348054" y="90805"/>
                </a:lnTo>
                <a:lnTo>
                  <a:pt x="1347558" y="90805"/>
                </a:lnTo>
                <a:lnTo>
                  <a:pt x="1344841" y="92075"/>
                </a:lnTo>
                <a:lnTo>
                  <a:pt x="1342783" y="92075"/>
                </a:lnTo>
                <a:lnTo>
                  <a:pt x="1342453" y="91770"/>
                </a:lnTo>
                <a:lnTo>
                  <a:pt x="1342453" y="197485"/>
                </a:lnTo>
                <a:lnTo>
                  <a:pt x="1342250" y="198755"/>
                </a:lnTo>
                <a:lnTo>
                  <a:pt x="1340827" y="198755"/>
                </a:lnTo>
                <a:lnTo>
                  <a:pt x="1340446" y="197485"/>
                </a:lnTo>
                <a:lnTo>
                  <a:pt x="1342453" y="197485"/>
                </a:lnTo>
                <a:lnTo>
                  <a:pt x="1342453" y="91770"/>
                </a:lnTo>
                <a:lnTo>
                  <a:pt x="1341412" y="90805"/>
                </a:lnTo>
                <a:lnTo>
                  <a:pt x="1340040" y="89535"/>
                </a:lnTo>
                <a:lnTo>
                  <a:pt x="1339049" y="89535"/>
                </a:lnTo>
                <a:lnTo>
                  <a:pt x="1338199" y="88265"/>
                </a:lnTo>
                <a:lnTo>
                  <a:pt x="1338402" y="86995"/>
                </a:lnTo>
                <a:lnTo>
                  <a:pt x="1343304" y="86995"/>
                </a:lnTo>
                <a:lnTo>
                  <a:pt x="1346504" y="88265"/>
                </a:lnTo>
                <a:lnTo>
                  <a:pt x="1347584" y="88265"/>
                </a:lnTo>
                <a:lnTo>
                  <a:pt x="1350479" y="86995"/>
                </a:lnTo>
                <a:lnTo>
                  <a:pt x="1352283" y="86995"/>
                </a:lnTo>
                <a:lnTo>
                  <a:pt x="1356296" y="88265"/>
                </a:lnTo>
                <a:lnTo>
                  <a:pt x="1532674" y="88265"/>
                </a:lnTo>
                <a:lnTo>
                  <a:pt x="1534985" y="89535"/>
                </a:lnTo>
                <a:lnTo>
                  <a:pt x="1538097" y="90805"/>
                </a:lnTo>
                <a:lnTo>
                  <a:pt x="1539062" y="89535"/>
                </a:lnTo>
                <a:lnTo>
                  <a:pt x="1541030" y="89535"/>
                </a:lnTo>
                <a:lnTo>
                  <a:pt x="1543253" y="88265"/>
                </a:lnTo>
                <a:lnTo>
                  <a:pt x="1544535" y="89535"/>
                </a:lnTo>
                <a:lnTo>
                  <a:pt x="1546136" y="90805"/>
                </a:lnTo>
                <a:lnTo>
                  <a:pt x="1546212" y="92075"/>
                </a:lnTo>
                <a:lnTo>
                  <a:pt x="1546212" y="12065"/>
                </a:lnTo>
                <a:lnTo>
                  <a:pt x="1546009" y="12065"/>
                </a:lnTo>
                <a:lnTo>
                  <a:pt x="1545932" y="22225"/>
                </a:lnTo>
                <a:lnTo>
                  <a:pt x="1545374" y="22225"/>
                </a:lnTo>
                <a:lnTo>
                  <a:pt x="1544904" y="23495"/>
                </a:lnTo>
                <a:lnTo>
                  <a:pt x="1544599" y="23495"/>
                </a:lnTo>
                <a:lnTo>
                  <a:pt x="1544116" y="22225"/>
                </a:lnTo>
                <a:lnTo>
                  <a:pt x="1543812" y="22225"/>
                </a:lnTo>
                <a:lnTo>
                  <a:pt x="1544650" y="20955"/>
                </a:lnTo>
                <a:lnTo>
                  <a:pt x="1545932" y="22225"/>
                </a:lnTo>
                <a:lnTo>
                  <a:pt x="1545932" y="12026"/>
                </a:lnTo>
                <a:lnTo>
                  <a:pt x="1543773" y="10795"/>
                </a:lnTo>
                <a:lnTo>
                  <a:pt x="1536560" y="10795"/>
                </a:lnTo>
                <a:lnTo>
                  <a:pt x="1533461" y="12065"/>
                </a:lnTo>
                <a:lnTo>
                  <a:pt x="1532534" y="12065"/>
                </a:lnTo>
                <a:lnTo>
                  <a:pt x="1532534" y="22225"/>
                </a:lnTo>
                <a:lnTo>
                  <a:pt x="1531937" y="23495"/>
                </a:lnTo>
                <a:lnTo>
                  <a:pt x="1527416" y="23495"/>
                </a:lnTo>
                <a:lnTo>
                  <a:pt x="1525524" y="24765"/>
                </a:lnTo>
                <a:lnTo>
                  <a:pt x="1521256" y="24765"/>
                </a:lnTo>
                <a:lnTo>
                  <a:pt x="1519262" y="23495"/>
                </a:lnTo>
                <a:lnTo>
                  <a:pt x="1513027" y="23495"/>
                </a:lnTo>
                <a:lnTo>
                  <a:pt x="1512036" y="22225"/>
                </a:lnTo>
                <a:lnTo>
                  <a:pt x="1508633" y="24765"/>
                </a:lnTo>
                <a:lnTo>
                  <a:pt x="1506931" y="24765"/>
                </a:lnTo>
                <a:lnTo>
                  <a:pt x="1504518" y="23495"/>
                </a:lnTo>
                <a:lnTo>
                  <a:pt x="1503108" y="23495"/>
                </a:lnTo>
                <a:lnTo>
                  <a:pt x="1501990" y="24765"/>
                </a:lnTo>
                <a:lnTo>
                  <a:pt x="1500035" y="23495"/>
                </a:lnTo>
                <a:lnTo>
                  <a:pt x="1492808" y="23495"/>
                </a:lnTo>
                <a:lnTo>
                  <a:pt x="1491208" y="22225"/>
                </a:lnTo>
                <a:lnTo>
                  <a:pt x="1498752" y="20955"/>
                </a:lnTo>
                <a:lnTo>
                  <a:pt x="1532064" y="20955"/>
                </a:lnTo>
                <a:lnTo>
                  <a:pt x="1532534" y="22225"/>
                </a:lnTo>
                <a:lnTo>
                  <a:pt x="1532534" y="12065"/>
                </a:lnTo>
                <a:lnTo>
                  <a:pt x="1530400" y="12065"/>
                </a:lnTo>
                <a:lnTo>
                  <a:pt x="1529054" y="10795"/>
                </a:lnTo>
                <a:lnTo>
                  <a:pt x="1519783" y="10795"/>
                </a:lnTo>
                <a:lnTo>
                  <a:pt x="1518424" y="8255"/>
                </a:lnTo>
                <a:lnTo>
                  <a:pt x="1516049" y="8255"/>
                </a:lnTo>
                <a:lnTo>
                  <a:pt x="1516545" y="9525"/>
                </a:lnTo>
                <a:lnTo>
                  <a:pt x="1516697" y="10795"/>
                </a:lnTo>
                <a:lnTo>
                  <a:pt x="1514779" y="10795"/>
                </a:lnTo>
                <a:lnTo>
                  <a:pt x="1513941" y="12065"/>
                </a:lnTo>
                <a:lnTo>
                  <a:pt x="1511401" y="12065"/>
                </a:lnTo>
                <a:lnTo>
                  <a:pt x="1509966" y="10795"/>
                </a:lnTo>
                <a:lnTo>
                  <a:pt x="1503895" y="10795"/>
                </a:lnTo>
                <a:lnTo>
                  <a:pt x="1501419" y="12065"/>
                </a:lnTo>
                <a:lnTo>
                  <a:pt x="1489367" y="12065"/>
                </a:lnTo>
                <a:lnTo>
                  <a:pt x="1488821" y="10795"/>
                </a:lnTo>
                <a:lnTo>
                  <a:pt x="1486763" y="10795"/>
                </a:lnTo>
                <a:lnTo>
                  <a:pt x="1486763" y="22225"/>
                </a:lnTo>
                <a:lnTo>
                  <a:pt x="1486496" y="22225"/>
                </a:lnTo>
                <a:lnTo>
                  <a:pt x="1480769" y="23495"/>
                </a:lnTo>
                <a:lnTo>
                  <a:pt x="1474406" y="23495"/>
                </a:lnTo>
                <a:lnTo>
                  <a:pt x="1472209" y="24765"/>
                </a:lnTo>
                <a:lnTo>
                  <a:pt x="1457604" y="24765"/>
                </a:lnTo>
                <a:lnTo>
                  <a:pt x="1455089" y="23495"/>
                </a:lnTo>
                <a:lnTo>
                  <a:pt x="1451838" y="23495"/>
                </a:lnTo>
                <a:lnTo>
                  <a:pt x="1449578" y="24765"/>
                </a:lnTo>
                <a:lnTo>
                  <a:pt x="1447787" y="24765"/>
                </a:lnTo>
                <a:lnTo>
                  <a:pt x="1445412" y="23495"/>
                </a:lnTo>
                <a:lnTo>
                  <a:pt x="1443723" y="23495"/>
                </a:lnTo>
                <a:lnTo>
                  <a:pt x="1443151" y="24765"/>
                </a:lnTo>
                <a:lnTo>
                  <a:pt x="1432204" y="24765"/>
                </a:lnTo>
                <a:lnTo>
                  <a:pt x="1430020" y="23495"/>
                </a:lnTo>
                <a:lnTo>
                  <a:pt x="1422755" y="23495"/>
                </a:lnTo>
                <a:lnTo>
                  <a:pt x="1419098" y="22225"/>
                </a:lnTo>
                <a:lnTo>
                  <a:pt x="1414246" y="23495"/>
                </a:lnTo>
                <a:lnTo>
                  <a:pt x="1381721" y="23495"/>
                </a:lnTo>
                <a:lnTo>
                  <a:pt x="1372882" y="22225"/>
                </a:lnTo>
                <a:lnTo>
                  <a:pt x="1371650" y="22225"/>
                </a:lnTo>
                <a:lnTo>
                  <a:pt x="1360093" y="22225"/>
                </a:lnTo>
                <a:lnTo>
                  <a:pt x="1351254" y="23495"/>
                </a:lnTo>
                <a:lnTo>
                  <a:pt x="1348816" y="23495"/>
                </a:lnTo>
                <a:lnTo>
                  <a:pt x="1345463" y="22225"/>
                </a:lnTo>
                <a:lnTo>
                  <a:pt x="1344764" y="22225"/>
                </a:lnTo>
                <a:lnTo>
                  <a:pt x="1344129" y="20955"/>
                </a:lnTo>
                <a:lnTo>
                  <a:pt x="1344587" y="19685"/>
                </a:lnTo>
                <a:lnTo>
                  <a:pt x="1345171" y="19685"/>
                </a:lnTo>
                <a:lnTo>
                  <a:pt x="1347470" y="20955"/>
                </a:lnTo>
                <a:lnTo>
                  <a:pt x="1349057" y="22225"/>
                </a:lnTo>
                <a:lnTo>
                  <a:pt x="1351673" y="19685"/>
                </a:lnTo>
                <a:lnTo>
                  <a:pt x="1353820" y="19685"/>
                </a:lnTo>
                <a:lnTo>
                  <a:pt x="1354086" y="20955"/>
                </a:lnTo>
                <a:lnTo>
                  <a:pt x="1356702" y="22225"/>
                </a:lnTo>
                <a:lnTo>
                  <a:pt x="1359027" y="22225"/>
                </a:lnTo>
                <a:lnTo>
                  <a:pt x="1363383" y="19685"/>
                </a:lnTo>
                <a:lnTo>
                  <a:pt x="1367624" y="19685"/>
                </a:lnTo>
                <a:lnTo>
                  <a:pt x="1371650" y="22225"/>
                </a:lnTo>
                <a:lnTo>
                  <a:pt x="1375943" y="20955"/>
                </a:lnTo>
                <a:lnTo>
                  <a:pt x="1380439" y="20955"/>
                </a:lnTo>
                <a:lnTo>
                  <a:pt x="1382141" y="19685"/>
                </a:lnTo>
                <a:lnTo>
                  <a:pt x="1383207" y="20955"/>
                </a:lnTo>
                <a:lnTo>
                  <a:pt x="1396365" y="20955"/>
                </a:lnTo>
                <a:lnTo>
                  <a:pt x="1397825" y="19685"/>
                </a:lnTo>
                <a:lnTo>
                  <a:pt x="1398714" y="19685"/>
                </a:lnTo>
                <a:lnTo>
                  <a:pt x="1400657" y="20955"/>
                </a:lnTo>
                <a:lnTo>
                  <a:pt x="1446593" y="20955"/>
                </a:lnTo>
                <a:lnTo>
                  <a:pt x="1448257" y="19685"/>
                </a:lnTo>
                <a:lnTo>
                  <a:pt x="1448765" y="19685"/>
                </a:lnTo>
                <a:lnTo>
                  <a:pt x="1450746" y="20955"/>
                </a:lnTo>
                <a:lnTo>
                  <a:pt x="1484845" y="20955"/>
                </a:lnTo>
                <a:lnTo>
                  <a:pt x="1486763" y="22225"/>
                </a:lnTo>
                <a:lnTo>
                  <a:pt x="1486763" y="10795"/>
                </a:lnTo>
                <a:lnTo>
                  <a:pt x="1485836" y="10795"/>
                </a:lnTo>
                <a:lnTo>
                  <a:pt x="1483690" y="12065"/>
                </a:lnTo>
                <a:lnTo>
                  <a:pt x="1482547" y="12065"/>
                </a:lnTo>
                <a:lnTo>
                  <a:pt x="1479740" y="13335"/>
                </a:lnTo>
                <a:lnTo>
                  <a:pt x="1478229" y="12065"/>
                </a:lnTo>
                <a:lnTo>
                  <a:pt x="1475803" y="12065"/>
                </a:lnTo>
                <a:lnTo>
                  <a:pt x="1472501" y="13335"/>
                </a:lnTo>
                <a:lnTo>
                  <a:pt x="1469834" y="13335"/>
                </a:lnTo>
                <a:lnTo>
                  <a:pt x="1466697" y="10795"/>
                </a:lnTo>
                <a:lnTo>
                  <a:pt x="1461871" y="10795"/>
                </a:lnTo>
                <a:lnTo>
                  <a:pt x="1459128" y="12065"/>
                </a:lnTo>
                <a:lnTo>
                  <a:pt x="1451165" y="12065"/>
                </a:lnTo>
                <a:lnTo>
                  <a:pt x="1450289" y="13335"/>
                </a:lnTo>
                <a:lnTo>
                  <a:pt x="1448498" y="13335"/>
                </a:lnTo>
                <a:lnTo>
                  <a:pt x="1445971" y="12065"/>
                </a:lnTo>
                <a:lnTo>
                  <a:pt x="1444447" y="10795"/>
                </a:lnTo>
                <a:lnTo>
                  <a:pt x="1443177" y="10795"/>
                </a:lnTo>
                <a:lnTo>
                  <a:pt x="1441754" y="12065"/>
                </a:lnTo>
                <a:lnTo>
                  <a:pt x="1440357" y="12065"/>
                </a:lnTo>
                <a:lnTo>
                  <a:pt x="1438960" y="10795"/>
                </a:lnTo>
                <a:lnTo>
                  <a:pt x="1430489" y="10795"/>
                </a:lnTo>
                <a:lnTo>
                  <a:pt x="1428597" y="12065"/>
                </a:lnTo>
                <a:lnTo>
                  <a:pt x="1428000" y="12065"/>
                </a:lnTo>
                <a:lnTo>
                  <a:pt x="1426819" y="10795"/>
                </a:lnTo>
                <a:lnTo>
                  <a:pt x="1426311" y="10795"/>
                </a:lnTo>
                <a:lnTo>
                  <a:pt x="1424940" y="12065"/>
                </a:lnTo>
                <a:lnTo>
                  <a:pt x="1417675" y="12065"/>
                </a:lnTo>
                <a:lnTo>
                  <a:pt x="1415199" y="10795"/>
                </a:lnTo>
                <a:lnTo>
                  <a:pt x="1412760" y="10795"/>
                </a:lnTo>
                <a:lnTo>
                  <a:pt x="1411376" y="12065"/>
                </a:lnTo>
                <a:lnTo>
                  <a:pt x="1409001" y="12065"/>
                </a:lnTo>
                <a:lnTo>
                  <a:pt x="1406499" y="10795"/>
                </a:lnTo>
                <a:lnTo>
                  <a:pt x="1338897" y="10795"/>
                </a:lnTo>
                <a:lnTo>
                  <a:pt x="1338897" y="20955"/>
                </a:lnTo>
                <a:lnTo>
                  <a:pt x="1337183" y="20955"/>
                </a:lnTo>
                <a:lnTo>
                  <a:pt x="1335989" y="21475"/>
                </a:lnTo>
                <a:lnTo>
                  <a:pt x="1335989" y="89535"/>
                </a:lnTo>
                <a:lnTo>
                  <a:pt x="1335608" y="90805"/>
                </a:lnTo>
                <a:lnTo>
                  <a:pt x="1334185" y="90805"/>
                </a:lnTo>
                <a:lnTo>
                  <a:pt x="1334579" y="89535"/>
                </a:lnTo>
                <a:lnTo>
                  <a:pt x="1335989" y="89535"/>
                </a:lnTo>
                <a:lnTo>
                  <a:pt x="1335989" y="21475"/>
                </a:lnTo>
                <a:lnTo>
                  <a:pt x="1334236" y="22225"/>
                </a:lnTo>
                <a:lnTo>
                  <a:pt x="1333627" y="23495"/>
                </a:lnTo>
                <a:lnTo>
                  <a:pt x="1331455" y="23495"/>
                </a:lnTo>
                <a:lnTo>
                  <a:pt x="1331455" y="88265"/>
                </a:lnTo>
                <a:lnTo>
                  <a:pt x="1327594" y="88265"/>
                </a:lnTo>
                <a:lnTo>
                  <a:pt x="1327594" y="197485"/>
                </a:lnTo>
                <a:lnTo>
                  <a:pt x="1327073" y="198755"/>
                </a:lnTo>
                <a:lnTo>
                  <a:pt x="1326743" y="198755"/>
                </a:lnTo>
                <a:lnTo>
                  <a:pt x="1326210" y="197485"/>
                </a:lnTo>
                <a:lnTo>
                  <a:pt x="1327594" y="197485"/>
                </a:lnTo>
                <a:lnTo>
                  <a:pt x="1327594" y="88265"/>
                </a:lnTo>
                <a:lnTo>
                  <a:pt x="1324000" y="88265"/>
                </a:lnTo>
                <a:lnTo>
                  <a:pt x="1322628" y="89535"/>
                </a:lnTo>
                <a:lnTo>
                  <a:pt x="1322146" y="89535"/>
                </a:lnTo>
                <a:lnTo>
                  <a:pt x="1320520" y="88747"/>
                </a:lnTo>
                <a:lnTo>
                  <a:pt x="1320520" y="197485"/>
                </a:lnTo>
                <a:lnTo>
                  <a:pt x="1319872" y="198755"/>
                </a:lnTo>
                <a:lnTo>
                  <a:pt x="1315288" y="198755"/>
                </a:lnTo>
                <a:lnTo>
                  <a:pt x="1314843" y="197485"/>
                </a:lnTo>
                <a:lnTo>
                  <a:pt x="1320520" y="197485"/>
                </a:lnTo>
                <a:lnTo>
                  <a:pt x="1320520" y="88747"/>
                </a:lnTo>
                <a:lnTo>
                  <a:pt x="1319555" y="88265"/>
                </a:lnTo>
                <a:lnTo>
                  <a:pt x="1317536" y="88265"/>
                </a:lnTo>
                <a:lnTo>
                  <a:pt x="1314970" y="89535"/>
                </a:lnTo>
                <a:lnTo>
                  <a:pt x="1314437" y="89535"/>
                </a:lnTo>
                <a:lnTo>
                  <a:pt x="1311516" y="88265"/>
                </a:lnTo>
                <a:lnTo>
                  <a:pt x="1311109" y="88265"/>
                </a:lnTo>
                <a:lnTo>
                  <a:pt x="1311109" y="211455"/>
                </a:lnTo>
                <a:lnTo>
                  <a:pt x="1310487" y="212725"/>
                </a:lnTo>
                <a:lnTo>
                  <a:pt x="1309624" y="211455"/>
                </a:lnTo>
                <a:lnTo>
                  <a:pt x="1310208" y="210185"/>
                </a:lnTo>
                <a:lnTo>
                  <a:pt x="1311109" y="211455"/>
                </a:lnTo>
                <a:lnTo>
                  <a:pt x="1311109" y="88265"/>
                </a:lnTo>
                <a:lnTo>
                  <a:pt x="1309192" y="88265"/>
                </a:lnTo>
                <a:lnTo>
                  <a:pt x="1306855" y="89535"/>
                </a:lnTo>
                <a:lnTo>
                  <a:pt x="1301026" y="89535"/>
                </a:lnTo>
                <a:lnTo>
                  <a:pt x="1301026" y="210185"/>
                </a:lnTo>
                <a:lnTo>
                  <a:pt x="1300861" y="211455"/>
                </a:lnTo>
                <a:lnTo>
                  <a:pt x="1297901" y="211455"/>
                </a:lnTo>
                <a:lnTo>
                  <a:pt x="1296822" y="210185"/>
                </a:lnTo>
                <a:lnTo>
                  <a:pt x="1296543" y="210185"/>
                </a:lnTo>
                <a:lnTo>
                  <a:pt x="1296962" y="208915"/>
                </a:lnTo>
                <a:lnTo>
                  <a:pt x="1299502" y="208915"/>
                </a:lnTo>
                <a:lnTo>
                  <a:pt x="1300848" y="210185"/>
                </a:lnTo>
                <a:lnTo>
                  <a:pt x="1301026" y="210185"/>
                </a:lnTo>
                <a:lnTo>
                  <a:pt x="1301026" y="89535"/>
                </a:lnTo>
                <a:lnTo>
                  <a:pt x="1300264" y="89535"/>
                </a:lnTo>
                <a:lnTo>
                  <a:pt x="1300264" y="197485"/>
                </a:lnTo>
                <a:lnTo>
                  <a:pt x="1299895" y="198755"/>
                </a:lnTo>
                <a:lnTo>
                  <a:pt x="1298625" y="197485"/>
                </a:lnTo>
                <a:lnTo>
                  <a:pt x="1300264" y="197485"/>
                </a:lnTo>
                <a:lnTo>
                  <a:pt x="1300264" y="89535"/>
                </a:lnTo>
                <a:lnTo>
                  <a:pt x="1281849" y="89535"/>
                </a:lnTo>
                <a:lnTo>
                  <a:pt x="1281772" y="196215"/>
                </a:lnTo>
                <a:lnTo>
                  <a:pt x="1280363" y="196215"/>
                </a:lnTo>
                <a:lnTo>
                  <a:pt x="1280909" y="194945"/>
                </a:lnTo>
                <a:lnTo>
                  <a:pt x="1281772" y="196215"/>
                </a:lnTo>
                <a:lnTo>
                  <a:pt x="1281772" y="89509"/>
                </a:lnTo>
                <a:lnTo>
                  <a:pt x="1279169" y="88265"/>
                </a:lnTo>
                <a:lnTo>
                  <a:pt x="1275626" y="88265"/>
                </a:lnTo>
                <a:lnTo>
                  <a:pt x="1276261" y="86995"/>
                </a:lnTo>
                <a:lnTo>
                  <a:pt x="1330972" y="86995"/>
                </a:lnTo>
                <a:lnTo>
                  <a:pt x="1331455" y="88265"/>
                </a:lnTo>
                <a:lnTo>
                  <a:pt x="1331455" y="23495"/>
                </a:lnTo>
                <a:lnTo>
                  <a:pt x="1329588" y="23495"/>
                </a:lnTo>
                <a:lnTo>
                  <a:pt x="1327785" y="22225"/>
                </a:lnTo>
                <a:lnTo>
                  <a:pt x="1325626" y="20955"/>
                </a:lnTo>
                <a:lnTo>
                  <a:pt x="1316494" y="20955"/>
                </a:lnTo>
                <a:lnTo>
                  <a:pt x="1315059" y="22225"/>
                </a:lnTo>
                <a:lnTo>
                  <a:pt x="1311389" y="22225"/>
                </a:lnTo>
                <a:lnTo>
                  <a:pt x="1308392" y="20955"/>
                </a:lnTo>
                <a:lnTo>
                  <a:pt x="1302385" y="20955"/>
                </a:lnTo>
                <a:lnTo>
                  <a:pt x="1301813" y="22225"/>
                </a:lnTo>
                <a:lnTo>
                  <a:pt x="1298435" y="22225"/>
                </a:lnTo>
                <a:lnTo>
                  <a:pt x="1297292" y="20955"/>
                </a:lnTo>
                <a:lnTo>
                  <a:pt x="1275537" y="20955"/>
                </a:lnTo>
                <a:lnTo>
                  <a:pt x="1275537" y="88265"/>
                </a:lnTo>
                <a:lnTo>
                  <a:pt x="1275435" y="89535"/>
                </a:lnTo>
                <a:lnTo>
                  <a:pt x="1273098" y="89535"/>
                </a:lnTo>
                <a:lnTo>
                  <a:pt x="1273098" y="196215"/>
                </a:lnTo>
                <a:lnTo>
                  <a:pt x="1271066" y="196215"/>
                </a:lnTo>
                <a:lnTo>
                  <a:pt x="1271066" y="210185"/>
                </a:lnTo>
                <a:lnTo>
                  <a:pt x="1261122" y="210185"/>
                </a:lnTo>
                <a:lnTo>
                  <a:pt x="1260233" y="211455"/>
                </a:lnTo>
                <a:lnTo>
                  <a:pt x="1257706" y="211455"/>
                </a:lnTo>
                <a:lnTo>
                  <a:pt x="1255750" y="210185"/>
                </a:lnTo>
                <a:lnTo>
                  <a:pt x="1230604" y="210185"/>
                </a:lnTo>
                <a:lnTo>
                  <a:pt x="1230604" y="269875"/>
                </a:lnTo>
                <a:lnTo>
                  <a:pt x="1230210" y="271145"/>
                </a:lnTo>
                <a:lnTo>
                  <a:pt x="1227518" y="271145"/>
                </a:lnTo>
                <a:lnTo>
                  <a:pt x="1227289" y="269875"/>
                </a:lnTo>
                <a:lnTo>
                  <a:pt x="1230604" y="269875"/>
                </a:lnTo>
                <a:lnTo>
                  <a:pt x="1230604" y="210185"/>
                </a:lnTo>
                <a:lnTo>
                  <a:pt x="1227048" y="210185"/>
                </a:lnTo>
                <a:lnTo>
                  <a:pt x="1227467" y="208915"/>
                </a:lnTo>
                <a:lnTo>
                  <a:pt x="1270635" y="208915"/>
                </a:lnTo>
                <a:lnTo>
                  <a:pt x="1271066" y="210185"/>
                </a:lnTo>
                <a:lnTo>
                  <a:pt x="1271066" y="196215"/>
                </a:lnTo>
                <a:lnTo>
                  <a:pt x="1270800" y="196215"/>
                </a:lnTo>
                <a:lnTo>
                  <a:pt x="1271511" y="194945"/>
                </a:lnTo>
                <a:lnTo>
                  <a:pt x="1272679" y="194945"/>
                </a:lnTo>
                <a:lnTo>
                  <a:pt x="1273098" y="196215"/>
                </a:lnTo>
                <a:lnTo>
                  <a:pt x="1273098" y="89535"/>
                </a:lnTo>
                <a:lnTo>
                  <a:pt x="1272921" y="89535"/>
                </a:lnTo>
                <a:lnTo>
                  <a:pt x="1273276" y="88265"/>
                </a:lnTo>
                <a:lnTo>
                  <a:pt x="1275537" y="88265"/>
                </a:lnTo>
                <a:lnTo>
                  <a:pt x="1275537" y="20955"/>
                </a:lnTo>
                <a:lnTo>
                  <a:pt x="1267421" y="20955"/>
                </a:lnTo>
                <a:lnTo>
                  <a:pt x="1267421" y="86995"/>
                </a:lnTo>
                <a:lnTo>
                  <a:pt x="1266990" y="88265"/>
                </a:lnTo>
                <a:lnTo>
                  <a:pt x="1265466" y="88265"/>
                </a:lnTo>
                <a:lnTo>
                  <a:pt x="1265466" y="191135"/>
                </a:lnTo>
                <a:lnTo>
                  <a:pt x="1261732" y="191135"/>
                </a:lnTo>
                <a:lnTo>
                  <a:pt x="1262214" y="189865"/>
                </a:lnTo>
                <a:lnTo>
                  <a:pt x="1264996" y="189865"/>
                </a:lnTo>
                <a:lnTo>
                  <a:pt x="1265466" y="191135"/>
                </a:lnTo>
                <a:lnTo>
                  <a:pt x="1265466" y="88265"/>
                </a:lnTo>
                <a:lnTo>
                  <a:pt x="1254544" y="88265"/>
                </a:lnTo>
                <a:lnTo>
                  <a:pt x="1254480" y="196215"/>
                </a:lnTo>
                <a:lnTo>
                  <a:pt x="1252474" y="196215"/>
                </a:lnTo>
                <a:lnTo>
                  <a:pt x="1252829" y="194945"/>
                </a:lnTo>
                <a:lnTo>
                  <a:pt x="1254277" y="194945"/>
                </a:lnTo>
                <a:lnTo>
                  <a:pt x="1254480" y="196215"/>
                </a:lnTo>
                <a:lnTo>
                  <a:pt x="1254480" y="88303"/>
                </a:lnTo>
                <a:lnTo>
                  <a:pt x="1252829" y="89255"/>
                </a:lnTo>
                <a:lnTo>
                  <a:pt x="1252829" y="191135"/>
                </a:lnTo>
                <a:lnTo>
                  <a:pt x="1247635" y="191135"/>
                </a:lnTo>
                <a:lnTo>
                  <a:pt x="1248168" y="189865"/>
                </a:lnTo>
                <a:lnTo>
                  <a:pt x="1252156" y="189865"/>
                </a:lnTo>
                <a:lnTo>
                  <a:pt x="1252829" y="191135"/>
                </a:lnTo>
                <a:lnTo>
                  <a:pt x="1252829" y="89255"/>
                </a:lnTo>
                <a:lnTo>
                  <a:pt x="1252321" y="89535"/>
                </a:lnTo>
                <a:lnTo>
                  <a:pt x="1239812" y="89535"/>
                </a:lnTo>
                <a:lnTo>
                  <a:pt x="1239977" y="88265"/>
                </a:lnTo>
                <a:lnTo>
                  <a:pt x="1242199" y="88265"/>
                </a:lnTo>
                <a:lnTo>
                  <a:pt x="1241704" y="86995"/>
                </a:lnTo>
                <a:lnTo>
                  <a:pt x="1241602" y="85725"/>
                </a:lnTo>
                <a:lnTo>
                  <a:pt x="1241729" y="85725"/>
                </a:lnTo>
                <a:lnTo>
                  <a:pt x="1243660" y="84455"/>
                </a:lnTo>
                <a:lnTo>
                  <a:pt x="1245501" y="84455"/>
                </a:lnTo>
                <a:lnTo>
                  <a:pt x="1248943" y="85725"/>
                </a:lnTo>
                <a:lnTo>
                  <a:pt x="1250632" y="86995"/>
                </a:lnTo>
                <a:lnTo>
                  <a:pt x="1267421" y="86995"/>
                </a:lnTo>
                <a:lnTo>
                  <a:pt x="1267421" y="20955"/>
                </a:lnTo>
                <a:lnTo>
                  <a:pt x="1265110" y="20955"/>
                </a:lnTo>
                <a:lnTo>
                  <a:pt x="1264361" y="19685"/>
                </a:lnTo>
                <a:lnTo>
                  <a:pt x="1263662" y="19685"/>
                </a:lnTo>
                <a:lnTo>
                  <a:pt x="1263459" y="18415"/>
                </a:lnTo>
                <a:lnTo>
                  <a:pt x="1267879" y="18415"/>
                </a:lnTo>
                <a:lnTo>
                  <a:pt x="1271003" y="19685"/>
                </a:lnTo>
                <a:lnTo>
                  <a:pt x="1287538" y="19685"/>
                </a:lnTo>
                <a:lnTo>
                  <a:pt x="1290027" y="18415"/>
                </a:lnTo>
                <a:lnTo>
                  <a:pt x="1290980" y="18415"/>
                </a:lnTo>
                <a:lnTo>
                  <a:pt x="1292898" y="19685"/>
                </a:lnTo>
                <a:lnTo>
                  <a:pt x="1338618" y="19685"/>
                </a:lnTo>
                <a:lnTo>
                  <a:pt x="1338897" y="20955"/>
                </a:lnTo>
                <a:lnTo>
                  <a:pt x="1338897" y="10795"/>
                </a:lnTo>
                <a:lnTo>
                  <a:pt x="1336802" y="10795"/>
                </a:lnTo>
                <a:lnTo>
                  <a:pt x="1333715" y="9525"/>
                </a:lnTo>
                <a:lnTo>
                  <a:pt x="1333398" y="9525"/>
                </a:lnTo>
                <a:lnTo>
                  <a:pt x="1331391" y="12065"/>
                </a:lnTo>
                <a:lnTo>
                  <a:pt x="1329461" y="10795"/>
                </a:lnTo>
                <a:lnTo>
                  <a:pt x="1322235" y="10795"/>
                </a:lnTo>
                <a:lnTo>
                  <a:pt x="1320850" y="9525"/>
                </a:lnTo>
                <a:lnTo>
                  <a:pt x="1320368" y="9525"/>
                </a:lnTo>
                <a:lnTo>
                  <a:pt x="1317129" y="10795"/>
                </a:lnTo>
                <a:lnTo>
                  <a:pt x="1314475" y="10795"/>
                </a:lnTo>
                <a:lnTo>
                  <a:pt x="1311071" y="9525"/>
                </a:lnTo>
                <a:lnTo>
                  <a:pt x="1264742" y="9525"/>
                </a:lnTo>
                <a:lnTo>
                  <a:pt x="1262024" y="8255"/>
                </a:lnTo>
                <a:lnTo>
                  <a:pt x="1259801" y="8255"/>
                </a:lnTo>
                <a:lnTo>
                  <a:pt x="1259789" y="18415"/>
                </a:lnTo>
                <a:lnTo>
                  <a:pt x="1259535" y="19685"/>
                </a:lnTo>
                <a:lnTo>
                  <a:pt x="1256614" y="19685"/>
                </a:lnTo>
                <a:lnTo>
                  <a:pt x="1254658" y="20955"/>
                </a:lnTo>
                <a:lnTo>
                  <a:pt x="1253845" y="20955"/>
                </a:lnTo>
                <a:lnTo>
                  <a:pt x="1252169" y="19685"/>
                </a:lnTo>
                <a:lnTo>
                  <a:pt x="1251292" y="19685"/>
                </a:lnTo>
                <a:lnTo>
                  <a:pt x="1249133" y="20955"/>
                </a:lnTo>
                <a:lnTo>
                  <a:pt x="1236941" y="20955"/>
                </a:lnTo>
                <a:lnTo>
                  <a:pt x="1236941" y="86995"/>
                </a:lnTo>
                <a:lnTo>
                  <a:pt x="1236433" y="88265"/>
                </a:lnTo>
                <a:lnTo>
                  <a:pt x="1231823" y="88265"/>
                </a:lnTo>
                <a:lnTo>
                  <a:pt x="1229207" y="86995"/>
                </a:lnTo>
                <a:lnTo>
                  <a:pt x="1228432" y="86995"/>
                </a:lnTo>
                <a:lnTo>
                  <a:pt x="1226769" y="88265"/>
                </a:lnTo>
                <a:lnTo>
                  <a:pt x="1223479" y="88265"/>
                </a:lnTo>
                <a:lnTo>
                  <a:pt x="1223479" y="207645"/>
                </a:lnTo>
                <a:lnTo>
                  <a:pt x="1223416" y="208445"/>
                </a:lnTo>
                <a:lnTo>
                  <a:pt x="1223416" y="258445"/>
                </a:lnTo>
                <a:lnTo>
                  <a:pt x="1219885" y="258445"/>
                </a:lnTo>
                <a:lnTo>
                  <a:pt x="1220635" y="257175"/>
                </a:lnTo>
                <a:lnTo>
                  <a:pt x="1222933" y="257175"/>
                </a:lnTo>
                <a:lnTo>
                  <a:pt x="1223416" y="258445"/>
                </a:lnTo>
                <a:lnTo>
                  <a:pt x="1223416" y="208445"/>
                </a:lnTo>
                <a:lnTo>
                  <a:pt x="1223378" y="208915"/>
                </a:lnTo>
                <a:lnTo>
                  <a:pt x="1223187" y="208915"/>
                </a:lnTo>
                <a:lnTo>
                  <a:pt x="1222044" y="210185"/>
                </a:lnTo>
                <a:lnTo>
                  <a:pt x="1219276" y="210185"/>
                </a:lnTo>
                <a:lnTo>
                  <a:pt x="1219009" y="208915"/>
                </a:lnTo>
                <a:lnTo>
                  <a:pt x="1219212" y="207645"/>
                </a:lnTo>
                <a:lnTo>
                  <a:pt x="1223479" y="207645"/>
                </a:lnTo>
                <a:lnTo>
                  <a:pt x="1223479" y="88265"/>
                </a:lnTo>
                <a:lnTo>
                  <a:pt x="1219860" y="88265"/>
                </a:lnTo>
                <a:lnTo>
                  <a:pt x="1217739" y="86995"/>
                </a:lnTo>
                <a:lnTo>
                  <a:pt x="1216621" y="86995"/>
                </a:lnTo>
                <a:lnTo>
                  <a:pt x="1216139" y="87274"/>
                </a:lnTo>
                <a:lnTo>
                  <a:pt x="1216139" y="208915"/>
                </a:lnTo>
                <a:lnTo>
                  <a:pt x="1215910" y="210185"/>
                </a:lnTo>
                <a:lnTo>
                  <a:pt x="1212062" y="210185"/>
                </a:lnTo>
                <a:lnTo>
                  <a:pt x="1211694" y="208915"/>
                </a:lnTo>
                <a:lnTo>
                  <a:pt x="1216139" y="208915"/>
                </a:lnTo>
                <a:lnTo>
                  <a:pt x="1216139" y="87274"/>
                </a:lnTo>
                <a:lnTo>
                  <a:pt x="1214386" y="88265"/>
                </a:lnTo>
                <a:lnTo>
                  <a:pt x="1211440" y="88265"/>
                </a:lnTo>
                <a:lnTo>
                  <a:pt x="1211440" y="208915"/>
                </a:lnTo>
                <a:lnTo>
                  <a:pt x="1203667" y="208915"/>
                </a:lnTo>
                <a:lnTo>
                  <a:pt x="1203274" y="207645"/>
                </a:lnTo>
                <a:lnTo>
                  <a:pt x="1211148" y="207645"/>
                </a:lnTo>
                <a:lnTo>
                  <a:pt x="1211440" y="208915"/>
                </a:lnTo>
                <a:lnTo>
                  <a:pt x="1211440" y="88265"/>
                </a:lnTo>
                <a:lnTo>
                  <a:pt x="1208874" y="88265"/>
                </a:lnTo>
                <a:lnTo>
                  <a:pt x="1208874" y="194945"/>
                </a:lnTo>
                <a:lnTo>
                  <a:pt x="1201267" y="194945"/>
                </a:lnTo>
                <a:lnTo>
                  <a:pt x="1201635" y="193675"/>
                </a:lnTo>
                <a:lnTo>
                  <a:pt x="1208620" y="193675"/>
                </a:lnTo>
                <a:lnTo>
                  <a:pt x="1208874" y="194945"/>
                </a:lnTo>
                <a:lnTo>
                  <a:pt x="1208874" y="88265"/>
                </a:lnTo>
                <a:lnTo>
                  <a:pt x="1208735" y="88265"/>
                </a:lnTo>
                <a:lnTo>
                  <a:pt x="1208735" y="188595"/>
                </a:lnTo>
                <a:lnTo>
                  <a:pt x="1208557" y="189865"/>
                </a:lnTo>
                <a:lnTo>
                  <a:pt x="1205407" y="189865"/>
                </a:lnTo>
                <a:lnTo>
                  <a:pt x="1205001" y="188595"/>
                </a:lnTo>
                <a:lnTo>
                  <a:pt x="1208735" y="188595"/>
                </a:lnTo>
                <a:lnTo>
                  <a:pt x="1208735" y="88265"/>
                </a:lnTo>
                <a:lnTo>
                  <a:pt x="1199515" y="88265"/>
                </a:lnTo>
                <a:lnTo>
                  <a:pt x="1199222" y="86995"/>
                </a:lnTo>
                <a:lnTo>
                  <a:pt x="1198867" y="85725"/>
                </a:lnTo>
                <a:lnTo>
                  <a:pt x="1236141" y="85725"/>
                </a:lnTo>
                <a:lnTo>
                  <a:pt x="1236941" y="86995"/>
                </a:lnTo>
                <a:lnTo>
                  <a:pt x="1236941" y="20955"/>
                </a:lnTo>
                <a:lnTo>
                  <a:pt x="1226820" y="20955"/>
                </a:lnTo>
                <a:lnTo>
                  <a:pt x="1224915" y="19685"/>
                </a:lnTo>
                <a:lnTo>
                  <a:pt x="1194079" y="19685"/>
                </a:lnTo>
                <a:lnTo>
                  <a:pt x="1194079" y="188595"/>
                </a:lnTo>
                <a:lnTo>
                  <a:pt x="1193838" y="189865"/>
                </a:lnTo>
                <a:lnTo>
                  <a:pt x="1190485" y="189865"/>
                </a:lnTo>
                <a:lnTo>
                  <a:pt x="1190485" y="207645"/>
                </a:lnTo>
                <a:lnTo>
                  <a:pt x="1189990" y="208915"/>
                </a:lnTo>
                <a:lnTo>
                  <a:pt x="1159217" y="208915"/>
                </a:lnTo>
                <a:lnTo>
                  <a:pt x="1159217" y="255905"/>
                </a:lnTo>
                <a:lnTo>
                  <a:pt x="1158963" y="257175"/>
                </a:lnTo>
                <a:lnTo>
                  <a:pt x="1154137" y="257175"/>
                </a:lnTo>
                <a:lnTo>
                  <a:pt x="1153756" y="255905"/>
                </a:lnTo>
                <a:lnTo>
                  <a:pt x="1159217" y="255905"/>
                </a:lnTo>
                <a:lnTo>
                  <a:pt x="1159217" y="208915"/>
                </a:lnTo>
                <a:lnTo>
                  <a:pt x="1152296" y="208915"/>
                </a:lnTo>
                <a:lnTo>
                  <a:pt x="1151978" y="207645"/>
                </a:lnTo>
                <a:lnTo>
                  <a:pt x="1190485" y="207645"/>
                </a:lnTo>
                <a:lnTo>
                  <a:pt x="1190485" y="189865"/>
                </a:lnTo>
                <a:lnTo>
                  <a:pt x="1185316" y="189865"/>
                </a:lnTo>
                <a:lnTo>
                  <a:pt x="1185113" y="188595"/>
                </a:lnTo>
                <a:lnTo>
                  <a:pt x="1194079" y="188595"/>
                </a:lnTo>
                <a:lnTo>
                  <a:pt x="1194079" y="19685"/>
                </a:lnTo>
                <a:lnTo>
                  <a:pt x="1192390" y="19685"/>
                </a:lnTo>
                <a:lnTo>
                  <a:pt x="1192390" y="86995"/>
                </a:lnTo>
                <a:lnTo>
                  <a:pt x="1192034" y="88265"/>
                </a:lnTo>
                <a:lnTo>
                  <a:pt x="1186573" y="88265"/>
                </a:lnTo>
                <a:lnTo>
                  <a:pt x="1184922" y="86995"/>
                </a:lnTo>
                <a:lnTo>
                  <a:pt x="1184706" y="85725"/>
                </a:lnTo>
                <a:lnTo>
                  <a:pt x="1191272" y="85725"/>
                </a:lnTo>
                <a:lnTo>
                  <a:pt x="1192149" y="86995"/>
                </a:lnTo>
                <a:lnTo>
                  <a:pt x="1192390" y="86995"/>
                </a:lnTo>
                <a:lnTo>
                  <a:pt x="1192390" y="19685"/>
                </a:lnTo>
                <a:lnTo>
                  <a:pt x="1184287" y="19685"/>
                </a:lnTo>
                <a:lnTo>
                  <a:pt x="1181430" y="18554"/>
                </a:lnTo>
                <a:lnTo>
                  <a:pt x="1181430" y="85725"/>
                </a:lnTo>
                <a:lnTo>
                  <a:pt x="1181328" y="86995"/>
                </a:lnTo>
                <a:lnTo>
                  <a:pt x="1180109" y="88265"/>
                </a:lnTo>
                <a:lnTo>
                  <a:pt x="1179664" y="88265"/>
                </a:lnTo>
                <a:lnTo>
                  <a:pt x="1179664" y="194945"/>
                </a:lnTo>
                <a:lnTo>
                  <a:pt x="1177607" y="194945"/>
                </a:lnTo>
                <a:lnTo>
                  <a:pt x="1177391" y="193675"/>
                </a:lnTo>
                <a:lnTo>
                  <a:pt x="1179283" y="193675"/>
                </a:lnTo>
                <a:lnTo>
                  <a:pt x="1179664" y="194945"/>
                </a:lnTo>
                <a:lnTo>
                  <a:pt x="1179664" y="88265"/>
                </a:lnTo>
                <a:lnTo>
                  <a:pt x="1178915" y="88265"/>
                </a:lnTo>
                <a:lnTo>
                  <a:pt x="1176286" y="86995"/>
                </a:lnTo>
                <a:lnTo>
                  <a:pt x="1175004" y="86995"/>
                </a:lnTo>
                <a:lnTo>
                  <a:pt x="1172768" y="88265"/>
                </a:lnTo>
                <a:lnTo>
                  <a:pt x="1170381" y="88265"/>
                </a:lnTo>
                <a:lnTo>
                  <a:pt x="1169568" y="86995"/>
                </a:lnTo>
                <a:lnTo>
                  <a:pt x="1169847" y="85725"/>
                </a:lnTo>
                <a:lnTo>
                  <a:pt x="1171752" y="85725"/>
                </a:lnTo>
                <a:lnTo>
                  <a:pt x="1173810" y="84455"/>
                </a:lnTo>
                <a:lnTo>
                  <a:pt x="1179156" y="84455"/>
                </a:lnTo>
                <a:lnTo>
                  <a:pt x="1180617" y="85725"/>
                </a:lnTo>
                <a:lnTo>
                  <a:pt x="1181430" y="85725"/>
                </a:lnTo>
                <a:lnTo>
                  <a:pt x="1181430" y="18554"/>
                </a:lnTo>
                <a:lnTo>
                  <a:pt x="1181100" y="18415"/>
                </a:lnTo>
                <a:lnTo>
                  <a:pt x="1180909" y="18415"/>
                </a:lnTo>
                <a:lnTo>
                  <a:pt x="1181950" y="17145"/>
                </a:lnTo>
                <a:lnTo>
                  <a:pt x="1184732" y="17145"/>
                </a:lnTo>
                <a:lnTo>
                  <a:pt x="1185824" y="18415"/>
                </a:lnTo>
                <a:lnTo>
                  <a:pt x="1259789" y="18415"/>
                </a:lnTo>
                <a:lnTo>
                  <a:pt x="1259789" y="8267"/>
                </a:lnTo>
                <a:lnTo>
                  <a:pt x="1256525" y="9525"/>
                </a:lnTo>
                <a:lnTo>
                  <a:pt x="1253896" y="9525"/>
                </a:lnTo>
                <a:lnTo>
                  <a:pt x="1250467" y="8255"/>
                </a:lnTo>
                <a:lnTo>
                  <a:pt x="1247876" y="8255"/>
                </a:lnTo>
                <a:lnTo>
                  <a:pt x="1247038" y="9525"/>
                </a:lnTo>
                <a:lnTo>
                  <a:pt x="1240713" y="9525"/>
                </a:lnTo>
                <a:lnTo>
                  <a:pt x="1237068" y="6985"/>
                </a:lnTo>
                <a:lnTo>
                  <a:pt x="1235811" y="6985"/>
                </a:lnTo>
                <a:lnTo>
                  <a:pt x="1234325" y="8255"/>
                </a:lnTo>
                <a:lnTo>
                  <a:pt x="1234059" y="8255"/>
                </a:lnTo>
                <a:lnTo>
                  <a:pt x="1232331" y="9525"/>
                </a:lnTo>
                <a:lnTo>
                  <a:pt x="1230909" y="8255"/>
                </a:lnTo>
                <a:lnTo>
                  <a:pt x="1219568" y="8255"/>
                </a:lnTo>
                <a:lnTo>
                  <a:pt x="1217282" y="9525"/>
                </a:lnTo>
                <a:lnTo>
                  <a:pt x="1215732" y="9525"/>
                </a:lnTo>
                <a:lnTo>
                  <a:pt x="1212570" y="8255"/>
                </a:lnTo>
                <a:lnTo>
                  <a:pt x="1210881" y="6985"/>
                </a:lnTo>
                <a:lnTo>
                  <a:pt x="1190129" y="6985"/>
                </a:lnTo>
                <a:lnTo>
                  <a:pt x="1188148" y="5715"/>
                </a:lnTo>
                <a:lnTo>
                  <a:pt x="1187259" y="5715"/>
                </a:lnTo>
                <a:lnTo>
                  <a:pt x="1185291" y="6985"/>
                </a:lnTo>
                <a:lnTo>
                  <a:pt x="1178217" y="6985"/>
                </a:lnTo>
                <a:lnTo>
                  <a:pt x="1178217" y="18415"/>
                </a:lnTo>
                <a:lnTo>
                  <a:pt x="1178013" y="18415"/>
                </a:lnTo>
                <a:lnTo>
                  <a:pt x="1176362" y="19685"/>
                </a:lnTo>
                <a:lnTo>
                  <a:pt x="1172692" y="19685"/>
                </a:lnTo>
                <a:lnTo>
                  <a:pt x="1170647" y="18415"/>
                </a:lnTo>
                <a:lnTo>
                  <a:pt x="1169606" y="18415"/>
                </a:lnTo>
                <a:lnTo>
                  <a:pt x="1167574" y="19685"/>
                </a:lnTo>
                <a:lnTo>
                  <a:pt x="1166622" y="19685"/>
                </a:lnTo>
                <a:lnTo>
                  <a:pt x="1165186" y="18415"/>
                </a:lnTo>
                <a:lnTo>
                  <a:pt x="1164653" y="18415"/>
                </a:lnTo>
                <a:lnTo>
                  <a:pt x="1163218" y="19227"/>
                </a:lnTo>
                <a:lnTo>
                  <a:pt x="1163218" y="86995"/>
                </a:lnTo>
                <a:lnTo>
                  <a:pt x="1162799" y="88265"/>
                </a:lnTo>
                <a:lnTo>
                  <a:pt x="1161199" y="88265"/>
                </a:lnTo>
                <a:lnTo>
                  <a:pt x="1160957" y="86995"/>
                </a:lnTo>
                <a:lnTo>
                  <a:pt x="1163218" y="86995"/>
                </a:lnTo>
                <a:lnTo>
                  <a:pt x="1163218" y="19227"/>
                </a:lnTo>
                <a:lnTo>
                  <a:pt x="1162380" y="19685"/>
                </a:lnTo>
                <a:lnTo>
                  <a:pt x="1156004" y="19685"/>
                </a:lnTo>
                <a:lnTo>
                  <a:pt x="1156004" y="85725"/>
                </a:lnTo>
                <a:lnTo>
                  <a:pt x="1155103" y="86995"/>
                </a:lnTo>
                <a:lnTo>
                  <a:pt x="1152004" y="88265"/>
                </a:lnTo>
                <a:lnTo>
                  <a:pt x="1151458" y="88265"/>
                </a:lnTo>
                <a:lnTo>
                  <a:pt x="1150277" y="87210"/>
                </a:lnTo>
                <a:lnTo>
                  <a:pt x="1150277" y="194945"/>
                </a:lnTo>
                <a:lnTo>
                  <a:pt x="1146797" y="194945"/>
                </a:lnTo>
                <a:lnTo>
                  <a:pt x="1146352" y="193675"/>
                </a:lnTo>
                <a:lnTo>
                  <a:pt x="1149807" y="193675"/>
                </a:lnTo>
                <a:lnTo>
                  <a:pt x="1150277" y="194945"/>
                </a:lnTo>
                <a:lnTo>
                  <a:pt x="1150277" y="87210"/>
                </a:lnTo>
                <a:lnTo>
                  <a:pt x="1150048" y="86995"/>
                </a:lnTo>
                <a:lnTo>
                  <a:pt x="1146327" y="86995"/>
                </a:lnTo>
                <a:lnTo>
                  <a:pt x="1146327" y="207645"/>
                </a:lnTo>
                <a:lnTo>
                  <a:pt x="1146048" y="208915"/>
                </a:lnTo>
                <a:lnTo>
                  <a:pt x="1130427" y="208915"/>
                </a:lnTo>
                <a:lnTo>
                  <a:pt x="1130236" y="207645"/>
                </a:lnTo>
                <a:lnTo>
                  <a:pt x="1146327" y="207645"/>
                </a:lnTo>
                <a:lnTo>
                  <a:pt x="1146327" y="86995"/>
                </a:lnTo>
                <a:lnTo>
                  <a:pt x="1126058" y="86995"/>
                </a:lnTo>
                <a:lnTo>
                  <a:pt x="1126058" y="268605"/>
                </a:lnTo>
                <a:lnTo>
                  <a:pt x="1123988" y="269875"/>
                </a:lnTo>
                <a:lnTo>
                  <a:pt x="1122210" y="268605"/>
                </a:lnTo>
                <a:lnTo>
                  <a:pt x="1119492" y="268605"/>
                </a:lnTo>
                <a:lnTo>
                  <a:pt x="1120025" y="267335"/>
                </a:lnTo>
                <a:lnTo>
                  <a:pt x="1124978" y="267335"/>
                </a:lnTo>
                <a:lnTo>
                  <a:pt x="1126058" y="268605"/>
                </a:lnTo>
                <a:lnTo>
                  <a:pt x="1126058" y="86995"/>
                </a:lnTo>
                <a:lnTo>
                  <a:pt x="1124597" y="86995"/>
                </a:lnTo>
                <a:lnTo>
                  <a:pt x="1124597" y="255905"/>
                </a:lnTo>
                <a:lnTo>
                  <a:pt x="1124000" y="257175"/>
                </a:lnTo>
                <a:lnTo>
                  <a:pt x="1119390" y="257175"/>
                </a:lnTo>
                <a:lnTo>
                  <a:pt x="1118933" y="255905"/>
                </a:lnTo>
                <a:lnTo>
                  <a:pt x="1124597" y="255905"/>
                </a:lnTo>
                <a:lnTo>
                  <a:pt x="1124597" y="86995"/>
                </a:lnTo>
                <a:lnTo>
                  <a:pt x="1120660" y="86995"/>
                </a:lnTo>
                <a:lnTo>
                  <a:pt x="1120660" y="206375"/>
                </a:lnTo>
                <a:lnTo>
                  <a:pt x="1118362" y="207645"/>
                </a:lnTo>
                <a:lnTo>
                  <a:pt x="1116279" y="207645"/>
                </a:lnTo>
                <a:lnTo>
                  <a:pt x="1113929" y="206375"/>
                </a:lnTo>
                <a:lnTo>
                  <a:pt x="1120660" y="206375"/>
                </a:lnTo>
                <a:lnTo>
                  <a:pt x="1120660" y="86995"/>
                </a:lnTo>
                <a:lnTo>
                  <a:pt x="1111669" y="86995"/>
                </a:lnTo>
                <a:lnTo>
                  <a:pt x="1111669" y="255905"/>
                </a:lnTo>
                <a:lnTo>
                  <a:pt x="1111427" y="257175"/>
                </a:lnTo>
                <a:lnTo>
                  <a:pt x="1102969" y="257175"/>
                </a:lnTo>
                <a:lnTo>
                  <a:pt x="1102728" y="255905"/>
                </a:lnTo>
                <a:lnTo>
                  <a:pt x="1111669" y="255905"/>
                </a:lnTo>
                <a:lnTo>
                  <a:pt x="1111669" y="86995"/>
                </a:lnTo>
                <a:lnTo>
                  <a:pt x="1104163" y="86995"/>
                </a:lnTo>
                <a:lnTo>
                  <a:pt x="1104163" y="192405"/>
                </a:lnTo>
                <a:lnTo>
                  <a:pt x="1103312" y="193675"/>
                </a:lnTo>
                <a:lnTo>
                  <a:pt x="1102817" y="192405"/>
                </a:lnTo>
                <a:lnTo>
                  <a:pt x="1104163" y="192405"/>
                </a:lnTo>
                <a:lnTo>
                  <a:pt x="1104163" y="86995"/>
                </a:lnTo>
                <a:lnTo>
                  <a:pt x="1097305" y="86995"/>
                </a:lnTo>
                <a:lnTo>
                  <a:pt x="1097305" y="268605"/>
                </a:lnTo>
                <a:lnTo>
                  <a:pt x="1094968" y="268605"/>
                </a:lnTo>
                <a:lnTo>
                  <a:pt x="1094409" y="267335"/>
                </a:lnTo>
                <a:lnTo>
                  <a:pt x="1094625" y="267335"/>
                </a:lnTo>
                <a:lnTo>
                  <a:pt x="1094879" y="266065"/>
                </a:lnTo>
                <a:lnTo>
                  <a:pt x="1096086" y="266065"/>
                </a:lnTo>
                <a:lnTo>
                  <a:pt x="1096810" y="267335"/>
                </a:lnTo>
                <a:lnTo>
                  <a:pt x="1097305" y="268605"/>
                </a:lnTo>
                <a:lnTo>
                  <a:pt x="1097305" y="86995"/>
                </a:lnTo>
                <a:lnTo>
                  <a:pt x="1092288" y="86995"/>
                </a:lnTo>
                <a:lnTo>
                  <a:pt x="1092288" y="266065"/>
                </a:lnTo>
                <a:lnTo>
                  <a:pt x="1091476" y="267335"/>
                </a:lnTo>
                <a:lnTo>
                  <a:pt x="1077328" y="267335"/>
                </a:lnTo>
                <a:lnTo>
                  <a:pt x="1076515" y="266065"/>
                </a:lnTo>
                <a:lnTo>
                  <a:pt x="1076185" y="266065"/>
                </a:lnTo>
                <a:lnTo>
                  <a:pt x="1076426" y="264795"/>
                </a:lnTo>
                <a:lnTo>
                  <a:pt x="1076947" y="264795"/>
                </a:lnTo>
                <a:lnTo>
                  <a:pt x="1078979" y="266065"/>
                </a:lnTo>
                <a:lnTo>
                  <a:pt x="1080325" y="266065"/>
                </a:lnTo>
                <a:lnTo>
                  <a:pt x="1082509" y="264795"/>
                </a:lnTo>
                <a:lnTo>
                  <a:pt x="1091768" y="264795"/>
                </a:lnTo>
                <a:lnTo>
                  <a:pt x="1092288" y="266065"/>
                </a:lnTo>
                <a:lnTo>
                  <a:pt x="1092288" y="86995"/>
                </a:lnTo>
                <a:lnTo>
                  <a:pt x="1087602" y="86995"/>
                </a:lnTo>
                <a:lnTo>
                  <a:pt x="1087602" y="206375"/>
                </a:lnTo>
                <a:lnTo>
                  <a:pt x="1085291" y="207645"/>
                </a:lnTo>
                <a:lnTo>
                  <a:pt x="1083246" y="207645"/>
                </a:lnTo>
                <a:lnTo>
                  <a:pt x="1080947" y="206375"/>
                </a:lnTo>
                <a:lnTo>
                  <a:pt x="1087602" y="206375"/>
                </a:lnTo>
                <a:lnTo>
                  <a:pt x="1087602" y="86995"/>
                </a:lnTo>
                <a:lnTo>
                  <a:pt x="1086243" y="86995"/>
                </a:lnTo>
                <a:lnTo>
                  <a:pt x="1086243" y="192405"/>
                </a:lnTo>
                <a:lnTo>
                  <a:pt x="1086091" y="193675"/>
                </a:lnTo>
                <a:lnTo>
                  <a:pt x="1082649" y="193675"/>
                </a:lnTo>
                <a:lnTo>
                  <a:pt x="1082446" y="192405"/>
                </a:lnTo>
                <a:lnTo>
                  <a:pt x="1086243" y="192405"/>
                </a:lnTo>
                <a:lnTo>
                  <a:pt x="1086243" y="86995"/>
                </a:lnTo>
                <a:lnTo>
                  <a:pt x="1084745" y="85725"/>
                </a:lnTo>
                <a:lnTo>
                  <a:pt x="1082522" y="85725"/>
                </a:lnTo>
                <a:lnTo>
                  <a:pt x="1077849" y="86893"/>
                </a:lnTo>
                <a:lnTo>
                  <a:pt x="1077849" y="207645"/>
                </a:lnTo>
                <a:lnTo>
                  <a:pt x="1077125" y="208915"/>
                </a:lnTo>
                <a:lnTo>
                  <a:pt x="1075436" y="208915"/>
                </a:lnTo>
                <a:lnTo>
                  <a:pt x="1074813" y="207645"/>
                </a:lnTo>
                <a:lnTo>
                  <a:pt x="1076464" y="206375"/>
                </a:lnTo>
                <a:lnTo>
                  <a:pt x="1077607" y="206375"/>
                </a:lnTo>
                <a:lnTo>
                  <a:pt x="1077849" y="207645"/>
                </a:lnTo>
                <a:lnTo>
                  <a:pt x="1077849" y="86893"/>
                </a:lnTo>
                <a:lnTo>
                  <a:pt x="1077391" y="86995"/>
                </a:lnTo>
                <a:lnTo>
                  <a:pt x="1077163" y="86995"/>
                </a:lnTo>
                <a:lnTo>
                  <a:pt x="1077163" y="192405"/>
                </a:lnTo>
                <a:lnTo>
                  <a:pt x="1076718" y="193675"/>
                </a:lnTo>
                <a:lnTo>
                  <a:pt x="1076185" y="193675"/>
                </a:lnTo>
                <a:lnTo>
                  <a:pt x="1075296" y="192405"/>
                </a:lnTo>
                <a:lnTo>
                  <a:pt x="1077163" y="192405"/>
                </a:lnTo>
                <a:lnTo>
                  <a:pt x="1077163" y="86995"/>
                </a:lnTo>
                <a:lnTo>
                  <a:pt x="1067701" y="86995"/>
                </a:lnTo>
                <a:lnTo>
                  <a:pt x="1067117" y="85725"/>
                </a:lnTo>
                <a:lnTo>
                  <a:pt x="1067066" y="187325"/>
                </a:lnTo>
                <a:lnTo>
                  <a:pt x="1066736" y="188595"/>
                </a:lnTo>
                <a:lnTo>
                  <a:pt x="1066215" y="187325"/>
                </a:lnTo>
                <a:lnTo>
                  <a:pt x="1067066" y="187325"/>
                </a:lnTo>
                <a:lnTo>
                  <a:pt x="1067066" y="85699"/>
                </a:lnTo>
                <a:lnTo>
                  <a:pt x="1064882" y="84455"/>
                </a:lnTo>
                <a:lnTo>
                  <a:pt x="1063244" y="84455"/>
                </a:lnTo>
                <a:lnTo>
                  <a:pt x="1059535" y="86995"/>
                </a:lnTo>
                <a:lnTo>
                  <a:pt x="1057440" y="86995"/>
                </a:lnTo>
                <a:lnTo>
                  <a:pt x="1054684" y="85725"/>
                </a:lnTo>
                <a:lnTo>
                  <a:pt x="1054404" y="85725"/>
                </a:lnTo>
                <a:lnTo>
                  <a:pt x="1054595" y="84455"/>
                </a:lnTo>
                <a:lnTo>
                  <a:pt x="1054976" y="84455"/>
                </a:lnTo>
                <a:lnTo>
                  <a:pt x="1056259" y="83185"/>
                </a:lnTo>
                <a:lnTo>
                  <a:pt x="1056855" y="83185"/>
                </a:lnTo>
                <a:lnTo>
                  <a:pt x="1057986" y="84455"/>
                </a:lnTo>
                <a:lnTo>
                  <a:pt x="1058608" y="84455"/>
                </a:lnTo>
                <a:lnTo>
                  <a:pt x="1060259" y="83185"/>
                </a:lnTo>
                <a:lnTo>
                  <a:pt x="1109268" y="83185"/>
                </a:lnTo>
                <a:lnTo>
                  <a:pt x="1110119" y="84455"/>
                </a:lnTo>
                <a:lnTo>
                  <a:pt x="1111999" y="84455"/>
                </a:lnTo>
                <a:lnTo>
                  <a:pt x="1114590" y="83185"/>
                </a:lnTo>
                <a:lnTo>
                  <a:pt x="1116723" y="83185"/>
                </a:lnTo>
                <a:lnTo>
                  <a:pt x="1119974" y="84455"/>
                </a:lnTo>
                <a:lnTo>
                  <a:pt x="1122235" y="84455"/>
                </a:lnTo>
                <a:lnTo>
                  <a:pt x="1124635" y="83185"/>
                </a:lnTo>
                <a:lnTo>
                  <a:pt x="1127048" y="83185"/>
                </a:lnTo>
                <a:lnTo>
                  <a:pt x="1130236" y="84455"/>
                </a:lnTo>
                <a:lnTo>
                  <a:pt x="1133081" y="84455"/>
                </a:lnTo>
                <a:lnTo>
                  <a:pt x="1134173" y="83185"/>
                </a:lnTo>
                <a:lnTo>
                  <a:pt x="1153680" y="83185"/>
                </a:lnTo>
                <a:lnTo>
                  <a:pt x="1154544" y="84455"/>
                </a:lnTo>
                <a:lnTo>
                  <a:pt x="1156004" y="85725"/>
                </a:lnTo>
                <a:lnTo>
                  <a:pt x="1156004" y="19685"/>
                </a:lnTo>
                <a:lnTo>
                  <a:pt x="1152359" y="19685"/>
                </a:lnTo>
                <a:lnTo>
                  <a:pt x="1151470" y="18415"/>
                </a:lnTo>
                <a:lnTo>
                  <a:pt x="1146644" y="18415"/>
                </a:lnTo>
                <a:lnTo>
                  <a:pt x="1145209" y="19685"/>
                </a:lnTo>
                <a:lnTo>
                  <a:pt x="1136002" y="19685"/>
                </a:lnTo>
                <a:lnTo>
                  <a:pt x="1132967" y="17145"/>
                </a:lnTo>
                <a:lnTo>
                  <a:pt x="1130236" y="18415"/>
                </a:lnTo>
                <a:lnTo>
                  <a:pt x="1115415" y="18415"/>
                </a:lnTo>
                <a:lnTo>
                  <a:pt x="1076731" y="17145"/>
                </a:lnTo>
                <a:lnTo>
                  <a:pt x="1074293" y="18415"/>
                </a:lnTo>
                <a:lnTo>
                  <a:pt x="1071714" y="17145"/>
                </a:lnTo>
                <a:lnTo>
                  <a:pt x="1071867" y="15875"/>
                </a:lnTo>
                <a:lnTo>
                  <a:pt x="1080858" y="15875"/>
                </a:lnTo>
                <a:lnTo>
                  <a:pt x="1082814" y="14605"/>
                </a:lnTo>
                <a:lnTo>
                  <a:pt x="1083754" y="14605"/>
                </a:lnTo>
                <a:lnTo>
                  <a:pt x="1086243" y="15875"/>
                </a:lnTo>
                <a:lnTo>
                  <a:pt x="1130922" y="15875"/>
                </a:lnTo>
                <a:lnTo>
                  <a:pt x="1132890" y="14605"/>
                </a:lnTo>
                <a:lnTo>
                  <a:pt x="1133983" y="14605"/>
                </a:lnTo>
                <a:lnTo>
                  <a:pt x="1135684" y="15875"/>
                </a:lnTo>
                <a:lnTo>
                  <a:pt x="1175816" y="15875"/>
                </a:lnTo>
                <a:lnTo>
                  <a:pt x="1177709" y="17145"/>
                </a:lnTo>
                <a:lnTo>
                  <a:pt x="1177975" y="17145"/>
                </a:lnTo>
                <a:lnTo>
                  <a:pt x="1178217" y="18415"/>
                </a:lnTo>
                <a:lnTo>
                  <a:pt x="1178217" y="6985"/>
                </a:lnTo>
                <a:lnTo>
                  <a:pt x="1162558" y="6985"/>
                </a:lnTo>
                <a:lnTo>
                  <a:pt x="1160703" y="5715"/>
                </a:lnTo>
                <a:lnTo>
                  <a:pt x="1159979" y="5715"/>
                </a:lnTo>
                <a:lnTo>
                  <a:pt x="1157236" y="6985"/>
                </a:lnTo>
                <a:lnTo>
                  <a:pt x="1155115" y="5715"/>
                </a:lnTo>
                <a:lnTo>
                  <a:pt x="1154239" y="5715"/>
                </a:lnTo>
                <a:lnTo>
                  <a:pt x="1152664" y="6985"/>
                </a:lnTo>
                <a:lnTo>
                  <a:pt x="1152004" y="6985"/>
                </a:lnTo>
                <a:lnTo>
                  <a:pt x="1150416" y="8255"/>
                </a:lnTo>
                <a:lnTo>
                  <a:pt x="1149883" y="8255"/>
                </a:lnTo>
                <a:lnTo>
                  <a:pt x="1148753" y="6985"/>
                </a:lnTo>
                <a:lnTo>
                  <a:pt x="1148130" y="5715"/>
                </a:lnTo>
                <a:lnTo>
                  <a:pt x="1141768" y="5715"/>
                </a:lnTo>
                <a:lnTo>
                  <a:pt x="1138478" y="6985"/>
                </a:lnTo>
                <a:lnTo>
                  <a:pt x="1137513" y="6985"/>
                </a:lnTo>
                <a:lnTo>
                  <a:pt x="1135875" y="5715"/>
                </a:lnTo>
                <a:lnTo>
                  <a:pt x="1126515" y="5715"/>
                </a:lnTo>
                <a:lnTo>
                  <a:pt x="1124623" y="6985"/>
                </a:lnTo>
                <a:lnTo>
                  <a:pt x="1124115" y="6985"/>
                </a:lnTo>
                <a:lnTo>
                  <a:pt x="1122451" y="5715"/>
                </a:lnTo>
                <a:lnTo>
                  <a:pt x="1067600" y="5715"/>
                </a:lnTo>
                <a:lnTo>
                  <a:pt x="1067600" y="17145"/>
                </a:lnTo>
                <a:lnTo>
                  <a:pt x="1052004" y="17145"/>
                </a:lnTo>
                <a:lnTo>
                  <a:pt x="1049337" y="18415"/>
                </a:lnTo>
                <a:lnTo>
                  <a:pt x="1047711" y="18415"/>
                </a:lnTo>
                <a:lnTo>
                  <a:pt x="1047711" y="84455"/>
                </a:lnTo>
                <a:lnTo>
                  <a:pt x="1045260" y="84455"/>
                </a:lnTo>
                <a:lnTo>
                  <a:pt x="1045260" y="187325"/>
                </a:lnTo>
                <a:lnTo>
                  <a:pt x="1044079" y="188277"/>
                </a:lnTo>
                <a:lnTo>
                  <a:pt x="1044079" y="266065"/>
                </a:lnTo>
                <a:lnTo>
                  <a:pt x="1043635" y="267335"/>
                </a:lnTo>
                <a:lnTo>
                  <a:pt x="1021664" y="267335"/>
                </a:lnTo>
                <a:lnTo>
                  <a:pt x="1020889" y="268605"/>
                </a:lnTo>
                <a:lnTo>
                  <a:pt x="1019136" y="268605"/>
                </a:lnTo>
                <a:lnTo>
                  <a:pt x="1018336" y="267335"/>
                </a:lnTo>
                <a:lnTo>
                  <a:pt x="1016444" y="267335"/>
                </a:lnTo>
                <a:lnTo>
                  <a:pt x="1016546" y="266065"/>
                </a:lnTo>
                <a:lnTo>
                  <a:pt x="1044079" y="266065"/>
                </a:lnTo>
                <a:lnTo>
                  <a:pt x="1044079" y="188277"/>
                </a:lnTo>
                <a:lnTo>
                  <a:pt x="1043686" y="188595"/>
                </a:lnTo>
                <a:lnTo>
                  <a:pt x="1042797" y="187325"/>
                </a:lnTo>
                <a:lnTo>
                  <a:pt x="1041285" y="188595"/>
                </a:lnTo>
                <a:lnTo>
                  <a:pt x="1040688" y="188595"/>
                </a:lnTo>
                <a:lnTo>
                  <a:pt x="1040218" y="187325"/>
                </a:lnTo>
                <a:lnTo>
                  <a:pt x="1042797" y="187325"/>
                </a:lnTo>
                <a:lnTo>
                  <a:pt x="1045260" y="187325"/>
                </a:lnTo>
                <a:lnTo>
                  <a:pt x="1045260" y="84455"/>
                </a:lnTo>
                <a:lnTo>
                  <a:pt x="1041425" y="84455"/>
                </a:lnTo>
                <a:lnTo>
                  <a:pt x="1040574" y="85725"/>
                </a:lnTo>
                <a:lnTo>
                  <a:pt x="1038974" y="85725"/>
                </a:lnTo>
                <a:lnTo>
                  <a:pt x="1038148" y="86995"/>
                </a:lnTo>
                <a:lnTo>
                  <a:pt x="1031227" y="86995"/>
                </a:lnTo>
                <a:lnTo>
                  <a:pt x="1028979" y="86131"/>
                </a:lnTo>
                <a:lnTo>
                  <a:pt x="1028979" y="206375"/>
                </a:lnTo>
                <a:lnTo>
                  <a:pt x="1028852" y="206375"/>
                </a:lnTo>
                <a:lnTo>
                  <a:pt x="1028331" y="207645"/>
                </a:lnTo>
                <a:lnTo>
                  <a:pt x="1022794" y="207645"/>
                </a:lnTo>
                <a:lnTo>
                  <a:pt x="1022299" y="206375"/>
                </a:lnTo>
                <a:lnTo>
                  <a:pt x="1022908" y="206375"/>
                </a:lnTo>
                <a:lnTo>
                  <a:pt x="1025245" y="205105"/>
                </a:lnTo>
                <a:lnTo>
                  <a:pt x="1028471" y="205105"/>
                </a:lnTo>
                <a:lnTo>
                  <a:pt x="1028979" y="206375"/>
                </a:lnTo>
                <a:lnTo>
                  <a:pt x="1028979" y="86131"/>
                </a:lnTo>
                <a:lnTo>
                  <a:pt x="1027963" y="85725"/>
                </a:lnTo>
                <a:lnTo>
                  <a:pt x="1027315" y="85725"/>
                </a:lnTo>
                <a:lnTo>
                  <a:pt x="1027595" y="84455"/>
                </a:lnTo>
                <a:lnTo>
                  <a:pt x="1028928" y="84455"/>
                </a:lnTo>
                <a:lnTo>
                  <a:pt x="1029830" y="83185"/>
                </a:lnTo>
                <a:lnTo>
                  <a:pt x="1047330" y="83185"/>
                </a:lnTo>
                <a:lnTo>
                  <a:pt x="1047711" y="84455"/>
                </a:lnTo>
                <a:lnTo>
                  <a:pt x="1047711" y="18415"/>
                </a:lnTo>
                <a:lnTo>
                  <a:pt x="1030909" y="18415"/>
                </a:lnTo>
                <a:lnTo>
                  <a:pt x="1029246" y="17145"/>
                </a:lnTo>
                <a:lnTo>
                  <a:pt x="1026769" y="15875"/>
                </a:lnTo>
                <a:lnTo>
                  <a:pt x="1025829" y="15875"/>
                </a:lnTo>
                <a:lnTo>
                  <a:pt x="1024242" y="17145"/>
                </a:lnTo>
                <a:lnTo>
                  <a:pt x="1022299" y="17145"/>
                </a:lnTo>
                <a:lnTo>
                  <a:pt x="1022299" y="84455"/>
                </a:lnTo>
                <a:lnTo>
                  <a:pt x="1020254" y="84455"/>
                </a:lnTo>
                <a:lnTo>
                  <a:pt x="1020483" y="83185"/>
                </a:lnTo>
                <a:lnTo>
                  <a:pt x="1021588" y="83185"/>
                </a:lnTo>
                <a:lnTo>
                  <a:pt x="1022299" y="84455"/>
                </a:lnTo>
                <a:lnTo>
                  <a:pt x="1022299" y="17145"/>
                </a:lnTo>
                <a:lnTo>
                  <a:pt x="1020927" y="17145"/>
                </a:lnTo>
                <a:lnTo>
                  <a:pt x="1019403" y="18415"/>
                </a:lnTo>
                <a:lnTo>
                  <a:pt x="1018082" y="18415"/>
                </a:lnTo>
                <a:lnTo>
                  <a:pt x="1018082" y="206375"/>
                </a:lnTo>
                <a:lnTo>
                  <a:pt x="1015390" y="207645"/>
                </a:lnTo>
                <a:lnTo>
                  <a:pt x="1013015" y="206375"/>
                </a:lnTo>
                <a:lnTo>
                  <a:pt x="1014933" y="206375"/>
                </a:lnTo>
                <a:lnTo>
                  <a:pt x="1016431" y="205105"/>
                </a:lnTo>
                <a:lnTo>
                  <a:pt x="1018082" y="206375"/>
                </a:lnTo>
                <a:lnTo>
                  <a:pt x="1018082" y="18415"/>
                </a:lnTo>
                <a:lnTo>
                  <a:pt x="1016711" y="18415"/>
                </a:lnTo>
                <a:lnTo>
                  <a:pt x="1013548" y="19685"/>
                </a:lnTo>
                <a:lnTo>
                  <a:pt x="1012647" y="19685"/>
                </a:lnTo>
                <a:lnTo>
                  <a:pt x="1012647" y="85725"/>
                </a:lnTo>
                <a:lnTo>
                  <a:pt x="1012342" y="85826"/>
                </a:lnTo>
                <a:lnTo>
                  <a:pt x="1012342" y="187325"/>
                </a:lnTo>
                <a:lnTo>
                  <a:pt x="1011402" y="188595"/>
                </a:lnTo>
                <a:lnTo>
                  <a:pt x="1010208" y="188595"/>
                </a:lnTo>
                <a:lnTo>
                  <a:pt x="1009662" y="187325"/>
                </a:lnTo>
                <a:lnTo>
                  <a:pt x="1012342" y="187325"/>
                </a:lnTo>
                <a:lnTo>
                  <a:pt x="1012342" y="85826"/>
                </a:lnTo>
                <a:lnTo>
                  <a:pt x="1009916" y="86995"/>
                </a:lnTo>
                <a:lnTo>
                  <a:pt x="1007503" y="85725"/>
                </a:lnTo>
                <a:lnTo>
                  <a:pt x="1005103" y="86995"/>
                </a:lnTo>
                <a:lnTo>
                  <a:pt x="999680" y="86995"/>
                </a:lnTo>
                <a:lnTo>
                  <a:pt x="996746" y="85725"/>
                </a:lnTo>
                <a:lnTo>
                  <a:pt x="996429" y="85725"/>
                </a:lnTo>
                <a:lnTo>
                  <a:pt x="997127" y="84455"/>
                </a:lnTo>
                <a:lnTo>
                  <a:pt x="997877" y="84455"/>
                </a:lnTo>
                <a:lnTo>
                  <a:pt x="1000277" y="83185"/>
                </a:lnTo>
                <a:lnTo>
                  <a:pt x="1001801" y="83185"/>
                </a:lnTo>
                <a:lnTo>
                  <a:pt x="1003998" y="84455"/>
                </a:lnTo>
                <a:lnTo>
                  <a:pt x="1004900" y="84455"/>
                </a:lnTo>
                <a:lnTo>
                  <a:pt x="1007440" y="83185"/>
                </a:lnTo>
                <a:lnTo>
                  <a:pt x="1009065" y="83185"/>
                </a:lnTo>
                <a:lnTo>
                  <a:pt x="1011262" y="84455"/>
                </a:lnTo>
                <a:lnTo>
                  <a:pt x="1011885" y="84455"/>
                </a:lnTo>
                <a:lnTo>
                  <a:pt x="1012647" y="85725"/>
                </a:lnTo>
                <a:lnTo>
                  <a:pt x="1012647" y="19685"/>
                </a:lnTo>
                <a:lnTo>
                  <a:pt x="1010856" y="19685"/>
                </a:lnTo>
                <a:lnTo>
                  <a:pt x="1007071" y="18415"/>
                </a:lnTo>
                <a:lnTo>
                  <a:pt x="1004697" y="18415"/>
                </a:lnTo>
                <a:lnTo>
                  <a:pt x="996073" y="17805"/>
                </a:lnTo>
                <a:lnTo>
                  <a:pt x="996073" y="206375"/>
                </a:lnTo>
                <a:lnTo>
                  <a:pt x="993698" y="207645"/>
                </a:lnTo>
                <a:lnTo>
                  <a:pt x="991654" y="207645"/>
                </a:lnTo>
                <a:lnTo>
                  <a:pt x="989380" y="206375"/>
                </a:lnTo>
                <a:lnTo>
                  <a:pt x="993533" y="206375"/>
                </a:lnTo>
                <a:lnTo>
                  <a:pt x="994727" y="205105"/>
                </a:lnTo>
                <a:lnTo>
                  <a:pt x="996073" y="206375"/>
                </a:lnTo>
                <a:lnTo>
                  <a:pt x="996073" y="17805"/>
                </a:lnTo>
                <a:lnTo>
                  <a:pt x="988390" y="17259"/>
                </a:lnTo>
                <a:lnTo>
                  <a:pt x="988390" y="85725"/>
                </a:lnTo>
                <a:lnTo>
                  <a:pt x="979893" y="86995"/>
                </a:lnTo>
                <a:lnTo>
                  <a:pt x="945311" y="86995"/>
                </a:lnTo>
                <a:lnTo>
                  <a:pt x="945311" y="207645"/>
                </a:lnTo>
                <a:lnTo>
                  <a:pt x="944689" y="208915"/>
                </a:lnTo>
                <a:lnTo>
                  <a:pt x="941959" y="208915"/>
                </a:lnTo>
                <a:lnTo>
                  <a:pt x="941489" y="207645"/>
                </a:lnTo>
                <a:lnTo>
                  <a:pt x="945311" y="207645"/>
                </a:lnTo>
                <a:lnTo>
                  <a:pt x="945311" y="86995"/>
                </a:lnTo>
                <a:lnTo>
                  <a:pt x="925728" y="86995"/>
                </a:lnTo>
                <a:lnTo>
                  <a:pt x="925423" y="85725"/>
                </a:lnTo>
                <a:lnTo>
                  <a:pt x="925258" y="85725"/>
                </a:lnTo>
                <a:lnTo>
                  <a:pt x="930617" y="84455"/>
                </a:lnTo>
                <a:lnTo>
                  <a:pt x="935177" y="84455"/>
                </a:lnTo>
                <a:lnTo>
                  <a:pt x="942797" y="85725"/>
                </a:lnTo>
                <a:lnTo>
                  <a:pt x="945832" y="84455"/>
                </a:lnTo>
                <a:lnTo>
                  <a:pt x="952461" y="84455"/>
                </a:lnTo>
                <a:lnTo>
                  <a:pt x="955624" y="83185"/>
                </a:lnTo>
                <a:lnTo>
                  <a:pt x="957173" y="83185"/>
                </a:lnTo>
                <a:lnTo>
                  <a:pt x="959713" y="84455"/>
                </a:lnTo>
                <a:lnTo>
                  <a:pt x="968743" y="84455"/>
                </a:lnTo>
                <a:lnTo>
                  <a:pt x="970661" y="83185"/>
                </a:lnTo>
                <a:lnTo>
                  <a:pt x="972083" y="83185"/>
                </a:lnTo>
                <a:lnTo>
                  <a:pt x="973594" y="84455"/>
                </a:lnTo>
                <a:lnTo>
                  <a:pt x="974255" y="84455"/>
                </a:lnTo>
                <a:lnTo>
                  <a:pt x="976312" y="83185"/>
                </a:lnTo>
                <a:lnTo>
                  <a:pt x="977900" y="84455"/>
                </a:lnTo>
                <a:lnTo>
                  <a:pt x="980859" y="84455"/>
                </a:lnTo>
                <a:lnTo>
                  <a:pt x="983602" y="85725"/>
                </a:lnTo>
                <a:lnTo>
                  <a:pt x="988390" y="85725"/>
                </a:lnTo>
                <a:lnTo>
                  <a:pt x="988390" y="17259"/>
                </a:lnTo>
                <a:lnTo>
                  <a:pt x="986866" y="17145"/>
                </a:lnTo>
                <a:lnTo>
                  <a:pt x="969048" y="17145"/>
                </a:lnTo>
                <a:lnTo>
                  <a:pt x="964171" y="18415"/>
                </a:lnTo>
                <a:lnTo>
                  <a:pt x="959294" y="17145"/>
                </a:lnTo>
                <a:lnTo>
                  <a:pt x="937056" y="17145"/>
                </a:lnTo>
                <a:lnTo>
                  <a:pt x="933399" y="18415"/>
                </a:lnTo>
                <a:lnTo>
                  <a:pt x="928522" y="17145"/>
                </a:lnTo>
                <a:lnTo>
                  <a:pt x="927290" y="17145"/>
                </a:lnTo>
                <a:lnTo>
                  <a:pt x="921207" y="18415"/>
                </a:lnTo>
                <a:lnTo>
                  <a:pt x="917752" y="17513"/>
                </a:lnTo>
                <a:lnTo>
                  <a:pt x="917752" y="207645"/>
                </a:lnTo>
                <a:lnTo>
                  <a:pt x="917460" y="208915"/>
                </a:lnTo>
                <a:lnTo>
                  <a:pt x="886802" y="208915"/>
                </a:lnTo>
                <a:lnTo>
                  <a:pt x="886498" y="207645"/>
                </a:lnTo>
                <a:lnTo>
                  <a:pt x="917752" y="207645"/>
                </a:lnTo>
                <a:lnTo>
                  <a:pt x="917752" y="17513"/>
                </a:lnTo>
                <a:lnTo>
                  <a:pt x="916343" y="17145"/>
                </a:lnTo>
                <a:lnTo>
                  <a:pt x="914514" y="17145"/>
                </a:lnTo>
                <a:lnTo>
                  <a:pt x="914514" y="85725"/>
                </a:lnTo>
                <a:lnTo>
                  <a:pt x="913142" y="86995"/>
                </a:lnTo>
                <a:lnTo>
                  <a:pt x="912647" y="86995"/>
                </a:lnTo>
                <a:lnTo>
                  <a:pt x="912266" y="85725"/>
                </a:lnTo>
                <a:lnTo>
                  <a:pt x="914514" y="85725"/>
                </a:lnTo>
                <a:lnTo>
                  <a:pt x="914514" y="17145"/>
                </a:lnTo>
                <a:lnTo>
                  <a:pt x="910640" y="17145"/>
                </a:lnTo>
                <a:lnTo>
                  <a:pt x="910996" y="15875"/>
                </a:lnTo>
                <a:lnTo>
                  <a:pt x="966952" y="15875"/>
                </a:lnTo>
                <a:lnTo>
                  <a:pt x="970102" y="14605"/>
                </a:lnTo>
                <a:lnTo>
                  <a:pt x="973099" y="14605"/>
                </a:lnTo>
                <a:lnTo>
                  <a:pt x="973645" y="15875"/>
                </a:lnTo>
                <a:lnTo>
                  <a:pt x="976922" y="15875"/>
                </a:lnTo>
                <a:lnTo>
                  <a:pt x="980020" y="14605"/>
                </a:lnTo>
                <a:lnTo>
                  <a:pt x="1045476" y="14605"/>
                </a:lnTo>
                <a:lnTo>
                  <a:pt x="1047191" y="15875"/>
                </a:lnTo>
                <a:lnTo>
                  <a:pt x="1047724" y="15875"/>
                </a:lnTo>
                <a:lnTo>
                  <a:pt x="1049718" y="14605"/>
                </a:lnTo>
                <a:lnTo>
                  <a:pt x="1063244" y="14605"/>
                </a:lnTo>
                <a:lnTo>
                  <a:pt x="1065110" y="15875"/>
                </a:lnTo>
                <a:lnTo>
                  <a:pt x="1067333" y="15875"/>
                </a:lnTo>
                <a:lnTo>
                  <a:pt x="1067600" y="17145"/>
                </a:lnTo>
                <a:lnTo>
                  <a:pt x="1067600" y="5715"/>
                </a:lnTo>
                <a:lnTo>
                  <a:pt x="1027658" y="5715"/>
                </a:lnTo>
                <a:lnTo>
                  <a:pt x="1026261" y="6985"/>
                </a:lnTo>
                <a:lnTo>
                  <a:pt x="1025690" y="6985"/>
                </a:lnTo>
                <a:lnTo>
                  <a:pt x="1023454" y="5715"/>
                </a:lnTo>
                <a:lnTo>
                  <a:pt x="983551" y="5715"/>
                </a:lnTo>
                <a:lnTo>
                  <a:pt x="981951" y="6985"/>
                </a:lnTo>
                <a:lnTo>
                  <a:pt x="981430" y="6985"/>
                </a:lnTo>
                <a:lnTo>
                  <a:pt x="979678" y="5715"/>
                </a:lnTo>
                <a:lnTo>
                  <a:pt x="978585" y="5715"/>
                </a:lnTo>
                <a:lnTo>
                  <a:pt x="975550" y="6985"/>
                </a:lnTo>
                <a:lnTo>
                  <a:pt x="973162" y="6985"/>
                </a:lnTo>
                <a:lnTo>
                  <a:pt x="972019" y="5715"/>
                </a:lnTo>
                <a:lnTo>
                  <a:pt x="961720" y="5715"/>
                </a:lnTo>
                <a:lnTo>
                  <a:pt x="960018" y="6985"/>
                </a:lnTo>
                <a:lnTo>
                  <a:pt x="959472" y="6985"/>
                </a:lnTo>
                <a:lnTo>
                  <a:pt x="957173" y="5715"/>
                </a:lnTo>
                <a:lnTo>
                  <a:pt x="955421" y="5715"/>
                </a:lnTo>
                <a:lnTo>
                  <a:pt x="952804" y="6985"/>
                </a:lnTo>
                <a:lnTo>
                  <a:pt x="951979" y="6985"/>
                </a:lnTo>
                <a:lnTo>
                  <a:pt x="950556" y="5715"/>
                </a:lnTo>
                <a:lnTo>
                  <a:pt x="939723" y="5715"/>
                </a:lnTo>
                <a:lnTo>
                  <a:pt x="936269" y="8255"/>
                </a:lnTo>
                <a:lnTo>
                  <a:pt x="933856" y="6985"/>
                </a:lnTo>
                <a:lnTo>
                  <a:pt x="930871" y="6985"/>
                </a:lnTo>
                <a:lnTo>
                  <a:pt x="930402" y="5715"/>
                </a:lnTo>
                <a:lnTo>
                  <a:pt x="926807" y="8255"/>
                </a:lnTo>
                <a:lnTo>
                  <a:pt x="923886" y="8255"/>
                </a:lnTo>
                <a:lnTo>
                  <a:pt x="922464" y="6985"/>
                </a:lnTo>
                <a:lnTo>
                  <a:pt x="921054" y="5715"/>
                </a:lnTo>
                <a:lnTo>
                  <a:pt x="917219" y="5715"/>
                </a:lnTo>
                <a:lnTo>
                  <a:pt x="916927" y="6985"/>
                </a:lnTo>
                <a:lnTo>
                  <a:pt x="912672" y="6985"/>
                </a:lnTo>
                <a:lnTo>
                  <a:pt x="911491" y="5715"/>
                </a:lnTo>
                <a:lnTo>
                  <a:pt x="910640" y="5715"/>
                </a:lnTo>
                <a:lnTo>
                  <a:pt x="908100" y="6985"/>
                </a:lnTo>
                <a:lnTo>
                  <a:pt x="906284" y="8255"/>
                </a:lnTo>
                <a:lnTo>
                  <a:pt x="904646" y="7048"/>
                </a:lnTo>
                <a:lnTo>
                  <a:pt x="904646" y="17145"/>
                </a:lnTo>
                <a:lnTo>
                  <a:pt x="903274" y="17145"/>
                </a:lnTo>
                <a:lnTo>
                  <a:pt x="903808" y="15875"/>
                </a:lnTo>
                <a:lnTo>
                  <a:pt x="904646" y="17145"/>
                </a:lnTo>
                <a:lnTo>
                  <a:pt x="904646" y="7048"/>
                </a:lnTo>
                <a:lnTo>
                  <a:pt x="902855" y="5715"/>
                </a:lnTo>
                <a:lnTo>
                  <a:pt x="901090" y="5715"/>
                </a:lnTo>
                <a:lnTo>
                  <a:pt x="901090" y="85725"/>
                </a:lnTo>
                <a:lnTo>
                  <a:pt x="900684" y="86995"/>
                </a:lnTo>
                <a:lnTo>
                  <a:pt x="897991" y="86995"/>
                </a:lnTo>
                <a:lnTo>
                  <a:pt x="897559" y="85725"/>
                </a:lnTo>
                <a:lnTo>
                  <a:pt x="901090" y="85725"/>
                </a:lnTo>
                <a:lnTo>
                  <a:pt x="901090" y="5715"/>
                </a:lnTo>
                <a:lnTo>
                  <a:pt x="899147" y="5715"/>
                </a:lnTo>
                <a:lnTo>
                  <a:pt x="899147" y="17145"/>
                </a:lnTo>
                <a:lnTo>
                  <a:pt x="888619" y="17145"/>
                </a:lnTo>
                <a:lnTo>
                  <a:pt x="888619" y="86995"/>
                </a:lnTo>
                <a:lnTo>
                  <a:pt x="888174" y="88265"/>
                </a:lnTo>
                <a:lnTo>
                  <a:pt x="886739" y="88265"/>
                </a:lnTo>
                <a:lnTo>
                  <a:pt x="886548" y="86995"/>
                </a:lnTo>
                <a:lnTo>
                  <a:pt x="888619" y="86995"/>
                </a:lnTo>
                <a:lnTo>
                  <a:pt x="888619" y="17145"/>
                </a:lnTo>
                <a:lnTo>
                  <a:pt x="886688" y="17145"/>
                </a:lnTo>
                <a:lnTo>
                  <a:pt x="887145" y="15875"/>
                </a:lnTo>
                <a:lnTo>
                  <a:pt x="898779" y="15875"/>
                </a:lnTo>
                <a:lnTo>
                  <a:pt x="899147" y="17145"/>
                </a:lnTo>
                <a:lnTo>
                  <a:pt x="899147" y="5715"/>
                </a:lnTo>
                <a:lnTo>
                  <a:pt x="897458" y="5715"/>
                </a:lnTo>
                <a:lnTo>
                  <a:pt x="895743" y="4445"/>
                </a:lnTo>
                <a:lnTo>
                  <a:pt x="894981" y="3175"/>
                </a:lnTo>
                <a:lnTo>
                  <a:pt x="891247" y="3175"/>
                </a:lnTo>
                <a:lnTo>
                  <a:pt x="891311" y="4445"/>
                </a:lnTo>
                <a:lnTo>
                  <a:pt x="889558" y="5715"/>
                </a:lnTo>
                <a:lnTo>
                  <a:pt x="888403" y="4445"/>
                </a:lnTo>
                <a:lnTo>
                  <a:pt x="886244" y="5715"/>
                </a:lnTo>
                <a:lnTo>
                  <a:pt x="879678" y="5715"/>
                </a:lnTo>
                <a:lnTo>
                  <a:pt x="879678" y="255905"/>
                </a:lnTo>
                <a:lnTo>
                  <a:pt x="878243" y="257175"/>
                </a:lnTo>
                <a:lnTo>
                  <a:pt x="877760" y="257175"/>
                </a:lnTo>
                <a:lnTo>
                  <a:pt x="877366" y="255905"/>
                </a:lnTo>
                <a:lnTo>
                  <a:pt x="879678" y="255905"/>
                </a:lnTo>
                <a:lnTo>
                  <a:pt x="879678" y="5715"/>
                </a:lnTo>
                <a:lnTo>
                  <a:pt x="879309" y="5715"/>
                </a:lnTo>
                <a:lnTo>
                  <a:pt x="879309" y="85725"/>
                </a:lnTo>
                <a:lnTo>
                  <a:pt x="879195" y="86995"/>
                </a:lnTo>
                <a:lnTo>
                  <a:pt x="877100" y="88265"/>
                </a:lnTo>
                <a:lnTo>
                  <a:pt x="875499" y="88265"/>
                </a:lnTo>
                <a:lnTo>
                  <a:pt x="875499" y="207645"/>
                </a:lnTo>
                <a:lnTo>
                  <a:pt x="875271" y="208915"/>
                </a:lnTo>
                <a:lnTo>
                  <a:pt x="873925" y="208915"/>
                </a:lnTo>
                <a:lnTo>
                  <a:pt x="873569" y="207645"/>
                </a:lnTo>
                <a:lnTo>
                  <a:pt x="875499" y="207645"/>
                </a:lnTo>
                <a:lnTo>
                  <a:pt x="875499" y="88265"/>
                </a:lnTo>
                <a:lnTo>
                  <a:pt x="871867" y="88265"/>
                </a:lnTo>
                <a:lnTo>
                  <a:pt x="871867" y="86995"/>
                </a:lnTo>
                <a:lnTo>
                  <a:pt x="871994" y="86995"/>
                </a:lnTo>
                <a:lnTo>
                  <a:pt x="872998" y="85725"/>
                </a:lnTo>
                <a:lnTo>
                  <a:pt x="879309" y="85725"/>
                </a:lnTo>
                <a:lnTo>
                  <a:pt x="879309" y="5715"/>
                </a:lnTo>
                <a:lnTo>
                  <a:pt x="878954" y="5715"/>
                </a:lnTo>
                <a:lnTo>
                  <a:pt x="878954" y="17145"/>
                </a:lnTo>
                <a:lnTo>
                  <a:pt x="853617" y="17145"/>
                </a:lnTo>
                <a:lnTo>
                  <a:pt x="854024" y="15875"/>
                </a:lnTo>
                <a:lnTo>
                  <a:pt x="878522" y="15875"/>
                </a:lnTo>
                <a:lnTo>
                  <a:pt x="878954" y="17145"/>
                </a:lnTo>
                <a:lnTo>
                  <a:pt x="878954" y="5715"/>
                </a:lnTo>
                <a:lnTo>
                  <a:pt x="873747" y="5715"/>
                </a:lnTo>
                <a:lnTo>
                  <a:pt x="872693" y="4445"/>
                </a:lnTo>
                <a:lnTo>
                  <a:pt x="870432" y="4445"/>
                </a:lnTo>
                <a:lnTo>
                  <a:pt x="866521" y="6985"/>
                </a:lnTo>
                <a:lnTo>
                  <a:pt x="849655" y="6985"/>
                </a:lnTo>
                <a:lnTo>
                  <a:pt x="849655" y="17145"/>
                </a:lnTo>
                <a:lnTo>
                  <a:pt x="848474" y="18415"/>
                </a:lnTo>
                <a:lnTo>
                  <a:pt x="847610" y="18415"/>
                </a:lnTo>
                <a:lnTo>
                  <a:pt x="846518" y="17170"/>
                </a:lnTo>
                <a:lnTo>
                  <a:pt x="846518" y="207645"/>
                </a:lnTo>
                <a:lnTo>
                  <a:pt x="846086" y="208915"/>
                </a:lnTo>
                <a:lnTo>
                  <a:pt x="844626" y="208915"/>
                </a:lnTo>
                <a:lnTo>
                  <a:pt x="844435" y="207645"/>
                </a:lnTo>
                <a:lnTo>
                  <a:pt x="846518" y="207645"/>
                </a:lnTo>
                <a:lnTo>
                  <a:pt x="846518" y="17170"/>
                </a:lnTo>
                <a:lnTo>
                  <a:pt x="846086" y="17145"/>
                </a:lnTo>
                <a:lnTo>
                  <a:pt x="847102" y="15875"/>
                </a:lnTo>
                <a:lnTo>
                  <a:pt x="848233" y="15875"/>
                </a:lnTo>
                <a:lnTo>
                  <a:pt x="849655" y="17145"/>
                </a:lnTo>
                <a:lnTo>
                  <a:pt x="849655" y="6985"/>
                </a:lnTo>
                <a:lnTo>
                  <a:pt x="831989" y="6985"/>
                </a:lnTo>
                <a:lnTo>
                  <a:pt x="831989" y="18415"/>
                </a:lnTo>
                <a:lnTo>
                  <a:pt x="830999" y="19685"/>
                </a:lnTo>
                <a:lnTo>
                  <a:pt x="829208" y="19685"/>
                </a:lnTo>
                <a:lnTo>
                  <a:pt x="828116" y="18415"/>
                </a:lnTo>
                <a:lnTo>
                  <a:pt x="831989" y="18415"/>
                </a:lnTo>
                <a:lnTo>
                  <a:pt x="831989" y="6985"/>
                </a:lnTo>
                <a:lnTo>
                  <a:pt x="816800" y="6985"/>
                </a:lnTo>
                <a:lnTo>
                  <a:pt x="816800" y="268605"/>
                </a:lnTo>
                <a:lnTo>
                  <a:pt x="814933" y="268605"/>
                </a:lnTo>
                <a:lnTo>
                  <a:pt x="815657" y="267335"/>
                </a:lnTo>
                <a:lnTo>
                  <a:pt x="816305" y="267335"/>
                </a:lnTo>
                <a:lnTo>
                  <a:pt x="816800" y="268605"/>
                </a:lnTo>
                <a:lnTo>
                  <a:pt x="816800" y="6985"/>
                </a:lnTo>
                <a:lnTo>
                  <a:pt x="809879" y="6985"/>
                </a:lnTo>
                <a:lnTo>
                  <a:pt x="809879" y="86995"/>
                </a:lnTo>
                <a:lnTo>
                  <a:pt x="809637" y="88265"/>
                </a:lnTo>
                <a:lnTo>
                  <a:pt x="807999" y="88265"/>
                </a:lnTo>
                <a:lnTo>
                  <a:pt x="807618" y="86995"/>
                </a:lnTo>
                <a:lnTo>
                  <a:pt x="809879" y="86995"/>
                </a:lnTo>
                <a:lnTo>
                  <a:pt x="809879" y="6985"/>
                </a:lnTo>
                <a:lnTo>
                  <a:pt x="794562" y="6985"/>
                </a:lnTo>
                <a:lnTo>
                  <a:pt x="793597" y="4445"/>
                </a:lnTo>
                <a:lnTo>
                  <a:pt x="789000" y="4445"/>
                </a:lnTo>
                <a:lnTo>
                  <a:pt x="788390" y="5715"/>
                </a:lnTo>
                <a:lnTo>
                  <a:pt x="788123" y="6985"/>
                </a:lnTo>
                <a:lnTo>
                  <a:pt x="785990" y="6985"/>
                </a:lnTo>
                <a:lnTo>
                  <a:pt x="784948" y="5715"/>
                </a:lnTo>
                <a:lnTo>
                  <a:pt x="784720" y="4445"/>
                </a:lnTo>
                <a:lnTo>
                  <a:pt x="780275" y="4445"/>
                </a:lnTo>
                <a:lnTo>
                  <a:pt x="779691" y="5715"/>
                </a:lnTo>
                <a:lnTo>
                  <a:pt x="778637" y="6985"/>
                </a:lnTo>
                <a:lnTo>
                  <a:pt x="775474" y="6985"/>
                </a:lnTo>
                <a:lnTo>
                  <a:pt x="774725" y="5715"/>
                </a:lnTo>
                <a:lnTo>
                  <a:pt x="771715" y="8255"/>
                </a:lnTo>
                <a:lnTo>
                  <a:pt x="769721" y="8255"/>
                </a:lnTo>
                <a:lnTo>
                  <a:pt x="767943" y="5715"/>
                </a:lnTo>
                <a:lnTo>
                  <a:pt x="767041" y="5715"/>
                </a:lnTo>
                <a:lnTo>
                  <a:pt x="766064" y="4445"/>
                </a:lnTo>
                <a:lnTo>
                  <a:pt x="764006" y="4445"/>
                </a:lnTo>
                <a:lnTo>
                  <a:pt x="761961" y="5715"/>
                </a:lnTo>
                <a:lnTo>
                  <a:pt x="759231" y="5715"/>
                </a:lnTo>
                <a:lnTo>
                  <a:pt x="756627" y="6985"/>
                </a:lnTo>
                <a:lnTo>
                  <a:pt x="756145" y="6985"/>
                </a:lnTo>
                <a:lnTo>
                  <a:pt x="754799" y="5715"/>
                </a:lnTo>
                <a:lnTo>
                  <a:pt x="745832" y="5715"/>
                </a:lnTo>
                <a:lnTo>
                  <a:pt x="745502" y="6985"/>
                </a:lnTo>
                <a:lnTo>
                  <a:pt x="747560" y="6985"/>
                </a:lnTo>
                <a:lnTo>
                  <a:pt x="748868" y="8255"/>
                </a:lnTo>
                <a:lnTo>
                  <a:pt x="748588" y="8255"/>
                </a:lnTo>
                <a:lnTo>
                  <a:pt x="740981" y="9525"/>
                </a:lnTo>
                <a:lnTo>
                  <a:pt x="733666" y="9525"/>
                </a:lnTo>
                <a:lnTo>
                  <a:pt x="725512" y="8255"/>
                </a:lnTo>
                <a:lnTo>
                  <a:pt x="725347" y="8255"/>
                </a:lnTo>
                <a:lnTo>
                  <a:pt x="725512" y="5715"/>
                </a:lnTo>
                <a:lnTo>
                  <a:pt x="707567" y="5715"/>
                </a:lnTo>
                <a:lnTo>
                  <a:pt x="707059" y="6985"/>
                </a:lnTo>
                <a:lnTo>
                  <a:pt x="706310" y="6985"/>
                </a:lnTo>
                <a:lnTo>
                  <a:pt x="705599" y="8255"/>
                </a:lnTo>
                <a:lnTo>
                  <a:pt x="704850" y="8255"/>
                </a:lnTo>
                <a:lnTo>
                  <a:pt x="696861" y="9525"/>
                </a:lnTo>
                <a:lnTo>
                  <a:pt x="681863" y="9525"/>
                </a:lnTo>
                <a:lnTo>
                  <a:pt x="681075" y="8255"/>
                </a:lnTo>
                <a:lnTo>
                  <a:pt x="680021" y="5715"/>
                </a:lnTo>
                <a:lnTo>
                  <a:pt x="676402" y="5715"/>
                </a:lnTo>
                <a:lnTo>
                  <a:pt x="675881" y="6985"/>
                </a:lnTo>
                <a:lnTo>
                  <a:pt x="676084" y="6985"/>
                </a:lnTo>
                <a:lnTo>
                  <a:pt x="677418" y="8255"/>
                </a:lnTo>
                <a:lnTo>
                  <a:pt x="677875" y="8255"/>
                </a:lnTo>
                <a:lnTo>
                  <a:pt x="676783" y="9525"/>
                </a:lnTo>
                <a:lnTo>
                  <a:pt x="630961" y="9525"/>
                </a:lnTo>
                <a:lnTo>
                  <a:pt x="629945" y="8255"/>
                </a:lnTo>
                <a:lnTo>
                  <a:pt x="628992" y="6985"/>
                </a:lnTo>
                <a:lnTo>
                  <a:pt x="628294" y="5715"/>
                </a:lnTo>
                <a:lnTo>
                  <a:pt x="622769" y="5715"/>
                </a:lnTo>
                <a:lnTo>
                  <a:pt x="620953" y="6985"/>
                </a:lnTo>
                <a:lnTo>
                  <a:pt x="619912" y="8255"/>
                </a:lnTo>
                <a:lnTo>
                  <a:pt x="618134" y="10795"/>
                </a:lnTo>
                <a:lnTo>
                  <a:pt x="613333" y="10795"/>
                </a:lnTo>
                <a:lnTo>
                  <a:pt x="612533" y="8255"/>
                </a:lnTo>
                <a:lnTo>
                  <a:pt x="608660" y="8255"/>
                </a:lnTo>
                <a:lnTo>
                  <a:pt x="607910" y="6985"/>
                </a:lnTo>
                <a:lnTo>
                  <a:pt x="602107" y="6985"/>
                </a:lnTo>
                <a:lnTo>
                  <a:pt x="599452" y="8255"/>
                </a:lnTo>
                <a:lnTo>
                  <a:pt x="600075" y="9525"/>
                </a:lnTo>
                <a:lnTo>
                  <a:pt x="606577" y="9525"/>
                </a:lnTo>
                <a:lnTo>
                  <a:pt x="606323" y="10795"/>
                </a:lnTo>
                <a:lnTo>
                  <a:pt x="597598" y="10795"/>
                </a:lnTo>
                <a:lnTo>
                  <a:pt x="596798" y="9525"/>
                </a:lnTo>
                <a:lnTo>
                  <a:pt x="595884" y="8255"/>
                </a:lnTo>
                <a:lnTo>
                  <a:pt x="594766" y="6985"/>
                </a:lnTo>
                <a:lnTo>
                  <a:pt x="590461" y="6985"/>
                </a:lnTo>
                <a:lnTo>
                  <a:pt x="587336" y="8255"/>
                </a:lnTo>
                <a:lnTo>
                  <a:pt x="586041" y="8255"/>
                </a:lnTo>
                <a:lnTo>
                  <a:pt x="584835" y="10795"/>
                </a:lnTo>
                <a:lnTo>
                  <a:pt x="580605" y="10795"/>
                </a:lnTo>
                <a:lnTo>
                  <a:pt x="579132" y="8255"/>
                </a:lnTo>
                <a:lnTo>
                  <a:pt x="576719" y="8255"/>
                </a:lnTo>
                <a:lnTo>
                  <a:pt x="575818" y="10795"/>
                </a:lnTo>
                <a:lnTo>
                  <a:pt x="569556" y="10795"/>
                </a:lnTo>
                <a:lnTo>
                  <a:pt x="568121" y="9525"/>
                </a:lnTo>
                <a:lnTo>
                  <a:pt x="567677" y="9525"/>
                </a:lnTo>
                <a:lnTo>
                  <a:pt x="565531" y="6985"/>
                </a:lnTo>
                <a:lnTo>
                  <a:pt x="564286" y="8255"/>
                </a:lnTo>
                <a:lnTo>
                  <a:pt x="563206" y="9525"/>
                </a:lnTo>
                <a:lnTo>
                  <a:pt x="562940" y="10795"/>
                </a:lnTo>
                <a:lnTo>
                  <a:pt x="559130" y="10795"/>
                </a:lnTo>
                <a:lnTo>
                  <a:pt x="555675" y="9525"/>
                </a:lnTo>
                <a:lnTo>
                  <a:pt x="548182" y="9525"/>
                </a:lnTo>
                <a:lnTo>
                  <a:pt x="546442" y="10795"/>
                </a:lnTo>
                <a:lnTo>
                  <a:pt x="545541" y="10795"/>
                </a:lnTo>
                <a:lnTo>
                  <a:pt x="543090" y="13335"/>
                </a:lnTo>
                <a:lnTo>
                  <a:pt x="541553" y="12065"/>
                </a:lnTo>
                <a:lnTo>
                  <a:pt x="539343" y="12065"/>
                </a:lnTo>
                <a:lnTo>
                  <a:pt x="537006" y="9525"/>
                </a:lnTo>
                <a:lnTo>
                  <a:pt x="523621" y="9525"/>
                </a:lnTo>
                <a:lnTo>
                  <a:pt x="524421" y="10795"/>
                </a:lnTo>
                <a:lnTo>
                  <a:pt x="524383" y="12065"/>
                </a:lnTo>
                <a:lnTo>
                  <a:pt x="521881" y="12065"/>
                </a:lnTo>
                <a:lnTo>
                  <a:pt x="520331" y="9525"/>
                </a:lnTo>
                <a:lnTo>
                  <a:pt x="518401" y="12065"/>
                </a:lnTo>
                <a:lnTo>
                  <a:pt x="516966" y="12065"/>
                </a:lnTo>
                <a:lnTo>
                  <a:pt x="515264" y="9525"/>
                </a:lnTo>
                <a:lnTo>
                  <a:pt x="510692" y="9525"/>
                </a:lnTo>
                <a:lnTo>
                  <a:pt x="507301" y="10795"/>
                </a:lnTo>
                <a:lnTo>
                  <a:pt x="505256" y="9525"/>
                </a:lnTo>
                <a:lnTo>
                  <a:pt x="504367" y="9525"/>
                </a:lnTo>
                <a:lnTo>
                  <a:pt x="502259" y="10795"/>
                </a:lnTo>
                <a:lnTo>
                  <a:pt x="500761" y="10795"/>
                </a:lnTo>
                <a:lnTo>
                  <a:pt x="498500" y="12065"/>
                </a:lnTo>
                <a:lnTo>
                  <a:pt x="497725" y="12065"/>
                </a:lnTo>
                <a:lnTo>
                  <a:pt x="495655" y="10795"/>
                </a:lnTo>
                <a:lnTo>
                  <a:pt x="492912" y="12065"/>
                </a:lnTo>
                <a:lnTo>
                  <a:pt x="489102" y="10795"/>
                </a:lnTo>
                <a:lnTo>
                  <a:pt x="486371" y="9525"/>
                </a:lnTo>
                <a:lnTo>
                  <a:pt x="483044" y="9525"/>
                </a:lnTo>
                <a:lnTo>
                  <a:pt x="481634" y="10795"/>
                </a:lnTo>
                <a:lnTo>
                  <a:pt x="480707" y="10795"/>
                </a:lnTo>
                <a:lnTo>
                  <a:pt x="478663" y="9525"/>
                </a:lnTo>
                <a:lnTo>
                  <a:pt x="477596" y="9525"/>
                </a:lnTo>
                <a:lnTo>
                  <a:pt x="475932" y="10795"/>
                </a:lnTo>
                <a:lnTo>
                  <a:pt x="469417" y="10795"/>
                </a:lnTo>
                <a:lnTo>
                  <a:pt x="469099" y="12065"/>
                </a:lnTo>
                <a:lnTo>
                  <a:pt x="469684" y="12065"/>
                </a:lnTo>
                <a:lnTo>
                  <a:pt x="471754" y="13335"/>
                </a:lnTo>
                <a:lnTo>
                  <a:pt x="473595" y="12065"/>
                </a:lnTo>
                <a:lnTo>
                  <a:pt x="476186" y="13335"/>
                </a:lnTo>
                <a:lnTo>
                  <a:pt x="475742" y="14605"/>
                </a:lnTo>
                <a:lnTo>
                  <a:pt x="465899" y="14605"/>
                </a:lnTo>
                <a:lnTo>
                  <a:pt x="465048" y="13335"/>
                </a:lnTo>
                <a:lnTo>
                  <a:pt x="464070" y="12065"/>
                </a:lnTo>
                <a:lnTo>
                  <a:pt x="461962" y="12065"/>
                </a:lnTo>
                <a:lnTo>
                  <a:pt x="460286" y="13335"/>
                </a:lnTo>
                <a:lnTo>
                  <a:pt x="459701" y="13335"/>
                </a:lnTo>
                <a:lnTo>
                  <a:pt x="455942" y="10795"/>
                </a:lnTo>
                <a:lnTo>
                  <a:pt x="390080" y="10795"/>
                </a:lnTo>
                <a:lnTo>
                  <a:pt x="388277" y="12065"/>
                </a:lnTo>
                <a:lnTo>
                  <a:pt x="383438" y="12065"/>
                </a:lnTo>
                <a:lnTo>
                  <a:pt x="381038" y="10795"/>
                </a:lnTo>
                <a:lnTo>
                  <a:pt x="361276" y="10795"/>
                </a:lnTo>
                <a:lnTo>
                  <a:pt x="360426" y="9525"/>
                </a:lnTo>
                <a:lnTo>
                  <a:pt x="358711" y="9525"/>
                </a:lnTo>
                <a:lnTo>
                  <a:pt x="357860" y="10795"/>
                </a:lnTo>
                <a:lnTo>
                  <a:pt x="354558" y="10795"/>
                </a:lnTo>
                <a:lnTo>
                  <a:pt x="352018" y="9525"/>
                </a:lnTo>
                <a:lnTo>
                  <a:pt x="299580" y="9525"/>
                </a:lnTo>
                <a:lnTo>
                  <a:pt x="298742" y="8255"/>
                </a:lnTo>
                <a:lnTo>
                  <a:pt x="296824" y="8255"/>
                </a:lnTo>
                <a:lnTo>
                  <a:pt x="294843" y="9525"/>
                </a:lnTo>
                <a:lnTo>
                  <a:pt x="293585" y="10795"/>
                </a:lnTo>
                <a:lnTo>
                  <a:pt x="293014" y="10795"/>
                </a:lnTo>
                <a:lnTo>
                  <a:pt x="291909" y="9525"/>
                </a:lnTo>
                <a:lnTo>
                  <a:pt x="290817" y="8255"/>
                </a:lnTo>
                <a:lnTo>
                  <a:pt x="288734" y="6985"/>
                </a:lnTo>
                <a:lnTo>
                  <a:pt x="283578" y="6985"/>
                </a:lnTo>
                <a:lnTo>
                  <a:pt x="282143" y="8255"/>
                </a:lnTo>
                <a:lnTo>
                  <a:pt x="280060" y="9525"/>
                </a:lnTo>
                <a:lnTo>
                  <a:pt x="277647" y="9525"/>
                </a:lnTo>
                <a:lnTo>
                  <a:pt x="277025" y="8255"/>
                </a:lnTo>
                <a:lnTo>
                  <a:pt x="274853" y="8255"/>
                </a:lnTo>
                <a:lnTo>
                  <a:pt x="273100" y="6985"/>
                </a:lnTo>
                <a:lnTo>
                  <a:pt x="258457" y="6985"/>
                </a:lnTo>
                <a:lnTo>
                  <a:pt x="256768" y="5715"/>
                </a:lnTo>
                <a:lnTo>
                  <a:pt x="247015" y="5715"/>
                </a:lnTo>
                <a:lnTo>
                  <a:pt x="243332" y="6985"/>
                </a:lnTo>
                <a:lnTo>
                  <a:pt x="242417" y="6985"/>
                </a:lnTo>
                <a:lnTo>
                  <a:pt x="240461" y="5715"/>
                </a:lnTo>
                <a:lnTo>
                  <a:pt x="185521" y="5715"/>
                </a:lnTo>
                <a:lnTo>
                  <a:pt x="183540" y="8255"/>
                </a:lnTo>
                <a:lnTo>
                  <a:pt x="181914" y="6985"/>
                </a:lnTo>
                <a:lnTo>
                  <a:pt x="179616" y="5715"/>
                </a:lnTo>
                <a:lnTo>
                  <a:pt x="178714" y="5715"/>
                </a:lnTo>
                <a:lnTo>
                  <a:pt x="176733" y="6985"/>
                </a:lnTo>
                <a:lnTo>
                  <a:pt x="173189" y="6985"/>
                </a:lnTo>
                <a:lnTo>
                  <a:pt x="172097" y="5715"/>
                </a:lnTo>
                <a:lnTo>
                  <a:pt x="170065" y="6985"/>
                </a:lnTo>
                <a:lnTo>
                  <a:pt x="60566" y="6985"/>
                </a:lnTo>
                <a:lnTo>
                  <a:pt x="58585" y="5715"/>
                </a:lnTo>
                <a:lnTo>
                  <a:pt x="57683" y="5715"/>
                </a:lnTo>
                <a:lnTo>
                  <a:pt x="55397" y="6985"/>
                </a:lnTo>
                <a:lnTo>
                  <a:pt x="53936" y="6985"/>
                </a:lnTo>
                <a:lnTo>
                  <a:pt x="51650" y="5715"/>
                </a:lnTo>
                <a:lnTo>
                  <a:pt x="39255" y="5715"/>
                </a:lnTo>
                <a:lnTo>
                  <a:pt x="38328" y="6985"/>
                </a:lnTo>
                <a:lnTo>
                  <a:pt x="38011" y="8255"/>
                </a:lnTo>
                <a:lnTo>
                  <a:pt x="37934" y="9525"/>
                </a:lnTo>
                <a:lnTo>
                  <a:pt x="37579" y="12065"/>
                </a:lnTo>
                <a:lnTo>
                  <a:pt x="37287" y="12065"/>
                </a:lnTo>
                <a:lnTo>
                  <a:pt x="36423" y="13335"/>
                </a:lnTo>
                <a:lnTo>
                  <a:pt x="35788" y="13335"/>
                </a:lnTo>
                <a:lnTo>
                  <a:pt x="34747" y="14605"/>
                </a:lnTo>
                <a:lnTo>
                  <a:pt x="34709" y="17145"/>
                </a:lnTo>
                <a:lnTo>
                  <a:pt x="37299" y="18415"/>
                </a:lnTo>
                <a:lnTo>
                  <a:pt x="34709" y="19685"/>
                </a:lnTo>
                <a:lnTo>
                  <a:pt x="33337" y="20955"/>
                </a:lnTo>
                <a:lnTo>
                  <a:pt x="30848" y="22225"/>
                </a:lnTo>
                <a:lnTo>
                  <a:pt x="30226" y="24765"/>
                </a:lnTo>
                <a:lnTo>
                  <a:pt x="30772" y="24765"/>
                </a:lnTo>
                <a:lnTo>
                  <a:pt x="31038" y="26035"/>
                </a:lnTo>
                <a:lnTo>
                  <a:pt x="32042" y="27305"/>
                </a:lnTo>
                <a:lnTo>
                  <a:pt x="32550" y="28575"/>
                </a:lnTo>
                <a:lnTo>
                  <a:pt x="32321" y="31115"/>
                </a:lnTo>
                <a:lnTo>
                  <a:pt x="32804" y="32385"/>
                </a:lnTo>
                <a:lnTo>
                  <a:pt x="34175" y="34925"/>
                </a:lnTo>
                <a:lnTo>
                  <a:pt x="32994" y="37465"/>
                </a:lnTo>
                <a:lnTo>
                  <a:pt x="32512" y="38735"/>
                </a:lnTo>
                <a:lnTo>
                  <a:pt x="32296" y="40005"/>
                </a:lnTo>
                <a:lnTo>
                  <a:pt x="32016" y="41275"/>
                </a:lnTo>
                <a:lnTo>
                  <a:pt x="31267" y="42545"/>
                </a:lnTo>
                <a:lnTo>
                  <a:pt x="31432" y="43815"/>
                </a:lnTo>
                <a:lnTo>
                  <a:pt x="32397" y="45085"/>
                </a:lnTo>
                <a:lnTo>
                  <a:pt x="34175" y="46355"/>
                </a:lnTo>
                <a:lnTo>
                  <a:pt x="34226" y="47625"/>
                </a:lnTo>
                <a:lnTo>
                  <a:pt x="33515" y="48895"/>
                </a:lnTo>
                <a:lnTo>
                  <a:pt x="33350" y="48895"/>
                </a:lnTo>
                <a:lnTo>
                  <a:pt x="32258" y="50165"/>
                </a:lnTo>
                <a:lnTo>
                  <a:pt x="29984" y="50165"/>
                </a:lnTo>
                <a:lnTo>
                  <a:pt x="28841" y="52705"/>
                </a:lnTo>
                <a:lnTo>
                  <a:pt x="28359" y="53975"/>
                </a:lnTo>
                <a:lnTo>
                  <a:pt x="27609" y="55245"/>
                </a:lnTo>
                <a:lnTo>
                  <a:pt x="27800" y="55245"/>
                </a:lnTo>
                <a:lnTo>
                  <a:pt x="28638" y="56515"/>
                </a:lnTo>
                <a:lnTo>
                  <a:pt x="28562" y="57785"/>
                </a:lnTo>
                <a:lnTo>
                  <a:pt x="27787" y="59055"/>
                </a:lnTo>
                <a:lnTo>
                  <a:pt x="27127" y="60325"/>
                </a:lnTo>
                <a:lnTo>
                  <a:pt x="26987" y="61595"/>
                </a:lnTo>
                <a:lnTo>
                  <a:pt x="26949" y="64135"/>
                </a:lnTo>
                <a:lnTo>
                  <a:pt x="27051" y="65405"/>
                </a:lnTo>
                <a:lnTo>
                  <a:pt x="28257" y="66675"/>
                </a:lnTo>
                <a:lnTo>
                  <a:pt x="28130" y="66675"/>
                </a:lnTo>
                <a:lnTo>
                  <a:pt x="27063" y="69215"/>
                </a:lnTo>
                <a:lnTo>
                  <a:pt x="25527" y="69215"/>
                </a:lnTo>
                <a:lnTo>
                  <a:pt x="23558" y="71755"/>
                </a:lnTo>
                <a:lnTo>
                  <a:pt x="23596" y="73025"/>
                </a:lnTo>
                <a:lnTo>
                  <a:pt x="24765" y="74295"/>
                </a:lnTo>
                <a:lnTo>
                  <a:pt x="25222" y="74295"/>
                </a:lnTo>
                <a:lnTo>
                  <a:pt x="26238" y="75565"/>
                </a:lnTo>
                <a:lnTo>
                  <a:pt x="26720" y="75565"/>
                </a:lnTo>
                <a:lnTo>
                  <a:pt x="26835" y="78105"/>
                </a:lnTo>
                <a:lnTo>
                  <a:pt x="27813" y="79375"/>
                </a:lnTo>
                <a:lnTo>
                  <a:pt x="28524" y="80645"/>
                </a:lnTo>
                <a:lnTo>
                  <a:pt x="27444" y="81915"/>
                </a:lnTo>
                <a:lnTo>
                  <a:pt x="28422" y="83185"/>
                </a:lnTo>
                <a:lnTo>
                  <a:pt x="27927" y="84455"/>
                </a:lnTo>
                <a:lnTo>
                  <a:pt x="27127" y="86995"/>
                </a:lnTo>
                <a:lnTo>
                  <a:pt x="27419" y="86995"/>
                </a:lnTo>
                <a:lnTo>
                  <a:pt x="28524" y="88265"/>
                </a:lnTo>
                <a:lnTo>
                  <a:pt x="29425" y="88265"/>
                </a:lnTo>
                <a:lnTo>
                  <a:pt x="29908" y="89535"/>
                </a:lnTo>
                <a:lnTo>
                  <a:pt x="28270" y="89535"/>
                </a:lnTo>
                <a:lnTo>
                  <a:pt x="27076" y="90805"/>
                </a:lnTo>
                <a:lnTo>
                  <a:pt x="25120" y="93345"/>
                </a:lnTo>
                <a:lnTo>
                  <a:pt x="24815" y="94615"/>
                </a:lnTo>
                <a:lnTo>
                  <a:pt x="25946" y="97155"/>
                </a:lnTo>
                <a:lnTo>
                  <a:pt x="26695" y="98425"/>
                </a:lnTo>
                <a:lnTo>
                  <a:pt x="26098" y="100965"/>
                </a:lnTo>
                <a:lnTo>
                  <a:pt x="25222" y="102235"/>
                </a:lnTo>
                <a:lnTo>
                  <a:pt x="25349" y="102235"/>
                </a:lnTo>
                <a:lnTo>
                  <a:pt x="27114" y="106045"/>
                </a:lnTo>
                <a:lnTo>
                  <a:pt x="27139" y="107315"/>
                </a:lnTo>
                <a:lnTo>
                  <a:pt x="24942" y="109855"/>
                </a:lnTo>
                <a:lnTo>
                  <a:pt x="24955" y="111125"/>
                </a:lnTo>
                <a:lnTo>
                  <a:pt x="25349" y="113665"/>
                </a:lnTo>
                <a:lnTo>
                  <a:pt x="25692" y="113665"/>
                </a:lnTo>
                <a:lnTo>
                  <a:pt x="26314" y="114935"/>
                </a:lnTo>
                <a:lnTo>
                  <a:pt x="23990" y="116205"/>
                </a:lnTo>
                <a:lnTo>
                  <a:pt x="23266" y="117475"/>
                </a:lnTo>
                <a:lnTo>
                  <a:pt x="21996" y="117475"/>
                </a:lnTo>
                <a:lnTo>
                  <a:pt x="21996" y="118745"/>
                </a:lnTo>
                <a:lnTo>
                  <a:pt x="22758" y="120015"/>
                </a:lnTo>
                <a:lnTo>
                  <a:pt x="22440" y="121285"/>
                </a:lnTo>
                <a:lnTo>
                  <a:pt x="21056" y="123825"/>
                </a:lnTo>
                <a:lnTo>
                  <a:pt x="21043" y="125095"/>
                </a:lnTo>
                <a:lnTo>
                  <a:pt x="22809" y="126365"/>
                </a:lnTo>
                <a:lnTo>
                  <a:pt x="22948" y="127635"/>
                </a:lnTo>
                <a:lnTo>
                  <a:pt x="21348" y="128905"/>
                </a:lnTo>
                <a:lnTo>
                  <a:pt x="20218" y="130175"/>
                </a:lnTo>
                <a:lnTo>
                  <a:pt x="18719" y="131445"/>
                </a:lnTo>
                <a:lnTo>
                  <a:pt x="18249" y="132715"/>
                </a:lnTo>
                <a:lnTo>
                  <a:pt x="19685" y="135255"/>
                </a:lnTo>
                <a:lnTo>
                  <a:pt x="19469" y="136525"/>
                </a:lnTo>
                <a:lnTo>
                  <a:pt x="19532" y="139065"/>
                </a:lnTo>
                <a:lnTo>
                  <a:pt x="19875" y="140335"/>
                </a:lnTo>
                <a:lnTo>
                  <a:pt x="20586" y="141605"/>
                </a:lnTo>
                <a:lnTo>
                  <a:pt x="20853" y="141605"/>
                </a:lnTo>
                <a:lnTo>
                  <a:pt x="20574" y="142875"/>
                </a:lnTo>
                <a:lnTo>
                  <a:pt x="20243" y="142875"/>
                </a:lnTo>
                <a:lnTo>
                  <a:pt x="19304" y="144145"/>
                </a:lnTo>
                <a:lnTo>
                  <a:pt x="18503" y="145415"/>
                </a:lnTo>
                <a:lnTo>
                  <a:pt x="16421" y="145415"/>
                </a:lnTo>
                <a:lnTo>
                  <a:pt x="16179" y="146685"/>
                </a:lnTo>
                <a:lnTo>
                  <a:pt x="15925" y="149225"/>
                </a:lnTo>
                <a:lnTo>
                  <a:pt x="16256" y="150495"/>
                </a:lnTo>
                <a:lnTo>
                  <a:pt x="17640" y="153035"/>
                </a:lnTo>
                <a:lnTo>
                  <a:pt x="17640" y="154305"/>
                </a:lnTo>
                <a:lnTo>
                  <a:pt x="16802" y="155575"/>
                </a:lnTo>
                <a:lnTo>
                  <a:pt x="16662" y="156845"/>
                </a:lnTo>
                <a:lnTo>
                  <a:pt x="17754" y="159385"/>
                </a:lnTo>
                <a:lnTo>
                  <a:pt x="17640" y="160655"/>
                </a:lnTo>
                <a:lnTo>
                  <a:pt x="17449" y="161925"/>
                </a:lnTo>
                <a:lnTo>
                  <a:pt x="14897" y="163195"/>
                </a:lnTo>
                <a:lnTo>
                  <a:pt x="13995" y="164465"/>
                </a:lnTo>
                <a:lnTo>
                  <a:pt x="14033" y="167005"/>
                </a:lnTo>
                <a:lnTo>
                  <a:pt x="13627" y="167005"/>
                </a:lnTo>
                <a:lnTo>
                  <a:pt x="12153" y="169545"/>
                </a:lnTo>
                <a:lnTo>
                  <a:pt x="13881" y="172085"/>
                </a:lnTo>
                <a:lnTo>
                  <a:pt x="14033" y="173355"/>
                </a:lnTo>
                <a:lnTo>
                  <a:pt x="13589" y="174625"/>
                </a:lnTo>
                <a:lnTo>
                  <a:pt x="13208" y="174625"/>
                </a:lnTo>
                <a:lnTo>
                  <a:pt x="11976" y="177165"/>
                </a:lnTo>
                <a:lnTo>
                  <a:pt x="12407" y="178435"/>
                </a:lnTo>
                <a:lnTo>
                  <a:pt x="14185" y="180975"/>
                </a:lnTo>
                <a:lnTo>
                  <a:pt x="14833" y="180975"/>
                </a:lnTo>
                <a:lnTo>
                  <a:pt x="16700" y="182245"/>
                </a:lnTo>
                <a:lnTo>
                  <a:pt x="19392" y="186055"/>
                </a:lnTo>
                <a:lnTo>
                  <a:pt x="19494" y="187325"/>
                </a:lnTo>
                <a:lnTo>
                  <a:pt x="18186" y="188595"/>
                </a:lnTo>
                <a:lnTo>
                  <a:pt x="17551" y="189865"/>
                </a:lnTo>
                <a:lnTo>
                  <a:pt x="16243" y="191135"/>
                </a:lnTo>
                <a:lnTo>
                  <a:pt x="16027" y="192405"/>
                </a:lnTo>
                <a:lnTo>
                  <a:pt x="16484" y="194945"/>
                </a:lnTo>
                <a:lnTo>
                  <a:pt x="17056" y="194945"/>
                </a:lnTo>
                <a:lnTo>
                  <a:pt x="16992" y="196215"/>
                </a:lnTo>
                <a:lnTo>
                  <a:pt x="16573" y="196215"/>
                </a:lnTo>
                <a:lnTo>
                  <a:pt x="14655" y="197485"/>
                </a:lnTo>
                <a:lnTo>
                  <a:pt x="14147" y="198755"/>
                </a:lnTo>
                <a:lnTo>
                  <a:pt x="14046" y="201295"/>
                </a:lnTo>
                <a:lnTo>
                  <a:pt x="14224" y="202565"/>
                </a:lnTo>
                <a:lnTo>
                  <a:pt x="14363" y="205105"/>
                </a:lnTo>
                <a:lnTo>
                  <a:pt x="17767" y="205105"/>
                </a:lnTo>
                <a:lnTo>
                  <a:pt x="18300" y="206375"/>
                </a:lnTo>
                <a:lnTo>
                  <a:pt x="18059" y="206375"/>
                </a:lnTo>
                <a:lnTo>
                  <a:pt x="16751" y="207645"/>
                </a:lnTo>
                <a:lnTo>
                  <a:pt x="16141" y="206375"/>
                </a:lnTo>
                <a:lnTo>
                  <a:pt x="14262" y="207645"/>
                </a:lnTo>
                <a:lnTo>
                  <a:pt x="13182" y="207645"/>
                </a:lnTo>
                <a:lnTo>
                  <a:pt x="11938" y="210185"/>
                </a:lnTo>
                <a:lnTo>
                  <a:pt x="11252" y="210185"/>
                </a:lnTo>
                <a:lnTo>
                  <a:pt x="10337" y="212725"/>
                </a:lnTo>
                <a:lnTo>
                  <a:pt x="10896" y="215265"/>
                </a:lnTo>
                <a:lnTo>
                  <a:pt x="11506" y="215265"/>
                </a:lnTo>
                <a:lnTo>
                  <a:pt x="13576" y="216535"/>
                </a:lnTo>
                <a:lnTo>
                  <a:pt x="11976" y="217805"/>
                </a:lnTo>
                <a:lnTo>
                  <a:pt x="11671" y="217805"/>
                </a:lnTo>
                <a:lnTo>
                  <a:pt x="7340" y="220345"/>
                </a:lnTo>
                <a:lnTo>
                  <a:pt x="10033" y="222885"/>
                </a:lnTo>
                <a:lnTo>
                  <a:pt x="10744" y="224155"/>
                </a:lnTo>
                <a:lnTo>
                  <a:pt x="10325" y="226695"/>
                </a:lnTo>
                <a:lnTo>
                  <a:pt x="10325" y="227965"/>
                </a:lnTo>
                <a:lnTo>
                  <a:pt x="10198" y="227965"/>
                </a:lnTo>
                <a:lnTo>
                  <a:pt x="9880" y="229235"/>
                </a:lnTo>
                <a:lnTo>
                  <a:pt x="8813" y="230505"/>
                </a:lnTo>
                <a:lnTo>
                  <a:pt x="8356" y="230505"/>
                </a:lnTo>
                <a:lnTo>
                  <a:pt x="7061" y="231775"/>
                </a:lnTo>
                <a:lnTo>
                  <a:pt x="6807" y="233045"/>
                </a:lnTo>
                <a:lnTo>
                  <a:pt x="8191" y="235585"/>
                </a:lnTo>
                <a:lnTo>
                  <a:pt x="8597" y="236855"/>
                </a:lnTo>
                <a:lnTo>
                  <a:pt x="8420" y="239395"/>
                </a:lnTo>
                <a:lnTo>
                  <a:pt x="8763" y="240665"/>
                </a:lnTo>
                <a:lnTo>
                  <a:pt x="10668" y="243205"/>
                </a:lnTo>
                <a:lnTo>
                  <a:pt x="9893" y="244475"/>
                </a:lnTo>
                <a:lnTo>
                  <a:pt x="6019" y="244475"/>
                </a:lnTo>
                <a:lnTo>
                  <a:pt x="4203" y="245745"/>
                </a:lnTo>
                <a:lnTo>
                  <a:pt x="3860" y="245745"/>
                </a:lnTo>
                <a:lnTo>
                  <a:pt x="3416" y="247015"/>
                </a:lnTo>
                <a:lnTo>
                  <a:pt x="4267" y="248285"/>
                </a:lnTo>
                <a:lnTo>
                  <a:pt x="4521" y="248285"/>
                </a:lnTo>
                <a:lnTo>
                  <a:pt x="6184" y="249555"/>
                </a:lnTo>
                <a:lnTo>
                  <a:pt x="5321" y="249555"/>
                </a:lnTo>
                <a:lnTo>
                  <a:pt x="3606" y="250825"/>
                </a:lnTo>
                <a:lnTo>
                  <a:pt x="2527" y="250825"/>
                </a:lnTo>
                <a:lnTo>
                  <a:pt x="50" y="252095"/>
                </a:lnTo>
                <a:lnTo>
                  <a:pt x="0" y="253365"/>
                </a:lnTo>
                <a:lnTo>
                  <a:pt x="2082" y="254635"/>
                </a:lnTo>
                <a:lnTo>
                  <a:pt x="2908" y="255905"/>
                </a:lnTo>
                <a:lnTo>
                  <a:pt x="4419" y="255905"/>
                </a:lnTo>
                <a:lnTo>
                  <a:pt x="4927" y="257175"/>
                </a:lnTo>
                <a:lnTo>
                  <a:pt x="5029" y="263525"/>
                </a:lnTo>
                <a:lnTo>
                  <a:pt x="5219" y="264795"/>
                </a:lnTo>
                <a:lnTo>
                  <a:pt x="5664" y="266065"/>
                </a:lnTo>
                <a:lnTo>
                  <a:pt x="6870" y="267335"/>
                </a:lnTo>
                <a:lnTo>
                  <a:pt x="7378" y="267335"/>
                </a:lnTo>
                <a:lnTo>
                  <a:pt x="7912" y="268605"/>
                </a:lnTo>
                <a:lnTo>
                  <a:pt x="7505" y="268605"/>
                </a:lnTo>
                <a:lnTo>
                  <a:pt x="7086" y="269875"/>
                </a:lnTo>
                <a:lnTo>
                  <a:pt x="5715" y="272415"/>
                </a:lnTo>
                <a:lnTo>
                  <a:pt x="5118" y="274955"/>
                </a:lnTo>
                <a:lnTo>
                  <a:pt x="5334" y="274955"/>
                </a:lnTo>
                <a:lnTo>
                  <a:pt x="6769" y="277495"/>
                </a:lnTo>
                <a:lnTo>
                  <a:pt x="10820" y="277495"/>
                </a:lnTo>
                <a:lnTo>
                  <a:pt x="13335" y="278765"/>
                </a:lnTo>
                <a:lnTo>
                  <a:pt x="15049" y="280035"/>
                </a:lnTo>
                <a:lnTo>
                  <a:pt x="29984" y="280035"/>
                </a:lnTo>
                <a:lnTo>
                  <a:pt x="31902" y="281305"/>
                </a:lnTo>
                <a:lnTo>
                  <a:pt x="135890" y="281305"/>
                </a:lnTo>
                <a:lnTo>
                  <a:pt x="137858" y="280035"/>
                </a:lnTo>
                <a:lnTo>
                  <a:pt x="139306" y="280035"/>
                </a:lnTo>
                <a:lnTo>
                  <a:pt x="141605" y="281305"/>
                </a:lnTo>
                <a:lnTo>
                  <a:pt x="142532" y="281305"/>
                </a:lnTo>
                <a:lnTo>
                  <a:pt x="144741" y="280035"/>
                </a:lnTo>
                <a:lnTo>
                  <a:pt x="150152" y="280035"/>
                </a:lnTo>
                <a:lnTo>
                  <a:pt x="151942" y="278765"/>
                </a:lnTo>
                <a:lnTo>
                  <a:pt x="153771" y="278765"/>
                </a:lnTo>
                <a:lnTo>
                  <a:pt x="154432" y="277495"/>
                </a:lnTo>
                <a:lnTo>
                  <a:pt x="156337" y="276225"/>
                </a:lnTo>
                <a:lnTo>
                  <a:pt x="163334" y="276225"/>
                </a:lnTo>
                <a:lnTo>
                  <a:pt x="164947" y="274955"/>
                </a:lnTo>
                <a:lnTo>
                  <a:pt x="166395" y="274955"/>
                </a:lnTo>
                <a:lnTo>
                  <a:pt x="167322" y="273685"/>
                </a:lnTo>
                <a:lnTo>
                  <a:pt x="169316" y="274955"/>
                </a:lnTo>
                <a:lnTo>
                  <a:pt x="170345" y="276225"/>
                </a:lnTo>
                <a:lnTo>
                  <a:pt x="185496" y="276225"/>
                </a:lnTo>
                <a:lnTo>
                  <a:pt x="187667" y="277495"/>
                </a:lnTo>
                <a:lnTo>
                  <a:pt x="204724" y="277495"/>
                </a:lnTo>
                <a:lnTo>
                  <a:pt x="210185" y="278765"/>
                </a:lnTo>
                <a:lnTo>
                  <a:pt x="212775" y="278765"/>
                </a:lnTo>
                <a:lnTo>
                  <a:pt x="214210" y="280035"/>
                </a:lnTo>
                <a:lnTo>
                  <a:pt x="231533" y="280035"/>
                </a:lnTo>
                <a:lnTo>
                  <a:pt x="234416" y="281305"/>
                </a:lnTo>
                <a:lnTo>
                  <a:pt x="235927" y="281305"/>
                </a:lnTo>
                <a:lnTo>
                  <a:pt x="237934" y="280035"/>
                </a:lnTo>
                <a:lnTo>
                  <a:pt x="239928" y="280035"/>
                </a:lnTo>
                <a:lnTo>
                  <a:pt x="240804" y="281305"/>
                </a:lnTo>
                <a:lnTo>
                  <a:pt x="261226" y="281305"/>
                </a:lnTo>
                <a:lnTo>
                  <a:pt x="264033" y="280035"/>
                </a:lnTo>
                <a:lnTo>
                  <a:pt x="264541" y="280035"/>
                </a:lnTo>
                <a:lnTo>
                  <a:pt x="265938" y="281305"/>
                </a:lnTo>
                <a:lnTo>
                  <a:pt x="289928" y="281305"/>
                </a:lnTo>
                <a:lnTo>
                  <a:pt x="291846" y="282575"/>
                </a:lnTo>
                <a:lnTo>
                  <a:pt x="304584" y="282575"/>
                </a:lnTo>
                <a:lnTo>
                  <a:pt x="306527" y="281305"/>
                </a:lnTo>
                <a:lnTo>
                  <a:pt x="307454" y="281305"/>
                </a:lnTo>
                <a:lnTo>
                  <a:pt x="309956" y="282575"/>
                </a:lnTo>
                <a:lnTo>
                  <a:pt x="318452" y="282575"/>
                </a:lnTo>
                <a:lnTo>
                  <a:pt x="326974" y="283845"/>
                </a:lnTo>
                <a:lnTo>
                  <a:pt x="333070" y="282575"/>
                </a:lnTo>
                <a:lnTo>
                  <a:pt x="341630" y="282575"/>
                </a:lnTo>
                <a:lnTo>
                  <a:pt x="343725" y="283845"/>
                </a:lnTo>
                <a:lnTo>
                  <a:pt x="346887" y="283845"/>
                </a:lnTo>
                <a:lnTo>
                  <a:pt x="348335" y="285115"/>
                </a:lnTo>
                <a:lnTo>
                  <a:pt x="380415" y="285115"/>
                </a:lnTo>
                <a:lnTo>
                  <a:pt x="381546" y="283845"/>
                </a:lnTo>
                <a:lnTo>
                  <a:pt x="386676" y="283845"/>
                </a:lnTo>
                <a:lnTo>
                  <a:pt x="388048" y="285115"/>
                </a:lnTo>
                <a:lnTo>
                  <a:pt x="429920" y="285115"/>
                </a:lnTo>
                <a:lnTo>
                  <a:pt x="430758" y="283845"/>
                </a:lnTo>
                <a:lnTo>
                  <a:pt x="438188" y="283845"/>
                </a:lnTo>
                <a:lnTo>
                  <a:pt x="442163" y="282575"/>
                </a:lnTo>
                <a:lnTo>
                  <a:pt x="506361" y="282575"/>
                </a:lnTo>
                <a:lnTo>
                  <a:pt x="508088" y="281305"/>
                </a:lnTo>
                <a:lnTo>
                  <a:pt x="509003" y="282575"/>
                </a:lnTo>
                <a:lnTo>
                  <a:pt x="509879" y="282575"/>
                </a:lnTo>
                <a:lnTo>
                  <a:pt x="511263" y="281305"/>
                </a:lnTo>
                <a:lnTo>
                  <a:pt x="545973" y="281305"/>
                </a:lnTo>
                <a:lnTo>
                  <a:pt x="547865" y="280035"/>
                </a:lnTo>
                <a:lnTo>
                  <a:pt x="562724" y="280035"/>
                </a:lnTo>
                <a:lnTo>
                  <a:pt x="566229" y="281305"/>
                </a:lnTo>
                <a:lnTo>
                  <a:pt x="568337" y="281305"/>
                </a:lnTo>
                <a:lnTo>
                  <a:pt x="573049" y="280035"/>
                </a:lnTo>
                <a:lnTo>
                  <a:pt x="575716" y="278765"/>
                </a:lnTo>
                <a:lnTo>
                  <a:pt x="579831" y="281305"/>
                </a:lnTo>
                <a:lnTo>
                  <a:pt x="581291" y="281305"/>
                </a:lnTo>
                <a:lnTo>
                  <a:pt x="584174" y="280035"/>
                </a:lnTo>
                <a:lnTo>
                  <a:pt x="606323" y="280035"/>
                </a:lnTo>
                <a:lnTo>
                  <a:pt x="609371" y="277495"/>
                </a:lnTo>
                <a:lnTo>
                  <a:pt x="610870" y="277495"/>
                </a:lnTo>
                <a:lnTo>
                  <a:pt x="613181" y="278765"/>
                </a:lnTo>
                <a:lnTo>
                  <a:pt x="613968" y="278765"/>
                </a:lnTo>
                <a:lnTo>
                  <a:pt x="618858" y="280035"/>
                </a:lnTo>
                <a:lnTo>
                  <a:pt x="631355" y="280035"/>
                </a:lnTo>
                <a:lnTo>
                  <a:pt x="635939" y="278765"/>
                </a:lnTo>
                <a:lnTo>
                  <a:pt x="645401" y="280035"/>
                </a:lnTo>
                <a:lnTo>
                  <a:pt x="704583" y="280035"/>
                </a:lnTo>
                <a:lnTo>
                  <a:pt x="706564" y="278765"/>
                </a:lnTo>
                <a:lnTo>
                  <a:pt x="713714" y="278765"/>
                </a:lnTo>
                <a:lnTo>
                  <a:pt x="716800" y="280035"/>
                </a:lnTo>
                <a:lnTo>
                  <a:pt x="718235" y="278765"/>
                </a:lnTo>
                <a:lnTo>
                  <a:pt x="720178" y="278765"/>
                </a:lnTo>
                <a:lnTo>
                  <a:pt x="722299" y="277495"/>
                </a:lnTo>
                <a:lnTo>
                  <a:pt x="724154" y="277495"/>
                </a:lnTo>
                <a:lnTo>
                  <a:pt x="727316" y="278765"/>
                </a:lnTo>
                <a:lnTo>
                  <a:pt x="728751" y="278765"/>
                </a:lnTo>
                <a:lnTo>
                  <a:pt x="732485" y="280035"/>
                </a:lnTo>
                <a:lnTo>
                  <a:pt x="734555" y="278765"/>
                </a:lnTo>
                <a:lnTo>
                  <a:pt x="737095" y="278765"/>
                </a:lnTo>
                <a:lnTo>
                  <a:pt x="740740" y="277495"/>
                </a:lnTo>
                <a:lnTo>
                  <a:pt x="744080" y="277495"/>
                </a:lnTo>
                <a:lnTo>
                  <a:pt x="747699" y="278765"/>
                </a:lnTo>
                <a:lnTo>
                  <a:pt x="752792" y="278765"/>
                </a:lnTo>
                <a:lnTo>
                  <a:pt x="754011" y="277495"/>
                </a:lnTo>
                <a:lnTo>
                  <a:pt x="838796" y="277495"/>
                </a:lnTo>
                <a:lnTo>
                  <a:pt x="840778" y="276225"/>
                </a:lnTo>
                <a:lnTo>
                  <a:pt x="842175" y="276225"/>
                </a:lnTo>
                <a:lnTo>
                  <a:pt x="846023" y="277495"/>
                </a:lnTo>
                <a:lnTo>
                  <a:pt x="848398" y="277495"/>
                </a:lnTo>
                <a:lnTo>
                  <a:pt x="851598" y="276225"/>
                </a:lnTo>
                <a:lnTo>
                  <a:pt x="852500" y="276225"/>
                </a:lnTo>
                <a:lnTo>
                  <a:pt x="854557" y="277495"/>
                </a:lnTo>
                <a:lnTo>
                  <a:pt x="855637" y="277495"/>
                </a:lnTo>
                <a:lnTo>
                  <a:pt x="857427" y="276225"/>
                </a:lnTo>
                <a:lnTo>
                  <a:pt x="858024" y="277495"/>
                </a:lnTo>
                <a:lnTo>
                  <a:pt x="861542" y="277495"/>
                </a:lnTo>
                <a:lnTo>
                  <a:pt x="864146" y="276225"/>
                </a:lnTo>
                <a:lnTo>
                  <a:pt x="913739" y="276225"/>
                </a:lnTo>
                <a:lnTo>
                  <a:pt x="916089" y="274955"/>
                </a:lnTo>
                <a:lnTo>
                  <a:pt x="919480" y="276225"/>
                </a:lnTo>
                <a:lnTo>
                  <a:pt x="921550" y="276225"/>
                </a:lnTo>
                <a:lnTo>
                  <a:pt x="923620" y="274955"/>
                </a:lnTo>
                <a:lnTo>
                  <a:pt x="925258" y="274955"/>
                </a:lnTo>
                <a:lnTo>
                  <a:pt x="926693" y="276225"/>
                </a:lnTo>
                <a:lnTo>
                  <a:pt x="940003" y="276225"/>
                </a:lnTo>
                <a:lnTo>
                  <a:pt x="941438" y="274955"/>
                </a:lnTo>
                <a:lnTo>
                  <a:pt x="942860" y="273685"/>
                </a:lnTo>
                <a:lnTo>
                  <a:pt x="944372" y="274955"/>
                </a:lnTo>
                <a:lnTo>
                  <a:pt x="949223" y="274955"/>
                </a:lnTo>
                <a:lnTo>
                  <a:pt x="952487" y="276225"/>
                </a:lnTo>
                <a:lnTo>
                  <a:pt x="954849" y="276225"/>
                </a:lnTo>
                <a:lnTo>
                  <a:pt x="958329" y="274955"/>
                </a:lnTo>
                <a:lnTo>
                  <a:pt x="959510" y="274955"/>
                </a:lnTo>
                <a:lnTo>
                  <a:pt x="961771" y="276225"/>
                </a:lnTo>
                <a:lnTo>
                  <a:pt x="970013" y="276225"/>
                </a:lnTo>
                <a:lnTo>
                  <a:pt x="971092" y="274955"/>
                </a:lnTo>
                <a:lnTo>
                  <a:pt x="988923" y="274955"/>
                </a:lnTo>
                <a:lnTo>
                  <a:pt x="991806" y="276225"/>
                </a:lnTo>
                <a:lnTo>
                  <a:pt x="993546" y="276225"/>
                </a:lnTo>
                <a:lnTo>
                  <a:pt x="995832" y="274955"/>
                </a:lnTo>
                <a:lnTo>
                  <a:pt x="999363" y="274955"/>
                </a:lnTo>
                <a:lnTo>
                  <a:pt x="999998" y="276225"/>
                </a:lnTo>
                <a:lnTo>
                  <a:pt x="1002207" y="274955"/>
                </a:lnTo>
                <a:lnTo>
                  <a:pt x="1040955" y="274955"/>
                </a:lnTo>
                <a:lnTo>
                  <a:pt x="1042111" y="273685"/>
                </a:lnTo>
                <a:lnTo>
                  <a:pt x="1045159" y="272415"/>
                </a:lnTo>
                <a:lnTo>
                  <a:pt x="1047267" y="272415"/>
                </a:lnTo>
                <a:lnTo>
                  <a:pt x="1049401" y="273685"/>
                </a:lnTo>
                <a:lnTo>
                  <a:pt x="1051293" y="273685"/>
                </a:lnTo>
                <a:lnTo>
                  <a:pt x="1053325" y="274955"/>
                </a:lnTo>
                <a:lnTo>
                  <a:pt x="1056741" y="274955"/>
                </a:lnTo>
                <a:lnTo>
                  <a:pt x="1058926" y="276225"/>
                </a:lnTo>
                <a:lnTo>
                  <a:pt x="1074750" y="276225"/>
                </a:lnTo>
                <a:lnTo>
                  <a:pt x="1076464" y="274955"/>
                </a:lnTo>
                <a:lnTo>
                  <a:pt x="1077595" y="274955"/>
                </a:lnTo>
                <a:lnTo>
                  <a:pt x="1079588" y="276225"/>
                </a:lnTo>
                <a:lnTo>
                  <a:pt x="1168387" y="276225"/>
                </a:lnTo>
                <a:lnTo>
                  <a:pt x="1170609" y="277495"/>
                </a:lnTo>
                <a:lnTo>
                  <a:pt x="1212672" y="277495"/>
                </a:lnTo>
                <a:lnTo>
                  <a:pt x="1214170" y="278765"/>
                </a:lnTo>
                <a:lnTo>
                  <a:pt x="1216139" y="278765"/>
                </a:lnTo>
                <a:lnTo>
                  <a:pt x="1219111" y="277495"/>
                </a:lnTo>
                <a:lnTo>
                  <a:pt x="1220901" y="277495"/>
                </a:lnTo>
                <a:lnTo>
                  <a:pt x="1223441" y="278765"/>
                </a:lnTo>
                <a:lnTo>
                  <a:pt x="1224305" y="278765"/>
                </a:lnTo>
                <a:lnTo>
                  <a:pt x="1225816" y="280035"/>
                </a:lnTo>
                <a:lnTo>
                  <a:pt x="1227328" y="280035"/>
                </a:lnTo>
                <a:lnTo>
                  <a:pt x="1226337" y="282575"/>
                </a:lnTo>
                <a:lnTo>
                  <a:pt x="1225473" y="283845"/>
                </a:lnTo>
                <a:lnTo>
                  <a:pt x="1224064" y="283845"/>
                </a:lnTo>
                <a:lnTo>
                  <a:pt x="1223416" y="282575"/>
                </a:lnTo>
                <a:lnTo>
                  <a:pt x="1221460" y="281305"/>
                </a:lnTo>
                <a:lnTo>
                  <a:pt x="1220431" y="281305"/>
                </a:lnTo>
                <a:lnTo>
                  <a:pt x="1216545" y="282575"/>
                </a:lnTo>
                <a:lnTo>
                  <a:pt x="1213866" y="282575"/>
                </a:lnTo>
                <a:lnTo>
                  <a:pt x="1210945" y="281305"/>
                </a:lnTo>
                <a:lnTo>
                  <a:pt x="1207960" y="281305"/>
                </a:lnTo>
                <a:lnTo>
                  <a:pt x="1205674" y="282575"/>
                </a:lnTo>
                <a:lnTo>
                  <a:pt x="1204633" y="282575"/>
                </a:lnTo>
                <a:lnTo>
                  <a:pt x="1202029" y="281305"/>
                </a:lnTo>
                <a:lnTo>
                  <a:pt x="1200505" y="281305"/>
                </a:lnTo>
                <a:lnTo>
                  <a:pt x="1197470" y="282575"/>
                </a:lnTo>
                <a:lnTo>
                  <a:pt x="1195730" y="282575"/>
                </a:lnTo>
                <a:lnTo>
                  <a:pt x="1191145" y="281305"/>
                </a:lnTo>
                <a:lnTo>
                  <a:pt x="1161249" y="281305"/>
                </a:lnTo>
                <a:lnTo>
                  <a:pt x="1159827" y="282575"/>
                </a:lnTo>
                <a:lnTo>
                  <a:pt x="1159256" y="282575"/>
                </a:lnTo>
                <a:lnTo>
                  <a:pt x="1157008" y="281305"/>
                </a:lnTo>
                <a:lnTo>
                  <a:pt x="1151470" y="281305"/>
                </a:lnTo>
                <a:lnTo>
                  <a:pt x="1149781" y="280035"/>
                </a:lnTo>
                <a:lnTo>
                  <a:pt x="1147013" y="280035"/>
                </a:lnTo>
                <a:lnTo>
                  <a:pt x="1145679" y="278765"/>
                </a:lnTo>
                <a:lnTo>
                  <a:pt x="1143368" y="280035"/>
                </a:lnTo>
                <a:lnTo>
                  <a:pt x="1138110" y="280035"/>
                </a:lnTo>
                <a:lnTo>
                  <a:pt x="1137564" y="281305"/>
                </a:lnTo>
                <a:lnTo>
                  <a:pt x="1136116" y="282575"/>
                </a:lnTo>
                <a:lnTo>
                  <a:pt x="1135100" y="282575"/>
                </a:lnTo>
                <a:lnTo>
                  <a:pt x="1133424" y="281305"/>
                </a:lnTo>
                <a:lnTo>
                  <a:pt x="1127925" y="281305"/>
                </a:lnTo>
                <a:lnTo>
                  <a:pt x="1126045" y="280035"/>
                </a:lnTo>
                <a:lnTo>
                  <a:pt x="1123911" y="278765"/>
                </a:lnTo>
                <a:lnTo>
                  <a:pt x="1121816" y="278765"/>
                </a:lnTo>
                <a:lnTo>
                  <a:pt x="1117866" y="281305"/>
                </a:lnTo>
                <a:lnTo>
                  <a:pt x="1115771" y="281305"/>
                </a:lnTo>
                <a:lnTo>
                  <a:pt x="1113370" y="280035"/>
                </a:lnTo>
                <a:lnTo>
                  <a:pt x="1078230" y="280035"/>
                </a:lnTo>
                <a:lnTo>
                  <a:pt x="1065720" y="278765"/>
                </a:lnTo>
                <a:lnTo>
                  <a:pt x="1058710" y="280035"/>
                </a:lnTo>
                <a:lnTo>
                  <a:pt x="1048956" y="278765"/>
                </a:lnTo>
                <a:lnTo>
                  <a:pt x="1046200" y="280035"/>
                </a:lnTo>
                <a:lnTo>
                  <a:pt x="1034910" y="280035"/>
                </a:lnTo>
                <a:lnTo>
                  <a:pt x="1022184" y="278765"/>
                </a:lnTo>
                <a:lnTo>
                  <a:pt x="990396" y="278765"/>
                </a:lnTo>
                <a:lnTo>
                  <a:pt x="989495" y="280035"/>
                </a:lnTo>
                <a:lnTo>
                  <a:pt x="987374" y="281305"/>
                </a:lnTo>
                <a:lnTo>
                  <a:pt x="985964" y="281305"/>
                </a:lnTo>
                <a:lnTo>
                  <a:pt x="982764" y="280035"/>
                </a:lnTo>
                <a:lnTo>
                  <a:pt x="981062" y="278765"/>
                </a:lnTo>
                <a:lnTo>
                  <a:pt x="978725" y="280035"/>
                </a:lnTo>
                <a:lnTo>
                  <a:pt x="978115" y="281305"/>
                </a:lnTo>
                <a:lnTo>
                  <a:pt x="976020" y="280035"/>
                </a:lnTo>
                <a:lnTo>
                  <a:pt x="974229" y="278765"/>
                </a:lnTo>
                <a:lnTo>
                  <a:pt x="965060" y="278765"/>
                </a:lnTo>
                <a:lnTo>
                  <a:pt x="957745" y="280035"/>
                </a:lnTo>
                <a:lnTo>
                  <a:pt x="948905" y="278765"/>
                </a:lnTo>
                <a:lnTo>
                  <a:pt x="947381" y="278765"/>
                </a:lnTo>
                <a:lnTo>
                  <a:pt x="944613" y="280035"/>
                </a:lnTo>
                <a:lnTo>
                  <a:pt x="943457" y="280035"/>
                </a:lnTo>
                <a:lnTo>
                  <a:pt x="941539" y="281305"/>
                </a:lnTo>
                <a:lnTo>
                  <a:pt x="940600" y="281305"/>
                </a:lnTo>
                <a:lnTo>
                  <a:pt x="938580" y="280035"/>
                </a:lnTo>
                <a:lnTo>
                  <a:pt x="900938" y="280035"/>
                </a:lnTo>
                <a:lnTo>
                  <a:pt x="898410" y="281305"/>
                </a:lnTo>
                <a:lnTo>
                  <a:pt x="896645" y="281305"/>
                </a:lnTo>
                <a:lnTo>
                  <a:pt x="893762" y="280035"/>
                </a:lnTo>
                <a:lnTo>
                  <a:pt x="882650" y="280035"/>
                </a:lnTo>
                <a:lnTo>
                  <a:pt x="881024" y="281305"/>
                </a:lnTo>
                <a:lnTo>
                  <a:pt x="866775" y="281305"/>
                </a:lnTo>
                <a:lnTo>
                  <a:pt x="866470" y="280035"/>
                </a:lnTo>
                <a:lnTo>
                  <a:pt x="839165" y="280035"/>
                </a:lnTo>
                <a:lnTo>
                  <a:pt x="838276" y="281305"/>
                </a:lnTo>
                <a:lnTo>
                  <a:pt x="782193" y="281305"/>
                </a:lnTo>
                <a:lnTo>
                  <a:pt x="780326" y="282575"/>
                </a:lnTo>
                <a:lnTo>
                  <a:pt x="773607" y="282575"/>
                </a:lnTo>
                <a:lnTo>
                  <a:pt x="771105" y="281305"/>
                </a:lnTo>
                <a:lnTo>
                  <a:pt x="741934" y="281305"/>
                </a:lnTo>
                <a:lnTo>
                  <a:pt x="739609" y="282575"/>
                </a:lnTo>
                <a:lnTo>
                  <a:pt x="738149" y="282575"/>
                </a:lnTo>
                <a:lnTo>
                  <a:pt x="735888" y="281305"/>
                </a:lnTo>
                <a:lnTo>
                  <a:pt x="705726" y="281305"/>
                </a:lnTo>
                <a:lnTo>
                  <a:pt x="702919" y="282575"/>
                </a:lnTo>
                <a:lnTo>
                  <a:pt x="700849" y="282575"/>
                </a:lnTo>
                <a:lnTo>
                  <a:pt x="698144" y="281305"/>
                </a:lnTo>
                <a:lnTo>
                  <a:pt x="697649" y="281305"/>
                </a:lnTo>
                <a:lnTo>
                  <a:pt x="696201" y="282575"/>
                </a:lnTo>
                <a:lnTo>
                  <a:pt x="654456" y="282575"/>
                </a:lnTo>
                <a:lnTo>
                  <a:pt x="653859" y="283845"/>
                </a:lnTo>
                <a:lnTo>
                  <a:pt x="652183" y="283845"/>
                </a:lnTo>
                <a:lnTo>
                  <a:pt x="650214" y="282575"/>
                </a:lnTo>
                <a:lnTo>
                  <a:pt x="582510" y="282575"/>
                </a:lnTo>
                <a:lnTo>
                  <a:pt x="581050" y="283845"/>
                </a:lnTo>
                <a:lnTo>
                  <a:pt x="578497" y="283845"/>
                </a:lnTo>
                <a:lnTo>
                  <a:pt x="575233" y="282575"/>
                </a:lnTo>
                <a:lnTo>
                  <a:pt x="572503" y="282575"/>
                </a:lnTo>
                <a:lnTo>
                  <a:pt x="568375" y="283845"/>
                </a:lnTo>
                <a:lnTo>
                  <a:pt x="566978" y="283845"/>
                </a:lnTo>
                <a:lnTo>
                  <a:pt x="557187" y="285115"/>
                </a:lnTo>
                <a:lnTo>
                  <a:pt x="538619" y="285115"/>
                </a:lnTo>
                <a:lnTo>
                  <a:pt x="536765" y="286385"/>
                </a:lnTo>
                <a:lnTo>
                  <a:pt x="531329" y="286385"/>
                </a:lnTo>
                <a:lnTo>
                  <a:pt x="528510" y="283845"/>
                </a:lnTo>
                <a:lnTo>
                  <a:pt x="526783" y="285115"/>
                </a:lnTo>
                <a:lnTo>
                  <a:pt x="515518" y="285115"/>
                </a:lnTo>
                <a:lnTo>
                  <a:pt x="513041" y="286385"/>
                </a:lnTo>
                <a:lnTo>
                  <a:pt x="445376" y="286385"/>
                </a:lnTo>
                <a:lnTo>
                  <a:pt x="443191" y="287655"/>
                </a:lnTo>
                <a:lnTo>
                  <a:pt x="437438" y="287655"/>
                </a:lnTo>
                <a:lnTo>
                  <a:pt x="434086" y="288925"/>
                </a:lnTo>
                <a:lnTo>
                  <a:pt x="429831" y="287655"/>
                </a:lnTo>
                <a:lnTo>
                  <a:pt x="425297" y="287655"/>
                </a:lnTo>
                <a:lnTo>
                  <a:pt x="424903" y="288925"/>
                </a:lnTo>
                <a:lnTo>
                  <a:pt x="425284" y="290195"/>
                </a:lnTo>
                <a:lnTo>
                  <a:pt x="425551" y="290195"/>
                </a:lnTo>
                <a:lnTo>
                  <a:pt x="425043" y="291465"/>
                </a:lnTo>
                <a:lnTo>
                  <a:pt x="421398" y="291465"/>
                </a:lnTo>
                <a:lnTo>
                  <a:pt x="420230" y="288925"/>
                </a:lnTo>
                <a:lnTo>
                  <a:pt x="419303" y="287655"/>
                </a:lnTo>
                <a:lnTo>
                  <a:pt x="389978" y="287655"/>
                </a:lnTo>
                <a:lnTo>
                  <a:pt x="388531" y="288925"/>
                </a:lnTo>
                <a:lnTo>
                  <a:pt x="387756" y="288925"/>
                </a:lnTo>
                <a:lnTo>
                  <a:pt x="387515" y="290195"/>
                </a:lnTo>
                <a:lnTo>
                  <a:pt x="386829" y="291465"/>
                </a:lnTo>
                <a:lnTo>
                  <a:pt x="385483" y="291465"/>
                </a:lnTo>
                <a:lnTo>
                  <a:pt x="383870" y="290195"/>
                </a:lnTo>
                <a:lnTo>
                  <a:pt x="382917" y="288925"/>
                </a:lnTo>
                <a:lnTo>
                  <a:pt x="381152" y="288925"/>
                </a:lnTo>
                <a:lnTo>
                  <a:pt x="380263" y="287655"/>
                </a:lnTo>
                <a:lnTo>
                  <a:pt x="374484" y="287655"/>
                </a:lnTo>
                <a:lnTo>
                  <a:pt x="371449" y="290195"/>
                </a:lnTo>
                <a:lnTo>
                  <a:pt x="370459" y="288925"/>
                </a:lnTo>
                <a:lnTo>
                  <a:pt x="368554" y="288925"/>
                </a:lnTo>
                <a:lnTo>
                  <a:pt x="367398" y="287655"/>
                </a:lnTo>
                <a:lnTo>
                  <a:pt x="361238" y="287655"/>
                </a:lnTo>
                <a:lnTo>
                  <a:pt x="359054" y="286385"/>
                </a:lnTo>
                <a:lnTo>
                  <a:pt x="355447" y="286385"/>
                </a:lnTo>
                <a:lnTo>
                  <a:pt x="352818" y="287655"/>
                </a:lnTo>
                <a:lnTo>
                  <a:pt x="345617" y="287655"/>
                </a:lnTo>
                <a:lnTo>
                  <a:pt x="342506" y="286385"/>
                </a:lnTo>
                <a:lnTo>
                  <a:pt x="315595" y="286385"/>
                </a:lnTo>
                <a:lnTo>
                  <a:pt x="314896" y="287655"/>
                </a:lnTo>
                <a:lnTo>
                  <a:pt x="314236" y="288925"/>
                </a:lnTo>
                <a:lnTo>
                  <a:pt x="313537" y="288925"/>
                </a:lnTo>
                <a:lnTo>
                  <a:pt x="311785" y="290195"/>
                </a:lnTo>
                <a:lnTo>
                  <a:pt x="309397" y="290195"/>
                </a:lnTo>
                <a:lnTo>
                  <a:pt x="309130" y="291465"/>
                </a:lnTo>
                <a:lnTo>
                  <a:pt x="309308" y="292735"/>
                </a:lnTo>
                <a:lnTo>
                  <a:pt x="311213" y="292735"/>
                </a:lnTo>
                <a:lnTo>
                  <a:pt x="312026" y="291465"/>
                </a:lnTo>
                <a:lnTo>
                  <a:pt x="313639" y="292735"/>
                </a:lnTo>
                <a:lnTo>
                  <a:pt x="314553" y="292735"/>
                </a:lnTo>
                <a:lnTo>
                  <a:pt x="327406" y="294005"/>
                </a:lnTo>
                <a:lnTo>
                  <a:pt x="328282" y="294005"/>
                </a:lnTo>
                <a:lnTo>
                  <a:pt x="330200" y="295275"/>
                </a:lnTo>
                <a:lnTo>
                  <a:pt x="345528" y="295275"/>
                </a:lnTo>
                <a:lnTo>
                  <a:pt x="350901" y="294005"/>
                </a:lnTo>
                <a:lnTo>
                  <a:pt x="352132" y="294005"/>
                </a:lnTo>
                <a:lnTo>
                  <a:pt x="353809" y="295275"/>
                </a:lnTo>
                <a:lnTo>
                  <a:pt x="355180" y="295275"/>
                </a:lnTo>
                <a:lnTo>
                  <a:pt x="357809" y="294005"/>
                </a:lnTo>
                <a:lnTo>
                  <a:pt x="361022" y="294005"/>
                </a:lnTo>
                <a:lnTo>
                  <a:pt x="361823" y="295275"/>
                </a:lnTo>
                <a:lnTo>
                  <a:pt x="399326" y="295275"/>
                </a:lnTo>
                <a:lnTo>
                  <a:pt x="401002" y="294005"/>
                </a:lnTo>
                <a:lnTo>
                  <a:pt x="412496" y="294005"/>
                </a:lnTo>
                <a:lnTo>
                  <a:pt x="415975" y="295275"/>
                </a:lnTo>
                <a:lnTo>
                  <a:pt x="418299" y="295275"/>
                </a:lnTo>
                <a:lnTo>
                  <a:pt x="421411" y="294005"/>
                </a:lnTo>
                <a:lnTo>
                  <a:pt x="424738" y="294005"/>
                </a:lnTo>
                <a:lnTo>
                  <a:pt x="426250" y="292735"/>
                </a:lnTo>
                <a:lnTo>
                  <a:pt x="429323" y="292735"/>
                </a:lnTo>
                <a:lnTo>
                  <a:pt x="430796" y="294005"/>
                </a:lnTo>
                <a:lnTo>
                  <a:pt x="432396" y="294005"/>
                </a:lnTo>
                <a:lnTo>
                  <a:pt x="432663" y="295275"/>
                </a:lnTo>
                <a:lnTo>
                  <a:pt x="437807" y="295275"/>
                </a:lnTo>
                <a:lnTo>
                  <a:pt x="441553" y="294005"/>
                </a:lnTo>
                <a:lnTo>
                  <a:pt x="443001" y="294005"/>
                </a:lnTo>
                <a:lnTo>
                  <a:pt x="456755" y="292735"/>
                </a:lnTo>
                <a:lnTo>
                  <a:pt x="457898" y="292735"/>
                </a:lnTo>
                <a:lnTo>
                  <a:pt x="460133" y="291465"/>
                </a:lnTo>
                <a:lnTo>
                  <a:pt x="461314" y="291465"/>
                </a:lnTo>
                <a:lnTo>
                  <a:pt x="463613" y="292735"/>
                </a:lnTo>
                <a:lnTo>
                  <a:pt x="487159" y="292735"/>
                </a:lnTo>
                <a:lnTo>
                  <a:pt x="488302" y="291465"/>
                </a:lnTo>
                <a:lnTo>
                  <a:pt x="497814" y="291465"/>
                </a:lnTo>
                <a:lnTo>
                  <a:pt x="498665" y="292735"/>
                </a:lnTo>
                <a:lnTo>
                  <a:pt x="500595" y="292735"/>
                </a:lnTo>
                <a:lnTo>
                  <a:pt x="502031" y="291465"/>
                </a:lnTo>
                <a:lnTo>
                  <a:pt x="549541" y="291465"/>
                </a:lnTo>
                <a:lnTo>
                  <a:pt x="552704" y="290195"/>
                </a:lnTo>
                <a:lnTo>
                  <a:pt x="554240" y="290195"/>
                </a:lnTo>
                <a:lnTo>
                  <a:pt x="556577" y="291465"/>
                </a:lnTo>
                <a:lnTo>
                  <a:pt x="557403" y="291465"/>
                </a:lnTo>
                <a:lnTo>
                  <a:pt x="559435" y="290195"/>
                </a:lnTo>
                <a:lnTo>
                  <a:pt x="610692" y="290195"/>
                </a:lnTo>
                <a:lnTo>
                  <a:pt x="611847" y="288925"/>
                </a:lnTo>
                <a:lnTo>
                  <a:pt x="615340" y="287655"/>
                </a:lnTo>
                <a:lnTo>
                  <a:pt x="617740" y="287655"/>
                </a:lnTo>
                <a:lnTo>
                  <a:pt x="621220" y="288925"/>
                </a:lnTo>
                <a:lnTo>
                  <a:pt x="622350" y="290195"/>
                </a:lnTo>
                <a:lnTo>
                  <a:pt x="766953" y="290195"/>
                </a:lnTo>
                <a:lnTo>
                  <a:pt x="769454" y="288925"/>
                </a:lnTo>
                <a:lnTo>
                  <a:pt x="770089" y="288925"/>
                </a:lnTo>
                <a:lnTo>
                  <a:pt x="772452" y="290195"/>
                </a:lnTo>
                <a:lnTo>
                  <a:pt x="774204" y="290195"/>
                </a:lnTo>
                <a:lnTo>
                  <a:pt x="776528" y="288925"/>
                </a:lnTo>
                <a:lnTo>
                  <a:pt x="777074" y="288925"/>
                </a:lnTo>
                <a:lnTo>
                  <a:pt x="779360" y="290195"/>
                </a:lnTo>
                <a:lnTo>
                  <a:pt x="786726" y="290195"/>
                </a:lnTo>
                <a:lnTo>
                  <a:pt x="787565" y="288925"/>
                </a:lnTo>
                <a:lnTo>
                  <a:pt x="792873" y="288925"/>
                </a:lnTo>
                <a:lnTo>
                  <a:pt x="794715" y="287655"/>
                </a:lnTo>
                <a:lnTo>
                  <a:pt x="902931" y="287655"/>
                </a:lnTo>
                <a:lnTo>
                  <a:pt x="905205" y="286385"/>
                </a:lnTo>
                <a:lnTo>
                  <a:pt x="906373" y="286385"/>
                </a:lnTo>
                <a:lnTo>
                  <a:pt x="907834" y="287655"/>
                </a:lnTo>
                <a:lnTo>
                  <a:pt x="908189" y="287655"/>
                </a:lnTo>
                <a:lnTo>
                  <a:pt x="911059" y="286385"/>
                </a:lnTo>
                <a:lnTo>
                  <a:pt x="1063815" y="286385"/>
                </a:lnTo>
                <a:lnTo>
                  <a:pt x="1065212" y="285115"/>
                </a:lnTo>
                <a:lnTo>
                  <a:pt x="1065860" y="285115"/>
                </a:lnTo>
                <a:lnTo>
                  <a:pt x="1068311" y="286385"/>
                </a:lnTo>
                <a:lnTo>
                  <a:pt x="1159484" y="286385"/>
                </a:lnTo>
                <a:lnTo>
                  <a:pt x="1160932" y="287655"/>
                </a:lnTo>
                <a:lnTo>
                  <a:pt x="1161440" y="287655"/>
                </a:lnTo>
                <a:lnTo>
                  <a:pt x="1163561" y="286385"/>
                </a:lnTo>
                <a:lnTo>
                  <a:pt x="1165009" y="286385"/>
                </a:lnTo>
                <a:lnTo>
                  <a:pt x="1166926" y="287655"/>
                </a:lnTo>
                <a:lnTo>
                  <a:pt x="1168120" y="287655"/>
                </a:lnTo>
                <a:lnTo>
                  <a:pt x="1216609" y="288925"/>
                </a:lnTo>
                <a:lnTo>
                  <a:pt x="1227074" y="288925"/>
                </a:lnTo>
                <a:lnTo>
                  <a:pt x="1228547" y="290195"/>
                </a:lnTo>
                <a:lnTo>
                  <a:pt x="1285862" y="290195"/>
                </a:lnTo>
                <a:lnTo>
                  <a:pt x="1287297" y="291465"/>
                </a:lnTo>
                <a:lnTo>
                  <a:pt x="1298168" y="291465"/>
                </a:lnTo>
                <a:lnTo>
                  <a:pt x="1300784" y="290195"/>
                </a:lnTo>
                <a:lnTo>
                  <a:pt x="1302207" y="290195"/>
                </a:lnTo>
                <a:lnTo>
                  <a:pt x="1304721" y="291465"/>
                </a:lnTo>
                <a:lnTo>
                  <a:pt x="1307706" y="291465"/>
                </a:lnTo>
                <a:lnTo>
                  <a:pt x="1308823" y="290195"/>
                </a:lnTo>
                <a:lnTo>
                  <a:pt x="1309649" y="290195"/>
                </a:lnTo>
                <a:lnTo>
                  <a:pt x="1311389" y="291465"/>
                </a:lnTo>
                <a:lnTo>
                  <a:pt x="1399844" y="291465"/>
                </a:lnTo>
                <a:lnTo>
                  <a:pt x="1401267" y="292735"/>
                </a:lnTo>
                <a:lnTo>
                  <a:pt x="1404429" y="292735"/>
                </a:lnTo>
                <a:lnTo>
                  <a:pt x="1406372" y="291465"/>
                </a:lnTo>
                <a:lnTo>
                  <a:pt x="1439557" y="291465"/>
                </a:lnTo>
                <a:lnTo>
                  <a:pt x="1442110" y="292735"/>
                </a:lnTo>
                <a:lnTo>
                  <a:pt x="1443609" y="294005"/>
                </a:lnTo>
                <a:lnTo>
                  <a:pt x="1446479" y="292735"/>
                </a:lnTo>
                <a:lnTo>
                  <a:pt x="1447939" y="291465"/>
                </a:lnTo>
                <a:lnTo>
                  <a:pt x="1454708" y="291465"/>
                </a:lnTo>
                <a:lnTo>
                  <a:pt x="1456131" y="292735"/>
                </a:lnTo>
                <a:lnTo>
                  <a:pt x="1459280" y="292735"/>
                </a:lnTo>
                <a:lnTo>
                  <a:pt x="1462189" y="291465"/>
                </a:lnTo>
                <a:lnTo>
                  <a:pt x="1464259" y="291465"/>
                </a:lnTo>
                <a:lnTo>
                  <a:pt x="1467129" y="292735"/>
                </a:lnTo>
                <a:lnTo>
                  <a:pt x="1473822" y="292735"/>
                </a:lnTo>
                <a:lnTo>
                  <a:pt x="1476298" y="291465"/>
                </a:lnTo>
                <a:lnTo>
                  <a:pt x="1486649" y="291465"/>
                </a:lnTo>
                <a:lnTo>
                  <a:pt x="1487246" y="292735"/>
                </a:lnTo>
                <a:lnTo>
                  <a:pt x="1492821" y="292735"/>
                </a:lnTo>
                <a:lnTo>
                  <a:pt x="1494345" y="294005"/>
                </a:lnTo>
                <a:lnTo>
                  <a:pt x="1502968" y="292735"/>
                </a:lnTo>
                <a:lnTo>
                  <a:pt x="1539405" y="292735"/>
                </a:lnTo>
                <a:lnTo>
                  <a:pt x="1543989" y="294005"/>
                </a:lnTo>
                <a:lnTo>
                  <a:pt x="1550085" y="294005"/>
                </a:lnTo>
                <a:lnTo>
                  <a:pt x="1554340" y="292735"/>
                </a:lnTo>
                <a:lnTo>
                  <a:pt x="1567764" y="292735"/>
                </a:lnTo>
                <a:lnTo>
                  <a:pt x="1589278" y="294005"/>
                </a:lnTo>
                <a:lnTo>
                  <a:pt x="1662899" y="294005"/>
                </a:lnTo>
                <a:lnTo>
                  <a:pt x="1665046" y="295275"/>
                </a:lnTo>
                <a:lnTo>
                  <a:pt x="1665833" y="295275"/>
                </a:lnTo>
                <a:lnTo>
                  <a:pt x="1667497" y="294005"/>
                </a:lnTo>
                <a:lnTo>
                  <a:pt x="1668614" y="294005"/>
                </a:lnTo>
                <a:lnTo>
                  <a:pt x="1670608" y="295275"/>
                </a:lnTo>
                <a:lnTo>
                  <a:pt x="1691894" y="295275"/>
                </a:lnTo>
                <a:lnTo>
                  <a:pt x="1693875" y="294005"/>
                </a:lnTo>
                <a:lnTo>
                  <a:pt x="1694459" y="294005"/>
                </a:lnTo>
                <a:lnTo>
                  <a:pt x="1695881" y="295275"/>
                </a:lnTo>
                <a:lnTo>
                  <a:pt x="1787639" y="295275"/>
                </a:lnTo>
                <a:lnTo>
                  <a:pt x="1788782" y="296545"/>
                </a:lnTo>
                <a:lnTo>
                  <a:pt x="1789252" y="296545"/>
                </a:lnTo>
                <a:lnTo>
                  <a:pt x="1792541" y="295275"/>
                </a:lnTo>
                <a:lnTo>
                  <a:pt x="1795183" y="295275"/>
                </a:lnTo>
                <a:lnTo>
                  <a:pt x="1798586" y="296545"/>
                </a:lnTo>
                <a:lnTo>
                  <a:pt x="1920519" y="296545"/>
                </a:lnTo>
                <a:lnTo>
                  <a:pt x="1922195" y="295275"/>
                </a:lnTo>
                <a:lnTo>
                  <a:pt x="1923338" y="295275"/>
                </a:lnTo>
                <a:lnTo>
                  <a:pt x="1924977" y="296545"/>
                </a:lnTo>
                <a:lnTo>
                  <a:pt x="1937804" y="296545"/>
                </a:lnTo>
                <a:lnTo>
                  <a:pt x="1939264" y="297815"/>
                </a:lnTo>
                <a:lnTo>
                  <a:pt x="1944293" y="297815"/>
                </a:lnTo>
                <a:lnTo>
                  <a:pt x="1945373" y="296545"/>
                </a:lnTo>
                <a:lnTo>
                  <a:pt x="1954618" y="296545"/>
                </a:lnTo>
                <a:lnTo>
                  <a:pt x="1956028" y="297815"/>
                </a:lnTo>
                <a:lnTo>
                  <a:pt x="1960816" y="297815"/>
                </a:lnTo>
                <a:lnTo>
                  <a:pt x="1961680" y="296545"/>
                </a:lnTo>
                <a:lnTo>
                  <a:pt x="1970913" y="296545"/>
                </a:lnTo>
                <a:lnTo>
                  <a:pt x="1972640" y="297815"/>
                </a:lnTo>
                <a:lnTo>
                  <a:pt x="1979942" y="297815"/>
                </a:lnTo>
                <a:lnTo>
                  <a:pt x="1980514" y="299085"/>
                </a:lnTo>
                <a:lnTo>
                  <a:pt x="2002485" y="299085"/>
                </a:lnTo>
                <a:lnTo>
                  <a:pt x="2006460" y="297815"/>
                </a:lnTo>
                <a:lnTo>
                  <a:pt x="2014232" y="297815"/>
                </a:lnTo>
                <a:lnTo>
                  <a:pt x="2016950" y="299085"/>
                </a:lnTo>
                <a:lnTo>
                  <a:pt x="2019566" y="297815"/>
                </a:lnTo>
                <a:lnTo>
                  <a:pt x="2021611" y="300355"/>
                </a:lnTo>
                <a:lnTo>
                  <a:pt x="2022881" y="300355"/>
                </a:lnTo>
                <a:lnTo>
                  <a:pt x="2024532" y="299085"/>
                </a:lnTo>
                <a:lnTo>
                  <a:pt x="2029993" y="299085"/>
                </a:lnTo>
                <a:lnTo>
                  <a:pt x="2031466" y="297815"/>
                </a:lnTo>
                <a:lnTo>
                  <a:pt x="2033473" y="299085"/>
                </a:lnTo>
                <a:lnTo>
                  <a:pt x="2036114" y="300355"/>
                </a:lnTo>
                <a:lnTo>
                  <a:pt x="2038477" y="300355"/>
                </a:lnTo>
                <a:lnTo>
                  <a:pt x="2041880" y="299085"/>
                </a:lnTo>
                <a:lnTo>
                  <a:pt x="2068969" y="299085"/>
                </a:lnTo>
                <a:lnTo>
                  <a:pt x="2071433" y="300355"/>
                </a:lnTo>
                <a:lnTo>
                  <a:pt x="2096668" y="300355"/>
                </a:lnTo>
                <a:lnTo>
                  <a:pt x="2098357" y="299085"/>
                </a:lnTo>
                <a:lnTo>
                  <a:pt x="2098954" y="299085"/>
                </a:lnTo>
                <a:lnTo>
                  <a:pt x="2100364" y="300355"/>
                </a:lnTo>
                <a:lnTo>
                  <a:pt x="2101240" y="300355"/>
                </a:lnTo>
                <a:lnTo>
                  <a:pt x="2104263" y="299085"/>
                </a:lnTo>
                <a:lnTo>
                  <a:pt x="2106930" y="300355"/>
                </a:lnTo>
                <a:lnTo>
                  <a:pt x="2110067" y="301625"/>
                </a:lnTo>
                <a:lnTo>
                  <a:pt x="2112226" y="301625"/>
                </a:lnTo>
                <a:lnTo>
                  <a:pt x="2113026" y="300355"/>
                </a:lnTo>
                <a:lnTo>
                  <a:pt x="2126030" y="300355"/>
                </a:lnTo>
                <a:lnTo>
                  <a:pt x="2127923" y="301625"/>
                </a:lnTo>
                <a:lnTo>
                  <a:pt x="2140356" y="301625"/>
                </a:lnTo>
                <a:lnTo>
                  <a:pt x="2142032" y="302895"/>
                </a:lnTo>
                <a:lnTo>
                  <a:pt x="2143099" y="302895"/>
                </a:lnTo>
                <a:lnTo>
                  <a:pt x="2146008" y="301625"/>
                </a:lnTo>
                <a:lnTo>
                  <a:pt x="2147849" y="301625"/>
                </a:lnTo>
                <a:lnTo>
                  <a:pt x="2150186" y="302895"/>
                </a:lnTo>
                <a:lnTo>
                  <a:pt x="2150707" y="302895"/>
                </a:lnTo>
                <a:lnTo>
                  <a:pt x="2153666" y="304165"/>
                </a:lnTo>
                <a:lnTo>
                  <a:pt x="2156041" y="304165"/>
                </a:lnTo>
                <a:lnTo>
                  <a:pt x="2159114" y="301625"/>
                </a:lnTo>
                <a:lnTo>
                  <a:pt x="2159952" y="301625"/>
                </a:lnTo>
                <a:lnTo>
                  <a:pt x="2161413" y="302895"/>
                </a:lnTo>
                <a:lnTo>
                  <a:pt x="2163622" y="302895"/>
                </a:lnTo>
                <a:lnTo>
                  <a:pt x="2165083" y="301625"/>
                </a:lnTo>
                <a:lnTo>
                  <a:pt x="2165934" y="301625"/>
                </a:lnTo>
                <a:lnTo>
                  <a:pt x="2167813" y="302895"/>
                </a:lnTo>
                <a:lnTo>
                  <a:pt x="2168944" y="304165"/>
                </a:lnTo>
                <a:lnTo>
                  <a:pt x="2202789" y="304165"/>
                </a:lnTo>
                <a:lnTo>
                  <a:pt x="2205012" y="305435"/>
                </a:lnTo>
                <a:lnTo>
                  <a:pt x="2211628" y="305435"/>
                </a:lnTo>
                <a:lnTo>
                  <a:pt x="2212187" y="304165"/>
                </a:lnTo>
                <a:lnTo>
                  <a:pt x="2214334" y="304165"/>
                </a:lnTo>
                <a:lnTo>
                  <a:pt x="2218042" y="302895"/>
                </a:lnTo>
                <a:lnTo>
                  <a:pt x="2220785" y="304165"/>
                </a:lnTo>
                <a:lnTo>
                  <a:pt x="2226056" y="304165"/>
                </a:lnTo>
                <a:lnTo>
                  <a:pt x="2226843" y="305435"/>
                </a:lnTo>
                <a:lnTo>
                  <a:pt x="2245080" y="305435"/>
                </a:lnTo>
                <a:lnTo>
                  <a:pt x="2247049" y="304165"/>
                </a:lnTo>
                <a:lnTo>
                  <a:pt x="2248154" y="304165"/>
                </a:lnTo>
                <a:lnTo>
                  <a:pt x="2250960" y="305435"/>
                </a:lnTo>
                <a:lnTo>
                  <a:pt x="2252713" y="305435"/>
                </a:lnTo>
                <a:lnTo>
                  <a:pt x="2255291" y="304165"/>
                </a:lnTo>
                <a:lnTo>
                  <a:pt x="2256066" y="304165"/>
                </a:lnTo>
                <a:lnTo>
                  <a:pt x="2257742" y="305435"/>
                </a:lnTo>
                <a:lnTo>
                  <a:pt x="2277783" y="305435"/>
                </a:lnTo>
                <a:lnTo>
                  <a:pt x="2280882" y="306705"/>
                </a:lnTo>
                <a:lnTo>
                  <a:pt x="2284412" y="306705"/>
                </a:lnTo>
                <a:lnTo>
                  <a:pt x="2285530" y="305435"/>
                </a:lnTo>
                <a:lnTo>
                  <a:pt x="2286444" y="305435"/>
                </a:lnTo>
                <a:lnTo>
                  <a:pt x="2288692" y="306705"/>
                </a:lnTo>
                <a:lnTo>
                  <a:pt x="2306612" y="306705"/>
                </a:lnTo>
                <a:lnTo>
                  <a:pt x="2308263" y="305435"/>
                </a:lnTo>
                <a:lnTo>
                  <a:pt x="2309304" y="305435"/>
                </a:lnTo>
                <a:lnTo>
                  <a:pt x="2310955" y="306705"/>
                </a:lnTo>
                <a:lnTo>
                  <a:pt x="2343874" y="306705"/>
                </a:lnTo>
                <a:lnTo>
                  <a:pt x="2345537" y="305435"/>
                </a:lnTo>
                <a:lnTo>
                  <a:pt x="2346020" y="305435"/>
                </a:lnTo>
                <a:lnTo>
                  <a:pt x="2347099" y="306705"/>
                </a:lnTo>
                <a:lnTo>
                  <a:pt x="2356789" y="306705"/>
                </a:lnTo>
                <a:lnTo>
                  <a:pt x="2358440" y="305435"/>
                </a:lnTo>
                <a:lnTo>
                  <a:pt x="2359990" y="305435"/>
                </a:lnTo>
                <a:lnTo>
                  <a:pt x="2361895" y="304165"/>
                </a:lnTo>
                <a:lnTo>
                  <a:pt x="2362365" y="304165"/>
                </a:lnTo>
                <a:lnTo>
                  <a:pt x="2364282" y="305435"/>
                </a:lnTo>
                <a:lnTo>
                  <a:pt x="2365870" y="305435"/>
                </a:lnTo>
                <a:lnTo>
                  <a:pt x="2367927" y="306705"/>
                </a:lnTo>
                <a:lnTo>
                  <a:pt x="2370544" y="306705"/>
                </a:lnTo>
                <a:lnTo>
                  <a:pt x="2371356" y="305435"/>
                </a:lnTo>
                <a:lnTo>
                  <a:pt x="2381935" y="305435"/>
                </a:lnTo>
                <a:lnTo>
                  <a:pt x="2383752" y="306705"/>
                </a:lnTo>
                <a:lnTo>
                  <a:pt x="2433409" y="306705"/>
                </a:lnTo>
                <a:lnTo>
                  <a:pt x="2435479" y="305435"/>
                </a:lnTo>
                <a:lnTo>
                  <a:pt x="2442197" y="305435"/>
                </a:lnTo>
                <a:lnTo>
                  <a:pt x="2444153" y="306705"/>
                </a:lnTo>
                <a:lnTo>
                  <a:pt x="2444648" y="306705"/>
                </a:lnTo>
                <a:lnTo>
                  <a:pt x="2446312" y="305435"/>
                </a:lnTo>
                <a:lnTo>
                  <a:pt x="2459037" y="305435"/>
                </a:lnTo>
                <a:lnTo>
                  <a:pt x="2460942" y="306705"/>
                </a:lnTo>
                <a:lnTo>
                  <a:pt x="2461552" y="306705"/>
                </a:lnTo>
                <a:lnTo>
                  <a:pt x="2463304" y="305435"/>
                </a:lnTo>
                <a:lnTo>
                  <a:pt x="2464409" y="305435"/>
                </a:lnTo>
                <a:lnTo>
                  <a:pt x="2466962" y="306705"/>
                </a:lnTo>
                <a:lnTo>
                  <a:pt x="2468372" y="306705"/>
                </a:lnTo>
                <a:lnTo>
                  <a:pt x="2470251" y="305435"/>
                </a:lnTo>
                <a:lnTo>
                  <a:pt x="2475966" y="305435"/>
                </a:lnTo>
                <a:lnTo>
                  <a:pt x="2479510" y="306705"/>
                </a:lnTo>
                <a:lnTo>
                  <a:pt x="2479916" y="306705"/>
                </a:lnTo>
                <a:lnTo>
                  <a:pt x="2480360" y="304165"/>
                </a:lnTo>
                <a:lnTo>
                  <a:pt x="2480614" y="302895"/>
                </a:lnTo>
                <a:lnTo>
                  <a:pt x="2481694" y="301625"/>
                </a:lnTo>
                <a:lnTo>
                  <a:pt x="2488984" y="301625"/>
                </a:lnTo>
                <a:lnTo>
                  <a:pt x="2488349" y="300355"/>
                </a:lnTo>
                <a:lnTo>
                  <a:pt x="2483116" y="300355"/>
                </a:lnTo>
                <a:lnTo>
                  <a:pt x="2480830" y="299085"/>
                </a:lnTo>
                <a:lnTo>
                  <a:pt x="2480233" y="297815"/>
                </a:lnTo>
                <a:lnTo>
                  <a:pt x="2472575" y="297815"/>
                </a:lnTo>
                <a:lnTo>
                  <a:pt x="2472017" y="299085"/>
                </a:lnTo>
                <a:lnTo>
                  <a:pt x="2470150" y="299085"/>
                </a:lnTo>
                <a:lnTo>
                  <a:pt x="2468740" y="300355"/>
                </a:lnTo>
                <a:lnTo>
                  <a:pt x="2452967" y="300355"/>
                </a:lnTo>
                <a:lnTo>
                  <a:pt x="2452395" y="301625"/>
                </a:lnTo>
                <a:lnTo>
                  <a:pt x="2451265" y="301625"/>
                </a:lnTo>
                <a:lnTo>
                  <a:pt x="2450706" y="300355"/>
                </a:lnTo>
                <a:lnTo>
                  <a:pt x="2444750" y="300355"/>
                </a:lnTo>
                <a:lnTo>
                  <a:pt x="2442921" y="299085"/>
                </a:lnTo>
                <a:lnTo>
                  <a:pt x="2439974" y="299085"/>
                </a:lnTo>
                <a:lnTo>
                  <a:pt x="2437676" y="297815"/>
                </a:lnTo>
                <a:lnTo>
                  <a:pt x="2436406" y="297815"/>
                </a:lnTo>
                <a:lnTo>
                  <a:pt x="2433637" y="300355"/>
                </a:lnTo>
                <a:lnTo>
                  <a:pt x="2390114" y="300355"/>
                </a:lnTo>
                <a:lnTo>
                  <a:pt x="2389505" y="299085"/>
                </a:lnTo>
                <a:lnTo>
                  <a:pt x="2387752" y="299085"/>
                </a:lnTo>
                <a:lnTo>
                  <a:pt x="2384717" y="300355"/>
                </a:lnTo>
                <a:lnTo>
                  <a:pt x="2381770" y="300355"/>
                </a:lnTo>
                <a:lnTo>
                  <a:pt x="2378697" y="301625"/>
                </a:lnTo>
                <a:lnTo>
                  <a:pt x="2378125" y="301625"/>
                </a:lnTo>
                <a:lnTo>
                  <a:pt x="2376436" y="300355"/>
                </a:lnTo>
                <a:lnTo>
                  <a:pt x="2371560" y="300355"/>
                </a:lnTo>
                <a:lnTo>
                  <a:pt x="2369845" y="299085"/>
                </a:lnTo>
                <a:lnTo>
                  <a:pt x="2367648" y="299085"/>
                </a:lnTo>
                <a:lnTo>
                  <a:pt x="2366505" y="300355"/>
                </a:lnTo>
                <a:lnTo>
                  <a:pt x="2333853" y="300355"/>
                </a:lnTo>
                <a:lnTo>
                  <a:pt x="2332672" y="299085"/>
                </a:lnTo>
                <a:lnTo>
                  <a:pt x="2330437" y="299085"/>
                </a:lnTo>
                <a:lnTo>
                  <a:pt x="2328659" y="300355"/>
                </a:lnTo>
                <a:lnTo>
                  <a:pt x="2327478" y="300355"/>
                </a:lnTo>
                <a:lnTo>
                  <a:pt x="2325509" y="299085"/>
                </a:lnTo>
                <a:lnTo>
                  <a:pt x="2322068" y="299085"/>
                </a:lnTo>
                <a:lnTo>
                  <a:pt x="2320366" y="300355"/>
                </a:lnTo>
                <a:lnTo>
                  <a:pt x="2312441" y="300355"/>
                </a:lnTo>
                <a:lnTo>
                  <a:pt x="2310841" y="301625"/>
                </a:lnTo>
                <a:lnTo>
                  <a:pt x="2310295" y="301625"/>
                </a:lnTo>
                <a:lnTo>
                  <a:pt x="2308872" y="300355"/>
                </a:lnTo>
                <a:lnTo>
                  <a:pt x="2295461" y="300355"/>
                </a:lnTo>
                <a:lnTo>
                  <a:pt x="2294039" y="299085"/>
                </a:lnTo>
                <a:lnTo>
                  <a:pt x="2291194" y="297815"/>
                </a:lnTo>
                <a:lnTo>
                  <a:pt x="2289708" y="297815"/>
                </a:lnTo>
                <a:lnTo>
                  <a:pt x="2287740" y="299085"/>
                </a:lnTo>
                <a:lnTo>
                  <a:pt x="2287155" y="299085"/>
                </a:lnTo>
                <a:lnTo>
                  <a:pt x="2283866" y="300355"/>
                </a:lnTo>
                <a:lnTo>
                  <a:pt x="2281110" y="300355"/>
                </a:lnTo>
                <a:lnTo>
                  <a:pt x="2277922" y="299085"/>
                </a:lnTo>
                <a:lnTo>
                  <a:pt x="2277389" y="299085"/>
                </a:lnTo>
                <a:lnTo>
                  <a:pt x="2275357" y="300355"/>
                </a:lnTo>
                <a:lnTo>
                  <a:pt x="2273808" y="300355"/>
                </a:lnTo>
                <a:lnTo>
                  <a:pt x="2270645" y="299085"/>
                </a:lnTo>
                <a:lnTo>
                  <a:pt x="2268944" y="299085"/>
                </a:lnTo>
                <a:lnTo>
                  <a:pt x="2262505" y="297815"/>
                </a:lnTo>
                <a:lnTo>
                  <a:pt x="2257933" y="297815"/>
                </a:lnTo>
                <a:lnTo>
                  <a:pt x="2250922" y="299085"/>
                </a:lnTo>
                <a:lnTo>
                  <a:pt x="2248484" y="297815"/>
                </a:lnTo>
                <a:lnTo>
                  <a:pt x="2233955" y="297815"/>
                </a:lnTo>
                <a:lnTo>
                  <a:pt x="2232075" y="296545"/>
                </a:lnTo>
                <a:lnTo>
                  <a:pt x="2226653" y="296545"/>
                </a:lnTo>
                <a:lnTo>
                  <a:pt x="2224265" y="297815"/>
                </a:lnTo>
                <a:lnTo>
                  <a:pt x="2221890" y="297815"/>
                </a:lnTo>
                <a:lnTo>
                  <a:pt x="2220823" y="296545"/>
                </a:lnTo>
                <a:lnTo>
                  <a:pt x="2219858" y="296545"/>
                </a:lnTo>
                <a:lnTo>
                  <a:pt x="2217102" y="297815"/>
                </a:lnTo>
                <a:lnTo>
                  <a:pt x="2215108" y="299085"/>
                </a:lnTo>
                <a:lnTo>
                  <a:pt x="2212403" y="297815"/>
                </a:lnTo>
                <a:lnTo>
                  <a:pt x="2208428" y="297815"/>
                </a:lnTo>
                <a:lnTo>
                  <a:pt x="2206472" y="296545"/>
                </a:lnTo>
                <a:lnTo>
                  <a:pt x="2194776" y="296545"/>
                </a:lnTo>
                <a:lnTo>
                  <a:pt x="2194204" y="295275"/>
                </a:lnTo>
                <a:lnTo>
                  <a:pt x="2193086" y="295275"/>
                </a:lnTo>
                <a:lnTo>
                  <a:pt x="2192528" y="296545"/>
                </a:lnTo>
                <a:lnTo>
                  <a:pt x="2188387" y="296545"/>
                </a:lnTo>
                <a:lnTo>
                  <a:pt x="2186470" y="297815"/>
                </a:lnTo>
                <a:lnTo>
                  <a:pt x="2186089" y="297815"/>
                </a:lnTo>
                <a:lnTo>
                  <a:pt x="2183879" y="296545"/>
                </a:lnTo>
                <a:lnTo>
                  <a:pt x="2175065" y="296545"/>
                </a:lnTo>
                <a:lnTo>
                  <a:pt x="2173440" y="295275"/>
                </a:lnTo>
                <a:lnTo>
                  <a:pt x="2172500" y="295275"/>
                </a:lnTo>
                <a:lnTo>
                  <a:pt x="2170315" y="296545"/>
                </a:lnTo>
                <a:lnTo>
                  <a:pt x="2140267" y="296545"/>
                </a:lnTo>
                <a:lnTo>
                  <a:pt x="2138616" y="295275"/>
                </a:lnTo>
                <a:lnTo>
                  <a:pt x="2124633" y="295275"/>
                </a:lnTo>
                <a:lnTo>
                  <a:pt x="2123783" y="294005"/>
                </a:lnTo>
                <a:lnTo>
                  <a:pt x="2121852" y="294005"/>
                </a:lnTo>
                <a:lnTo>
                  <a:pt x="2120468" y="295275"/>
                </a:lnTo>
                <a:lnTo>
                  <a:pt x="2092401" y="295275"/>
                </a:lnTo>
                <a:lnTo>
                  <a:pt x="2090978" y="294005"/>
                </a:lnTo>
                <a:lnTo>
                  <a:pt x="2087854" y="294005"/>
                </a:lnTo>
                <a:lnTo>
                  <a:pt x="2084717" y="295275"/>
                </a:lnTo>
                <a:lnTo>
                  <a:pt x="2082317" y="295275"/>
                </a:lnTo>
                <a:lnTo>
                  <a:pt x="2078532" y="294005"/>
                </a:lnTo>
                <a:lnTo>
                  <a:pt x="2077148" y="292735"/>
                </a:lnTo>
                <a:lnTo>
                  <a:pt x="2051786" y="292735"/>
                </a:lnTo>
                <a:lnTo>
                  <a:pt x="2050961" y="294005"/>
                </a:lnTo>
                <a:lnTo>
                  <a:pt x="2048687" y="295275"/>
                </a:lnTo>
                <a:lnTo>
                  <a:pt x="2047290" y="295275"/>
                </a:lnTo>
                <a:lnTo>
                  <a:pt x="2045131" y="292735"/>
                </a:lnTo>
                <a:lnTo>
                  <a:pt x="2034222" y="292735"/>
                </a:lnTo>
                <a:lnTo>
                  <a:pt x="2032165" y="291465"/>
                </a:lnTo>
                <a:lnTo>
                  <a:pt x="2031352" y="291465"/>
                </a:lnTo>
                <a:lnTo>
                  <a:pt x="2029701" y="292735"/>
                </a:lnTo>
                <a:lnTo>
                  <a:pt x="2028621" y="292735"/>
                </a:lnTo>
                <a:lnTo>
                  <a:pt x="2026627" y="291465"/>
                </a:lnTo>
                <a:lnTo>
                  <a:pt x="2021763" y="291465"/>
                </a:lnTo>
                <a:lnTo>
                  <a:pt x="2019808" y="292735"/>
                </a:lnTo>
                <a:lnTo>
                  <a:pt x="2019223" y="292735"/>
                </a:lnTo>
                <a:lnTo>
                  <a:pt x="2017496" y="291465"/>
                </a:lnTo>
                <a:lnTo>
                  <a:pt x="2016379" y="291465"/>
                </a:lnTo>
                <a:lnTo>
                  <a:pt x="2012911" y="292735"/>
                </a:lnTo>
                <a:lnTo>
                  <a:pt x="2007298" y="292735"/>
                </a:lnTo>
                <a:lnTo>
                  <a:pt x="2006523" y="291465"/>
                </a:lnTo>
                <a:lnTo>
                  <a:pt x="1983346" y="291465"/>
                </a:lnTo>
                <a:lnTo>
                  <a:pt x="1981390" y="290195"/>
                </a:lnTo>
                <a:lnTo>
                  <a:pt x="1980869" y="290195"/>
                </a:lnTo>
                <a:lnTo>
                  <a:pt x="1979142" y="291465"/>
                </a:lnTo>
                <a:lnTo>
                  <a:pt x="1970316" y="291465"/>
                </a:lnTo>
                <a:lnTo>
                  <a:pt x="1968906" y="292735"/>
                </a:lnTo>
                <a:lnTo>
                  <a:pt x="1968385" y="292735"/>
                </a:lnTo>
                <a:lnTo>
                  <a:pt x="1966683" y="291465"/>
                </a:lnTo>
                <a:lnTo>
                  <a:pt x="1955761" y="291465"/>
                </a:lnTo>
                <a:lnTo>
                  <a:pt x="1953552" y="290195"/>
                </a:lnTo>
                <a:lnTo>
                  <a:pt x="1950948" y="290195"/>
                </a:lnTo>
                <a:lnTo>
                  <a:pt x="1950135" y="291465"/>
                </a:lnTo>
                <a:lnTo>
                  <a:pt x="1943849" y="291465"/>
                </a:lnTo>
                <a:lnTo>
                  <a:pt x="1939226" y="290195"/>
                </a:lnTo>
                <a:lnTo>
                  <a:pt x="1934476" y="290195"/>
                </a:lnTo>
                <a:lnTo>
                  <a:pt x="1933930" y="291465"/>
                </a:lnTo>
                <a:lnTo>
                  <a:pt x="1929739" y="291465"/>
                </a:lnTo>
                <a:lnTo>
                  <a:pt x="1926082" y="292735"/>
                </a:lnTo>
                <a:lnTo>
                  <a:pt x="1922132" y="290195"/>
                </a:lnTo>
                <a:lnTo>
                  <a:pt x="1907743" y="290195"/>
                </a:lnTo>
                <a:lnTo>
                  <a:pt x="1905876" y="292735"/>
                </a:lnTo>
                <a:lnTo>
                  <a:pt x="1904720" y="292735"/>
                </a:lnTo>
                <a:lnTo>
                  <a:pt x="1902701" y="291465"/>
                </a:lnTo>
                <a:lnTo>
                  <a:pt x="1902307" y="291465"/>
                </a:lnTo>
                <a:lnTo>
                  <a:pt x="1900567" y="290195"/>
                </a:lnTo>
                <a:lnTo>
                  <a:pt x="1896491" y="290195"/>
                </a:lnTo>
                <a:lnTo>
                  <a:pt x="1894789" y="291465"/>
                </a:lnTo>
                <a:lnTo>
                  <a:pt x="1891093" y="291465"/>
                </a:lnTo>
                <a:lnTo>
                  <a:pt x="1887931" y="290195"/>
                </a:lnTo>
                <a:lnTo>
                  <a:pt x="1886331" y="290195"/>
                </a:lnTo>
                <a:lnTo>
                  <a:pt x="1883778" y="291465"/>
                </a:lnTo>
                <a:lnTo>
                  <a:pt x="1882800" y="291465"/>
                </a:lnTo>
                <a:lnTo>
                  <a:pt x="1880552" y="290195"/>
                </a:lnTo>
                <a:lnTo>
                  <a:pt x="1870862" y="290195"/>
                </a:lnTo>
                <a:lnTo>
                  <a:pt x="1864779" y="288925"/>
                </a:lnTo>
                <a:lnTo>
                  <a:pt x="1858429" y="290195"/>
                </a:lnTo>
                <a:lnTo>
                  <a:pt x="1792236" y="290195"/>
                </a:lnTo>
                <a:lnTo>
                  <a:pt x="1790865" y="288925"/>
                </a:lnTo>
                <a:lnTo>
                  <a:pt x="1788693" y="287655"/>
                </a:lnTo>
                <a:lnTo>
                  <a:pt x="1787817" y="288925"/>
                </a:lnTo>
                <a:lnTo>
                  <a:pt x="1785289" y="288925"/>
                </a:lnTo>
                <a:lnTo>
                  <a:pt x="1780781" y="290195"/>
                </a:lnTo>
                <a:lnTo>
                  <a:pt x="1771904" y="290195"/>
                </a:lnTo>
                <a:lnTo>
                  <a:pt x="1770507" y="288925"/>
                </a:lnTo>
                <a:lnTo>
                  <a:pt x="1768322" y="287655"/>
                </a:lnTo>
                <a:lnTo>
                  <a:pt x="1767420" y="287655"/>
                </a:lnTo>
                <a:lnTo>
                  <a:pt x="1764601" y="290195"/>
                </a:lnTo>
                <a:lnTo>
                  <a:pt x="1762467" y="290195"/>
                </a:lnTo>
                <a:lnTo>
                  <a:pt x="1760042" y="288925"/>
                </a:lnTo>
                <a:lnTo>
                  <a:pt x="1758124" y="288925"/>
                </a:lnTo>
                <a:lnTo>
                  <a:pt x="1756778" y="287655"/>
                </a:lnTo>
                <a:lnTo>
                  <a:pt x="1753920" y="290195"/>
                </a:lnTo>
                <a:lnTo>
                  <a:pt x="1752371" y="290195"/>
                </a:lnTo>
                <a:lnTo>
                  <a:pt x="1749729" y="288925"/>
                </a:lnTo>
                <a:lnTo>
                  <a:pt x="1746783" y="288925"/>
                </a:lnTo>
                <a:lnTo>
                  <a:pt x="1744357" y="287655"/>
                </a:lnTo>
                <a:lnTo>
                  <a:pt x="1736458" y="287655"/>
                </a:lnTo>
                <a:lnTo>
                  <a:pt x="1734312" y="288925"/>
                </a:lnTo>
                <a:lnTo>
                  <a:pt x="1733423" y="290195"/>
                </a:lnTo>
                <a:lnTo>
                  <a:pt x="1727276" y="290195"/>
                </a:lnTo>
                <a:lnTo>
                  <a:pt x="1725168" y="288925"/>
                </a:lnTo>
                <a:lnTo>
                  <a:pt x="1722793" y="288925"/>
                </a:lnTo>
                <a:lnTo>
                  <a:pt x="1721154" y="287655"/>
                </a:lnTo>
                <a:lnTo>
                  <a:pt x="1653781" y="287655"/>
                </a:lnTo>
                <a:lnTo>
                  <a:pt x="1652054" y="286385"/>
                </a:lnTo>
                <a:lnTo>
                  <a:pt x="1651584" y="286385"/>
                </a:lnTo>
                <a:lnTo>
                  <a:pt x="1650174" y="287655"/>
                </a:lnTo>
                <a:lnTo>
                  <a:pt x="1614881" y="287655"/>
                </a:lnTo>
                <a:lnTo>
                  <a:pt x="1612607" y="286385"/>
                </a:lnTo>
                <a:lnTo>
                  <a:pt x="1611477" y="286385"/>
                </a:lnTo>
                <a:lnTo>
                  <a:pt x="1609775" y="287655"/>
                </a:lnTo>
                <a:lnTo>
                  <a:pt x="1609229" y="287655"/>
                </a:lnTo>
                <a:lnTo>
                  <a:pt x="1607477" y="286385"/>
                </a:lnTo>
                <a:lnTo>
                  <a:pt x="1606359" y="286385"/>
                </a:lnTo>
                <a:lnTo>
                  <a:pt x="1604454" y="287655"/>
                </a:lnTo>
                <a:lnTo>
                  <a:pt x="1594802" y="287655"/>
                </a:lnTo>
                <a:lnTo>
                  <a:pt x="1592580" y="286385"/>
                </a:lnTo>
                <a:lnTo>
                  <a:pt x="1585315" y="286385"/>
                </a:lnTo>
                <a:lnTo>
                  <a:pt x="1581696" y="287655"/>
                </a:lnTo>
                <a:lnTo>
                  <a:pt x="1579803" y="287655"/>
                </a:lnTo>
                <a:lnTo>
                  <a:pt x="1579270" y="286385"/>
                </a:lnTo>
                <a:lnTo>
                  <a:pt x="1578127" y="286385"/>
                </a:lnTo>
                <a:lnTo>
                  <a:pt x="1577530" y="287655"/>
                </a:lnTo>
                <a:lnTo>
                  <a:pt x="1575803" y="287655"/>
                </a:lnTo>
                <a:lnTo>
                  <a:pt x="1573784" y="286385"/>
                </a:lnTo>
                <a:lnTo>
                  <a:pt x="1570875" y="286385"/>
                </a:lnTo>
                <a:lnTo>
                  <a:pt x="1569758" y="287655"/>
                </a:lnTo>
                <a:lnTo>
                  <a:pt x="1568335" y="287655"/>
                </a:lnTo>
                <a:lnTo>
                  <a:pt x="1567548" y="286385"/>
                </a:lnTo>
                <a:lnTo>
                  <a:pt x="1566062" y="287655"/>
                </a:lnTo>
                <a:lnTo>
                  <a:pt x="1565452" y="287655"/>
                </a:lnTo>
                <a:lnTo>
                  <a:pt x="1564347" y="286385"/>
                </a:lnTo>
                <a:lnTo>
                  <a:pt x="1557782" y="286385"/>
                </a:lnTo>
                <a:lnTo>
                  <a:pt x="1554391" y="287655"/>
                </a:lnTo>
                <a:lnTo>
                  <a:pt x="1552003" y="287655"/>
                </a:lnTo>
                <a:lnTo>
                  <a:pt x="1549971" y="286385"/>
                </a:lnTo>
                <a:lnTo>
                  <a:pt x="1548244" y="286385"/>
                </a:lnTo>
                <a:lnTo>
                  <a:pt x="1544789" y="287655"/>
                </a:lnTo>
                <a:lnTo>
                  <a:pt x="1542999" y="287655"/>
                </a:lnTo>
                <a:lnTo>
                  <a:pt x="1539036" y="286385"/>
                </a:lnTo>
                <a:lnTo>
                  <a:pt x="1529003" y="286385"/>
                </a:lnTo>
                <a:lnTo>
                  <a:pt x="1527302" y="287655"/>
                </a:lnTo>
                <a:lnTo>
                  <a:pt x="1526755" y="287655"/>
                </a:lnTo>
                <a:lnTo>
                  <a:pt x="1525079" y="286385"/>
                </a:lnTo>
                <a:lnTo>
                  <a:pt x="1518424" y="286385"/>
                </a:lnTo>
                <a:lnTo>
                  <a:pt x="1516227" y="287655"/>
                </a:lnTo>
                <a:lnTo>
                  <a:pt x="1515833" y="287655"/>
                </a:lnTo>
                <a:lnTo>
                  <a:pt x="1514970" y="286385"/>
                </a:lnTo>
                <a:lnTo>
                  <a:pt x="1514424" y="286385"/>
                </a:lnTo>
                <a:lnTo>
                  <a:pt x="1512989" y="287655"/>
                </a:lnTo>
                <a:lnTo>
                  <a:pt x="1512150" y="287655"/>
                </a:lnTo>
                <a:lnTo>
                  <a:pt x="1509229" y="286385"/>
                </a:lnTo>
                <a:lnTo>
                  <a:pt x="1507134" y="286385"/>
                </a:lnTo>
                <a:lnTo>
                  <a:pt x="1503845" y="287655"/>
                </a:lnTo>
                <a:lnTo>
                  <a:pt x="1500454" y="286385"/>
                </a:lnTo>
                <a:lnTo>
                  <a:pt x="1490776" y="286385"/>
                </a:lnTo>
                <a:lnTo>
                  <a:pt x="1488605" y="287655"/>
                </a:lnTo>
                <a:lnTo>
                  <a:pt x="1483156" y="287655"/>
                </a:lnTo>
                <a:lnTo>
                  <a:pt x="1481188" y="286385"/>
                </a:lnTo>
                <a:lnTo>
                  <a:pt x="1480337" y="286385"/>
                </a:lnTo>
                <a:lnTo>
                  <a:pt x="1478216" y="287655"/>
                </a:lnTo>
                <a:lnTo>
                  <a:pt x="1474978" y="286385"/>
                </a:lnTo>
                <a:lnTo>
                  <a:pt x="1467027" y="286385"/>
                </a:lnTo>
                <a:lnTo>
                  <a:pt x="1466519" y="287655"/>
                </a:lnTo>
                <a:lnTo>
                  <a:pt x="1467142" y="288925"/>
                </a:lnTo>
                <a:lnTo>
                  <a:pt x="1463852" y="288925"/>
                </a:lnTo>
                <a:lnTo>
                  <a:pt x="1462862" y="287655"/>
                </a:lnTo>
                <a:lnTo>
                  <a:pt x="1460461" y="286385"/>
                </a:lnTo>
                <a:lnTo>
                  <a:pt x="1457502" y="286385"/>
                </a:lnTo>
                <a:lnTo>
                  <a:pt x="1456969" y="287655"/>
                </a:lnTo>
                <a:lnTo>
                  <a:pt x="1454696" y="287655"/>
                </a:lnTo>
                <a:lnTo>
                  <a:pt x="1453921" y="286385"/>
                </a:lnTo>
                <a:lnTo>
                  <a:pt x="1452105" y="286385"/>
                </a:lnTo>
                <a:lnTo>
                  <a:pt x="1451292" y="287655"/>
                </a:lnTo>
                <a:lnTo>
                  <a:pt x="1448650" y="287655"/>
                </a:lnTo>
                <a:lnTo>
                  <a:pt x="1446212" y="286385"/>
                </a:lnTo>
                <a:lnTo>
                  <a:pt x="1421231" y="286385"/>
                </a:lnTo>
                <a:lnTo>
                  <a:pt x="1419644" y="287655"/>
                </a:lnTo>
                <a:lnTo>
                  <a:pt x="1414221" y="287655"/>
                </a:lnTo>
                <a:lnTo>
                  <a:pt x="1412278" y="288925"/>
                </a:lnTo>
                <a:lnTo>
                  <a:pt x="1408760" y="288925"/>
                </a:lnTo>
                <a:lnTo>
                  <a:pt x="1406804" y="286385"/>
                </a:lnTo>
                <a:lnTo>
                  <a:pt x="1403438" y="285115"/>
                </a:lnTo>
                <a:lnTo>
                  <a:pt x="1402448" y="285115"/>
                </a:lnTo>
                <a:lnTo>
                  <a:pt x="1398816" y="286385"/>
                </a:lnTo>
                <a:lnTo>
                  <a:pt x="1396390" y="286385"/>
                </a:lnTo>
                <a:lnTo>
                  <a:pt x="1393253" y="285115"/>
                </a:lnTo>
                <a:lnTo>
                  <a:pt x="1390408" y="285115"/>
                </a:lnTo>
                <a:lnTo>
                  <a:pt x="1389329" y="286385"/>
                </a:lnTo>
                <a:lnTo>
                  <a:pt x="1386509" y="286385"/>
                </a:lnTo>
                <a:lnTo>
                  <a:pt x="1385316" y="287655"/>
                </a:lnTo>
                <a:lnTo>
                  <a:pt x="1383169" y="287655"/>
                </a:lnTo>
                <a:lnTo>
                  <a:pt x="1380959" y="286385"/>
                </a:lnTo>
                <a:lnTo>
                  <a:pt x="1378978" y="286385"/>
                </a:lnTo>
                <a:lnTo>
                  <a:pt x="1376337" y="285115"/>
                </a:lnTo>
                <a:lnTo>
                  <a:pt x="1373987" y="285115"/>
                </a:lnTo>
                <a:lnTo>
                  <a:pt x="1373416" y="286385"/>
                </a:lnTo>
                <a:lnTo>
                  <a:pt x="1371244" y="285115"/>
                </a:lnTo>
                <a:lnTo>
                  <a:pt x="1363256" y="285115"/>
                </a:lnTo>
                <a:lnTo>
                  <a:pt x="1362710" y="286385"/>
                </a:lnTo>
                <a:lnTo>
                  <a:pt x="1360043" y="286385"/>
                </a:lnTo>
                <a:lnTo>
                  <a:pt x="1355610" y="285115"/>
                </a:lnTo>
                <a:lnTo>
                  <a:pt x="1340980" y="285115"/>
                </a:lnTo>
                <a:lnTo>
                  <a:pt x="1336903" y="286385"/>
                </a:lnTo>
                <a:lnTo>
                  <a:pt x="1334452" y="286385"/>
                </a:lnTo>
                <a:lnTo>
                  <a:pt x="1331264" y="285115"/>
                </a:lnTo>
                <a:lnTo>
                  <a:pt x="1322971" y="285115"/>
                </a:lnTo>
                <a:lnTo>
                  <a:pt x="1322285" y="286385"/>
                </a:lnTo>
                <a:lnTo>
                  <a:pt x="1320215" y="285115"/>
                </a:lnTo>
                <a:lnTo>
                  <a:pt x="1318437" y="283845"/>
                </a:lnTo>
                <a:lnTo>
                  <a:pt x="1309878" y="285115"/>
                </a:lnTo>
                <a:lnTo>
                  <a:pt x="1303172" y="283845"/>
                </a:lnTo>
                <a:lnTo>
                  <a:pt x="1294612" y="285115"/>
                </a:lnTo>
                <a:lnTo>
                  <a:pt x="1292898" y="283845"/>
                </a:lnTo>
                <a:lnTo>
                  <a:pt x="1289215" y="282575"/>
                </a:lnTo>
                <a:lnTo>
                  <a:pt x="1287094" y="282575"/>
                </a:lnTo>
                <a:lnTo>
                  <a:pt x="1284782" y="283845"/>
                </a:lnTo>
                <a:lnTo>
                  <a:pt x="1282420" y="283845"/>
                </a:lnTo>
                <a:lnTo>
                  <a:pt x="1279664" y="282575"/>
                </a:lnTo>
                <a:lnTo>
                  <a:pt x="1272946" y="282575"/>
                </a:lnTo>
                <a:lnTo>
                  <a:pt x="1271257" y="281305"/>
                </a:lnTo>
                <a:lnTo>
                  <a:pt x="1270787" y="281305"/>
                </a:lnTo>
                <a:lnTo>
                  <a:pt x="1269784" y="282575"/>
                </a:lnTo>
                <a:lnTo>
                  <a:pt x="1269288" y="282575"/>
                </a:lnTo>
                <a:lnTo>
                  <a:pt x="1267917" y="283845"/>
                </a:lnTo>
                <a:lnTo>
                  <a:pt x="1266837" y="285115"/>
                </a:lnTo>
                <a:lnTo>
                  <a:pt x="1265555" y="285115"/>
                </a:lnTo>
                <a:lnTo>
                  <a:pt x="1259446" y="283845"/>
                </a:lnTo>
                <a:lnTo>
                  <a:pt x="1257960" y="283845"/>
                </a:lnTo>
                <a:lnTo>
                  <a:pt x="1256030" y="282575"/>
                </a:lnTo>
                <a:lnTo>
                  <a:pt x="1245146" y="282575"/>
                </a:lnTo>
                <a:lnTo>
                  <a:pt x="1242275" y="281305"/>
                </a:lnTo>
                <a:lnTo>
                  <a:pt x="1239354" y="281305"/>
                </a:lnTo>
                <a:lnTo>
                  <a:pt x="1239088" y="282575"/>
                </a:lnTo>
                <a:lnTo>
                  <a:pt x="1234668" y="282575"/>
                </a:lnTo>
                <a:lnTo>
                  <a:pt x="1232496" y="281305"/>
                </a:lnTo>
                <a:lnTo>
                  <a:pt x="1231353" y="281305"/>
                </a:lnTo>
                <a:lnTo>
                  <a:pt x="1230909" y="280035"/>
                </a:lnTo>
                <a:lnTo>
                  <a:pt x="1283271" y="280035"/>
                </a:lnTo>
                <a:lnTo>
                  <a:pt x="1285557" y="281305"/>
                </a:lnTo>
                <a:lnTo>
                  <a:pt x="1314450" y="281305"/>
                </a:lnTo>
                <a:lnTo>
                  <a:pt x="1316151" y="280035"/>
                </a:lnTo>
                <a:lnTo>
                  <a:pt x="1317256" y="280035"/>
                </a:lnTo>
                <a:lnTo>
                  <a:pt x="1319250" y="281305"/>
                </a:lnTo>
                <a:lnTo>
                  <a:pt x="1322260" y="281305"/>
                </a:lnTo>
                <a:lnTo>
                  <a:pt x="1323695" y="280035"/>
                </a:lnTo>
                <a:lnTo>
                  <a:pt x="1324546" y="280035"/>
                </a:lnTo>
                <a:lnTo>
                  <a:pt x="1327810" y="281305"/>
                </a:lnTo>
                <a:lnTo>
                  <a:pt x="1330172" y="281305"/>
                </a:lnTo>
                <a:lnTo>
                  <a:pt x="1333106" y="280035"/>
                </a:lnTo>
                <a:lnTo>
                  <a:pt x="1334516" y="280035"/>
                </a:lnTo>
                <a:lnTo>
                  <a:pt x="1334808" y="281305"/>
                </a:lnTo>
                <a:lnTo>
                  <a:pt x="1339316" y="281305"/>
                </a:lnTo>
                <a:lnTo>
                  <a:pt x="1342783" y="280035"/>
                </a:lnTo>
                <a:lnTo>
                  <a:pt x="1344180" y="280035"/>
                </a:lnTo>
                <a:lnTo>
                  <a:pt x="1346403" y="281305"/>
                </a:lnTo>
                <a:lnTo>
                  <a:pt x="1424990" y="281305"/>
                </a:lnTo>
                <a:lnTo>
                  <a:pt x="1427670" y="278765"/>
                </a:lnTo>
                <a:lnTo>
                  <a:pt x="1428927" y="280035"/>
                </a:lnTo>
                <a:lnTo>
                  <a:pt x="1430680" y="280035"/>
                </a:lnTo>
                <a:lnTo>
                  <a:pt x="1432255" y="281305"/>
                </a:lnTo>
                <a:lnTo>
                  <a:pt x="1446504" y="281305"/>
                </a:lnTo>
                <a:lnTo>
                  <a:pt x="1447584" y="280035"/>
                </a:lnTo>
                <a:lnTo>
                  <a:pt x="1449793" y="280035"/>
                </a:lnTo>
                <a:lnTo>
                  <a:pt x="1450873" y="281305"/>
                </a:lnTo>
                <a:lnTo>
                  <a:pt x="1483398" y="281305"/>
                </a:lnTo>
                <a:lnTo>
                  <a:pt x="1486217" y="280035"/>
                </a:lnTo>
                <a:lnTo>
                  <a:pt x="1487716" y="280035"/>
                </a:lnTo>
                <a:lnTo>
                  <a:pt x="1490497" y="281305"/>
                </a:lnTo>
                <a:lnTo>
                  <a:pt x="1512671" y="281305"/>
                </a:lnTo>
                <a:lnTo>
                  <a:pt x="1514119" y="282575"/>
                </a:lnTo>
                <a:lnTo>
                  <a:pt x="1514627" y="282575"/>
                </a:lnTo>
                <a:lnTo>
                  <a:pt x="1516621" y="281305"/>
                </a:lnTo>
                <a:lnTo>
                  <a:pt x="1544002" y="281305"/>
                </a:lnTo>
                <a:lnTo>
                  <a:pt x="1545640" y="282575"/>
                </a:lnTo>
                <a:lnTo>
                  <a:pt x="1546250" y="282575"/>
                </a:lnTo>
                <a:lnTo>
                  <a:pt x="1547698" y="281305"/>
                </a:lnTo>
                <a:lnTo>
                  <a:pt x="1548599" y="281305"/>
                </a:lnTo>
                <a:lnTo>
                  <a:pt x="1550352" y="282575"/>
                </a:lnTo>
                <a:lnTo>
                  <a:pt x="1558671" y="282575"/>
                </a:lnTo>
                <a:lnTo>
                  <a:pt x="1559636" y="281305"/>
                </a:lnTo>
                <a:lnTo>
                  <a:pt x="1560296" y="280035"/>
                </a:lnTo>
                <a:lnTo>
                  <a:pt x="1562823" y="281305"/>
                </a:lnTo>
                <a:lnTo>
                  <a:pt x="1564157" y="281305"/>
                </a:lnTo>
                <a:lnTo>
                  <a:pt x="1566672" y="282575"/>
                </a:lnTo>
                <a:lnTo>
                  <a:pt x="1568069" y="282575"/>
                </a:lnTo>
                <a:lnTo>
                  <a:pt x="1569542" y="281305"/>
                </a:lnTo>
                <a:lnTo>
                  <a:pt x="1585645" y="281305"/>
                </a:lnTo>
                <a:lnTo>
                  <a:pt x="1586217" y="282575"/>
                </a:lnTo>
                <a:lnTo>
                  <a:pt x="1600085" y="282575"/>
                </a:lnTo>
                <a:lnTo>
                  <a:pt x="1601698" y="281305"/>
                </a:lnTo>
                <a:lnTo>
                  <a:pt x="1603197" y="282575"/>
                </a:lnTo>
                <a:lnTo>
                  <a:pt x="1605508" y="282575"/>
                </a:lnTo>
                <a:lnTo>
                  <a:pt x="1606346" y="281305"/>
                </a:lnTo>
                <a:lnTo>
                  <a:pt x="1608988" y="282575"/>
                </a:lnTo>
                <a:lnTo>
                  <a:pt x="1610753" y="282575"/>
                </a:lnTo>
                <a:lnTo>
                  <a:pt x="1613065" y="281305"/>
                </a:lnTo>
                <a:lnTo>
                  <a:pt x="1613585" y="281305"/>
                </a:lnTo>
                <a:lnTo>
                  <a:pt x="1615274" y="282575"/>
                </a:lnTo>
                <a:lnTo>
                  <a:pt x="1621980" y="282575"/>
                </a:lnTo>
                <a:lnTo>
                  <a:pt x="1624736" y="281305"/>
                </a:lnTo>
                <a:lnTo>
                  <a:pt x="1625688" y="281305"/>
                </a:lnTo>
                <a:lnTo>
                  <a:pt x="1627924" y="282575"/>
                </a:lnTo>
                <a:lnTo>
                  <a:pt x="1694942" y="282575"/>
                </a:lnTo>
                <a:lnTo>
                  <a:pt x="1695818" y="283845"/>
                </a:lnTo>
                <a:lnTo>
                  <a:pt x="1700047" y="283845"/>
                </a:lnTo>
                <a:lnTo>
                  <a:pt x="1707997" y="282575"/>
                </a:lnTo>
                <a:lnTo>
                  <a:pt x="1715008" y="282575"/>
                </a:lnTo>
                <a:lnTo>
                  <a:pt x="1722615" y="283845"/>
                </a:lnTo>
                <a:lnTo>
                  <a:pt x="1724888" y="283845"/>
                </a:lnTo>
                <a:lnTo>
                  <a:pt x="1726018" y="285115"/>
                </a:lnTo>
                <a:lnTo>
                  <a:pt x="1733092" y="285115"/>
                </a:lnTo>
                <a:lnTo>
                  <a:pt x="1734235" y="283845"/>
                </a:lnTo>
                <a:lnTo>
                  <a:pt x="1737893" y="283845"/>
                </a:lnTo>
                <a:lnTo>
                  <a:pt x="1738757" y="285115"/>
                </a:lnTo>
                <a:lnTo>
                  <a:pt x="1753095" y="285115"/>
                </a:lnTo>
                <a:lnTo>
                  <a:pt x="1753730" y="283845"/>
                </a:lnTo>
                <a:lnTo>
                  <a:pt x="1756537" y="283845"/>
                </a:lnTo>
                <a:lnTo>
                  <a:pt x="1758530" y="285115"/>
                </a:lnTo>
                <a:lnTo>
                  <a:pt x="1829574" y="285115"/>
                </a:lnTo>
                <a:lnTo>
                  <a:pt x="1831428" y="283845"/>
                </a:lnTo>
                <a:lnTo>
                  <a:pt x="1834527" y="283845"/>
                </a:lnTo>
                <a:lnTo>
                  <a:pt x="1835899" y="285115"/>
                </a:lnTo>
                <a:lnTo>
                  <a:pt x="1884692" y="285115"/>
                </a:lnTo>
                <a:lnTo>
                  <a:pt x="1886661" y="286385"/>
                </a:lnTo>
                <a:lnTo>
                  <a:pt x="1887550" y="286385"/>
                </a:lnTo>
                <a:lnTo>
                  <a:pt x="1888680" y="285115"/>
                </a:lnTo>
                <a:lnTo>
                  <a:pt x="1891563" y="283845"/>
                </a:lnTo>
                <a:lnTo>
                  <a:pt x="1896719" y="285115"/>
                </a:lnTo>
                <a:lnTo>
                  <a:pt x="1897011" y="285115"/>
                </a:lnTo>
                <a:lnTo>
                  <a:pt x="1898904" y="286385"/>
                </a:lnTo>
                <a:lnTo>
                  <a:pt x="1906104" y="286385"/>
                </a:lnTo>
                <a:lnTo>
                  <a:pt x="1909838" y="285115"/>
                </a:lnTo>
                <a:lnTo>
                  <a:pt x="1912023" y="285115"/>
                </a:lnTo>
                <a:lnTo>
                  <a:pt x="1915490" y="286385"/>
                </a:lnTo>
                <a:lnTo>
                  <a:pt x="2009686" y="286385"/>
                </a:lnTo>
                <a:lnTo>
                  <a:pt x="2011095" y="287655"/>
                </a:lnTo>
                <a:lnTo>
                  <a:pt x="2014804" y="287655"/>
                </a:lnTo>
                <a:lnTo>
                  <a:pt x="2015934" y="286385"/>
                </a:lnTo>
                <a:lnTo>
                  <a:pt x="2022614" y="286385"/>
                </a:lnTo>
                <a:lnTo>
                  <a:pt x="2024900" y="287655"/>
                </a:lnTo>
                <a:lnTo>
                  <a:pt x="2026056" y="287655"/>
                </a:lnTo>
                <a:lnTo>
                  <a:pt x="2028431" y="286385"/>
                </a:lnTo>
                <a:lnTo>
                  <a:pt x="2030209" y="286385"/>
                </a:lnTo>
                <a:lnTo>
                  <a:pt x="2032774" y="287655"/>
                </a:lnTo>
                <a:lnTo>
                  <a:pt x="2033689" y="287655"/>
                </a:lnTo>
                <a:lnTo>
                  <a:pt x="2035924" y="286385"/>
                </a:lnTo>
                <a:lnTo>
                  <a:pt x="2045296" y="286385"/>
                </a:lnTo>
                <a:lnTo>
                  <a:pt x="2047214" y="287655"/>
                </a:lnTo>
                <a:lnTo>
                  <a:pt x="2054453" y="287655"/>
                </a:lnTo>
                <a:lnTo>
                  <a:pt x="2057641" y="286385"/>
                </a:lnTo>
                <a:lnTo>
                  <a:pt x="2060282" y="286385"/>
                </a:lnTo>
                <a:lnTo>
                  <a:pt x="2063788" y="287655"/>
                </a:lnTo>
                <a:lnTo>
                  <a:pt x="2076246" y="287655"/>
                </a:lnTo>
                <a:lnTo>
                  <a:pt x="2080526" y="288925"/>
                </a:lnTo>
                <a:lnTo>
                  <a:pt x="2089365" y="287655"/>
                </a:lnTo>
                <a:lnTo>
                  <a:pt x="2093912" y="288925"/>
                </a:lnTo>
                <a:lnTo>
                  <a:pt x="2100313" y="287655"/>
                </a:lnTo>
                <a:lnTo>
                  <a:pt x="2104580" y="288925"/>
                </a:lnTo>
                <a:lnTo>
                  <a:pt x="2107996" y="288925"/>
                </a:lnTo>
                <a:lnTo>
                  <a:pt x="2110689" y="287655"/>
                </a:lnTo>
                <a:lnTo>
                  <a:pt x="2112175" y="287655"/>
                </a:lnTo>
                <a:lnTo>
                  <a:pt x="2114740" y="288925"/>
                </a:lnTo>
                <a:lnTo>
                  <a:pt x="2115845" y="290195"/>
                </a:lnTo>
                <a:lnTo>
                  <a:pt x="2160701" y="290195"/>
                </a:lnTo>
                <a:lnTo>
                  <a:pt x="2162403" y="291465"/>
                </a:lnTo>
                <a:lnTo>
                  <a:pt x="2162911" y="291465"/>
                </a:lnTo>
                <a:lnTo>
                  <a:pt x="2165273" y="290195"/>
                </a:lnTo>
                <a:lnTo>
                  <a:pt x="2167064" y="290195"/>
                </a:lnTo>
                <a:lnTo>
                  <a:pt x="2169439" y="291465"/>
                </a:lnTo>
                <a:lnTo>
                  <a:pt x="2169960" y="291465"/>
                </a:lnTo>
                <a:lnTo>
                  <a:pt x="2172258" y="290195"/>
                </a:lnTo>
                <a:lnTo>
                  <a:pt x="2178088" y="290195"/>
                </a:lnTo>
                <a:lnTo>
                  <a:pt x="2180615" y="291465"/>
                </a:lnTo>
                <a:lnTo>
                  <a:pt x="2180996" y="291465"/>
                </a:lnTo>
                <a:lnTo>
                  <a:pt x="2182482" y="290195"/>
                </a:lnTo>
                <a:lnTo>
                  <a:pt x="2183587" y="290195"/>
                </a:lnTo>
                <a:lnTo>
                  <a:pt x="2185251" y="291465"/>
                </a:lnTo>
                <a:lnTo>
                  <a:pt x="2218829" y="291465"/>
                </a:lnTo>
                <a:lnTo>
                  <a:pt x="2222220" y="292735"/>
                </a:lnTo>
                <a:lnTo>
                  <a:pt x="2225179" y="292735"/>
                </a:lnTo>
                <a:lnTo>
                  <a:pt x="2227516" y="291465"/>
                </a:lnTo>
                <a:lnTo>
                  <a:pt x="2229574" y="291465"/>
                </a:lnTo>
                <a:lnTo>
                  <a:pt x="2232418" y="292735"/>
                </a:lnTo>
                <a:lnTo>
                  <a:pt x="2276221" y="292735"/>
                </a:lnTo>
                <a:lnTo>
                  <a:pt x="2277897" y="291465"/>
                </a:lnTo>
                <a:lnTo>
                  <a:pt x="2278875" y="291465"/>
                </a:lnTo>
                <a:lnTo>
                  <a:pt x="2281351" y="292735"/>
                </a:lnTo>
                <a:lnTo>
                  <a:pt x="2283091" y="292735"/>
                </a:lnTo>
                <a:lnTo>
                  <a:pt x="2292870" y="294005"/>
                </a:lnTo>
                <a:lnTo>
                  <a:pt x="2299271" y="292735"/>
                </a:lnTo>
                <a:lnTo>
                  <a:pt x="2301710" y="294005"/>
                </a:lnTo>
                <a:lnTo>
                  <a:pt x="2306002" y="292735"/>
                </a:lnTo>
                <a:lnTo>
                  <a:pt x="2307806" y="294005"/>
                </a:lnTo>
                <a:lnTo>
                  <a:pt x="2310765" y="294005"/>
                </a:lnTo>
                <a:lnTo>
                  <a:pt x="2313241" y="292735"/>
                </a:lnTo>
                <a:lnTo>
                  <a:pt x="2315426" y="294005"/>
                </a:lnTo>
                <a:lnTo>
                  <a:pt x="2318766" y="292735"/>
                </a:lnTo>
                <a:lnTo>
                  <a:pt x="2319921" y="294005"/>
                </a:lnTo>
                <a:lnTo>
                  <a:pt x="2323388" y="295275"/>
                </a:lnTo>
                <a:lnTo>
                  <a:pt x="2325763" y="295275"/>
                </a:lnTo>
                <a:lnTo>
                  <a:pt x="2329624" y="294005"/>
                </a:lnTo>
                <a:lnTo>
                  <a:pt x="2330996" y="294005"/>
                </a:lnTo>
                <a:lnTo>
                  <a:pt x="2334171" y="295275"/>
                </a:lnTo>
                <a:lnTo>
                  <a:pt x="2335161" y="295275"/>
                </a:lnTo>
                <a:lnTo>
                  <a:pt x="2337993" y="294005"/>
                </a:lnTo>
                <a:lnTo>
                  <a:pt x="2339175" y="294005"/>
                </a:lnTo>
                <a:lnTo>
                  <a:pt x="2342934" y="295275"/>
                </a:lnTo>
                <a:lnTo>
                  <a:pt x="2348992" y="295275"/>
                </a:lnTo>
                <a:lnTo>
                  <a:pt x="2349589" y="294005"/>
                </a:lnTo>
                <a:lnTo>
                  <a:pt x="2352992" y="294005"/>
                </a:lnTo>
                <a:lnTo>
                  <a:pt x="2355431" y="292735"/>
                </a:lnTo>
                <a:lnTo>
                  <a:pt x="2356345" y="294005"/>
                </a:lnTo>
                <a:lnTo>
                  <a:pt x="2362517" y="294005"/>
                </a:lnTo>
                <a:lnTo>
                  <a:pt x="2365387" y="295275"/>
                </a:lnTo>
                <a:lnTo>
                  <a:pt x="2367711" y="295275"/>
                </a:lnTo>
                <a:lnTo>
                  <a:pt x="2371814" y="294005"/>
                </a:lnTo>
                <a:lnTo>
                  <a:pt x="2379459" y="294005"/>
                </a:lnTo>
                <a:lnTo>
                  <a:pt x="2380843" y="295275"/>
                </a:lnTo>
                <a:lnTo>
                  <a:pt x="2388095" y="295275"/>
                </a:lnTo>
                <a:lnTo>
                  <a:pt x="2392642" y="292735"/>
                </a:lnTo>
                <a:lnTo>
                  <a:pt x="2394280" y="294005"/>
                </a:lnTo>
                <a:lnTo>
                  <a:pt x="2397048" y="292735"/>
                </a:lnTo>
                <a:lnTo>
                  <a:pt x="2398230" y="294005"/>
                </a:lnTo>
                <a:lnTo>
                  <a:pt x="2401951" y="295275"/>
                </a:lnTo>
                <a:lnTo>
                  <a:pt x="2404580" y="295275"/>
                </a:lnTo>
                <a:lnTo>
                  <a:pt x="2407475" y="294005"/>
                </a:lnTo>
                <a:lnTo>
                  <a:pt x="2408669" y="294005"/>
                </a:lnTo>
                <a:lnTo>
                  <a:pt x="2410104" y="295275"/>
                </a:lnTo>
                <a:lnTo>
                  <a:pt x="2411234" y="295275"/>
                </a:lnTo>
                <a:lnTo>
                  <a:pt x="2414092" y="294005"/>
                </a:lnTo>
                <a:lnTo>
                  <a:pt x="2415883" y="292735"/>
                </a:lnTo>
                <a:lnTo>
                  <a:pt x="2417673" y="294005"/>
                </a:lnTo>
                <a:lnTo>
                  <a:pt x="2419375" y="295275"/>
                </a:lnTo>
                <a:lnTo>
                  <a:pt x="2420251" y="295275"/>
                </a:lnTo>
                <a:lnTo>
                  <a:pt x="2422233" y="294005"/>
                </a:lnTo>
                <a:lnTo>
                  <a:pt x="2440470" y="294005"/>
                </a:lnTo>
                <a:lnTo>
                  <a:pt x="2443238" y="295275"/>
                </a:lnTo>
                <a:lnTo>
                  <a:pt x="2460625" y="295275"/>
                </a:lnTo>
                <a:lnTo>
                  <a:pt x="2462593" y="294005"/>
                </a:lnTo>
                <a:lnTo>
                  <a:pt x="2472639" y="294005"/>
                </a:lnTo>
                <a:lnTo>
                  <a:pt x="2474468" y="292735"/>
                </a:lnTo>
                <a:lnTo>
                  <a:pt x="2480907" y="292735"/>
                </a:lnTo>
                <a:lnTo>
                  <a:pt x="2482786" y="291465"/>
                </a:lnTo>
                <a:lnTo>
                  <a:pt x="2495956" y="291465"/>
                </a:lnTo>
                <a:lnTo>
                  <a:pt x="2497480" y="288925"/>
                </a:lnTo>
                <a:lnTo>
                  <a:pt x="2498979" y="287655"/>
                </a:lnTo>
                <a:lnTo>
                  <a:pt x="2500706" y="288925"/>
                </a:lnTo>
                <a:lnTo>
                  <a:pt x="2502141" y="288925"/>
                </a:lnTo>
                <a:lnTo>
                  <a:pt x="2502738" y="290195"/>
                </a:lnTo>
                <a:lnTo>
                  <a:pt x="2503932" y="290195"/>
                </a:lnTo>
                <a:lnTo>
                  <a:pt x="2504529" y="291465"/>
                </a:lnTo>
                <a:lnTo>
                  <a:pt x="2505595" y="290195"/>
                </a:lnTo>
                <a:lnTo>
                  <a:pt x="2505799" y="290195"/>
                </a:lnTo>
                <a:lnTo>
                  <a:pt x="2506586" y="288925"/>
                </a:lnTo>
                <a:lnTo>
                  <a:pt x="2507424" y="288925"/>
                </a:lnTo>
                <a:lnTo>
                  <a:pt x="2510498" y="287655"/>
                </a:lnTo>
                <a:lnTo>
                  <a:pt x="2512631" y="287655"/>
                </a:lnTo>
                <a:lnTo>
                  <a:pt x="2515654" y="288925"/>
                </a:lnTo>
                <a:lnTo>
                  <a:pt x="2516441" y="288925"/>
                </a:lnTo>
                <a:lnTo>
                  <a:pt x="2516860" y="290195"/>
                </a:lnTo>
                <a:lnTo>
                  <a:pt x="2518448" y="290195"/>
                </a:lnTo>
                <a:lnTo>
                  <a:pt x="2518714" y="287655"/>
                </a:lnTo>
                <a:lnTo>
                  <a:pt x="2517648" y="286385"/>
                </a:lnTo>
                <a:lnTo>
                  <a:pt x="2509380" y="286385"/>
                </a:lnTo>
                <a:lnTo>
                  <a:pt x="2508288" y="285115"/>
                </a:lnTo>
                <a:lnTo>
                  <a:pt x="2506713" y="282575"/>
                </a:lnTo>
                <a:lnTo>
                  <a:pt x="2505557" y="282575"/>
                </a:lnTo>
                <a:lnTo>
                  <a:pt x="2501112" y="285115"/>
                </a:lnTo>
                <a:lnTo>
                  <a:pt x="2498953" y="286385"/>
                </a:lnTo>
                <a:lnTo>
                  <a:pt x="2493886" y="286385"/>
                </a:lnTo>
                <a:lnTo>
                  <a:pt x="2493886" y="288925"/>
                </a:lnTo>
                <a:lnTo>
                  <a:pt x="2492972" y="290195"/>
                </a:lnTo>
                <a:lnTo>
                  <a:pt x="2492667" y="290195"/>
                </a:lnTo>
                <a:lnTo>
                  <a:pt x="2492235" y="288925"/>
                </a:lnTo>
                <a:lnTo>
                  <a:pt x="2492781" y="287655"/>
                </a:lnTo>
                <a:lnTo>
                  <a:pt x="2493327" y="288925"/>
                </a:lnTo>
                <a:lnTo>
                  <a:pt x="2493886" y="288925"/>
                </a:lnTo>
                <a:lnTo>
                  <a:pt x="2493886" y="286385"/>
                </a:lnTo>
                <a:lnTo>
                  <a:pt x="2488590" y="286385"/>
                </a:lnTo>
                <a:lnTo>
                  <a:pt x="2486647" y="287655"/>
                </a:lnTo>
                <a:lnTo>
                  <a:pt x="2485542" y="286385"/>
                </a:lnTo>
                <a:lnTo>
                  <a:pt x="2484120" y="287655"/>
                </a:lnTo>
                <a:lnTo>
                  <a:pt x="2482456" y="287655"/>
                </a:lnTo>
                <a:lnTo>
                  <a:pt x="2481326" y="288925"/>
                </a:lnTo>
                <a:lnTo>
                  <a:pt x="2479141" y="288925"/>
                </a:lnTo>
                <a:lnTo>
                  <a:pt x="2477363" y="286385"/>
                </a:lnTo>
                <a:lnTo>
                  <a:pt x="2451493" y="286385"/>
                </a:lnTo>
                <a:lnTo>
                  <a:pt x="2448712" y="285115"/>
                </a:lnTo>
                <a:lnTo>
                  <a:pt x="2447391" y="285115"/>
                </a:lnTo>
                <a:lnTo>
                  <a:pt x="2444610" y="286385"/>
                </a:lnTo>
                <a:lnTo>
                  <a:pt x="2401125" y="286385"/>
                </a:lnTo>
                <a:lnTo>
                  <a:pt x="2400122" y="285115"/>
                </a:lnTo>
                <a:lnTo>
                  <a:pt x="2399931" y="285115"/>
                </a:lnTo>
                <a:lnTo>
                  <a:pt x="2400147" y="283845"/>
                </a:lnTo>
                <a:lnTo>
                  <a:pt x="2400376" y="283845"/>
                </a:lnTo>
                <a:lnTo>
                  <a:pt x="2401938" y="282575"/>
                </a:lnTo>
                <a:lnTo>
                  <a:pt x="2451912" y="282575"/>
                </a:lnTo>
                <a:lnTo>
                  <a:pt x="2453767" y="281305"/>
                </a:lnTo>
                <a:lnTo>
                  <a:pt x="2454694" y="281305"/>
                </a:lnTo>
                <a:lnTo>
                  <a:pt x="2456662" y="282575"/>
                </a:lnTo>
                <a:lnTo>
                  <a:pt x="2457704" y="282575"/>
                </a:lnTo>
                <a:lnTo>
                  <a:pt x="2459723" y="281305"/>
                </a:lnTo>
                <a:lnTo>
                  <a:pt x="2460650" y="281305"/>
                </a:lnTo>
                <a:lnTo>
                  <a:pt x="2462580" y="282575"/>
                </a:lnTo>
                <a:lnTo>
                  <a:pt x="2471902" y="282575"/>
                </a:lnTo>
                <a:lnTo>
                  <a:pt x="2474760" y="281305"/>
                </a:lnTo>
                <a:lnTo>
                  <a:pt x="2476550" y="281305"/>
                </a:lnTo>
                <a:lnTo>
                  <a:pt x="2478582" y="282575"/>
                </a:lnTo>
                <a:lnTo>
                  <a:pt x="2480881" y="282575"/>
                </a:lnTo>
                <a:lnTo>
                  <a:pt x="2482773" y="281305"/>
                </a:lnTo>
                <a:lnTo>
                  <a:pt x="2483878" y="281305"/>
                </a:lnTo>
                <a:lnTo>
                  <a:pt x="2486088" y="282575"/>
                </a:lnTo>
                <a:lnTo>
                  <a:pt x="2489060" y="281305"/>
                </a:lnTo>
                <a:lnTo>
                  <a:pt x="2495905" y="281305"/>
                </a:lnTo>
                <a:lnTo>
                  <a:pt x="2495791" y="280035"/>
                </a:lnTo>
                <a:lnTo>
                  <a:pt x="2494686" y="280035"/>
                </a:lnTo>
                <a:lnTo>
                  <a:pt x="2494089" y="278765"/>
                </a:lnTo>
                <a:lnTo>
                  <a:pt x="2492311" y="278765"/>
                </a:lnTo>
                <a:lnTo>
                  <a:pt x="2492832" y="277495"/>
                </a:lnTo>
                <a:lnTo>
                  <a:pt x="2497823" y="277495"/>
                </a:lnTo>
                <a:lnTo>
                  <a:pt x="2498801" y="280035"/>
                </a:lnTo>
                <a:lnTo>
                  <a:pt x="2499283" y="280035"/>
                </a:lnTo>
                <a:lnTo>
                  <a:pt x="2499715" y="281305"/>
                </a:lnTo>
                <a:lnTo>
                  <a:pt x="2565438" y="281305"/>
                </a:lnTo>
                <a:lnTo>
                  <a:pt x="2567622" y="280035"/>
                </a:lnTo>
                <a:lnTo>
                  <a:pt x="2574302" y="280035"/>
                </a:lnTo>
                <a:lnTo>
                  <a:pt x="2576055" y="277495"/>
                </a:lnTo>
                <a:lnTo>
                  <a:pt x="2578989" y="277495"/>
                </a:lnTo>
                <a:lnTo>
                  <a:pt x="2578430" y="276225"/>
                </a:lnTo>
                <a:lnTo>
                  <a:pt x="2572931" y="276225"/>
                </a:lnTo>
                <a:lnTo>
                  <a:pt x="2570543" y="277495"/>
                </a:lnTo>
                <a:lnTo>
                  <a:pt x="2565692" y="277495"/>
                </a:lnTo>
                <a:lnTo>
                  <a:pt x="2563177" y="276225"/>
                </a:lnTo>
                <a:lnTo>
                  <a:pt x="2562275" y="277495"/>
                </a:lnTo>
                <a:lnTo>
                  <a:pt x="2560523" y="277495"/>
                </a:lnTo>
                <a:lnTo>
                  <a:pt x="2559888" y="276225"/>
                </a:lnTo>
                <a:lnTo>
                  <a:pt x="2557754" y="274955"/>
                </a:lnTo>
                <a:lnTo>
                  <a:pt x="2556040" y="273685"/>
                </a:lnTo>
                <a:lnTo>
                  <a:pt x="2553182" y="274955"/>
                </a:lnTo>
                <a:lnTo>
                  <a:pt x="2552408" y="274955"/>
                </a:lnTo>
                <a:lnTo>
                  <a:pt x="2551480" y="276225"/>
                </a:lnTo>
                <a:lnTo>
                  <a:pt x="2550795" y="277495"/>
                </a:lnTo>
                <a:lnTo>
                  <a:pt x="2549829" y="277495"/>
                </a:lnTo>
                <a:lnTo>
                  <a:pt x="2549156" y="276225"/>
                </a:lnTo>
                <a:lnTo>
                  <a:pt x="2547975" y="274955"/>
                </a:lnTo>
                <a:lnTo>
                  <a:pt x="2546388" y="274955"/>
                </a:lnTo>
                <a:lnTo>
                  <a:pt x="2546134" y="276225"/>
                </a:lnTo>
                <a:lnTo>
                  <a:pt x="2545677" y="277495"/>
                </a:lnTo>
                <a:lnTo>
                  <a:pt x="2545130" y="277495"/>
                </a:lnTo>
                <a:lnTo>
                  <a:pt x="2543606" y="276225"/>
                </a:lnTo>
                <a:lnTo>
                  <a:pt x="2542781" y="276225"/>
                </a:lnTo>
                <a:lnTo>
                  <a:pt x="2541117" y="277495"/>
                </a:lnTo>
                <a:lnTo>
                  <a:pt x="2540203" y="277495"/>
                </a:lnTo>
                <a:lnTo>
                  <a:pt x="2538145" y="276225"/>
                </a:lnTo>
                <a:lnTo>
                  <a:pt x="2532773" y="276225"/>
                </a:lnTo>
                <a:lnTo>
                  <a:pt x="2530830" y="274955"/>
                </a:lnTo>
                <a:lnTo>
                  <a:pt x="2522982" y="274955"/>
                </a:lnTo>
                <a:lnTo>
                  <a:pt x="2518676" y="273685"/>
                </a:lnTo>
                <a:lnTo>
                  <a:pt x="2517533" y="274955"/>
                </a:lnTo>
                <a:lnTo>
                  <a:pt x="2515641" y="276225"/>
                </a:lnTo>
                <a:lnTo>
                  <a:pt x="2514790" y="276225"/>
                </a:lnTo>
                <a:lnTo>
                  <a:pt x="2513939" y="275310"/>
                </a:lnTo>
                <a:lnTo>
                  <a:pt x="2513939" y="278765"/>
                </a:lnTo>
                <a:lnTo>
                  <a:pt x="2513355" y="280035"/>
                </a:lnTo>
                <a:lnTo>
                  <a:pt x="2512428" y="278765"/>
                </a:lnTo>
                <a:lnTo>
                  <a:pt x="2512034" y="278765"/>
                </a:lnTo>
                <a:lnTo>
                  <a:pt x="2512441" y="277495"/>
                </a:lnTo>
                <a:lnTo>
                  <a:pt x="2513660" y="277495"/>
                </a:lnTo>
                <a:lnTo>
                  <a:pt x="2513876" y="278765"/>
                </a:lnTo>
                <a:lnTo>
                  <a:pt x="2513939" y="275310"/>
                </a:lnTo>
                <a:lnTo>
                  <a:pt x="2513622" y="274955"/>
                </a:lnTo>
                <a:lnTo>
                  <a:pt x="2513380" y="274955"/>
                </a:lnTo>
                <a:lnTo>
                  <a:pt x="2511234" y="273685"/>
                </a:lnTo>
                <a:lnTo>
                  <a:pt x="2510599" y="274955"/>
                </a:lnTo>
                <a:lnTo>
                  <a:pt x="2508681" y="277495"/>
                </a:lnTo>
                <a:lnTo>
                  <a:pt x="2506434" y="276225"/>
                </a:lnTo>
                <a:lnTo>
                  <a:pt x="2505545" y="276225"/>
                </a:lnTo>
                <a:lnTo>
                  <a:pt x="2503741" y="277495"/>
                </a:lnTo>
                <a:lnTo>
                  <a:pt x="2502827" y="277495"/>
                </a:lnTo>
                <a:lnTo>
                  <a:pt x="2501265" y="278765"/>
                </a:lnTo>
                <a:lnTo>
                  <a:pt x="2500731" y="278765"/>
                </a:lnTo>
                <a:lnTo>
                  <a:pt x="2500045" y="277495"/>
                </a:lnTo>
                <a:lnTo>
                  <a:pt x="2499410" y="276225"/>
                </a:lnTo>
                <a:lnTo>
                  <a:pt x="2497556" y="274955"/>
                </a:lnTo>
                <a:lnTo>
                  <a:pt x="2494394" y="274955"/>
                </a:lnTo>
                <a:lnTo>
                  <a:pt x="2493632" y="276225"/>
                </a:lnTo>
                <a:lnTo>
                  <a:pt x="2474201" y="276225"/>
                </a:lnTo>
                <a:lnTo>
                  <a:pt x="2473972" y="274955"/>
                </a:lnTo>
                <a:lnTo>
                  <a:pt x="2477998" y="272415"/>
                </a:lnTo>
                <a:lnTo>
                  <a:pt x="2490254" y="272415"/>
                </a:lnTo>
                <a:lnTo>
                  <a:pt x="2493784" y="271145"/>
                </a:lnTo>
                <a:lnTo>
                  <a:pt x="2496426" y="271145"/>
                </a:lnTo>
                <a:lnTo>
                  <a:pt x="2499893" y="272415"/>
                </a:lnTo>
                <a:lnTo>
                  <a:pt x="2500795" y="272415"/>
                </a:lnTo>
                <a:lnTo>
                  <a:pt x="2503043" y="271145"/>
                </a:lnTo>
                <a:lnTo>
                  <a:pt x="2504465" y="271145"/>
                </a:lnTo>
                <a:lnTo>
                  <a:pt x="2507678" y="272415"/>
                </a:lnTo>
                <a:lnTo>
                  <a:pt x="2511158" y="272415"/>
                </a:lnTo>
                <a:lnTo>
                  <a:pt x="2511717" y="271145"/>
                </a:lnTo>
                <a:lnTo>
                  <a:pt x="2516276" y="271145"/>
                </a:lnTo>
                <a:lnTo>
                  <a:pt x="2520365" y="272415"/>
                </a:lnTo>
                <a:lnTo>
                  <a:pt x="2522321" y="272415"/>
                </a:lnTo>
                <a:lnTo>
                  <a:pt x="2525217" y="271145"/>
                </a:lnTo>
                <a:lnTo>
                  <a:pt x="2527592" y="271145"/>
                </a:lnTo>
                <a:lnTo>
                  <a:pt x="2528138" y="272415"/>
                </a:lnTo>
                <a:lnTo>
                  <a:pt x="2531122" y="272415"/>
                </a:lnTo>
                <a:lnTo>
                  <a:pt x="2533688" y="271145"/>
                </a:lnTo>
                <a:lnTo>
                  <a:pt x="2571712" y="271145"/>
                </a:lnTo>
                <a:lnTo>
                  <a:pt x="2573959" y="269875"/>
                </a:lnTo>
                <a:lnTo>
                  <a:pt x="2579357" y="269875"/>
                </a:lnTo>
                <a:lnTo>
                  <a:pt x="2580182" y="271145"/>
                </a:lnTo>
                <a:lnTo>
                  <a:pt x="2586253" y="271145"/>
                </a:lnTo>
                <a:lnTo>
                  <a:pt x="2589606" y="269875"/>
                </a:lnTo>
                <a:lnTo>
                  <a:pt x="2590533" y="269875"/>
                </a:lnTo>
                <a:lnTo>
                  <a:pt x="2593543" y="268605"/>
                </a:lnTo>
                <a:lnTo>
                  <a:pt x="2595702" y="269875"/>
                </a:lnTo>
                <a:lnTo>
                  <a:pt x="2598051" y="268605"/>
                </a:lnTo>
                <a:lnTo>
                  <a:pt x="2598394" y="268605"/>
                </a:lnTo>
                <a:lnTo>
                  <a:pt x="2598851" y="267335"/>
                </a:lnTo>
                <a:lnTo>
                  <a:pt x="2598445" y="266065"/>
                </a:lnTo>
                <a:lnTo>
                  <a:pt x="2585643" y="266065"/>
                </a:lnTo>
                <a:lnTo>
                  <a:pt x="2583510" y="267335"/>
                </a:lnTo>
                <a:lnTo>
                  <a:pt x="2550998" y="267335"/>
                </a:lnTo>
                <a:lnTo>
                  <a:pt x="2550642" y="266065"/>
                </a:lnTo>
                <a:lnTo>
                  <a:pt x="2577287" y="266065"/>
                </a:lnTo>
                <a:lnTo>
                  <a:pt x="2578125" y="264795"/>
                </a:lnTo>
                <a:lnTo>
                  <a:pt x="2596870" y="264795"/>
                </a:lnTo>
                <a:lnTo>
                  <a:pt x="2604795" y="263525"/>
                </a:lnTo>
                <a:lnTo>
                  <a:pt x="2610853" y="263525"/>
                </a:lnTo>
                <a:lnTo>
                  <a:pt x="2613063" y="262255"/>
                </a:lnTo>
                <a:lnTo>
                  <a:pt x="2619794" y="262255"/>
                </a:lnTo>
                <a:lnTo>
                  <a:pt x="2621813" y="263525"/>
                </a:lnTo>
                <a:lnTo>
                  <a:pt x="2622296" y="263525"/>
                </a:lnTo>
                <a:lnTo>
                  <a:pt x="2623743" y="262255"/>
                </a:lnTo>
                <a:lnTo>
                  <a:pt x="2664244" y="262255"/>
                </a:lnTo>
                <a:lnTo>
                  <a:pt x="2666479" y="260985"/>
                </a:lnTo>
                <a:lnTo>
                  <a:pt x="2673781" y="260985"/>
                </a:lnTo>
                <a:lnTo>
                  <a:pt x="2677147" y="259715"/>
                </a:lnTo>
                <a:lnTo>
                  <a:pt x="2677363" y="259715"/>
                </a:lnTo>
                <a:lnTo>
                  <a:pt x="2677642" y="258445"/>
                </a:lnTo>
                <a:lnTo>
                  <a:pt x="2677452" y="258445"/>
                </a:lnTo>
                <a:lnTo>
                  <a:pt x="2676283" y="257175"/>
                </a:lnTo>
                <a:lnTo>
                  <a:pt x="2629725" y="257175"/>
                </a:lnTo>
                <a:lnTo>
                  <a:pt x="2626245" y="258445"/>
                </a:lnTo>
                <a:lnTo>
                  <a:pt x="2620822" y="258445"/>
                </a:lnTo>
                <a:lnTo>
                  <a:pt x="2620264" y="257175"/>
                </a:lnTo>
                <a:lnTo>
                  <a:pt x="2618282" y="258445"/>
                </a:lnTo>
                <a:lnTo>
                  <a:pt x="2543899" y="258445"/>
                </a:lnTo>
                <a:lnTo>
                  <a:pt x="2543073" y="259715"/>
                </a:lnTo>
                <a:lnTo>
                  <a:pt x="2539669" y="259715"/>
                </a:lnTo>
                <a:lnTo>
                  <a:pt x="2538831" y="258445"/>
                </a:lnTo>
                <a:lnTo>
                  <a:pt x="2501125" y="258445"/>
                </a:lnTo>
                <a:lnTo>
                  <a:pt x="2501404" y="257175"/>
                </a:lnTo>
                <a:lnTo>
                  <a:pt x="2545156" y="257175"/>
                </a:lnTo>
                <a:lnTo>
                  <a:pt x="2547061" y="255905"/>
                </a:lnTo>
                <a:lnTo>
                  <a:pt x="2571140" y="255905"/>
                </a:lnTo>
                <a:lnTo>
                  <a:pt x="2572575" y="254635"/>
                </a:lnTo>
                <a:lnTo>
                  <a:pt x="2574683" y="253365"/>
                </a:lnTo>
                <a:lnTo>
                  <a:pt x="2579801" y="253365"/>
                </a:lnTo>
                <a:lnTo>
                  <a:pt x="2580106" y="252095"/>
                </a:lnTo>
                <a:lnTo>
                  <a:pt x="2547366" y="252095"/>
                </a:lnTo>
                <a:lnTo>
                  <a:pt x="2546947" y="250825"/>
                </a:lnTo>
                <a:lnTo>
                  <a:pt x="2555354" y="250825"/>
                </a:lnTo>
                <a:lnTo>
                  <a:pt x="2560840" y="249555"/>
                </a:lnTo>
                <a:lnTo>
                  <a:pt x="2563050" y="249555"/>
                </a:lnTo>
                <a:lnTo>
                  <a:pt x="2564523" y="248285"/>
                </a:lnTo>
                <a:lnTo>
                  <a:pt x="2587307" y="248285"/>
                </a:lnTo>
                <a:lnTo>
                  <a:pt x="2590406" y="247015"/>
                </a:lnTo>
                <a:lnTo>
                  <a:pt x="2592146" y="247015"/>
                </a:lnTo>
                <a:lnTo>
                  <a:pt x="2594076" y="248285"/>
                </a:lnTo>
                <a:lnTo>
                  <a:pt x="2594457" y="248285"/>
                </a:lnTo>
                <a:lnTo>
                  <a:pt x="2596159" y="247015"/>
                </a:lnTo>
                <a:lnTo>
                  <a:pt x="2597531" y="248285"/>
                </a:lnTo>
                <a:lnTo>
                  <a:pt x="2600223" y="248285"/>
                </a:lnTo>
                <a:lnTo>
                  <a:pt x="2600731" y="247015"/>
                </a:lnTo>
                <a:lnTo>
                  <a:pt x="2600744" y="245745"/>
                </a:lnTo>
                <a:lnTo>
                  <a:pt x="2600083" y="245745"/>
                </a:lnTo>
                <a:lnTo>
                  <a:pt x="2598369" y="244475"/>
                </a:lnTo>
                <a:lnTo>
                  <a:pt x="2594927" y="244475"/>
                </a:lnTo>
                <a:lnTo>
                  <a:pt x="2598166" y="243205"/>
                </a:lnTo>
                <a:lnTo>
                  <a:pt x="2605176" y="243205"/>
                </a:lnTo>
                <a:lnTo>
                  <a:pt x="2606002" y="244475"/>
                </a:lnTo>
                <a:lnTo>
                  <a:pt x="2606789" y="247015"/>
                </a:lnTo>
                <a:lnTo>
                  <a:pt x="2607856" y="247015"/>
                </a:lnTo>
                <a:lnTo>
                  <a:pt x="2610739" y="248285"/>
                </a:lnTo>
                <a:lnTo>
                  <a:pt x="2612212" y="248285"/>
                </a:lnTo>
                <a:lnTo>
                  <a:pt x="2615311" y="247015"/>
                </a:lnTo>
                <a:lnTo>
                  <a:pt x="2632379" y="247015"/>
                </a:lnTo>
                <a:lnTo>
                  <a:pt x="2634373" y="248285"/>
                </a:lnTo>
                <a:lnTo>
                  <a:pt x="2635186" y="248285"/>
                </a:lnTo>
                <a:lnTo>
                  <a:pt x="2637180" y="247015"/>
                </a:lnTo>
                <a:lnTo>
                  <a:pt x="2646972" y="247015"/>
                </a:lnTo>
                <a:lnTo>
                  <a:pt x="2650210" y="245745"/>
                </a:lnTo>
                <a:lnTo>
                  <a:pt x="2651226" y="244475"/>
                </a:lnTo>
                <a:lnTo>
                  <a:pt x="2651493" y="244475"/>
                </a:lnTo>
                <a:lnTo>
                  <a:pt x="2651099" y="243205"/>
                </a:lnTo>
                <a:lnTo>
                  <a:pt x="2622296" y="243205"/>
                </a:lnTo>
                <a:lnTo>
                  <a:pt x="2621788" y="241935"/>
                </a:lnTo>
                <a:lnTo>
                  <a:pt x="2621991" y="241935"/>
                </a:lnTo>
                <a:lnTo>
                  <a:pt x="2622334" y="240665"/>
                </a:lnTo>
                <a:lnTo>
                  <a:pt x="2621991" y="240665"/>
                </a:lnTo>
                <a:lnTo>
                  <a:pt x="2619870" y="239395"/>
                </a:lnTo>
                <a:lnTo>
                  <a:pt x="2617584" y="239395"/>
                </a:lnTo>
                <a:lnTo>
                  <a:pt x="2617711" y="238125"/>
                </a:lnTo>
                <a:lnTo>
                  <a:pt x="2617838" y="236855"/>
                </a:lnTo>
                <a:lnTo>
                  <a:pt x="2621457" y="236855"/>
                </a:lnTo>
                <a:lnTo>
                  <a:pt x="2623921" y="238125"/>
                </a:lnTo>
                <a:lnTo>
                  <a:pt x="2631440" y="238125"/>
                </a:lnTo>
                <a:lnTo>
                  <a:pt x="2633319" y="236855"/>
                </a:lnTo>
                <a:lnTo>
                  <a:pt x="2642654" y="236855"/>
                </a:lnTo>
                <a:lnTo>
                  <a:pt x="2644876" y="238125"/>
                </a:lnTo>
                <a:lnTo>
                  <a:pt x="2646349" y="238125"/>
                </a:lnTo>
                <a:lnTo>
                  <a:pt x="2648889" y="236855"/>
                </a:lnTo>
                <a:lnTo>
                  <a:pt x="2649905" y="236855"/>
                </a:lnTo>
                <a:lnTo>
                  <a:pt x="2651582" y="238125"/>
                </a:lnTo>
                <a:lnTo>
                  <a:pt x="2658567" y="238125"/>
                </a:lnTo>
                <a:lnTo>
                  <a:pt x="2658884" y="236855"/>
                </a:lnTo>
                <a:lnTo>
                  <a:pt x="2658618" y="236855"/>
                </a:lnTo>
                <a:lnTo>
                  <a:pt x="2658453" y="235585"/>
                </a:lnTo>
                <a:lnTo>
                  <a:pt x="2659380" y="235585"/>
                </a:lnTo>
                <a:lnTo>
                  <a:pt x="2684729" y="234315"/>
                </a:lnTo>
                <a:lnTo>
                  <a:pt x="2685643" y="234315"/>
                </a:lnTo>
                <a:lnTo>
                  <a:pt x="2687624" y="233045"/>
                </a:lnTo>
                <a:lnTo>
                  <a:pt x="2688717" y="234315"/>
                </a:lnTo>
                <a:lnTo>
                  <a:pt x="2691688" y="234315"/>
                </a:lnTo>
                <a:lnTo>
                  <a:pt x="2692870" y="233045"/>
                </a:lnTo>
                <a:lnTo>
                  <a:pt x="2693276" y="233045"/>
                </a:lnTo>
                <a:lnTo>
                  <a:pt x="2694279" y="231775"/>
                </a:lnTo>
                <a:lnTo>
                  <a:pt x="2694241" y="230505"/>
                </a:lnTo>
                <a:lnTo>
                  <a:pt x="2693225" y="229235"/>
                </a:lnTo>
                <a:lnTo>
                  <a:pt x="2677122" y="229235"/>
                </a:lnTo>
                <a:lnTo>
                  <a:pt x="2675509" y="227965"/>
                </a:lnTo>
                <a:lnTo>
                  <a:pt x="2673108" y="227965"/>
                </a:lnTo>
                <a:lnTo>
                  <a:pt x="2669781" y="229235"/>
                </a:lnTo>
                <a:lnTo>
                  <a:pt x="2667012" y="229235"/>
                </a:lnTo>
                <a:lnTo>
                  <a:pt x="2663215" y="231775"/>
                </a:lnTo>
                <a:lnTo>
                  <a:pt x="2661564" y="231775"/>
                </a:lnTo>
                <a:lnTo>
                  <a:pt x="2657970" y="229235"/>
                </a:lnTo>
                <a:lnTo>
                  <a:pt x="2651925" y="229235"/>
                </a:lnTo>
                <a:lnTo>
                  <a:pt x="2650909" y="230505"/>
                </a:lnTo>
                <a:lnTo>
                  <a:pt x="2648267" y="231775"/>
                </a:lnTo>
                <a:lnTo>
                  <a:pt x="2646794" y="231775"/>
                </a:lnTo>
                <a:lnTo>
                  <a:pt x="2644508" y="230505"/>
                </a:lnTo>
                <a:lnTo>
                  <a:pt x="2643759" y="229235"/>
                </a:lnTo>
                <a:lnTo>
                  <a:pt x="2637967" y="229235"/>
                </a:lnTo>
                <a:lnTo>
                  <a:pt x="2634932" y="230505"/>
                </a:lnTo>
                <a:lnTo>
                  <a:pt x="2634043" y="230505"/>
                </a:lnTo>
                <a:lnTo>
                  <a:pt x="2631275" y="231775"/>
                </a:lnTo>
                <a:lnTo>
                  <a:pt x="2629446" y="231775"/>
                </a:lnTo>
                <a:lnTo>
                  <a:pt x="2625826" y="230505"/>
                </a:lnTo>
                <a:lnTo>
                  <a:pt x="2623959" y="231775"/>
                </a:lnTo>
                <a:lnTo>
                  <a:pt x="2621991" y="230505"/>
                </a:lnTo>
                <a:lnTo>
                  <a:pt x="2621673" y="230505"/>
                </a:lnTo>
                <a:lnTo>
                  <a:pt x="2621394" y="229235"/>
                </a:lnTo>
                <a:lnTo>
                  <a:pt x="2621584" y="229235"/>
                </a:lnTo>
                <a:lnTo>
                  <a:pt x="2622588" y="227965"/>
                </a:lnTo>
                <a:lnTo>
                  <a:pt x="2666085" y="227965"/>
                </a:lnTo>
                <a:lnTo>
                  <a:pt x="2668587" y="226695"/>
                </a:lnTo>
                <a:lnTo>
                  <a:pt x="2690215" y="226695"/>
                </a:lnTo>
                <a:lnTo>
                  <a:pt x="2691739" y="225425"/>
                </a:lnTo>
                <a:lnTo>
                  <a:pt x="2691968" y="225425"/>
                </a:lnTo>
                <a:lnTo>
                  <a:pt x="2692209" y="224155"/>
                </a:lnTo>
                <a:lnTo>
                  <a:pt x="2692031" y="222885"/>
                </a:lnTo>
                <a:lnTo>
                  <a:pt x="2675115" y="222885"/>
                </a:lnTo>
                <a:lnTo>
                  <a:pt x="2672664" y="224155"/>
                </a:lnTo>
                <a:lnTo>
                  <a:pt x="2671737" y="224155"/>
                </a:lnTo>
                <a:lnTo>
                  <a:pt x="2669895" y="222885"/>
                </a:lnTo>
                <a:lnTo>
                  <a:pt x="2661056" y="222885"/>
                </a:lnTo>
                <a:lnTo>
                  <a:pt x="2658275" y="224155"/>
                </a:lnTo>
                <a:lnTo>
                  <a:pt x="2657195" y="224155"/>
                </a:lnTo>
                <a:lnTo>
                  <a:pt x="2655278" y="222885"/>
                </a:lnTo>
                <a:lnTo>
                  <a:pt x="2645638" y="222885"/>
                </a:lnTo>
                <a:lnTo>
                  <a:pt x="2643695" y="224155"/>
                </a:lnTo>
                <a:lnTo>
                  <a:pt x="2642730" y="224155"/>
                </a:lnTo>
                <a:lnTo>
                  <a:pt x="2640177" y="222885"/>
                </a:lnTo>
                <a:lnTo>
                  <a:pt x="2638615" y="222885"/>
                </a:lnTo>
                <a:lnTo>
                  <a:pt x="2634869" y="224155"/>
                </a:lnTo>
                <a:lnTo>
                  <a:pt x="2632735" y="224155"/>
                </a:lnTo>
                <a:lnTo>
                  <a:pt x="2629839" y="222885"/>
                </a:lnTo>
                <a:lnTo>
                  <a:pt x="2629027" y="222885"/>
                </a:lnTo>
                <a:lnTo>
                  <a:pt x="2627007" y="224155"/>
                </a:lnTo>
                <a:lnTo>
                  <a:pt x="2617495" y="224155"/>
                </a:lnTo>
                <a:lnTo>
                  <a:pt x="2617495" y="229235"/>
                </a:lnTo>
                <a:lnTo>
                  <a:pt x="2617432" y="229463"/>
                </a:lnTo>
                <a:lnTo>
                  <a:pt x="2617432" y="239395"/>
                </a:lnTo>
                <a:lnTo>
                  <a:pt x="2617317" y="240665"/>
                </a:lnTo>
                <a:lnTo>
                  <a:pt x="2617241" y="241935"/>
                </a:lnTo>
                <a:lnTo>
                  <a:pt x="2617025" y="241935"/>
                </a:lnTo>
                <a:lnTo>
                  <a:pt x="2616708" y="243205"/>
                </a:lnTo>
                <a:lnTo>
                  <a:pt x="2614663" y="243205"/>
                </a:lnTo>
                <a:lnTo>
                  <a:pt x="2614612" y="241935"/>
                </a:lnTo>
                <a:lnTo>
                  <a:pt x="2614993" y="241935"/>
                </a:lnTo>
                <a:lnTo>
                  <a:pt x="2615603" y="240665"/>
                </a:lnTo>
                <a:lnTo>
                  <a:pt x="2615704" y="239395"/>
                </a:lnTo>
                <a:lnTo>
                  <a:pt x="2617432" y="239395"/>
                </a:lnTo>
                <a:lnTo>
                  <a:pt x="2617432" y="229463"/>
                </a:lnTo>
                <a:lnTo>
                  <a:pt x="2617127" y="230505"/>
                </a:lnTo>
                <a:lnTo>
                  <a:pt x="2615996" y="230505"/>
                </a:lnTo>
                <a:lnTo>
                  <a:pt x="2615781" y="229235"/>
                </a:lnTo>
                <a:lnTo>
                  <a:pt x="2617495" y="229235"/>
                </a:lnTo>
                <a:lnTo>
                  <a:pt x="2617495" y="224155"/>
                </a:lnTo>
                <a:lnTo>
                  <a:pt x="2615031" y="224155"/>
                </a:lnTo>
                <a:lnTo>
                  <a:pt x="2615031" y="239395"/>
                </a:lnTo>
                <a:lnTo>
                  <a:pt x="2611082" y="239395"/>
                </a:lnTo>
                <a:lnTo>
                  <a:pt x="2611361" y="238125"/>
                </a:lnTo>
                <a:lnTo>
                  <a:pt x="2614638" y="238125"/>
                </a:lnTo>
                <a:lnTo>
                  <a:pt x="2615031" y="239395"/>
                </a:lnTo>
                <a:lnTo>
                  <a:pt x="2615031" y="224155"/>
                </a:lnTo>
                <a:lnTo>
                  <a:pt x="2605227" y="224155"/>
                </a:lnTo>
                <a:lnTo>
                  <a:pt x="2605227" y="230505"/>
                </a:lnTo>
                <a:lnTo>
                  <a:pt x="2598470" y="230505"/>
                </a:lnTo>
                <a:lnTo>
                  <a:pt x="2600782" y="229235"/>
                </a:lnTo>
                <a:lnTo>
                  <a:pt x="2602877" y="229235"/>
                </a:lnTo>
                <a:lnTo>
                  <a:pt x="2605227" y="230505"/>
                </a:lnTo>
                <a:lnTo>
                  <a:pt x="2605227" y="224155"/>
                </a:lnTo>
                <a:lnTo>
                  <a:pt x="2586164" y="224155"/>
                </a:lnTo>
                <a:lnTo>
                  <a:pt x="2583891" y="225425"/>
                </a:lnTo>
                <a:lnTo>
                  <a:pt x="2583396" y="225425"/>
                </a:lnTo>
                <a:lnTo>
                  <a:pt x="2581694" y="224155"/>
                </a:lnTo>
                <a:lnTo>
                  <a:pt x="2557640" y="224155"/>
                </a:lnTo>
                <a:lnTo>
                  <a:pt x="2556192" y="225425"/>
                </a:lnTo>
                <a:lnTo>
                  <a:pt x="2554567" y="225425"/>
                </a:lnTo>
                <a:lnTo>
                  <a:pt x="2553449" y="226695"/>
                </a:lnTo>
                <a:lnTo>
                  <a:pt x="2546705" y="225425"/>
                </a:lnTo>
                <a:lnTo>
                  <a:pt x="2542717" y="225425"/>
                </a:lnTo>
                <a:lnTo>
                  <a:pt x="2541574" y="226695"/>
                </a:lnTo>
                <a:lnTo>
                  <a:pt x="2541460" y="250825"/>
                </a:lnTo>
                <a:lnTo>
                  <a:pt x="2540762" y="252095"/>
                </a:lnTo>
                <a:lnTo>
                  <a:pt x="2536596" y="252095"/>
                </a:lnTo>
                <a:lnTo>
                  <a:pt x="2536190" y="250825"/>
                </a:lnTo>
                <a:lnTo>
                  <a:pt x="2541460" y="250825"/>
                </a:lnTo>
                <a:lnTo>
                  <a:pt x="2541460" y="226695"/>
                </a:lnTo>
                <a:lnTo>
                  <a:pt x="2537498" y="226695"/>
                </a:lnTo>
                <a:lnTo>
                  <a:pt x="2536037" y="225425"/>
                </a:lnTo>
                <a:lnTo>
                  <a:pt x="2533815" y="224155"/>
                </a:lnTo>
                <a:lnTo>
                  <a:pt x="2532926" y="224155"/>
                </a:lnTo>
                <a:lnTo>
                  <a:pt x="2529471" y="226695"/>
                </a:lnTo>
                <a:lnTo>
                  <a:pt x="2526804" y="226695"/>
                </a:lnTo>
                <a:lnTo>
                  <a:pt x="2523490" y="225425"/>
                </a:lnTo>
                <a:lnTo>
                  <a:pt x="2514866" y="225425"/>
                </a:lnTo>
                <a:lnTo>
                  <a:pt x="2509075" y="226695"/>
                </a:lnTo>
                <a:lnTo>
                  <a:pt x="2495969" y="225425"/>
                </a:lnTo>
                <a:lnTo>
                  <a:pt x="2488666" y="226695"/>
                </a:lnTo>
                <a:lnTo>
                  <a:pt x="2486761" y="226695"/>
                </a:lnTo>
                <a:lnTo>
                  <a:pt x="2486761" y="258445"/>
                </a:lnTo>
                <a:lnTo>
                  <a:pt x="2484551" y="258445"/>
                </a:lnTo>
                <a:lnTo>
                  <a:pt x="2484958" y="257175"/>
                </a:lnTo>
                <a:lnTo>
                  <a:pt x="2486380" y="257175"/>
                </a:lnTo>
                <a:lnTo>
                  <a:pt x="2486761" y="258445"/>
                </a:lnTo>
                <a:lnTo>
                  <a:pt x="2486761" y="226695"/>
                </a:lnTo>
                <a:lnTo>
                  <a:pt x="2468080" y="226695"/>
                </a:lnTo>
                <a:lnTo>
                  <a:pt x="2468080" y="278765"/>
                </a:lnTo>
                <a:lnTo>
                  <a:pt x="2464562" y="278765"/>
                </a:lnTo>
                <a:lnTo>
                  <a:pt x="2464968" y="277495"/>
                </a:lnTo>
                <a:lnTo>
                  <a:pt x="2467597" y="277495"/>
                </a:lnTo>
                <a:lnTo>
                  <a:pt x="2468080" y="278765"/>
                </a:lnTo>
                <a:lnTo>
                  <a:pt x="2468080" y="226695"/>
                </a:lnTo>
                <a:lnTo>
                  <a:pt x="2464981" y="226695"/>
                </a:lnTo>
                <a:lnTo>
                  <a:pt x="2464981" y="274955"/>
                </a:lnTo>
                <a:lnTo>
                  <a:pt x="2463825" y="276225"/>
                </a:lnTo>
                <a:lnTo>
                  <a:pt x="2462949" y="276225"/>
                </a:lnTo>
                <a:lnTo>
                  <a:pt x="2462771" y="274955"/>
                </a:lnTo>
                <a:lnTo>
                  <a:pt x="2464981" y="274955"/>
                </a:lnTo>
                <a:lnTo>
                  <a:pt x="2464981" y="226695"/>
                </a:lnTo>
                <a:lnTo>
                  <a:pt x="2446858" y="226695"/>
                </a:lnTo>
                <a:lnTo>
                  <a:pt x="2446858" y="274955"/>
                </a:lnTo>
                <a:lnTo>
                  <a:pt x="2446680" y="274955"/>
                </a:lnTo>
                <a:lnTo>
                  <a:pt x="2445258" y="276225"/>
                </a:lnTo>
                <a:lnTo>
                  <a:pt x="2444369" y="276225"/>
                </a:lnTo>
                <a:lnTo>
                  <a:pt x="2442413" y="274955"/>
                </a:lnTo>
                <a:lnTo>
                  <a:pt x="2441359" y="274955"/>
                </a:lnTo>
                <a:lnTo>
                  <a:pt x="2439657" y="273685"/>
                </a:lnTo>
                <a:lnTo>
                  <a:pt x="2439098" y="274955"/>
                </a:lnTo>
                <a:lnTo>
                  <a:pt x="2436596" y="274955"/>
                </a:lnTo>
                <a:lnTo>
                  <a:pt x="2436507" y="273685"/>
                </a:lnTo>
                <a:lnTo>
                  <a:pt x="2436850" y="273685"/>
                </a:lnTo>
                <a:lnTo>
                  <a:pt x="2438920" y="272415"/>
                </a:lnTo>
                <a:lnTo>
                  <a:pt x="2444280" y="272415"/>
                </a:lnTo>
                <a:lnTo>
                  <a:pt x="2446083" y="273685"/>
                </a:lnTo>
                <a:lnTo>
                  <a:pt x="2446451" y="273685"/>
                </a:lnTo>
                <a:lnTo>
                  <a:pt x="2446858" y="274955"/>
                </a:lnTo>
                <a:lnTo>
                  <a:pt x="2446858" y="226695"/>
                </a:lnTo>
                <a:lnTo>
                  <a:pt x="2444610" y="226695"/>
                </a:lnTo>
                <a:lnTo>
                  <a:pt x="2442705" y="227965"/>
                </a:lnTo>
                <a:lnTo>
                  <a:pt x="2435402" y="227965"/>
                </a:lnTo>
                <a:lnTo>
                  <a:pt x="2433751" y="226695"/>
                </a:lnTo>
                <a:lnTo>
                  <a:pt x="2433205" y="226695"/>
                </a:lnTo>
                <a:lnTo>
                  <a:pt x="2430183" y="225425"/>
                </a:lnTo>
                <a:lnTo>
                  <a:pt x="2427694" y="225425"/>
                </a:lnTo>
                <a:lnTo>
                  <a:pt x="2427694" y="274955"/>
                </a:lnTo>
                <a:lnTo>
                  <a:pt x="2427363" y="276225"/>
                </a:lnTo>
                <a:lnTo>
                  <a:pt x="2420785" y="276225"/>
                </a:lnTo>
                <a:lnTo>
                  <a:pt x="2419172" y="277495"/>
                </a:lnTo>
                <a:lnTo>
                  <a:pt x="2415946" y="277495"/>
                </a:lnTo>
                <a:lnTo>
                  <a:pt x="2413495" y="276225"/>
                </a:lnTo>
                <a:lnTo>
                  <a:pt x="2402421" y="276225"/>
                </a:lnTo>
                <a:lnTo>
                  <a:pt x="2400998" y="277495"/>
                </a:lnTo>
                <a:lnTo>
                  <a:pt x="2400465" y="277495"/>
                </a:lnTo>
                <a:lnTo>
                  <a:pt x="2399017" y="276225"/>
                </a:lnTo>
                <a:lnTo>
                  <a:pt x="2394762" y="276225"/>
                </a:lnTo>
                <a:lnTo>
                  <a:pt x="2394762" y="283845"/>
                </a:lnTo>
                <a:lnTo>
                  <a:pt x="2393315" y="285115"/>
                </a:lnTo>
                <a:lnTo>
                  <a:pt x="2387854" y="283845"/>
                </a:lnTo>
                <a:lnTo>
                  <a:pt x="2382977" y="285115"/>
                </a:lnTo>
                <a:lnTo>
                  <a:pt x="2376881" y="283845"/>
                </a:lnTo>
                <a:lnTo>
                  <a:pt x="2375674" y="285115"/>
                </a:lnTo>
                <a:lnTo>
                  <a:pt x="2373287" y="285115"/>
                </a:lnTo>
                <a:lnTo>
                  <a:pt x="2371687" y="286385"/>
                </a:lnTo>
                <a:lnTo>
                  <a:pt x="2357374" y="286385"/>
                </a:lnTo>
                <a:lnTo>
                  <a:pt x="2355215" y="285115"/>
                </a:lnTo>
                <a:lnTo>
                  <a:pt x="2354656" y="285115"/>
                </a:lnTo>
                <a:lnTo>
                  <a:pt x="2349208" y="283845"/>
                </a:lnTo>
                <a:lnTo>
                  <a:pt x="2346198" y="285115"/>
                </a:lnTo>
                <a:lnTo>
                  <a:pt x="2345613" y="285115"/>
                </a:lnTo>
                <a:lnTo>
                  <a:pt x="2343442" y="286385"/>
                </a:lnTo>
                <a:lnTo>
                  <a:pt x="2341435" y="286385"/>
                </a:lnTo>
                <a:lnTo>
                  <a:pt x="2341435" y="288925"/>
                </a:lnTo>
                <a:lnTo>
                  <a:pt x="2340648" y="290195"/>
                </a:lnTo>
                <a:lnTo>
                  <a:pt x="2340178" y="288925"/>
                </a:lnTo>
                <a:lnTo>
                  <a:pt x="2340724" y="288925"/>
                </a:lnTo>
                <a:lnTo>
                  <a:pt x="2341016" y="287655"/>
                </a:lnTo>
                <a:lnTo>
                  <a:pt x="2341257" y="288925"/>
                </a:lnTo>
                <a:lnTo>
                  <a:pt x="2341435" y="288925"/>
                </a:lnTo>
                <a:lnTo>
                  <a:pt x="2341435" y="286385"/>
                </a:lnTo>
                <a:lnTo>
                  <a:pt x="2308745" y="286385"/>
                </a:lnTo>
                <a:lnTo>
                  <a:pt x="2307310" y="285115"/>
                </a:lnTo>
                <a:lnTo>
                  <a:pt x="2306828" y="285115"/>
                </a:lnTo>
                <a:lnTo>
                  <a:pt x="2304224" y="286385"/>
                </a:lnTo>
                <a:lnTo>
                  <a:pt x="2302116" y="286385"/>
                </a:lnTo>
                <a:lnTo>
                  <a:pt x="2298877" y="285115"/>
                </a:lnTo>
                <a:lnTo>
                  <a:pt x="2292146" y="285115"/>
                </a:lnTo>
                <a:lnTo>
                  <a:pt x="2289949" y="283845"/>
                </a:lnTo>
                <a:lnTo>
                  <a:pt x="2287752" y="283845"/>
                </a:lnTo>
                <a:lnTo>
                  <a:pt x="2283028" y="286385"/>
                </a:lnTo>
                <a:lnTo>
                  <a:pt x="2282088" y="286385"/>
                </a:lnTo>
                <a:lnTo>
                  <a:pt x="2280031" y="285115"/>
                </a:lnTo>
                <a:lnTo>
                  <a:pt x="2278977" y="285115"/>
                </a:lnTo>
                <a:lnTo>
                  <a:pt x="2277275" y="286385"/>
                </a:lnTo>
                <a:lnTo>
                  <a:pt x="2276602" y="286385"/>
                </a:lnTo>
                <a:lnTo>
                  <a:pt x="2275763" y="285115"/>
                </a:lnTo>
                <a:lnTo>
                  <a:pt x="2275929" y="285115"/>
                </a:lnTo>
                <a:lnTo>
                  <a:pt x="2276627" y="283845"/>
                </a:lnTo>
                <a:lnTo>
                  <a:pt x="2276500" y="283845"/>
                </a:lnTo>
                <a:lnTo>
                  <a:pt x="2275624" y="282575"/>
                </a:lnTo>
                <a:lnTo>
                  <a:pt x="2275852" y="281305"/>
                </a:lnTo>
                <a:lnTo>
                  <a:pt x="2306929" y="281305"/>
                </a:lnTo>
                <a:lnTo>
                  <a:pt x="2307450" y="280035"/>
                </a:lnTo>
                <a:lnTo>
                  <a:pt x="2306675" y="278765"/>
                </a:lnTo>
                <a:lnTo>
                  <a:pt x="2306345" y="277495"/>
                </a:lnTo>
                <a:lnTo>
                  <a:pt x="2305621" y="276225"/>
                </a:lnTo>
                <a:lnTo>
                  <a:pt x="2300859" y="276225"/>
                </a:lnTo>
                <a:lnTo>
                  <a:pt x="2298573" y="277495"/>
                </a:lnTo>
                <a:lnTo>
                  <a:pt x="2298027" y="277495"/>
                </a:lnTo>
                <a:lnTo>
                  <a:pt x="2296363" y="276225"/>
                </a:lnTo>
                <a:lnTo>
                  <a:pt x="2285225" y="276225"/>
                </a:lnTo>
                <a:lnTo>
                  <a:pt x="2283637" y="274955"/>
                </a:lnTo>
                <a:lnTo>
                  <a:pt x="2280031" y="274955"/>
                </a:lnTo>
                <a:lnTo>
                  <a:pt x="2274544" y="273685"/>
                </a:lnTo>
                <a:lnTo>
                  <a:pt x="2273160" y="273685"/>
                </a:lnTo>
                <a:lnTo>
                  <a:pt x="2273160" y="283845"/>
                </a:lnTo>
                <a:lnTo>
                  <a:pt x="2271750" y="283845"/>
                </a:lnTo>
                <a:lnTo>
                  <a:pt x="2271217" y="285115"/>
                </a:lnTo>
                <a:lnTo>
                  <a:pt x="2269998" y="283845"/>
                </a:lnTo>
                <a:lnTo>
                  <a:pt x="2269325" y="283845"/>
                </a:lnTo>
                <a:lnTo>
                  <a:pt x="2267293" y="282575"/>
                </a:lnTo>
                <a:lnTo>
                  <a:pt x="2261489" y="282575"/>
                </a:lnTo>
                <a:lnTo>
                  <a:pt x="2261705" y="281305"/>
                </a:lnTo>
                <a:lnTo>
                  <a:pt x="2272461" y="281305"/>
                </a:lnTo>
                <a:lnTo>
                  <a:pt x="2272766" y="282575"/>
                </a:lnTo>
                <a:lnTo>
                  <a:pt x="2273160" y="283845"/>
                </a:lnTo>
                <a:lnTo>
                  <a:pt x="2273160" y="273685"/>
                </a:lnTo>
                <a:lnTo>
                  <a:pt x="2264956" y="273685"/>
                </a:lnTo>
                <a:lnTo>
                  <a:pt x="2265438" y="272415"/>
                </a:lnTo>
                <a:lnTo>
                  <a:pt x="2304148" y="272415"/>
                </a:lnTo>
                <a:lnTo>
                  <a:pt x="2307488" y="273685"/>
                </a:lnTo>
                <a:lnTo>
                  <a:pt x="2308898" y="273685"/>
                </a:lnTo>
                <a:lnTo>
                  <a:pt x="2309215" y="272415"/>
                </a:lnTo>
                <a:lnTo>
                  <a:pt x="2319832" y="272415"/>
                </a:lnTo>
                <a:lnTo>
                  <a:pt x="2323935" y="273685"/>
                </a:lnTo>
                <a:lnTo>
                  <a:pt x="2324252" y="273685"/>
                </a:lnTo>
                <a:lnTo>
                  <a:pt x="2324176" y="274955"/>
                </a:lnTo>
                <a:lnTo>
                  <a:pt x="2323465" y="274955"/>
                </a:lnTo>
                <a:lnTo>
                  <a:pt x="2321128" y="273685"/>
                </a:lnTo>
                <a:lnTo>
                  <a:pt x="2315286" y="273685"/>
                </a:lnTo>
                <a:lnTo>
                  <a:pt x="2314460" y="274955"/>
                </a:lnTo>
                <a:lnTo>
                  <a:pt x="2312822" y="276225"/>
                </a:lnTo>
                <a:lnTo>
                  <a:pt x="2311946" y="276225"/>
                </a:lnTo>
                <a:lnTo>
                  <a:pt x="2310346" y="278765"/>
                </a:lnTo>
                <a:lnTo>
                  <a:pt x="2310574" y="278765"/>
                </a:lnTo>
                <a:lnTo>
                  <a:pt x="2312085" y="280035"/>
                </a:lnTo>
                <a:lnTo>
                  <a:pt x="2312682" y="280035"/>
                </a:lnTo>
                <a:lnTo>
                  <a:pt x="2314562" y="281305"/>
                </a:lnTo>
                <a:lnTo>
                  <a:pt x="2327287" y="281305"/>
                </a:lnTo>
                <a:lnTo>
                  <a:pt x="2329180" y="282575"/>
                </a:lnTo>
                <a:lnTo>
                  <a:pt x="2340381" y="282575"/>
                </a:lnTo>
                <a:lnTo>
                  <a:pt x="2341499" y="281305"/>
                </a:lnTo>
                <a:lnTo>
                  <a:pt x="2342007" y="281305"/>
                </a:lnTo>
                <a:lnTo>
                  <a:pt x="2343429" y="282575"/>
                </a:lnTo>
                <a:lnTo>
                  <a:pt x="2392095" y="282575"/>
                </a:lnTo>
                <a:lnTo>
                  <a:pt x="2394762" y="283845"/>
                </a:lnTo>
                <a:lnTo>
                  <a:pt x="2394762" y="276225"/>
                </a:lnTo>
                <a:lnTo>
                  <a:pt x="2386355" y="276225"/>
                </a:lnTo>
                <a:lnTo>
                  <a:pt x="2384399" y="277495"/>
                </a:lnTo>
                <a:lnTo>
                  <a:pt x="2383371" y="276225"/>
                </a:lnTo>
                <a:lnTo>
                  <a:pt x="2379649" y="276225"/>
                </a:lnTo>
                <a:lnTo>
                  <a:pt x="2378862" y="277495"/>
                </a:lnTo>
                <a:lnTo>
                  <a:pt x="2376233" y="277495"/>
                </a:lnTo>
                <a:lnTo>
                  <a:pt x="2376233" y="274955"/>
                </a:lnTo>
                <a:lnTo>
                  <a:pt x="2391130" y="274955"/>
                </a:lnTo>
                <a:lnTo>
                  <a:pt x="2393150" y="273685"/>
                </a:lnTo>
                <a:lnTo>
                  <a:pt x="2396223" y="272415"/>
                </a:lnTo>
                <a:lnTo>
                  <a:pt x="2397493" y="272415"/>
                </a:lnTo>
                <a:lnTo>
                  <a:pt x="2399246" y="273685"/>
                </a:lnTo>
                <a:lnTo>
                  <a:pt x="2399792" y="273685"/>
                </a:lnTo>
                <a:lnTo>
                  <a:pt x="2401811" y="274955"/>
                </a:lnTo>
                <a:lnTo>
                  <a:pt x="2403271" y="274955"/>
                </a:lnTo>
                <a:lnTo>
                  <a:pt x="2405557" y="273685"/>
                </a:lnTo>
                <a:lnTo>
                  <a:pt x="2406408" y="273685"/>
                </a:lnTo>
                <a:lnTo>
                  <a:pt x="2408720" y="274955"/>
                </a:lnTo>
                <a:lnTo>
                  <a:pt x="2410218" y="274955"/>
                </a:lnTo>
                <a:lnTo>
                  <a:pt x="2412835" y="273685"/>
                </a:lnTo>
                <a:lnTo>
                  <a:pt x="2423477" y="273685"/>
                </a:lnTo>
                <a:lnTo>
                  <a:pt x="2427503" y="274955"/>
                </a:lnTo>
                <a:lnTo>
                  <a:pt x="2427694" y="274955"/>
                </a:lnTo>
                <a:lnTo>
                  <a:pt x="2427694" y="225425"/>
                </a:lnTo>
                <a:lnTo>
                  <a:pt x="2427452" y="225425"/>
                </a:lnTo>
                <a:lnTo>
                  <a:pt x="2424036" y="227965"/>
                </a:lnTo>
                <a:lnTo>
                  <a:pt x="2423045" y="227965"/>
                </a:lnTo>
                <a:lnTo>
                  <a:pt x="2420264" y="226695"/>
                </a:lnTo>
                <a:lnTo>
                  <a:pt x="2413635" y="226695"/>
                </a:lnTo>
                <a:lnTo>
                  <a:pt x="2410510" y="227965"/>
                </a:lnTo>
                <a:lnTo>
                  <a:pt x="2406269" y="227965"/>
                </a:lnTo>
                <a:lnTo>
                  <a:pt x="2404821" y="226695"/>
                </a:lnTo>
                <a:lnTo>
                  <a:pt x="2403437" y="226695"/>
                </a:lnTo>
                <a:lnTo>
                  <a:pt x="2400465" y="227965"/>
                </a:lnTo>
                <a:lnTo>
                  <a:pt x="2398941" y="227965"/>
                </a:lnTo>
                <a:lnTo>
                  <a:pt x="2396426" y="226695"/>
                </a:lnTo>
                <a:lnTo>
                  <a:pt x="2386114" y="226695"/>
                </a:lnTo>
                <a:lnTo>
                  <a:pt x="2383904" y="227965"/>
                </a:lnTo>
                <a:lnTo>
                  <a:pt x="2371433" y="227965"/>
                </a:lnTo>
                <a:lnTo>
                  <a:pt x="2371433" y="277495"/>
                </a:lnTo>
                <a:lnTo>
                  <a:pt x="2370569" y="277495"/>
                </a:lnTo>
                <a:lnTo>
                  <a:pt x="2370124" y="278765"/>
                </a:lnTo>
                <a:lnTo>
                  <a:pt x="2368753" y="278765"/>
                </a:lnTo>
                <a:lnTo>
                  <a:pt x="2368512" y="276225"/>
                </a:lnTo>
                <a:lnTo>
                  <a:pt x="2371331" y="276225"/>
                </a:lnTo>
                <a:lnTo>
                  <a:pt x="2371433" y="277495"/>
                </a:lnTo>
                <a:lnTo>
                  <a:pt x="2371433" y="227965"/>
                </a:lnTo>
                <a:lnTo>
                  <a:pt x="2368486" y="227965"/>
                </a:lnTo>
                <a:lnTo>
                  <a:pt x="2368486" y="276225"/>
                </a:lnTo>
                <a:lnTo>
                  <a:pt x="2365781" y="276225"/>
                </a:lnTo>
                <a:lnTo>
                  <a:pt x="2365489" y="274955"/>
                </a:lnTo>
                <a:lnTo>
                  <a:pt x="2368397" y="274955"/>
                </a:lnTo>
                <a:lnTo>
                  <a:pt x="2368486" y="276225"/>
                </a:lnTo>
                <a:lnTo>
                  <a:pt x="2368486" y="227965"/>
                </a:lnTo>
                <a:lnTo>
                  <a:pt x="2362784" y="227965"/>
                </a:lnTo>
                <a:lnTo>
                  <a:pt x="2362784" y="273685"/>
                </a:lnTo>
                <a:lnTo>
                  <a:pt x="2362784" y="274955"/>
                </a:lnTo>
                <a:lnTo>
                  <a:pt x="2362276" y="274955"/>
                </a:lnTo>
                <a:lnTo>
                  <a:pt x="2361958" y="276225"/>
                </a:lnTo>
                <a:lnTo>
                  <a:pt x="2356955" y="276225"/>
                </a:lnTo>
                <a:lnTo>
                  <a:pt x="2353348" y="273685"/>
                </a:lnTo>
                <a:lnTo>
                  <a:pt x="2350973" y="273685"/>
                </a:lnTo>
                <a:lnTo>
                  <a:pt x="2347277" y="276225"/>
                </a:lnTo>
                <a:lnTo>
                  <a:pt x="2345829" y="276225"/>
                </a:lnTo>
                <a:lnTo>
                  <a:pt x="2343645" y="274955"/>
                </a:lnTo>
                <a:lnTo>
                  <a:pt x="2343391" y="274955"/>
                </a:lnTo>
                <a:lnTo>
                  <a:pt x="2343112" y="273685"/>
                </a:lnTo>
                <a:lnTo>
                  <a:pt x="2344356" y="273685"/>
                </a:lnTo>
                <a:lnTo>
                  <a:pt x="2344623" y="272415"/>
                </a:lnTo>
                <a:lnTo>
                  <a:pt x="2355786" y="272415"/>
                </a:lnTo>
                <a:lnTo>
                  <a:pt x="2356701" y="273685"/>
                </a:lnTo>
                <a:lnTo>
                  <a:pt x="2358910" y="274955"/>
                </a:lnTo>
                <a:lnTo>
                  <a:pt x="2360282" y="273685"/>
                </a:lnTo>
                <a:lnTo>
                  <a:pt x="2362784" y="273685"/>
                </a:lnTo>
                <a:lnTo>
                  <a:pt x="2362784" y="227965"/>
                </a:lnTo>
                <a:lnTo>
                  <a:pt x="2360155" y="227965"/>
                </a:lnTo>
                <a:lnTo>
                  <a:pt x="2356447" y="226695"/>
                </a:lnTo>
                <a:lnTo>
                  <a:pt x="2355812" y="226695"/>
                </a:lnTo>
                <a:lnTo>
                  <a:pt x="2353818" y="227965"/>
                </a:lnTo>
                <a:lnTo>
                  <a:pt x="2352383" y="227965"/>
                </a:lnTo>
                <a:lnTo>
                  <a:pt x="2349754" y="226695"/>
                </a:lnTo>
                <a:lnTo>
                  <a:pt x="2347188" y="227965"/>
                </a:lnTo>
                <a:lnTo>
                  <a:pt x="2334780" y="227965"/>
                </a:lnTo>
                <a:lnTo>
                  <a:pt x="2334768" y="274955"/>
                </a:lnTo>
                <a:lnTo>
                  <a:pt x="2334387" y="276225"/>
                </a:lnTo>
                <a:lnTo>
                  <a:pt x="2328545" y="276225"/>
                </a:lnTo>
                <a:lnTo>
                  <a:pt x="2327059" y="274955"/>
                </a:lnTo>
                <a:lnTo>
                  <a:pt x="2326881" y="274955"/>
                </a:lnTo>
                <a:lnTo>
                  <a:pt x="2326690" y="273685"/>
                </a:lnTo>
                <a:lnTo>
                  <a:pt x="2326868" y="273685"/>
                </a:lnTo>
                <a:lnTo>
                  <a:pt x="2329611" y="272415"/>
                </a:lnTo>
                <a:lnTo>
                  <a:pt x="2331593" y="272415"/>
                </a:lnTo>
                <a:lnTo>
                  <a:pt x="2333777" y="273685"/>
                </a:lnTo>
                <a:lnTo>
                  <a:pt x="2334628" y="274955"/>
                </a:lnTo>
                <a:lnTo>
                  <a:pt x="2334768" y="274955"/>
                </a:lnTo>
                <a:lnTo>
                  <a:pt x="2334768" y="227952"/>
                </a:lnTo>
                <a:lnTo>
                  <a:pt x="2333942" y="226695"/>
                </a:lnTo>
                <a:lnTo>
                  <a:pt x="2306447" y="226695"/>
                </a:lnTo>
                <a:lnTo>
                  <a:pt x="2296325" y="225425"/>
                </a:lnTo>
                <a:lnTo>
                  <a:pt x="2294191" y="226695"/>
                </a:lnTo>
                <a:lnTo>
                  <a:pt x="2290889" y="226695"/>
                </a:lnTo>
                <a:lnTo>
                  <a:pt x="2288375" y="227965"/>
                </a:lnTo>
                <a:lnTo>
                  <a:pt x="2286317" y="227965"/>
                </a:lnTo>
                <a:lnTo>
                  <a:pt x="2283142" y="226695"/>
                </a:lnTo>
                <a:lnTo>
                  <a:pt x="2281999" y="226695"/>
                </a:lnTo>
                <a:lnTo>
                  <a:pt x="2261298" y="225488"/>
                </a:lnTo>
                <a:lnTo>
                  <a:pt x="2261298" y="273685"/>
                </a:lnTo>
                <a:lnTo>
                  <a:pt x="2260523" y="273685"/>
                </a:lnTo>
                <a:lnTo>
                  <a:pt x="2257844" y="274955"/>
                </a:lnTo>
                <a:lnTo>
                  <a:pt x="2255443" y="273685"/>
                </a:lnTo>
                <a:lnTo>
                  <a:pt x="2243810" y="273685"/>
                </a:lnTo>
                <a:lnTo>
                  <a:pt x="2243810" y="282575"/>
                </a:lnTo>
                <a:lnTo>
                  <a:pt x="2243518" y="283845"/>
                </a:lnTo>
                <a:lnTo>
                  <a:pt x="2242248" y="283845"/>
                </a:lnTo>
                <a:lnTo>
                  <a:pt x="2239365" y="282575"/>
                </a:lnTo>
                <a:lnTo>
                  <a:pt x="2237041" y="282575"/>
                </a:lnTo>
                <a:lnTo>
                  <a:pt x="2233612" y="283845"/>
                </a:lnTo>
                <a:lnTo>
                  <a:pt x="2230247" y="283845"/>
                </a:lnTo>
                <a:lnTo>
                  <a:pt x="2227910" y="282575"/>
                </a:lnTo>
                <a:lnTo>
                  <a:pt x="2227542" y="281305"/>
                </a:lnTo>
                <a:lnTo>
                  <a:pt x="2227732" y="280035"/>
                </a:lnTo>
                <a:lnTo>
                  <a:pt x="2227884" y="278765"/>
                </a:lnTo>
                <a:lnTo>
                  <a:pt x="2228913" y="278765"/>
                </a:lnTo>
                <a:lnTo>
                  <a:pt x="2230234" y="280035"/>
                </a:lnTo>
                <a:lnTo>
                  <a:pt x="2230907" y="280035"/>
                </a:lnTo>
                <a:lnTo>
                  <a:pt x="2232418" y="281305"/>
                </a:lnTo>
                <a:lnTo>
                  <a:pt x="2233295" y="281305"/>
                </a:lnTo>
                <a:lnTo>
                  <a:pt x="2234730" y="280035"/>
                </a:lnTo>
                <a:lnTo>
                  <a:pt x="2236940" y="280035"/>
                </a:lnTo>
                <a:lnTo>
                  <a:pt x="2238070" y="281305"/>
                </a:lnTo>
                <a:lnTo>
                  <a:pt x="2243505" y="281305"/>
                </a:lnTo>
                <a:lnTo>
                  <a:pt x="2243810" y="282575"/>
                </a:lnTo>
                <a:lnTo>
                  <a:pt x="2243810" y="273685"/>
                </a:lnTo>
                <a:lnTo>
                  <a:pt x="2241029" y="273685"/>
                </a:lnTo>
                <a:lnTo>
                  <a:pt x="2240407" y="272415"/>
                </a:lnTo>
                <a:lnTo>
                  <a:pt x="2241004" y="271145"/>
                </a:lnTo>
                <a:lnTo>
                  <a:pt x="2246376" y="271145"/>
                </a:lnTo>
                <a:lnTo>
                  <a:pt x="2248547" y="272415"/>
                </a:lnTo>
                <a:lnTo>
                  <a:pt x="2260777" y="272415"/>
                </a:lnTo>
                <a:lnTo>
                  <a:pt x="2261298" y="273685"/>
                </a:lnTo>
                <a:lnTo>
                  <a:pt x="2261298" y="225488"/>
                </a:lnTo>
                <a:lnTo>
                  <a:pt x="2260320" y="225425"/>
                </a:lnTo>
                <a:lnTo>
                  <a:pt x="2252713" y="225425"/>
                </a:lnTo>
                <a:lnTo>
                  <a:pt x="2250452" y="224155"/>
                </a:lnTo>
                <a:lnTo>
                  <a:pt x="2237714" y="224155"/>
                </a:lnTo>
                <a:lnTo>
                  <a:pt x="2237714" y="272415"/>
                </a:lnTo>
                <a:lnTo>
                  <a:pt x="2237460" y="272415"/>
                </a:lnTo>
                <a:lnTo>
                  <a:pt x="2236317" y="273685"/>
                </a:lnTo>
                <a:lnTo>
                  <a:pt x="2232139" y="273685"/>
                </a:lnTo>
                <a:lnTo>
                  <a:pt x="2229904" y="272415"/>
                </a:lnTo>
                <a:lnTo>
                  <a:pt x="2228850" y="272415"/>
                </a:lnTo>
                <a:lnTo>
                  <a:pt x="2226576" y="273685"/>
                </a:lnTo>
                <a:lnTo>
                  <a:pt x="2223986" y="273685"/>
                </a:lnTo>
                <a:lnTo>
                  <a:pt x="2223986" y="283845"/>
                </a:lnTo>
                <a:lnTo>
                  <a:pt x="2223185" y="283845"/>
                </a:lnTo>
                <a:lnTo>
                  <a:pt x="2220214" y="282575"/>
                </a:lnTo>
                <a:lnTo>
                  <a:pt x="2218969" y="283845"/>
                </a:lnTo>
                <a:lnTo>
                  <a:pt x="2216874" y="283845"/>
                </a:lnTo>
                <a:lnTo>
                  <a:pt x="2214905" y="282575"/>
                </a:lnTo>
                <a:lnTo>
                  <a:pt x="2211946" y="282575"/>
                </a:lnTo>
                <a:lnTo>
                  <a:pt x="2211971" y="281305"/>
                </a:lnTo>
                <a:lnTo>
                  <a:pt x="2213635" y="281305"/>
                </a:lnTo>
                <a:lnTo>
                  <a:pt x="2214727" y="280035"/>
                </a:lnTo>
                <a:lnTo>
                  <a:pt x="2223490" y="280035"/>
                </a:lnTo>
                <a:lnTo>
                  <a:pt x="2223757" y="281305"/>
                </a:lnTo>
                <a:lnTo>
                  <a:pt x="2223986" y="283845"/>
                </a:lnTo>
                <a:lnTo>
                  <a:pt x="2223986" y="273685"/>
                </a:lnTo>
                <a:lnTo>
                  <a:pt x="2223668" y="273685"/>
                </a:lnTo>
                <a:lnTo>
                  <a:pt x="2222804" y="272415"/>
                </a:lnTo>
                <a:lnTo>
                  <a:pt x="2214041" y="272415"/>
                </a:lnTo>
                <a:lnTo>
                  <a:pt x="2213089" y="273685"/>
                </a:lnTo>
                <a:lnTo>
                  <a:pt x="2211019" y="273685"/>
                </a:lnTo>
                <a:lnTo>
                  <a:pt x="2210295" y="272415"/>
                </a:lnTo>
                <a:lnTo>
                  <a:pt x="2208720" y="272415"/>
                </a:lnTo>
                <a:lnTo>
                  <a:pt x="2207628" y="273685"/>
                </a:lnTo>
                <a:lnTo>
                  <a:pt x="2206307" y="273685"/>
                </a:lnTo>
                <a:lnTo>
                  <a:pt x="2206307" y="280035"/>
                </a:lnTo>
                <a:lnTo>
                  <a:pt x="2205888" y="281305"/>
                </a:lnTo>
                <a:lnTo>
                  <a:pt x="2203183" y="281305"/>
                </a:lnTo>
                <a:lnTo>
                  <a:pt x="2202738" y="280035"/>
                </a:lnTo>
                <a:lnTo>
                  <a:pt x="2206307" y="280035"/>
                </a:lnTo>
                <a:lnTo>
                  <a:pt x="2206307" y="273685"/>
                </a:lnTo>
                <a:lnTo>
                  <a:pt x="2205113" y="273685"/>
                </a:lnTo>
                <a:lnTo>
                  <a:pt x="2204047" y="274955"/>
                </a:lnTo>
                <a:lnTo>
                  <a:pt x="2201176" y="272415"/>
                </a:lnTo>
                <a:lnTo>
                  <a:pt x="2195753" y="272415"/>
                </a:lnTo>
                <a:lnTo>
                  <a:pt x="2195411" y="271145"/>
                </a:lnTo>
                <a:lnTo>
                  <a:pt x="2237359" y="271145"/>
                </a:lnTo>
                <a:lnTo>
                  <a:pt x="2237714" y="272415"/>
                </a:lnTo>
                <a:lnTo>
                  <a:pt x="2237714" y="224155"/>
                </a:lnTo>
                <a:lnTo>
                  <a:pt x="2234361" y="224155"/>
                </a:lnTo>
                <a:lnTo>
                  <a:pt x="2233244" y="225425"/>
                </a:lnTo>
                <a:lnTo>
                  <a:pt x="2230945" y="225425"/>
                </a:lnTo>
                <a:lnTo>
                  <a:pt x="2229535" y="224155"/>
                </a:lnTo>
                <a:lnTo>
                  <a:pt x="2193353" y="224155"/>
                </a:lnTo>
                <a:lnTo>
                  <a:pt x="2192972" y="222885"/>
                </a:lnTo>
                <a:lnTo>
                  <a:pt x="2193340" y="222885"/>
                </a:lnTo>
                <a:lnTo>
                  <a:pt x="2194903" y="221615"/>
                </a:lnTo>
                <a:lnTo>
                  <a:pt x="2232571" y="221615"/>
                </a:lnTo>
                <a:lnTo>
                  <a:pt x="2234196" y="222885"/>
                </a:lnTo>
                <a:lnTo>
                  <a:pt x="2235136" y="222885"/>
                </a:lnTo>
                <a:lnTo>
                  <a:pt x="2238260" y="220345"/>
                </a:lnTo>
                <a:lnTo>
                  <a:pt x="2240584" y="221653"/>
                </a:lnTo>
                <a:lnTo>
                  <a:pt x="2243645" y="222885"/>
                </a:lnTo>
                <a:lnTo>
                  <a:pt x="2244534" y="222885"/>
                </a:lnTo>
                <a:lnTo>
                  <a:pt x="2247277" y="221653"/>
                </a:lnTo>
                <a:lnTo>
                  <a:pt x="2250567" y="222885"/>
                </a:lnTo>
                <a:lnTo>
                  <a:pt x="2279739" y="222885"/>
                </a:lnTo>
                <a:lnTo>
                  <a:pt x="2281097" y="221615"/>
                </a:lnTo>
                <a:lnTo>
                  <a:pt x="2281593" y="221615"/>
                </a:lnTo>
                <a:lnTo>
                  <a:pt x="2283510" y="222885"/>
                </a:lnTo>
                <a:lnTo>
                  <a:pt x="2291423" y="222885"/>
                </a:lnTo>
                <a:lnTo>
                  <a:pt x="2294229" y="221615"/>
                </a:lnTo>
                <a:lnTo>
                  <a:pt x="2294775" y="221615"/>
                </a:lnTo>
                <a:lnTo>
                  <a:pt x="2296160" y="222885"/>
                </a:lnTo>
                <a:lnTo>
                  <a:pt x="2313127" y="222885"/>
                </a:lnTo>
                <a:lnTo>
                  <a:pt x="2314448" y="224155"/>
                </a:lnTo>
                <a:lnTo>
                  <a:pt x="2316619" y="224155"/>
                </a:lnTo>
                <a:lnTo>
                  <a:pt x="2316721" y="222885"/>
                </a:lnTo>
                <a:lnTo>
                  <a:pt x="2315807" y="221615"/>
                </a:lnTo>
                <a:lnTo>
                  <a:pt x="2319312" y="221615"/>
                </a:lnTo>
                <a:lnTo>
                  <a:pt x="2320785" y="222885"/>
                </a:lnTo>
                <a:lnTo>
                  <a:pt x="2325763" y="222885"/>
                </a:lnTo>
                <a:lnTo>
                  <a:pt x="2326538" y="221615"/>
                </a:lnTo>
                <a:lnTo>
                  <a:pt x="2327300" y="220345"/>
                </a:lnTo>
                <a:lnTo>
                  <a:pt x="2327757" y="220345"/>
                </a:lnTo>
                <a:lnTo>
                  <a:pt x="2329269" y="219075"/>
                </a:lnTo>
                <a:lnTo>
                  <a:pt x="2332659" y="219075"/>
                </a:lnTo>
                <a:lnTo>
                  <a:pt x="2333129" y="220345"/>
                </a:lnTo>
                <a:lnTo>
                  <a:pt x="2333548" y="221615"/>
                </a:lnTo>
                <a:lnTo>
                  <a:pt x="2333637" y="222885"/>
                </a:lnTo>
                <a:lnTo>
                  <a:pt x="2334196" y="224155"/>
                </a:lnTo>
                <a:lnTo>
                  <a:pt x="2335746" y="224155"/>
                </a:lnTo>
                <a:lnTo>
                  <a:pt x="2337752" y="222885"/>
                </a:lnTo>
                <a:lnTo>
                  <a:pt x="2338692" y="222885"/>
                </a:lnTo>
                <a:lnTo>
                  <a:pt x="2340216" y="221615"/>
                </a:lnTo>
                <a:lnTo>
                  <a:pt x="2346896" y="221615"/>
                </a:lnTo>
                <a:lnTo>
                  <a:pt x="2349931" y="222885"/>
                </a:lnTo>
                <a:lnTo>
                  <a:pt x="2356637" y="222885"/>
                </a:lnTo>
                <a:lnTo>
                  <a:pt x="2358491" y="224155"/>
                </a:lnTo>
                <a:lnTo>
                  <a:pt x="2365730" y="224155"/>
                </a:lnTo>
                <a:lnTo>
                  <a:pt x="2367623" y="222885"/>
                </a:lnTo>
                <a:lnTo>
                  <a:pt x="2368219" y="222885"/>
                </a:lnTo>
                <a:lnTo>
                  <a:pt x="2369947" y="224155"/>
                </a:lnTo>
                <a:lnTo>
                  <a:pt x="2391206" y="224155"/>
                </a:lnTo>
                <a:lnTo>
                  <a:pt x="2392807" y="222885"/>
                </a:lnTo>
                <a:lnTo>
                  <a:pt x="2395893" y="222885"/>
                </a:lnTo>
                <a:lnTo>
                  <a:pt x="2398039" y="224155"/>
                </a:lnTo>
                <a:lnTo>
                  <a:pt x="2399411" y="224155"/>
                </a:lnTo>
                <a:lnTo>
                  <a:pt x="2401405" y="222885"/>
                </a:lnTo>
                <a:lnTo>
                  <a:pt x="2402027" y="224155"/>
                </a:lnTo>
                <a:lnTo>
                  <a:pt x="2402598" y="224155"/>
                </a:lnTo>
                <a:lnTo>
                  <a:pt x="2403246" y="222885"/>
                </a:lnTo>
                <a:lnTo>
                  <a:pt x="2404135" y="221615"/>
                </a:lnTo>
                <a:lnTo>
                  <a:pt x="2407666" y="221615"/>
                </a:lnTo>
                <a:lnTo>
                  <a:pt x="2409761" y="222885"/>
                </a:lnTo>
                <a:lnTo>
                  <a:pt x="2415209" y="222885"/>
                </a:lnTo>
                <a:lnTo>
                  <a:pt x="2416581" y="221615"/>
                </a:lnTo>
                <a:lnTo>
                  <a:pt x="2417965" y="220345"/>
                </a:lnTo>
                <a:lnTo>
                  <a:pt x="2419794" y="220345"/>
                </a:lnTo>
                <a:lnTo>
                  <a:pt x="2422182" y="221615"/>
                </a:lnTo>
                <a:lnTo>
                  <a:pt x="2422753" y="221615"/>
                </a:lnTo>
                <a:lnTo>
                  <a:pt x="2425344" y="222885"/>
                </a:lnTo>
                <a:lnTo>
                  <a:pt x="2427325" y="222885"/>
                </a:lnTo>
                <a:lnTo>
                  <a:pt x="2430132" y="221615"/>
                </a:lnTo>
                <a:lnTo>
                  <a:pt x="2432469" y="221615"/>
                </a:lnTo>
                <a:lnTo>
                  <a:pt x="2433282" y="222885"/>
                </a:lnTo>
                <a:lnTo>
                  <a:pt x="2433764" y="221615"/>
                </a:lnTo>
                <a:lnTo>
                  <a:pt x="2436266" y="221615"/>
                </a:lnTo>
                <a:lnTo>
                  <a:pt x="2439390" y="222885"/>
                </a:lnTo>
                <a:lnTo>
                  <a:pt x="2442172" y="222885"/>
                </a:lnTo>
                <a:lnTo>
                  <a:pt x="2443657" y="220345"/>
                </a:lnTo>
                <a:lnTo>
                  <a:pt x="2443886" y="220345"/>
                </a:lnTo>
                <a:lnTo>
                  <a:pt x="2444839" y="219075"/>
                </a:lnTo>
                <a:lnTo>
                  <a:pt x="2445753" y="219075"/>
                </a:lnTo>
                <a:lnTo>
                  <a:pt x="2447760" y="220345"/>
                </a:lnTo>
                <a:lnTo>
                  <a:pt x="2448534" y="220345"/>
                </a:lnTo>
                <a:lnTo>
                  <a:pt x="2449906" y="219075"/>
                </a:lnTo>
                <a:lnTo>
                  <a:pt x="2459012" y="219075"/>
                </a:lnTo>
                <a:lnTo>
                  <a:pt x="2459850" y="220345"/>
                </a:lnTo>
                <a:lnTo>
                  <a:pt x="2462085" y="220345"/>
                </a:lnTo>
                <a:lnTo>
                  <a:pt x="2463546" y="219075"/>
                </a:lnTo>
                <a:lnTo>
                  <a:pt x="2464435" y="219075"/>
                </a:lnTo>
                <a:lnTo>
                  <a:pt x="2466327" y="220345"/>
                </a:lnTo>
                <a:lnTo>
                  <a:pt x="2467432" y="220345"/>
                </a:lnTo>
                <a:lnTo>
                  <a:pt x="2469616" y="221615"/>
                </a:lnTo>
                <a:lnTo>
                  <a:pt x="2473795" y="221615"/>
                </a:lnTo>
                <a:lnTo>
                  <a:pt x="2477719" y="222885"/>
                </a:lnTo>
                <a:lnTo>
                  <a:pt x="2480462" y="222885"/>
                </a:lnTo>
                <a:lnTo>
                  <a:pt x="2484196" y="220345"/>
                </a:lnTo>
                <a:lnTo>
                  <a:pt x="2486025" y="219075"/>
                </a:lnTo>
                <a:lnTo>
                  <a:pt x="2490635" y="219075"/>
                </a:lnTo>
                <a:lnTo>
                  <a:pt x="2492603" y="217805"/>
                </a:lnTo>
                <a:lnTo>
                  <a:pt x="2495651" y="217805"/>
                </a:lnTo>
                <a:lnTo>
                  <a:pt x="2495550" y="219075"/>
                </a:lnTo>
                <a:lnTo>
                  <a:pt x="2495194" y="219075"/>
                </a:lnTo>
                <a:lnTo>
                  <a:pt x="2493276" y="220345"/>
                </a:lnTo>
                <a:lnTo>
                  <a:pt x="2495232" y="221615"/>
                </a:lnTo>
                <a:lnTo>
                  <a:pt x="2496870" y="221615"/>
                </a:lnTo>
                <a:lnTo>
                  <a:pt x="2497582" y="222885"/>
                </a:lnTo>
                <a:lnTo>
                  <a:pt x="2499880" y="221615"/>
                </a:lnTo>
                <a:lnTo>
                  <a:pt x="2501303" y="220345"/>
                </a:lnTo>
                <a:lnTo>
                  <a:pt x="2503208" y="219075"/>
                </a:lnTo>
                <a:lnTo>
                  <a:pt x="2510421" y="219075"/>
                </a:lnTo>
                <a:lnTo>
                  <a:pt x="2512060" y="217805"/>
                </a:lnTo>
                <a:lnTo>
                  <a:pt x="2515692" y="217805"/>
                </a:lnTo>
                <a:lnTo>
                  <a:pt x="2516797" y="219075"/>
                </a:lnTo>
                <a:lnTo>
                  <a:pt x="2517000" y="220345"/>
                </a:lnTo>
                <a:lnTo>
                  <a:pt x="2518727" y="220345"/>
                </a:lnTo>
                <a:lnTo>
                  <a:pt x="2520708" y="217805"/>
                </a:lnTo>
                <a:lnTo>
                  <a:pt x="2532215" y="217805"/>
                </a:lnTo>
                <a:lnTo>
                  <a:pt x="2534208" y="219075"/>
                </a:lnTo>
                <a:lnTo>
                  <a:pt x="2536444" y="217805"/>
                </a:lnTo>
                <a:lnTo>
                  <a:pt x="2541892" y="217805"/>
                </a:lnTo>
                <a:lnTo>
                  <a:pt x="2543352" y="219075"/>
                </a:lnTo>
                <a:lnTo>
                  <a:pt x="2544026" y="220345"/>
                </a:lnTo>
                <a:lnTo>
                  <a:pt x="2548686" y="220345"/>
                </a:lnTo>
                <a:lnTo>
                  <a:pt x="2550083" y="219075"/>
                </a:lnTo>
                <a:lnTo>
                  <a:pt x="2557996" y="219075"/>
                </a:lnTo>
                <a:lnTo>
                  <a:pt x="2560066" y="217805"/>
                </a:lnTo>
                <a:lnTo>
                  <a:pt x="2561361" y="217805"/>
                </a:lnTo>
                <a:lnTo>
                  <a:pt x="2562720" y="219075"/>
                </a:lnTo>
                <a:lnTo>
                  <a:pt x="2564180" y="217805"/>
                </a:lnTo>
                <a:lnTo>
                  <a:pt x="2566187" y="217805"/>
                </a:lnTo>
                <a:lnTo>
                  <a:pt x="2566771" y="219075"/>
                </a:lnTo>
                <a:lnTo>
                  <a:pt x="2567343" y="219075"/>
                </a:lnTo>
                <a:lnTo>
                  <a:pt x="2568537" y="217805"/>
                </a:lnTo>
                <a:lnTo>
                  <a:pt x="2569553" y="217805"/>
                </a:lnTo>
                <a:lnTo>
                  <a:pt x="2572778" y="220345"/>
                </a:lnTo>
                <a:lnTo>
                  <a:pt x="2574887" y="219075"/>
                </a:lnTo>
                <a:lnTo>
                  <a:pt x="2579014" y="217805"/>
                </a:lnTo>
                <a:lnTo>
                  <a:pt x="2591587" y="217805"/>
                </a:lnTo>
                <a:lnTo>
                  <a:pt x="2592705" y="216535"/>
                </a:lnTo>
                <a:lnTo>
                  <a:pt x="2609888" y="216535"/>
                </a:lnTo>
                <a:lnTo>
                  <a:pt x="2612136" y="217805"/>
                </a:lnTo>
                <a:lnTo>
                  <a:pt x="2613622" y="217805"/>
                </a:lnTo>
                <a:lnTo>
                  <a:pt x="2616390" y="216535"/>
                </a:lnTo>
                <a:lnTo>
                  <a:pt x="2626195" y="216535"/>
                </a:lnTo>
                <a:lnTo>
                  <a:pt x="2647683" y="215265"/>
                </a:lnTo>
                <a:lnTo>
                  <a:pt x="2650591" y="215265"/>
                </a:lnTo>
                <a:lnTo>
                  <a:pt x="2651696" y="213995"/>
                </a:lnTo>
                <a:lnTo>
                  <a:pt x="2652890" y="215265"/>
                </a:lnTo>
                <a:lnTo>
                  <a:pt x="2657208" y="215265"/>
                </a:lnTo>
                <a:lnTo>
                  <a:pt x="2659456" y="213995"/>
                </a:lnTo>
                <a:lnTo>
                  <a:pt x="2683573" y="213995"/>
                </a:lnTo>
                <a:lnTo>
                  <a:pt x="2686062" y="212725"/>
                </a:lnTo>
                <a:lnTo>
                  <a:pt x="2699778" y="212725"/>
                </a:lnTo>
                <a:lnTo>
                  <a:pt x="2700642" y="211455"/>
                </a:lnTo>
                <a:lnTo>
                  <a:pt x="2703753" y="211455"/>
                </a:lnTo>
                <a:lnTo>
                  <a:pt x="2712910" y="210185"/>
                </a:lnTo>
                <a:lnTo>
                  <a:pt x="2713507" y="210185"/>
                </a:lnTo>
                <a:lnTo>
                  <a:pt x="2714269" y="208915"/>
                </a:lnTo>
                <a:lnTo>
                  <a:pt x="2713812" y="207645"/>
                </a:lnTo>
                <a:lnTo>
                  <a:pt x="2713431" y="207645"/>
                </a:lnTo>
                <a:lnTo>
                  <a:pt x="2712008" y="208915"/>
                </a:lnTo>
                <a:lnTo>
                  <a:pt x="2710954" y="207645"/>
                </a:lnTo>
                <a:lnTo>
                  <a:pt x="2704846" y="207645"/>
                </a:lnTo>
                <a:lnTo>
                  <a:pt x="2704325" y="208915"/>
                </a:lnTo>
                <a:lnTo>
                  <a:pt x="2701074" y="206375"/>
                </a:lnTo>
                <a:lnTo>
                  <a:pt x="2698445" y="206375"/>
                </a:lnTo>
                <a:lnTo>
                  <a:pt x="2694978" y="208915"/>
                </a:lnTo>
                <a:lnTo>
                  <a:pt x="2673362" y="208915"/>
                </a:lnTo>
                <a:lnTo>
                  <a:pt x="2671648" y="210185"/>
                </a:lnTo>
                <a:lnTo>
                  <a:pt x="2671140" y="210185"/>
                </a:lnTo>
                <a:lnTo>
                  <a:pt x="2669717" y="208915"/>
                </a:lnTo>
                <a:lnTo>
                  <a:pt x="2658516" y="208915"/>
                </a:lnTo>
                <a:lnTo>
                  <a:pt x="2655913" y="210185"/>
                </a:lnTo>
                <a:lnTo>
                  <a:pt x="2654770" y="210185"/>
                </a:lnTo>
                <a:lnTo>
                  <a:pt x="2652534" y="208915"/>
                </a:lnTo>
                <a:lnTo>
                  <a:pt x="2644063" y="208915"/>
                </a:lnTo>
                <a:lnTo>
                  <a:pt x="2642412" y="210185"/>
                </a:lnTo>
                <a:lnTo>
                  <a:pt x="2614384" y="210185"/>
                </a:lnTo>
                <a:lnTo>
                  <a:pt x="2609469" y="212725"/>
                </a:lnTo>
                <a:lnTo>
                  <a:pt x="2606776" y="212725"/>
                </a:lnTo>
                <a:lnTo>
                  <a:pt x="2603919" y="211455"/>
                </a:lnTo>
                <a:lnTo>
                  <a:pt x="2603639" y="211455"/>
                </a:lnTo>
                <a:lnTo>
                  <a:pt x="2600007" y="210185"/>
                </a:lnTo>
                <a:lnTo>
                  <a:pt x="2596667" y="210185"/>
                </a:lnTo>
                <a:lnTo>
                  <a:pt x="2592870" y="211455"/>
                </a:lnTo>
                <a:lnTo>
                  <a:pt x="2592298" y="211455"/>
                </a:lnTo>
                <a:lnTo>
                  <a:pt x="2590622" y="210185"/>
                </a:lnTo>
                <a:lnTo>
                  <a:pt x="2586977" y="210185"/>
                </a:lnTo>
                <a:lnTo>
                  <a:pt x="2586380" y="208915"/>
                </a:lnTo>
                <a:lnTo>
                  <a:pt x="2588755" y="208915"/>
                </a:lnTo>
                <a:lnTo>
                  <a:pt x="2590647" y="207645"/>
                </a:lnTo>
                <a:lnTo>
                  <a:pt x="2638856" y="207645"/>
                </a:lnTo>
                <a:lnTo>
                  <a:pt x="2640304" y="206375"/>
                </a:lnTo>
                <a:lnTo>
                  <a:pt x="2643441" y="206375"/>
                </a:lnTo>
                <a:lnTo>
                  <a:pt x="2648623" y="205105"/>
                </a:lnTo>
                <a:lnTo>
                  <a:pt x="2662707" y="205105"/>
                </a:lnTo>
                <a:lnTo>
                  <a:pt x="2663152" y="203835"/>
                </a:lnTo>
                <a:lnTo>
                  <a:pt x="2662377" y="202565"/>
                </a:lnTo>
                <a:lnTo>
                  <a:pt x="2620035" y="202565"/>
                </a:lnTo>
                <a:lnTo>
                  <a:pt x="2618092" y="203835"/>
                </a:lnTo>
                <a:lnTo>
                  <a:pt x="2586164" y="203835"/>
                </a:lnTo>
                <a:lnTo>
                  <a:pt x="2586164" y="208915"/>
                </a:lnTo>
                <a:lnTo>
                  <a:pt x="2585250" y="208915"/>
                </a:lnTo>
                <a:lnTo>
                  <a:pt x="2583713" y="210185"/>
                </a:lnTo>
                <a:lnTo>
                  <a:pt x="2575522" y="210185"/>
                </a:lnTo>
                <a:lnTo>
                  <a:pt x="2574366" y="211455"/>
                </a:lnTo>
                <a:lnTo>
                  <a:pt x="2569553" y="211455"/>
                </a:lnTo>
                <a:lnTo>
                  <a:pt x="2567838" y="210185"/>
                </a:lnTo>
                <a:lnTo>
                  <a:pt x="2566632" y="210185"/>
                </a:lnTo>
                <a:lnTo>
                  <a:pt x="2564333" y="211455"/>
                </a:lnTo>
                <a:lnTo>
                  <a:pt x="2563279" y="211455"/>
                </a:lnTo>
                <a:lnTo>
                  <a:pt x="2560612" y="210185"/>
                </a:lnTo>
                <a:lnTo>
                  <a:pt x="2559113" y="210185"/>
                </a:lnTo>
                <a:lnTo>
                  <a:pt x="2556281" y="211455"/>
                </a:lnTo>
                <a:lnTo>
                  <a:pt x="2554846" y="212725"/>
                </a:lnTo>
                <a:lnTo>
                  <a:pt x="2548090" y="212725"/>
                </a:lnTo>
                <a:lnTo>
                  <a:pt x="2546680" y="211455"/>
                </a:lnTo>
                <a:lnTo>
                  <a:pt x="2544495" y="210185"/>
                </a:lnTo>
                <a:lnTo>
                  <a:pt x="2543581" y="210185"/>
                </a:lnTo>
                <a:lnTo>
                  <a:pt x="2541917" y="211455"/>
                </a:lnTo>
                <a:lnTo>
                  <a:pt x="2536469" y="211455"/>
                </a:lnTo>
                <a:lnTo>
                  <a:pt x="2532824" y="212725"/>
                </a:lnTo>
                <a:lnTo>
                  <a:pt x="2485707" y="212725"/>
                </a:lnTo>
                <a:lnTo>
                  <a:pt x="2485148" y="211455"/>
                </a:lnTo>
                <a:lnTo>
                  <a:pt x="2487104" y="210185"/>
                </a:lnTo>
                <a:lnTo>
                  <a:pt x="2488247" y="210185"/>
                </a:lnTo>
                <a:lnTo>
                  <a:pt x="2490457" y="208915"/>
                </a:lnTo>
                <a:lnTo>
                  <a:pt x="2491651" y="208915"/>
                </a:lnTo>
                <a:lnTo>
                  <a:pt x="2493416" y="210185"/>
                </a:lnTo>
                <a:lnTo>
                  <a:pt x="2493975" y="210185"/>
                </a:lnTo>
                <a:lnTo>
                  <a:pt x="2497163" y="208915"/>
                </a:lnTo>
                <a:lnTo>
                  <a:pt x="2503195" y="208915"/>
                </a:lnTo>
                <a:lnTo>
                  <a:pt x="2503792" y="210185"/>
                </a:lnTo>
                <a:lnTo>
                  <a:pt x="2506053" y="210185"/>
                </a:lnTo>
                <a:lnTo>
                  <a:pt x="2509088" y="208915"/>
                </a:lnTo>
                <a:lnTo>
                  <a:pt x="2566847" y="208915"/>
                </a:lnTo>
                <a:lnTo>
                  <a:pt x="2569019" y="207645"/>
                </a:lnTo>
                <a:lnTo>
                  <a:pt x="2569692" y="207645"/>
                </a:lnTo>
                <a:lnTo>
                  <a:pt x="2570797" y="208915"/>
                </a:lnTo>
                <a:lnTo>
                  <a:pt x="2571381" y="208915"/>
                </a:lnTo>
                <a:lnTo>
                  <a:pt x="2573413" y="207645"/>
                </a:lnTo>
                <a:lnTo>
                  <a:pt x="2574810" y="207645"/>
                </a:lnTo>
                <a:lnTo>
                  <a:pt x="2576322" y="208915"/>
                </a:lnTo>
                <a:lnTo>
                  <a:pt x="2577185" y="207645"/>
                </a:lnTo>
                <a:lnTo>
                  <a:pt x="2585796" y="207645"/>
                </a:lnTo>
                <a:lnTo>
                  <a:pt x="2586164" y="208915"/>
                </a:lnTo>
                <a:lnTo>
                  <a:pt x="2586164" y="203835"/>
                </a:lnTo>
                <a:lnTo>
                  <a:pt x="2560167" y="203835"/>
                </a:lnTo>
                <a:lnTo>
                  <a:pt x="2558465" y="205105"/>
                </a:lnTo>
                <a:lnTo>
                  <a:pt x="2557361" y="205105"/>
                </a:lnTo>
                <a:lnTo>
                  <a:pt x="2555329" y="203835"/>
                </a:lnTo>
                <a:lnTo>
                  <a:pt x="2554427" y="203835"/>
                </a:lnTo>
                <a:lnTo>
                  <a:pt x="2552763" y="205105"/>
                </a:lnTo>
                <a:lnTo>
                  <a:pt x="2542756" y="205105"/>
                </a:lnTo>
                <a:lnTo>
                  <a:pt x="2541066" y="203835"/>
                </a:lnTo>
                <a:lnTo>
                  <a:pt x="2540190" y="203835"/>
                </a:lnTo>
                <a:lnTo>
                  <a:pt x="2538209" y="205105"/>
                </a:lnTo>
                <a:lnTo>
                  <a:pt x="2480907" y="205105"/>
                </a:lnTo>
                <a:lnTo>
                  <a:pt x="2480907" y="211455"/>
                </a:lnTo>
                <a:lnTo>
                  <a:pt x="2480335" y="211455"/>
                </a:lnTo>
                <a:lnTo>
                  <a:pt x="2468143" y="212725"/>
                </a:lnTo>
                <a:lnTo>
                  <a:pt x="2459075" y="212725"/>
                </a:lnTo>
                <a:lnTo>
                  <a:pt x="2456484" y="213995"/>
                </a:lnTo>
                <a:lnTo>
                  <a:pt x="2455329" y="213995"/>
                </a:lnTo>
                <a:lnTo>
                  <a:pt x="2453627" y="212725"/>
                </a:lnTo>
                <a:lnTo>
                  <a:pt x="2453132" y="212725"/>
                </a:lnTo>
                <a:lnTo>
                  <a:pt x="2452014" y="213995"/>
                </a:lnTo>
                <a:lnTo>
                  <a:pt x="2444978" y="213995"/>
                </a:lnTo>
                <a:lnTo>
                  <a:pt x="2442299" y="212725"/>
                </a:lnTo>
                <a:lnTo>
                  <a:pt x="2428646" y="212725"/>
                </a:lnTo>
                <a:lnTo>
                  <a:pt x="2426436" y="213995"/>
                </a:lnTo>
                <a:lnTo>
                  <a:pt x="2416733" y="213995"/>
                </a:lnTo>
                <a:lnTo>
                  <a:pt x="2415070" y="212725"/>
                </a:lnTo>
                <a:lnTo>
                  <a:pt x="2391384" y="212725"/>
                </a:lnTo>
                <a:lnTo>
                  <a:pt x="2389111" y="213995"/>
                </a:lnTo>
                <a:lnTo>
                  <a:pt x="2387676" y="213995"/>
                </a:lnTo>
                <a:lnTo>
                  <a:pt x="2385136" y="212725"/>
                </a:lnTo>
                <a:lnTo>
                  <a:pt x="2382164" y="212725"/>
                </a:lnTo>
                <a:lnTo>
                  <a:pt x="2379891" y="213995"/>
                </a:lnTo>
                <a:lnTo>
                  <a:pt x="2377833" y="213995"/>
                </a:lnTo>
                <a:lnTo>
                  <a:pt x="2374658" y="212725"/>
                </a:lnTo>
                <a:lnTo>
                  <a:pt x="2356510" y="212725"/>
                </a:lnTo>
                <a:lnTo>
                  <a:pt x="2354275" y="213995"/>
                </a:lnTo>
                <a:lnTo>
                  <a:pt x="2353360" y="213995"/>
                </a:lnTo>
                <a:lnTo>
                  <a:pt x="2351125" y="212725"/>
                </a:lnTo>
                <a:lnTo>
                  <a:pt x="2338146" y="212725"/>
                </a:lnTo>
                <a:lnTo>
                  <a:pt x="2336723" y="213995"/>
                </a:lnTo>
                <a:lnTo>
                  <a:pt x="2336228" y="213995"/>
                </a:lnTo>
                <a:lnTo>
                  <a:pt x="2333079" y="211455"/>
                </a:lnTo>
                <a:lnTo>
                  <a:pt x="2330361" y="212725"/>
                </a:lnTo>
                <a:lnTo>
                  <a:pt x="2327351" y="212725"/>
                </a:lnTo>
                <a:lnTo>
                  <a:pt x="2325420" y="213995"/>
                </a:lnTo>
                <a:lnTo>
                  <a:pt x="2323998" y="213995"/>
                </a:lnTo>
                <a:lnTo>
                  <a:pt x="2321382" y="212725"/>
                </a:lnTo>
                <a:lnTo>
                  <a:pt x="2320239" y="213995"/>
                </a:lnTo>
                <a:lnTo>
                  <a:pt x="2318283" y="212725"/>
                </a:lnTo>
                <a:lnTo>
                  <a:pt x="2278672" y="212725"/>
                </a:lnTo>
                <a:lnTo>
                  <a:pt x="2274455" y="211455"/>
                </a:lnTo>
                <a:lnTo>
                  <a:pt x="2273960" y="211455"/>
                </a:lnTo>
                <a:lnTo>
                  <a:pt x="2273338" y="210185"/>
                </a:lnTo>
                <a:lnTo>
                  <a:pt x="2275509" y="210185"/>
                </a:lnTo>
                <a:lnTo>
                  <a:pt x="2276056" y="208915"/>
                </a:lnTo>
                <a:lnTo>
                  <a:pt x="2285428" y="208915"/>
                </a:lnTo>
                <a:lnTo>
                  <a:pt x="2286571" y="210185"/>
                </a:lnTo>
                <a:lnTo>
                  <a:pt x="2287384" y="210185"/>
                </a:lnTo>
                <a:lnTo>
                  <a:pt x="2290673" y="208915"/>
                </a:lnTo>
                <a:lnTo>
                  <a:pt x="2293086" y="208915"/>
                </a:lnTo>
                <a:lnTo>
                  <a:pt x="2296274" y="210185"/>
                </a:lnTo>
                <a:lnTo>
                  <a:pt x="2327592" y="210185"/>
                </a:lnTo>
                <a:lnTo>
                  <a:pt x="2338260" y="211455"/>
                </a:lnTo>
                <a:lnTo>
                  <a:pt x="2344648" y="210185"/>
                </a:lnTo>
                <a:lnTo>
                  <a:pt x="2402878" y="210185"/>
                </a:lnTo>
                <a:lnTo>
                  <a:pt x="2410803" y="211455"/>
                </a:lnTo>
                <a:lnTo>
                  <a:pt x="2418727" y="210185"/>
                </a:lnTo>
                <a:lnTo>
                  <a:pt x="2425115" y="211455"/>
                </a:lnTo>
                <a:lnTo>
                  <a:pt x="2431516" y="210185"/>
                </a:lnTo>
                <a:lnTo>
                  <a:pt x="2446439" y="210185"/>
                </a:lnTo>
                <a:lnTo>
                  <a:pt x="2451912" y="211455"/>
                </a:lnTo>
                <a:lnTo>
                  <a:pt x="2453157" y="211455"/>
                </a:lnTo>
                <a:lnTo>
                  <a:pt x="2458631" y="210185"/>
                </a:lnTo>
                <a:lnTo>
                  <a:pt x="2471420" y="211455"/>
                </a:lnTo>
                <a:lnTo>
                  <a:pt x="2475687" y="210185"/>
                </a:lnTo>
                <a:lnTo>
                  <a:pt x="2480221" y="210185"/>
                </a:lnTo>
                <a:lnTo>
                  <a:pt x="2480907" y="211455"/>
                </a:lnTo>
                <a:lnTo>
                  <a:pt x="2480907" y="205105"/>
                </a:lnTo>
                <a:lnTo>
                  <a:pt x="2479167" y="206375"/>
                </a:lnTo>
                <a:lnTo>
                  <a:pt x="2475687" y="206375"/>
                </a:lnTo>
                <a:lnTo>
                  <a:pt x="2473210" y="205105"/>
                </a:lnTo>
                <a:lnTo>
                  <a:pt x="2465501" y="205105"/>
                </a:lnTo>
                <a:lnTo>
                  <a:pt x="2461806" y="207645"/>
                </a:lnTo>
                <a:lnTo>
                  <a:pt x="2460294" y="207645"/>
                </a:lnTo>
                <a:lnTo>
                  <a:pt x="2457399" y="206375"/>
                </a:lnTo>
                <a:lnTo>
                  <a:pt x="2456015" y="205105"/>
                </a:lnTo>
                <a:lnTo>
                  <a:pt x="2446172" y="205105"/>
                </a:lnTo>
                <a:lnTo>
                  <a:pt x="2444445" y="206375"/>
                </a:lnTo>
                <a:lnTo>
                  <a:pt x="2439085" y="206375"/>
                </a:lnTo>
                <a:lnTo>
                  <a:pt x="2437955" y="205105"/>
                </a:lnTo>
                <a:lnTo>
                  <a:pt x="2436457" y="205105"/>
                </a:lnTo>
                <a:lnTo>
                  <a:pt x="2436317" y="203835"/>
                </a:lnTo>
                <a:lnTo>
                  <a:pt x="2436901" y="202565"/>
                </a:lnTo>
                <a:lnTo>
                  <a:pt x="2437460" y="202565"/>
                </a:lnTo>
                <a:lnTo>
                  <a:pt x="2439492" y="203835"/>
                </a:lnTo>
                <a:lnTo>
                  <a:pt x="2465501" y="203835"/>
                </a:lnTo>
                <a:lnTo>
                  <a:pt x="2468194" y="202565"/>
                </a:lnTo>
                <a:lnTo>
                  <a:pt x="2470289" y="202565"/>
                </a:lnTo>
                <a:lnTo>
                  <a:pt x="2473375" y="201295"/>
                </a:lnTo>
                <a:lnTo>
                  <a:pt x="2477389" y="201295"/>
                </a:lnTo>
                <a:lnTo>
                  <a:pt x="2478252" y="202565"/>
                </a:lnTo>
                <a:lnTo>
                  <a:pt x="2504236" y="202565"/>
                </a:lnTo>
                <a:lnTo>
                  <a:pt x="2505316" y="201295"/>
                </a:lnTo>
                <a:lnTo>
                  <a:pt x="2506853" y="200025"/>
                </a:lnTo>
                <a:lnTo>
                  <a:pt x="2507450" y="200025"/>
                </a:lnTo>
                <a:lnTo>
                  <a:pt x="2512237" y="202565"/>
                </a:lnTo>
                <a:lnTo>
                  <a:pt x="2520518" y="202565"/>
                </a:lnTo>
                <a:lnTo>
                  <a:pt x="2524201" y="201295"/>
                </a:lnTo>
                <a:lnTo>
                  <a:pt x="2525052" y="201295"/>
                </a:lnTo>
                <a:lnTo>
                  <a:pt x="2527274" y="200025"/>
                </a:lnTo>
                <a:lnTo>
                  <a:pt x="2532138" y="200025"/>
                </a:lnTo>
                <a:lnTo>
                  <a:pt x="2533497" y="198755"/>
                </a:lnTo>
                <a:lnTo>
                  <a:pt x="2534120" y="198755"/>
                </a:lnTo>
                <a:lnTo>
                  <a:pt x="2536456" y="200025"/>
                </a:lnTo>
                <a:lnTo>
                  <a:pt x="2538730" y="200025"/>
                </a:lnTo>
                <a:lnTo>
                  <a:pt x="2541282" y="201295"/>
                </a:lnTo>
                <a:lnTo>
                  <a:pt x="2543149" y="201295"/>
                </a:lnTo>
                <a:lnTo>
                  <a:pt x="2543975" y="200025"/>
                </a:lnTo>
                <a:lnTo>
                  <a:pt x="2549677" y="200025"/>
                </a:lnTo>
                <a:lnTo>
                  <a:pt x="2551226" y="198755"/>
                </a:lnTo>
                <a:lnTo>
                  <a:pt x="2552217" y="197485"/>
                </a:lnTo>
                <a:lnTo>
                  <a:pt x="2554579" y="197485"/>
                </a:lnTo>
                <a:lnTo>
                  <a:pt x="2554935" y="198755"/>
                </a:lnTo>
                <a:lnTo>
                  <a:pt x="2555252" y="198755"/>
                </a:lnTo>
                <a:lnTo>
                  <a:pt x="2555570" y="200025"/>
                </a:lnTo>
                <a:lnTo>
                  <a:pt x="2558529" y="200025"/>
                </a:lnTo>
                <a:lnTo>
                  <a:pt x="2558770" y="198755"/>
                </a:lnTo>
                <a:lnTo>
                  <a:pt x="2559596" y="197485"/>
                </a:lnTo>
                <a:lnTo>
                  <a:pt x="2567711" y="197485"/>
                </a:lnTo>
                <a:lnTo>
                  <a:pt x="2576842" y="196215"/>
                </a:lnTo>
                <a:lnTo>
                  <a:pt x="2592476" y="196215"/>
                </a:lnTo>
                <a:lnTo>
                  <a:pt x="2593949" y="194945"/>
                </a:lnTo>
                <a:lnTo>
                  <a:pt x="2632951" y="194945"/>
                </a:lnTo>
                <a:lnTo>
                  <a:pt x="2634881" y="193675"/>
                </a:lnTo>
                <a:lnTo>
                  <a:pt x="2641600" y="193675"/>
                </a:lnTo>
                <a:lnTo>
                  <a:pt x="2643848" y="194945"/>
                </a:lnTo>
                <a:lnTo>
                  <a:pt x="2644229" y="194945"/>
                </a:lnTo>
                <a:lnTo>
                  <a:pt x="2646476" y="193675"/>
                </a:lnTo>
                <a:lnTo>
                  <a:pt x="2669324" y="193675"/>
                </a:lnTo>
                <a:lnTo>
                  <a:pt x="2671241" y="192405"/>
                </a:lnTo>
                <a:lnTo>
                  <a:pt x="2678531" y="192405"/>
                </a:lnTo>
                <a:lnTo>
                  <a:pt x="2687967" y="191135"/>
                </a:lnTo>
                <a:lnTo>
                  <a:pt x="2688933" y="191135"/>
                </a:lnTo>
                <a:lnTo>
                  <a:pt x="2691206" y="189865"/>
                </a:lnTo>
                <a:lnTo>
                  <a:pt x="2692501" y="191135"/>
                </a:lnTo>
                <a:lnTo>
                  <a:pt x="2695041" y="192405"/>
                </a:lnTo>
                <a:lnTo>
                  <a:pt x="2696324" y="192405"/>
                </a:lnTo>
                <a:lnTo>
                  <a:pt x="2698292" y="191135"/>
                </a:lnTo>
                <a:lnTo>
                  <a:pt x="2699156" y="189865"/>
                </a:lnTo>
                <a:lnTo>
                  <a:pt x="2701163" y="189865"/>
                </a:lnTo>
                <a:lnTo>
                  <a:pt x="2701442" y="188595"/>
                </a:lnTo>
                <a:lnTo>
                  <a:pt x="2699867" y="187325"/>
                </a:lnTo>
                <a:lnTo>
                  <a:pt x="2699029" y="186055"/>
                </a:lnTo>
                <a:lnTo>
                  <a:pt x="2697454" y="184785"/>
                </a:lnTo>
                <a:lnTo>
                  <a:pt x="2678963" y="184785"/>
                </a:lnTo>
                <a:lnTo>
                  <a:pt x="2678201" y="186055"/>
                </a:lnTo>
                <a:lnTo>
                  <a:pt x="2673947" y="186055"/>
                </a:lnTo>
                <a:lnTo>
                  <a:pt x="2672994" y="184785"/>
                </a:lnTo>
                <a:lnTo>
                  <a:pt x="2660192" y="184785"/>
                </a:lnTo>
                <a:lnTo>
                  <a:pt x="2659367" y="186055"/>
                </a:lnTo>
                <a:lnTo>
                  <a:pt x="2658770" y="186055"/>
                </a:lnTo>
                <a:lnTo>
                  <a:pt x="2656979" y="184785"/>
                </a:lnTo>
                <a:lnTo>
                  <a:pt x="2655900" y="186055"/>
                </a:lnTo>
                <a:lnTo>
                  <a:pt x="2651747" y="186055"/>
                </a:lnTo>
                <a:lnTo>
                  <a:pt x="2649524" y="184785"/>
                </a:lnTo>
                <a:lnTo>
                  <a:pt x="2634996" y="184785"/>
                </a:lnTo>
                <a:lnTo>
                  <a:pt x="2633014" y="186055"/>
                </a:lnTo>
                <a:lnTo>
                  <a:pt x="2566809" y="186055"/>
                </a:lnTo>
                <a:lnTo>
                  <a:pt x="2565095" y="187325"/>
                </a:lnTo>
                <a:lnTo>
                  <a:pt x="2559647" y="187325"/>
                </a:lnTo>
                <a:lnTo>
                  <a:pt x="2557551" y="186055"/>
                </a:lnTo>
                <a:lnTo>
                  <a:pt x="2554287" y="186055"/>
                </a:lnTo>
                <a:lnTo>
                  <a:pt x="2554274" y="184785"/>
                </a:lnTo>
                <a:lnTo>
                  <a:pt x="2554465" y="184785"/>
                </a:lnTo>
                <a:lnTo>
                  <a:pt x="2555773" y="183515"/>
                </a:lnTo>
                <a:lnTo>
                  <a:pt x="2560523" y="183515"/>
                </a:lnTo>
                <a:lnTo>
                  <a:pt x="2562250" y="184785"/>
                </a:lnTo>
                <a:lnTo>
                  <a:pt x="2563114" y="183515"/>
                </a:lnTo>
                <a:lnTo>
                  <a:pt x="2577007" y="183515"/>
                </a:lnTo>
                <a:lnTo>
                  <a:pt x="2578150" y="184785"/>
                </a:lnTo>
                <a:lnTo>
                  <a:pt x="2578671" y="183515"/>
                </a:lnTo>
                <a:lnTo>
                  <a:pt x="2585288" y="183515"/>
                </a:lnTo>
                <a:lnTo>
                  <a:pt x="2588882" y="184785"/>
                </a:lnTo>
                <a:lnTo>
                  <a:pt x="2589339" y="184785"/>
                </a:lnTo>
                <a:lnTo>
                  <a:pt x="2590762" y="183515"/>
                </a:lnTo>
                <a:lnTo>
                  <a:pt x="2608161" y="183515"/>
                </a:lnTo>
                <a:lnTo>
                  <a:pt x="2609050" y="182245"/>
                </a:lnTo>
                <a:lnTo>
                  <a:pt x="2625394" y="182245"/>
                </a:lnTo>
                <a:lnTo>
                  <a:pt x="2628379" y="180975"/>
                </a:lnTo>
                <a:lnTo>
                  <a:pt x="2631363" y="180975"/>
                </a:lnTo>
                <a:lnTo>
                  <a:pt x="2634869" y="182245"/>
                </a:lnTo>
                <a:lnTo>
                  <a:pt x="2636824" y="182245"/>
                </a:lnTo>
                <a:lnTo>
                  <a:pt x="2637701" y="180975"/>
                </a:lnTo>
                <a:lnTo>
                  <a:pt x="2645880" y="180975"/>
                </a:lnTo>
                <a:lnTo>
                  <a:pt x="2645562" y="179705"/>
                </a:lnTo>
                <a:lnTo>
                  <a:pt x="2638666" y="179705"/>
                </a:lnTo>
                <a:lnTo>
                  <a:pt x="2637739" y="178435"/>
                </a:lnTo>
                <a:lnTo>
                  <a:pt x="2638374" y="175895"/>
                </a:lnTo>
                <a:lnTo>
                  <a:pt x="2639110" y="175895"/>
                </a:lnTo>
                <a:lnTo>
                  <a:pt x="2638082" y="173355"/>
                </a:lnTo>
                <a:lnTo>
                  <a:pt x="2661170" y="173355"/>
                </a:lnTo>
                <a:lnTo>
                  <a:pt x="2662999" y="172085"/>
                </a:lnTo>
                <a:lnTo>
                  <a:pt x="2666568" y="172085"/>
                </a:lnTo>
                <a:lnTo>
                  <a:pt x="2666771" y="170815"/>
                </a:lnTo>
                <a:lnTo>
                  <a:pt x="2666873" y="169545"/>
                </a:lnTo>
                <a:lnTo>
                  <a:pt x="2665780" y="169545"/>
                </a:lnTo>
                <a:lnTo>
                  <a:pt x="2664295" y="168275"/>
                </a:lnTo>
                <a:lnTo>
                  <a:pt x="2663164" y="167005"/>
                </a:lnTo>
                <a:lnTo>
                  <a:pt x="2657932" y="167005"/>
                </a:lnTo>
                <a:lnTo>
                  <a:pt x="2656789" y="168275"/>
                </a:lnTo>
                <a:lnTo>
                  <a:pt x="2654630" y="168275"/>
                </a:lnTo>
                <a:lnTo>
                  <a:pt x="2652306" y="167005"/>
                </a:lnTo>
                <a:lnTo>
                  <a:pt x="2650566" y="167005"/>
                </a:lnTo>
                <a:lnTo>
                  <a:pt x="2648293" y="168275"/>
                </a:lnTo>
                <a:lnTo>
                  <a:pt x="2647721" y="169545"/>
                </a:lnTo>
                <a:lnTo>
                  <a:pt x="2642870" y="169545"/>
                </a:lnTo>
                <a:lnTo>
                  <a:pt x="2639720" y="167005"/>
                </a:lnTo>
                <a:lnTo>
                  <a:pt x="2638628" y="168275"/>
                </a:lnTo>
                <a:lnTo>
                  <a:pt x="2636405" y="169545"/>
                </a:lnTo>
                <a:lnTo>
                  <a:pt x="2635250" y="169545"/>
                </a:lnTo>
                <a:lnTo>
                  <a:pt x="2632697" y="168275"/>
                </a:lnTo>
                <a:lnTo>
                  <a:pt x="2631363" y="168275"/>
                </a:lnTo>
                <a:lnTo>
                  <a:pt x="2628214" y="169545"/>
                </a:lnTo>
                <a:lnTo>
                  <a:pt x="2627833" y="169545"/>
                </a:lnTo>
                <a:lnTo>
                  <a:pt x="2627833" y="173355"/>
                </a:lnTo>
                <a:lnTo>
                  <a:pt x="2627515" y="174625"/>
                </a:lnTo>
                <a:lnTo>
                  <a:pt x="2626461" y="175895"/>
                </a:lnTo>
                <a:lnTo>
                  <a:pt x="2625902" y="175895"/>
                </a:lnTo>
                <a:lnTo>
                  <a:pt x="2625013" y="174625"/>
                </a:lnTo>
                <a:lnTo>
                  <a:pt x="2625636" y="173355"/>
                </a:lnTo>
                <a:lnTo>
                  <a:pt x="2627833" y="173355"/>
                </a:lnTo>
                <a:lnTo>
                  <a:pt x="2627833" y="169545"/>
                </a:lnTo>
                <a:lnTo>
                  <a:pt x="2626474" y="169545"/>
                </a:lnTo>
                <a:lnTo>
                  <a:pt x="2624810" y="168275"/>
                </a:lnTo>
                <a:lnTo>
                  <a:pt x="2620734" y="168275"/>
                </a:lnTo>
                <a:lnTo>
                  <a:pt x="2620060" y="169545"/>
                </a:lnTo>
                <a:lnTo>
                  <a:pt x="2618803" y="170815"/>
                </a:lnTo>
                <a:lnTo>
                  <a:pt x="2618232" y="170815"/>
                </a:lnTo>
                <a:lnTo>
                  <a:pt x="2615628" y="169545"/>
                </a:lnTo>
                <a:lnTo>
                  <a:pt x="2613609" y="169545"/>
                </a:lnTo>
                <a:lnTo>
                  <a:pt x="2610764" y="170815"/>
                </a:lnTo>
                <a:lnTo>
                  <a:pt x="2609824" y="170815"/>
                </a:lnTo>
                <a:lnTo>
                  <a:pt x="2607360" y="169545"/>
                </a:lnTo>
                <a:lnTo>
                  <a:pt x="2598369" y="169545"/>
                </a:lnTo>
                <a:lnTo>
                  <a:pt x="2598369" y="175895"/>
                </a:lnTo>
                <a:lnTo>
                  <a:pt x="2592882" y="175895"/>
                </a:lnTo>
                <a:lnTo>
                  <a:pt x="2592641" y="174625"/>
                </a:lnTo>
                <a:lnTo>
                  <a:pt x="2597988" y="174625"/>
                </a:lnTo>
                <a:lnTo>
                  <a:pt x="2598369" y="175895"/>
                </a:lnTo>
                <a:lnTo>
                  <a:pt x="2598369" y="169545"/>
                </a:lnTo>
                <a:lnTo>
                  <a:pt x="2596184" y="169545"/>
                </a:lnTo>
                <a:lnTo>
                  <a:pt x="2595105" y="170815"/>
                </a:lnTo>
                <a:lnTo>
                  <a:pt x="2594610" y="170815"/>
                </a:lnTo>
                <a:lnTo>
                  <a:pt x="2592654" y="169545"/>
                </a:lnTo>
                <a:lnTo>
                  <a:pt x="2583611" y="169545"/>
                </a:lnTo>
                <a:lnTo>
                  <a:pt x="2583611" y="175895"/>
                </a:lnTo>
                <a:lnTo>
                  <a:pt x="2572969" y="175895"/>
                </a:lnTo>
                <a:lnTo>
                  <a:pt x="2572956" y="174625"/>
                </a:lnTo>
                <a:lnTo>
                  <a:pt x="2583281" y="174625"/>
                </a:lnTo>
                <a:lnTo>
                  <a:pt x="2583611" y="175895"/>
                </a:lnTo>
                <a:lnTo>
                  <a:pt x="2583611" y="169545"/>
                </a:lnTo>
                <a:lnTo>
                  <a:pt x="2582087" y="169545"/>
                </a:lnTo>
                <a:lnTo>
                  <a:pt x="2580195" y="170815"/>
                </a:lnTo>
                <a:lnTo>
                  <a:pt x="2562961" y="170815"/>
                </a:lnTo>
                <a:lnTo>
                  <a:pt x="2561323" y="169545"/>
                </a:lnTo>
                <a:lnTo>
                  <a:pt x="2558224" y="169545"/>
                </a:lnTo>
                <a:lnTo>
                  <a:pt x="2558224" y="175895"/>
                </a:lnTo>
                <a:lnTo>
                  <a:pt x="2555913" y="175895"/>
                </a:lnTo>
                <a:lnTo>
                  <a:pt x="2556675" y="174625"/>
                </a:lnTo>
                <a:lnTo>
                  <a:pt x="2558008" y="174625"/>
                </a:lnTo>
                <a:lnTo>
                  <a:pt x="2558224" y="175895"/>
                </a:lnTo>
                <a:lnTo>
                  <a:pt x="2558224" y="169545"/>
                </a:lnTo>
                <a:lnTo>
                  <a:pt x="2549499" y="169545"/>
                </a:lnTo>
                <a:lnTo>
                  <a:pt x="2548979" y="169849"/>
                </a:lnTo>
                <a:lnTo>
                  <a:pt x="2548979" y="175895"/>
                </a:lnTo>
                <a:lnTo>
                  <a:pt x="2546769" y="175895"/>
                </a:lnTo>
                <a:lnTo>
                  <a:pt x="2547505" y="174625"/>
                </a:lnTo>
                <a:lnTo>
                  <a:pt x="2548636" y="174625"/>
                </a:lnTo>
                <a:lnTo>
                  <a:pt x="2548979" y="175895"/>
                </a:lnTo>
                <a:lnTo>
                  <a:pt x="2548979" y="169849"/>
                </a:lnTo>
                <a:lnTo>
                  <a:pt x="2547239" y="170815"/>
                </a:lnTo>
                <a:lnTo>
                  <a:pt x="2540203" y="170815"/>
                </a:lnTo>
                <a:lnTo>
                  <a:pt x="2540203" y="187325"/>
                </a:lnTo>
                <a:lnTo>
                  <a:pt x="2538793" y="188595"/>
                </a:lnTo>
                <a:lnTo>
                  <a:pt x="2538298" y="188595"/>
                </a:lnTo>
                <a:lnTo>
                  <a:pt x="2537891" y="187325"/>
                </a:lnTo>
                <a:lnTo>
                  <a:pt x="2540203" y="187325"/>
                </a:lnTo>
                <a:lnTo>
                  <a:pt x="2540203" y="170815"/>
                </a:lnTo>
                <a:lnTo>
                  <a:pt x="2534818" y="170815"/>
                </a:lnTo>
                <a:lnTo>
                  <a:pt x="2532659" y="172085"/>
                </a:lnTo>
                <a:lnTo>
                  <a:pt x="2521458" y="172085"/>
                </a:lnTo>
                <a:lnTo>
                  <a:pt x="2521458" y="197485"/>
                </a:lnTo>
                <a:lnTo>
                  <a:pt x="2521000" y="198755"/>
                </a:lnTo>
                <a:lnTo>
                  <a:pt x="2517914" y="198755"/>
                </a:lnTo>
                <a:lnTo>
                  <a:pt x="2517533" y="197485"/>
                </a:lnTo>
                <a:lnTo>
                  <a:pt x="2521458" y="197485"/>
                </a:lnTo>
                <a:lnTo>
                  <a:pt x="2521458" y="172085"/>
                </a:lnTo>
                <a:lnTo>
                  <a:pt x="2519896" y="172085"/>
                </a:lnTo>
                <a:lnTo>
                  <a:pt x="2514422" y="173164"/>
                </a:lnTo>
                <a:lnTo>
                  <a:pt x="2514422" y="187325"/>
                </a:lnTo>
                <a:lnTo>
                  <a:pt x="2513406" y="188595"/>
                </a:lnTo>
                <a:lnTo>
                  <a:pt x="2511336" y="188595"/>
                </a:lnTo>
                <a:lnTo>
                  <a:pt x="2510739" y="187325"/>
                </a:lnTo>
                <a:lnTo>
                  <a:pt x="2514422" y="187325"/>
                </a:lnTo>
                <a:lnTo>
                  <a:pt x="2514422" y="173164"/>
                </a:lnTo>
                <a:lnTo>
                  <a:pt x="2513444" y="173355"/>
                </a:lnTo>
                <a:lnTo>
                  <a:pt x="2512047" y="172085"/>
                </a:lnTo>
                <a:lnTo>
                  <a:pt x="2509837" y="170815"/>
                </a:lnTo>
                <a:lnTo>
                  <a:pt x="2508948" y="170815"/>
                </a:lnTo>
                <a:lnTo>
                  <a:pt x="2506726" y="172085"/>
                </a:lnTo>
                <a:lnTo>
                  <a:pt x="2506319" y="172085"/>
                </a:lnTo>
                <a:lnTo>
                  <a:pt x="2506319" y="177165"/>
                </a:lnTo>
                <a:lnTo>
                  <a:pt x="2504287" y="178435"/>
                </a:lnTo>
                <a:lnTo>
                  <a:pt x="2500236" y="177165"/>
                </a:lnTo>
                <a:lnTo>
                  <a:pt x="2499766" y="177165"/>
                </a:lnTo>
                <a:lnTo>
                  <a:pt x="2500299" y="175895"/>
                </a:lnTo>
                <a:lnTo>
                  <a:pt x="2504935" y="175895"/>
                </a:lnTo>
                <a:lnTo>
                  <a:pt x="2506319" y="177165"/>
                </a:lnTo>
                <a:lnTo>
                  <a:pt x="2506319" y="172085"/>
                </a:lnTo>
                <a:lnTo>
                  <a:pt x="2505252" y="172085"/>
                </a:lnTo>
                <a:lnTo>
                  <a:pt x="2502141" y="173355"/>
                </a:lnTo>
                <a:lnTo>
                  <a:pt x="2500782" y="173355"/>
                </a:lnTo>
                <a:lnTo>
                  <a:pt x="2498636" y="174625"/>
                </a:lnTo>
                <a:lnTo>
                  <a:pt x="2497721" y="174625"/>
                </a:lnTo>
                <a:lnTo>
                  <a:pt x="2496642" y="173355"/>
                </a:lnTo>
                <a:lnTo>
                  <a:pt x="2495575" y="172085"/>
                </a:lnTo>
                <a:lnTo>
                  <a:pt x="2494153" y="173355"/>
                </a:lnTo>
                <a:lnTo>
                  <a:pt x="2489708" y="173355"/>
                </a:lnTo>
                <a:lnTo>
                  <a:pt x="2488184" y="172085"/>
                </a:lnTo>
                <a:lnTo>
                  <a:pt x="2484526" y="173355"/>
                </a:lnTo>
                <a:lnTo>
                  <a:pt x="2482392" y="173355"/>
                </a:lnTo>
                <a:lnTo>
                  <a:pt x="2479764" y="172085"/>
                </a:lnTo>
                <a:lnTo>
                  <a:pt x="2477312" y="172085"/>
                </a:lnTo>
                <a:lnTo>
                  <a:pt x="2475890" y="173355"/>
                </a:lnTo>
                <a:lnTo>
                  <a:pt x="2469718" y="173355"/>
                </a:lnTo>
                <a:lnTo>
                  <a:pt x="2469718" y="177165"/>
                </a:lnTo>
                <a:lnTo>
                  <a:pt x="2468359" y="177165"/>
                </a:lnTo>
                <a:lnTo>
                  <a:pt x="2468359" y="198755"/>
                </a:lnTo>
                <a:lnTo>
                  <a:pt x="2467927" y="200025"/>
                </a:lnTo>
                <a:lnTo>
                  <a:pt x="2464562" y="200025"/>
                </a:lnTo>
                <a:lnTo>
                  <a:pt x="2464981" y="198755"/>
                </a:lnTo>
                <a:lnTo>
                  <a:pt x="2468359" y="198755"/>
                </a:lnTo>
                <a:lnTo>
                  <a:pt x="2468359" y="177165"/>
                </a:lnTo>
                <a:lnTo>
                  <a:pt x="2465921" y="177165"/>
                </a:lnTo>
                <a:lnTo>
                  <a:pt x="2457704" y="177165"/>
                </a:lnTo>
                <a:lnTo>
                  <a:pt x="2459126" y="175895"/>
                </a:lnTo>
                <a:lnTo>
                  <a:pt x="2463965" y="175895"/>
                </a:lnTo>
                <a:lnTo>
                  <a:pt x="2465921" y="177165"/>
                </a:lnTo>
                <a:lnTo>
                  <a:pt x="2467724" y="175895"/>
                </a:lnTo>
                <a:lnTo>
                  <a:pt x="2469718" y="177165"/>
                </a:lnTo>
                <a:lnTo>
                  <a:pt x="2469718" y="173355"/>
                </a:lnTo>
                <a:lnTo>
                  <a:pt x="2464765" y="173355"/>
                </a:lnTo>
                <a:lnTo>
                  <a:pt x="2460752" y="172085"/>
                </a:lnTo>
                <a:lnTo>
                  <a:pt x="2459825" y="172085"/>
                </a:lnTo>
                <a:lnTo>
                  <a:pt x="2458745" y="169545"/>
                </a:lnTo>
                <a:lnTo>
                  <a:pt x="2473731" y="169545"/>
                </a:lnTo>
                <a:lnTo>
                  <a:pt x="2475839" y="167005"/>
                </a:lnTo>
                <a:lnTo>
                  <a:pt x="2477097" y="167005"/>
                </a:lnTo>
                <a:lnTo>
                  <a:pt x="2477986" y="165735"/>
                </a:lnTo>
                <a:lnTo>
                  <a:pt x="2480056" y="168275"/>
                </a:lnTo>
                <a:lnTo>
                  <a:pt x="2481389" y="169545"/>
                </a:lnTo>
                <a:lnTo>
                  <a:pt x="2483980" y="167005"/>
                </a:lnTo>
                <a:lnTo>
                  <a:pt x="2503093" y="167005"/>
                </a:lnTo>
                <a:lnTo>
                  <a:pt x="2504579" y="168275"/>
                </a:lnTo>
                <a:lnTo>
                  <a:pt x="2505786" y="168275"/>
                </a:lnTo>
                <a:lnTo>
                  <a:pt x="2508021" y="167005"/>
                </a:lnTo>
                <a:lnTo>
                  <a:pt x="2511971" y="167005"/>
                </a:lnTo>
                <a:lnTo>
                  <a:pt x="2513876" y="165735"/>
                </a:lnTo>
                <a:lnTo>
                  <a:pt x="2515019" y="165735"/>
                </a:lnTo>
                <a:lnTo>
                  <a:pt x="2517089" y="167005"/>
                </a:lnTo>
                <a:lnTo>
                  <a:pt x="2520340" y="167005"/>
                </a:lnTo>
                <a:lnTo>
                  <a:pt x="2521712" y="168275"/>
                </a:lnTo>
                <a:lnTo>
                  <a:pt x="2523858" y="169545"/>
                </a:lnTo>
                <a:lnTo>
                  <a:pt x="2524772" y="169545"/>
                </a:lnTo>
                <a:lnTo>
                  <a:pt x="2526665" y="168275"/>
                </a:lnTo>
                <a:lnTo>
                  <a:pt x="2527439" y="167005"/>
                </a:lnTo>
                <a:lnTo>
                  <a:pt x="2539898" y="167005"/>
                </a:lnTo>
                <a:lnTo>
                  <a:pt x="2542730" y="165735"/>
                </a:lnTo>
                <a:lnTo>
                  <a:pt x="2544483" y="165735"/>
                </a:lnTo>
                <a:lnTo>
                  <a:pt x="2547328" y="167005"/>
                </a:lnTo>
                <a:lnTo>
                  <a:pt x="2550401" y="167005"/>
                </a:lnTo>
                <a:lnTo>
                  <a:pt x="2551226" y="165735"/>
                </a:lnTo>
                <a:lnTo>
                  <a:pt x="2558224" y="165735"/>
                </a:lnTo>
                <a:lnTo>
                  <a:pt x="2560485" y="167005"/>
                </a:lnTo>
                <a:lnTo>
                  <a:pt x="2561590" y="167005"/>
                </a:lnTo>
                <a:lnTo>
                  <a:pt x="2563126" y="165735"/>
                </a:lnTo>
                <a:lnTo>
                  <a:pt x="2563571" y="165735"/>
                </a:lnTo>
                <a:lnTo>
                  <a:pt x="2564727" y="164465"/>
                </a:lnTo>
                <a:lnTo>
                  <a:pt x="2580157" y="164465"/>
                </a:lnTo>
                <a:lnTo>
                  <a:pt x="2582253" y="165735"/>
                </a:lnTo>
                <a:lnTo>
                  <a:pt x="2583002" y="165735"/>
                </a:lnTo>
                <a:lnTo>
                  <a:pt x="2585796" y="164465"/>
                </a:lnTo>
                <a:lnTo>
                  <a:pt x="2588526" y="165735"/>
                </a:lnTo>
                <a:lnTo>
                  <a:pt x="2590889" y="164465"/>
                </a:lnTo>
                <a:lnTo>
                  <a:pt x="2592222" y="164465"/>
                </a:lnTo>
                <a:lnTo>
                  <a:pt x="2595422" y="165735"/>
                </a:lnTo>
                <a:lnTo>
                  <a:pt x="2597188" y="165735"/>
                </a:lnTo>
                <a:lnTo>
                  <a:pt x="2600007" y="164465"/>
                </a:lnTo>
                <a:lnTo>
                  <a:pt x="2609050" y="164465"/>
                </a:lnTo>
                <a:lnTo>
                  <a:pt x="2610485" y="163195"/>
                </a:lnTo>
                <a:lnTo>
                  <a:pt x="2611920" y="161925"/>
                </a:lnTo>
                <a:lnTo>
                  <a:pt x="2613355" y="160655"/>
                </a:lnTo>
                <a:lnTo>
                  <a:pt x="2614257" y="160655"/>
                </a:lnTo>
                <a:lnTo>
                  <a:pt x="2616466" y="161925"/>
                </a:lnTo>
                <a:lnTo>
                  <a:pt x="2617838" y="163195"/>
                </a:lnTo>
                <a:lnTo>
                  <a:pt x="2622473" y="161925"/>
                </a:lnTo>
                <a:lnTo>
                  <a:pt x="2629674" y="161925"/>
                </a:lnTo>
                <a:lnTo>
                  <a:pt x="2629217" y="160655"/>
                </a:lnTo>
                <a:lnTo>
                  <a:pt x="2628138" y="158115"/>
                </a:lnTo>
                <a:lnTo>
                  <a:pt x="2627401" y="158115"/>
                </a:lnTo>
                <a:lnTo>
                  <a:pt x="2623464" y="156845"/>
                </a:lnTo>
                <a:lnTo>
                  <a:pt x="2616390" y="156845"/>
                </a:lnTo>
                <a:lnTo>
                  <a:pt x="2616606" y="155575"/>
                </a:lnTo>
                <a:lnTo>
                  <a:pt x="2617698" y="154305"/>
                </a:lnTo>
                <a:lnTo>
                  <a:pt x="2618359" y="154305"/>
                </a:lnTo>
                <a:lnTo>
                  <a:pt x="2619933" y="153035"/>
                </a:lnTo>
                <a:lnTo>
                  <a:pt x="2619603" y="151765"/>
                </a:lnTo>
                <a:lnTo>
                  <a:pt x="2602636" y="151765"/>
                </a:lnTo>
                <a:lnTo>
                  <a:pt x="2602344" y="153035"/>
                </a:lnTo>
                <a:lnTo>
                  <a:pt x="2601861" y="153035"/>
                </a:lnTo>
                <a:lnTo>
                  <a:pt x="2603881" y="154305"/>
                </a:lnTo>
                <a:lnTo>
                  <a:pt x="2605278" y="155575"/>
                </a:lnTo>
                <a:lnTo>
                  <a:pt x="2607335" y="155575"/>
                </a:lnTo>
                <a:lnTo>
                  <a:pt x="2607500" y="156845"/>
                </a:lnTo>
                <a:lnTo>
                  <a:pt x="2600769" y="156845"/>
                </a:lnTo>
                <a:lnTo>
                  <a:pt x="2598509" y="158115"/>
                </a:lnTo>
                <a:lnTo>
                  <a:pt x="2596273" y="158115"/>
                </a:lnTo>
                <a:lnTo>
                  <a:pt x="2595041" y="156845"/>
                </a:lnTo>
                <a:lnTo>
                  <a:pt x="2592679" y="155575"/>
                </a:lnTo>
                <a:lnTo>
                  <a:pt x="2591841" y="156845"/>
                </a:lnTo>
                <a:lnTo>
                  <a:pt x="2590736" y="158115"/>
                </a:lnTo>
                <a:lnTo>
                  <a:pt x="2588768" y="158115"/>
                </a:lnTo>
                <a:lnTo>
                  <a:pt x="2587752" y="155575"/>
                </a:lnTo>
                <a:lnTo>
                  <a:pt x="2587231" y="154305"/>
                </a:lnTo>
                <a:lnTo>
                  <a:pt x="2585326" y="153035"/>
                </a:lnTo>
                <a:lnTo>
                  <a:pt x="2580411" y="153035"/>
                </a:lnTo>
                <a:lnTo>
                  <a:pt x="2578430" y="154305"/>
                </a:lnTo>
                <a:lnTo>
                  <a:pt x="2575712" y="155575"/>
                </a:lnTo>
                <a:lnTo>
                  <a:pt x="2574747" y="155575"/>
                </a:lnTo>
                <a:lnTo>
                  <a:pt x="2572601" y="154305"/>
                </a:lnTo>
                <a:lnTo>
                  <a:pt x="2571216" y="153035"/>
                </a:lnTo>
                <a:lnTo>
                  <a:pt x="2566797" y="153035"/>
                </a:lnTo>
                <a:lnTo>
                  <a:pt x="2567990" y="151765"/>
                </a:lnTo>
                <a:lnTo>
                  <a:pt x="2568905" y="150495"/>
                </a:lnTo>
                <a:lnTo>
                  <a:pt x="2591181" y="150495"/>
                </a:lnTo>
                <a:lnTo>
                  <a:pt x="2592590" y="151765"/>
                </a:lnTo>
                <a:lnTo>
                  <a:pt x="2593060" y="151765"/>
                </a:lnTo>
                <a:lnTo>
                  <a:pt x="2594495" y="150495"/>
                </a:lnTo>
                <a:lnTo>
                  <a:pt x="2614853" y="150495"/>
                </a:lnTo>
                <a:lnTo>
                  <a:pt x="2616339" y="149225"/>
                </a:lnTo>
                <a:lnTo>
                  <a:pt x="2617178" y="147955"/>
                </a:lnTo>
                <a:lnTo>
                  <a:pt x="2617457" y="146685"/>
                </a:lnTo>
                <a:lnTo>
                  <a:pt x="2616898" y="146685"/>
                </a:lnTo>
                <a:lnTo>
                  <a:pt x="2615133" y="145415"/>
                </a:lnTo>
                <a:lnTo>
                  <a:pt x="2595054" y="145415"/>
                </a:lnTo>
                <a:lnTo>
                  <a:pt x="2592882" y="146685"/>
                </a:lnTo>
                <a:lnTo>
                  <a:pt x="2592400" y="146685"/>
                </a:lnTo>
                <a:lnTo>
                  <a:pt x="2591981" y="145415"/>
                </a:lnTo>
                <a:lnTo>
                  <a:pt x="2592311" y="144145"/>
                </a:lnTo>
                <a:lnTo>
                  <a:pt x="2592603" y="144145"/>
                </a:lnTo>
                <a:lnTo>
                  <a:pt x="2592832" y="142875"/>
                </a:lnTo>
                <a:lnTo>
                  <a:pt x="2593175" y="142875"/>
                </a:lnTo>
                <a:lnTo>
                  <a:pt x="2592705" y="141605"/>
                </a:lnTo>
                <a:lnTo>
                  <a:pt x="2586190" y="141605"/>
                </a:lnTo>
                <a:lnTo>
                  <a:pt x="2585072" y="142875"/>
                </a:lnTo>
                <a:lnTo>
                  <a:pt x="2583992" y="145415"/>
                </a:lnTo>
                <a:lnTo>
                  <a:pt x="2583357" y="144145"/>
                </a:lnTo>
                <a:lnTo>
                  <a:pt x="2581884" y="142875"/>
                </a:lnTo>
                <a:lnTo>
                  <a:pt x="2581579" y="141605"/>
                </a:lnTo>
                <a:lnTo>
                  <a:pt x="2576474" y="141605"/>
                </a:lnTo>
                <a:lnTo>
                  <a:pt x="2576296" y="140335"/>
                </a:lnTo>
                <a:lnTo>
                  <a:pt x="2625394" y="140335"/>
                </a:lnTo>
                <a:lnTo>
                  <a:pt x="2627122" y="139065"/>
                </a:lnTo>
                <a:lnTo>
                  <a:pt x="2628227" y="139065"/>
                </a:lnTo>
                <a:lnTo>
                  <a:pt x="2629916" y="140335"/>
                </a:lnTo>
                <a:lnTo>
                  <a:pt x="2630690" y="140335"/>
                </a:lnTo>
                <a:lnTo>
                  <a:pt x="2632849" y="139065"/>
                </a:lnTo>
                <a:lnTo>
                  <a:pt x="2639834" y="139065"/>
                </a:lnTo>
                <a:lnTo>
                  <a:pt x="2652649" y="137795"/>
                </a:lnTo>
                <a:lnTo>
                  <a:pt x="2656878" y="137795"/>
                </a:lnTo>
                <a:lnTo>
                  <a:pt x="2659037" y="136525"/>
                </a:lnTo>
                <a:lnTo>
                  <a:pt x="2660586" y="136525"/>
                </a:lnTo>
                <a:lnTo>
                  <a:pt x="2663088" y="135255"/>
                </a:lnTo>
                <a:lnTo>
                  <a:pt x="2664002" y="135255"/>
                </a:lnTo>
                <a:lnTo>
                  <a:pt x="2665361" y="136525"/>
                </a:lnTo>
                <a:lnTo>
                  <a:pt x="2665895" y="136525"/>
                </a:lnTo>
                <a:lnTo>
                  <a:pt x="2667038" y="135255"/>
                </a:lnTo>
                <a:lnTo>
                  <a:pt x="2668740" y="135255"/>
                </a:lnTo>
                <a:lnTo>
                  <a:pt x="2669197" y="136525"/>
                </a:lnTo>
                <a:lnTo>
                  <a:pt x="2686418" y="136525"/>
                </a:lnTo>
                <a:lnTo>
                  <a:pt x="2688272" y="135255"/>
                </a:lnTo>
                <a:lnTo>
                  <a:pt x="2700070" y="135255"/>
                </a:lnTo>
                <a:lnTo>
                  <a:pt x="2700502" y="133985"/>
                </a:lnTo>
                <a:lnTo>
                  <a:pt x="2700375" y="133985"/>
                </a:lnTo>
                <a:lnTo>
                  <a:pt x="2697099" y="132715"/>
                </a:lnTo>
                <a:lnTo>
                  <a:pt x="2679484" y="132715"/>
                </a:lnTo>
                <a:lnTo>
                  <a:pt x="2678861" y="133985"/>
                </a:lnTo>
                <a:lnTo>
                  <a:pt x="2676398" y="133985"/>
                </a:lnTo>
                <a:lnTo>
                  <a:pt x="2676182" y="132715"/>
                </a:lnTo>
                <a:lnTo>
                  <a:pt x="2675242" y="131445"/>
                </a:lnTo>
                <a:lnTo>
                  <a:pt x="2649728" y="131445"/>
                </a:lnTo>
                <a:lnTo>
                  <a:pt x="2648318" y="132715"/>
                </a:lnTo>
                <a:lnTo>
                  <a:pt x="2647746" y="132715"/>
                </a:lnTo>
                <a:lnTo>
                  <a:pt x="2646045" y="131445"/>
                </a:lnTo>
                <a:lnTo>
                  <a:pt x="2625445" y="131445"/>
                </a:lnTo>
                <a:lnTo>
                  <a:pt x="2624010" y="132715"/>
                </a:lnTo>
                <a:lnTo>
                  <a:pt x="2623464" y="132715"/>
                </a:lnTo>
                <a:lnTo>
                  <a:pt x="2621115" y="131445"/>
                </a:lnTo>
                <a:lnTo>
                  <a:pt x="2619375" y="131445"/>
                </a:lnTo>
                <a:lnTo>
                  <a:pt x="2617101" y="132715"/>
                </a:lnTo>
                <a:lnTo>
                  <a:pt x="2604986" y="132715"/>
                </a:lnTo>
                <a:lnTo>
                  <a:pt x="2603042" y="131445"/>
                </a:lnTo>
                <a:lnTo>
                  <a:pt x="2600058" y="131445"/>
                </a:lnTo>
                <a:lnTo>
                  <a:pt x="2599525" y="132715"/>
                </a:lnTo>
                <a:lnTo>
                  <a:pt x="2595410" y="132715"/>
                </a:lnTo>
                <a:lnTo>
                  <a:pt x="2593060" y="131445"/>
                </a:lnTo>
                <a:lnTo>
                  <a:pt x="2592578" y="131445"/>
                </a:lnTo>
                <a:lnTo>
                  <a:pt x="2591130" y="132715"/>
                </a:lnTo>
                <a:lnTo>
                  <a:pt x="2568930" y="132715"/>
                </a:lnTo>
                <a:lnTo>
                  <a:pt x="2567051" y="131445"/>
                </a:lnTo>
                <a:lnTo>
                  <a:pt x="2562834" y="131445"/>
                </a:lnTo>
                <a:lnTo>
                  <a:pt x="2560116" y="132715"/>
                </a:lnTo>
                <a:lnTo>
                  <a:pt x="2558250" y="132715"/>
                </a:lnTo>
                <a:lnTo>
                  <a:pt x="2558250" y="145415"/>
                </a:lnTo>
                <a:lnTo>
                  <a:pt x="2557805" y="146685"/>
                </a:lnTo>
                <a:lnTo>
                  <a:pt x="2556268" y="146685"/>
                </a:lnTo>
                <a:lnTo>
                  <a:pt x="2555976" y="145415"/>
                </a:lnTo>
                <a:lnTo>
                  <a:pt x="2558250" y="145415"/>
                </a:lnTo>
                <a:lnTo>
                  <a:pt x="2558250" y="132715"/>
                </a:lnTo>
                <a:lnTo>
                  <a:pt x="2556395" y="132715"/>
                </a:lnTo>
                <a:lnTo>
                  <a:pt x="2556395" y="142875"/>
                </a:lnTo>
                <a:lnTo>
                  <a:pt x="2552382" y="142875"/>
                </a:lnTo>
                <a:lnTo>
                  <a:pt x="2552852" y="141605"/>
                </a:lnTo>
                <a:lnTo>
                  <a:pt x="2556065" y="141605"/>
                </a:lnTo>
                <a:lnTo>
                  <a:pt x="2556395" y="142875"/>
                </a:lnTo>
                <a:lnTo>
                  <a:pt x="2556395" y="132715"/>
                </a:lnTo>
                <a:lnTo>
                  <a:pt x="2548610" y="132715"/>
                </a:lnTo>
                <a:lnTo>
                  <a:pt x="2548610" y="142875"/>
                </a:lnTo>
                <a:lnTo>
                  <a:pt x="2543721" y="142875"/>
                </a:lnTo>
                <a:lnTo>
                  <a:pt x="2539796" y="144145"/>
                </a:lnTo>
                <a:lnTo>
                  <a:pt x="2532570" y="142875"/>
                </a:lnTo>
                <a:lnTo>
                  <a:pt x="2525026" y="142875"/>
                </a:lnTo>
                <a:lnTo>
                  <a:pt x="2525484" y="141605"/>
                </a:lnTo>
                <a:lnTo>
                  <a:pt x="2548204" y="141605"/>
                </a:lnTo>
                <a:lnTo>
                  <a:pt x="2548610" y="142875"/>
                </a:lnTo>
                <a:lnTo>
                  <a:pt x="2548610" y="132715"/>
                </a:lnTo>
                <a:lnTo>
                  <a:pt x="2535478" y="132715"/>
                </a:lnTo>
                <a:lnTo>
                  <a:pt x="2535504" y="130175"/>
                </a:lnTo>
                <a:lnTo>
                  <a:pt x="2536812" y="130175"/>
                </a:lnTo>
                <a:lnTo>
                  <a:pt x="2538361" y="128905"/>
                </a:lnTo>
                <a:lnTo>
                  <a:pt x="2540381" y="127635"/>
                </a:lnTo>
                <a:lnTo>
                  <a:pt x="2541333" y="127635"/>
                </a:lnTo>
                <a:lnTo>
                  <a:pt x="2543429" y="130175"/>
                </a:lnTo>
                <a:lnTo>
                  <a:pt x="2551734" y="130175"/>
                </a:lnTo>
                <a:lnTo>
                  <a:pt x="2553081" y="128905"/>
                </a:lnTo>
                <a:lnTo>
                  <a:pt x="2554313" y="127635"/>
                </a:lnTo>
                <a:lnTo>
                  <a:pt x="2555532" y="126365"/>
                </a:lnTo>
                <a:lnTo>
                  <a:pt x="2561590" y="126365"/>
                </a:lnTo>
                <a:lnTo>
                  <a:pt x="2563190" y="127635"/>
                </a:lnTo>
                <a:lnTo>
                  <a:pt x="2566136" y="127635"/>
                </a:lnTo>
                <a:lnTo>
                  <a:pt x="2570099" y="130175"/>
                </a:lnTo>
                <a:lnTo>
                  <a:pt x="2570708" y="128905"/>
                </a:lnTo>
                <a:lnTo>
                  <a:pt x="2572296" y="128905"/>
                </a:lnTo>
                <a:lnTo>
                  <a:pt x="2573375" y="127635"/>
                </a:lnTo>
                <a:lnTo>
                  <a:pt x="2580055" y="127635"/>
                </a:lnTo>
                <a:lnTo>
                  <a:pt x="2581325" y="126365"/>
                </a:lnTo>
                <a:lnTo>
                  <a:pt x="2581808" y="126365"/>
                </a:lnTo>
                <a:lnTo>
                  <a:pt x="2583218" y="125095"/>
                </a:lnTo>
                <a:lnTo>
                  <a:pt x="2604224" y="125095"/>
                </a:lnTo>
                <a:lnTo>
                  <a:pt x="2605367" y="123825"/>
                </a:lnTo>
                <a:lnTo>
                  <a:pt x="2608211" y="123825"/>
                </a:lnTo>
                <a:lnTo>
                  <a:pt x="2610612" y="122555"/>
                </a:lnTo>
                <a:lnTo>
                  <a:pt x="2612123" y="122555"/>
                </a:lnTo>
                <a:lnTo>
                  <a:pt x="2613799" y="123825"/>
                </a:lnTo>
                <a:lnTo>
                  <a:pt x="2618041" y="123825"/>
                </a:lnTo>
                <a:lnTo>
                  <a:pt x="2619159" y="122555"/>
                </a:lnTo>
                <a:lnTo>
                  <a:pt x="2651099" y="122555"/>
                </a:lnTo>
                <a:lnTo>
                  <a:pt x="2652572" y="121285"/>
                </a:lnTo>
                <a:lnTo>
                  <a:pt x="2652661" y="118745"/>
                </a:lnTo>
                <a:lnTo>
                  <a:pt x="2650731" y="117475"/>
                </a:lnTo>
                <a:lnTo>
                  <a:pt x="2649880" y="117475"/>
                </a:lnTo>
                <a:lnTo>
                  <a:pt x="2647581" y="118745"/>
                </a:lnTo>
                <a:lnTo>
                  <a:pt x="2646159" y="118745"/>
                </a:lnTo>
                <a:lnTo>
                  <a:pt x="2643911" y="117475"/>
                </a:lnTo>
                <a:lnTo>
                  <a:pt x="2634983" y="117475"/>
                </a:lnTo>
                <a:lnTo>
                  <a:pt x="2634818" y="116205"/>
                </a:lnTo>
                <a:lnTo>
                  <a:pt x="2638590" y="116205"/>
                </a:lnTo>
                <a:lnTo>
                  <a:pt x="2640355" y="113665"/>
                </a:lnTo>
                <a:lnTo>
                  <a:pt x="2640825" y="113665"/>
                </a:lnTo>
                <a:lnTo>
                  <a:pt x="2640482" y="112395"/>
                </a:lnTo>
                <a:lnTo>
                  <a:pt x="2640152" y="111125"/>
                </a:lnTo>
                <a:lnTo>
                  <a:pt x="2647886" y="111125"/>
                </a:lnTo>
                <a:lnTo>
                  <a:pt x="2648953" y="112395"/>
                </a:lnTo>
                <a:lnTo>
                  <a:pt x="2651239" y="112395"/>
                </a:lnTo>
                <a:lnTo>
                  <a:pt x="2652611" y="111125"/>
                </a:lnTo>
                <a:lnTo>
                  <a:pt x="2653461" y="111125"/>
                </a:lnTo>
                <a:lnTo>
                  <a:pt x="2655722" y="112395"/>
                </a:lnTo>
                <a:lnTo>
                  <a:pt x="2687777" y="112395"/>
                </a:lnTo>
                <a:lnTo>
                  <a:pt x="2688767" y="111125"/>
                </a:lnTo>
                <a:lnTo>
                  <a:pt x="2688869" y="109855"/>
                </a:lnTo>
                <a:lnTo>
                  <a:pt x="2688971" y="108585"/>
                </a:lnTo>
                <a:lnTo>
                  <a:pt x="2687917" y="107315"/>
                </a:lnTo>
                <a:lnTo>
                  <a:pt x="2669540" y="107315"/>
                </a:lnTo>
                <a:lnTo>
                  <a:pt x="2666758" y="108585"/>
                </a:lnTo>
                <a:lnTo>
                  <a:pt x="2663240" y="108585"/>
                </a:lnTo>
                <a:lnTo>
                  <a:pt x="2661818" y="107315"/>
                </a:lnTo>
                <a:lnTo>
                  <a:pt x="2660942" y="107315"/>
                </a:lnTo>
                <a:lnTo>
                  <a:pt x="2658986" y="108585"/>
                </a:lnTo>
                <a:lnTo>
                  <a:pt x="2620861" y="108585"/>
                </a:lnTo>
                <a:lnTo>
                  <a:pt x="2620861" y="117475"/>
                </a:lnTo>
                <a:lnTo>
                  <a:pt x="2620048" y="118745"/>
                </a:lnTo>
                <a:lnTo>
                  <a:pt x="2617940" y="118745"/>
                </a:lnTo>
                <a:lnTo>
                  <a:pt x="2619375" y="117475"/>
                </a:lnTo>
                <a:lnTo>
                  <a:pt x="2619946" y="116205"/>
                </a:lnTo>
                <a:lnTo>
                  <a:pt x="2620162" y="117475"/>
                </a:lnTo>
                <a:lnTo>
                  <a:pt x="2620861" y="117475"/>
                </a:lnTo>
                <a:lnTo>
                  <a:pt x="2620861" y="108585"/>
                </a:lnTo>
                <a:lnTo>
                  <a:pt x="2615374" y="108585"/>
                </a:lnTo>
                <a:lnTo>
                  <a:pt x="2615374" y="117475"/>
                </a:lnTo>
                <a:lnTo>
                  <a:pt x="2615095" y="118745"/>
                </a:lnTo>
                <a:lnTo>
                  <a:pt x="2613710" y="120015"/>
                </a:lnTo>
                <a:lnTo>
                  <a:pt x="2612428" y="118745"/>
                </a:lnTo>
                <a:lnTo>
                  <a:pt x="2611780" y="118745"/>
                </a:lnTo>
                <a:lnTo>
                  <a:pt x="2610764" y="117475"/>
                </a:lnTo>
                <a:lnTo>
                  <a:pt x="2610815" y="116205"/>
                </a:lnTo>
                <a:lnTo>
                  <a:pt x="2614295" y="116205"/>
                </a:lnTo>
                <a:lnTo>
                  <a:pt x="2615184" y="117475"/>
                </a:lnTo>
                <a:lnTo>
                  <a:pt x="2615374" y="117475"/>
                </a:lnTo>
                <a:lnTo>
                  <a:pt x="2615374" y="108585"/>
                </a:lnTo>
                <a:lnTo>
                  <a:pt x="2607678" y="108585"/>
                </a:lnTo>
                <a:lnTo>
                  <a:pt x="2610548" y="107315"/>
                </a:lnTo>
                <a:lnTo>
                  <a:pt x="2629370" y="107315"/>
                </a:lnTo>
                <a:lnTo>
                  <a:pt x="2631059" y="106045"/>
                </a:lnTo>
                <a:lnTo>
                  <a:pt x="2631579" y="106045"/>
                </a:lnTo>
                <a:lnTo>
                  <a:pt x="2632684" y="107315"/>
                </a:lnTo>
                <a:lnTo>
                  <a:pt x="2642324" y="107315"/>
                </a:lnTo>
                <a:lnTo>
                  <a:pt x="2644216" y="106045"/>
                </a:lnTo>
                <a:lnTo>
                  <a:pt x="2645765" y="106045"/>
                </a:lnTo>
                <a:lnTo>
                  <a:pt x="2647480" y="104775"/>
                </a:lnTo>
                <a:lnTo>
                  <a:pt x="2647835" y="104775"/>
                </a:lnTo>
                <a:lnTo>
                  <a:pt x="2647378" y="103505"/>
                </a:lnTo>
                <a:lnTo>
                  <a:pt x="2645384" y="103505"/>
                </a:lnTo>
                <a:lnTo>
                  <a:pt x="2644127" y="102235"/>
                </a:lnTo>
                <a:lnTo>
                  <a:pt x="2642031" y="103505"/>
                </a:lnTo>
                <a:lnTo>
                  <a:pt x="2604490" y="103505"/>
                </a:lnTo>
                <a:lnTo>
                  <a:pt x="2604490" y="108585"/>
                </a:lnTo>
                <a:lnTo>
                  <a:pt x="2604478" y="109855"/>
                </a:lnTo>
                <a:lnTo>
                  <a:pt x="2603677" y="109855"/>
                </a:lnTo>
                <a:lnTo>
                  <a:pt x="2603093" y="111125"/>
                </a:lnTo>
                <a:lnTo>
                  <a:pt x="2602192" y="109855"/>
                </a:lnTo>
                <a:lnTo>
                  <a:pt x="2601722" y="109855"/>
                </a:lnTo>
                <a:lnTo>
                  <a:pt x="2601950" y="108585"/>
                </a:lnTo>
                <a:lnTo>
                  <a:pt x="2604490" y="108585"/>
                </a:lnTo>
                <a:lnTo>
                  <a:pt x="2604490" y="103505"/>
                </a:lnTo>
                <a:lnTo>
                  <a:pt x="2596388" y="103505"/>
                </a:lnTo>
                <a:lnTo>
                  <a:pt x="2596388" y="109855"/>
                </a:lnTo>
                <a:lnTo>
                  <a:pt x="2596223" y="109855"/>
                </a:lnTo>
                <a:lnTo>
                  <a:pt x="2595956" y="111125"/>
                </a:lnTo>
                <a:lnTo>
                  <a:pt x="2594914" y="111125"/>
                </a:lnTo>
                <a:lnTo>
                  <a:pt x="2594076" y="109855"/>
                </a:lnTo>
                <a:lnTo>
                  <a:pt x="2592971" y="109855"/>
                </a:lnTo>
                <a:lnTo>
                  <a:pt x="2594254" y="108585"/>
                </a:lnTo>
                <a:lnTo>
                  <a:pt x="2595308" y="108585"/>
                </a:lnTo>
                <a:lnTo>
                  <a:pt x="2596388" y="109855"/>
                </a:lnTo>
                <a:lnTo>
                  <a:pt x="2596388" y="103505"/>
                </a:lnTo>
                <a:lnTo>
                  <a:pt x="2584335" y="103505"/>
                </a:lnTo>
                <a:lnTo>
                  <a:pt x="2584335" y="111125"/>
                </a:lnTo>
                <a:lnTo>
                  <a:pt x="2584018" y="112395"/>
                </a:lnTo>
                <a:lnTo>
                  <a:pt x="2583269" y="112395"/>
                </a:lnTo>
                <a:lnTo>
                  <a:pt x="2582976" y="111125"/>
                </a:lnTo>
                <a:lnTo>
                  <a:pt x="2582837" y="111125"/>
                </a:lnTo>
                <a:lnTo>
                  <a:pt x="2583027" y="109855"/>
                </a:lnTo>
                <a:lnTo>
                  <a:pt x="2584297" y="109855"/>
                </a:lnTo>
                <a:lnTo>
                  <a:pt x="2584335" y="111125"/>
                </a:lnTo>
                <a:lnTo>
                  <a:pt x="2584335" y="103505"/>
                </a:lnTo>
                <a:lnTo>
                  <a:pt x="2582926" y="103505"/>
                </a:lnTo>
                <a:lnTo>
                  <a:pt x="2576652" y="106045"/>
                </a:lnTo>
                <a:lnTo>
                  <a:pt x="2568537" y="106045"/>
                </a:lnTo>
                <a:lnTo>
                  <a:pt x="2568537" y="109855"/>
                </a:lnTo>
                <a:lnTo>
                  <a:pt x="2567546" y="111125"/>
                </a:lnTo>
                <a:lnTo>
                  <a:pt x="2564752" y="111125"/>
                </a:lnTo>
                <a:lnTo>
                  <a:pt x="2563736" y="113665"/>
                </a:lnTo>
                <a:lnTo>
                  <a:pt x="2560053" y="113665"/>
                </a:lnTo>
                <a:lnTo>
                  <a:pt x="2557589" y="112395"/>
                </a:lnTo>
                <a:lnTo>
                  <a:pt x="2555608" y="112395"/>
                </a:lnTo>
                <a:lnTo>
                  <a:pt x="2553297" y="113665"/>
                </a:lnTo>
                <a:lnTo>
                  <a:pt x="2550388" y="113665"/>
                </a:lnTo>
                <a:lnTo>
                  <a:pt x="2549144" y="111125"/>
                </a:lnTo>
                <a:lnTo>
                  <a:pt x="2546134" y="111125"/>
                </a:lnTo>
                <a:lnTo>
                  <a:pt x="2546464" y="109855"/>
                </a:lnTo>
                <a:lnTo>
                  <a:pt x="2547188" y="109855"/>
                </a:lnTo>
                <a:lnTo>
                  <a:pt x="2554757" y="108585"/>
                </a:lnTo>
                <a:lnTo>
                  <a:pt x="2561425" y="108585"/>
                </a:lnTo>
                <a:lnTo>
                  <a:pt x="2568359" y="109855"/>
                </a:lnTo>
                <a:lnTo>
                  <a:pt x="2568537" y="109855"/>
                </a:lnTo>
                <a:lnTo>
                  <a:pt x="2568537" y="106045"/>
                </a:lnTo>
                <a:lnTo>
                  <a:pt x="2546045" y="106045"/>
                </a:lnTo>
                <a:lnTo>
                  <a:pt x="2546045" y="111125"/>
                </a:lnTo>
                <a:lnTo>
                  <a:pt x="2545638" y="112395"/>
                </a:lnTo>
                <a:lnTo>
                  <a:pt x="2540089" y="112395"/>
                </a:lnTo>
                <a:lnTo>
                  <a:pt x="2539644" y="111125"/>
                </a:lnTo>
                <a:lnTo>
                  <a:pt x="2546045" y="111125"/>
                </a:lnTo>
                <a:lnTo>
                  <a:pt x="2546045" y="106045"/>
                </a:lnTo>
                <a:lnTo>
                  <a:pt x="2530678" y="106045"/>
                </a:lnTo>
                <a:lnTo>
                  <a:pt x="2530678" y="130175"/>
                </a:lnTo>
                <a:lnTo>
                  <a:pt x="2530271" y="131445"/>
                </a:lnTo>
                <a:lnTo>
                  <a:pt x="2525420" y="131445"/>
                </a:lnTo>
                <a:lnTo>
                  <a:pt x="2523286" y="132715"/>
                </a:lnTo>
                <a:lnTo>
                  <a:pt x="2522702" y="132715"/>
                </a:lnTo>
                <a:lnTo>
                  <a:pt x="2521623" y="131445"/>
                </a:lnTo>
                <a:lnTo>
                  <a:pt x="2521000" y="131445"/>
                </a:lnTo>
                <a:lnTo>
                  <a:pt x="2521000" y="142875"/>
                </a:lnTo>
                <a:lnTo>
                  <a:pt x="2518803" y="142875"/>
                </a:lnTo>
                <a:lnTo>
                  <a:pt x="2517114" y="144145"/>
                </a:lnTo>
                <a:lnTo>
                  <a:pt x="2515819" y="144145"/>
                </a:lnTo>
                <a:lnTo>
                  <a:pt x="2516073" y="145415"/>
                </a:lnTo>
                <a:lnTo>
                  <a:pt x="2517597" y="145415"/>
                </a:lnTo>
                <a:lnTo>
                  <a:pt x="2517686" y="146685"/>
                </a:lnTo>
                <a:lnTo>
                  <a:pt x="2513063" y="146685"/>
                </a:lnTo>
                <a:lnTo>
                  <a:pt x="2511615" y="145415"/>
                </a:lnTo>
                <a:lnTo>
                  <a:pt x="2512555" y="145415"/>
                </a:lnTo>
                <a:lnTo>
                  <a:pt x="2512555" y="144145"/>
                </a:lnTo>
                <a:lnTo>
                  <a:pt x="2512263" y="142875"/>
                </a:lnTo>
                <a:lnTo>
                  <a:pt x="2512098" y="142875"/>
                </a:lnTo>
                <a:lnTo>
                  <a:pt x="2512745" y="141605"/>
                </a:lnTo>
                <a:lnTo>
                  <a:pt x="2519603" y="141605"/>
                </a:lnTo>
                <a:lnTo>
                  <a:pt x="2521000" y="142875"/>
                </a:lnTo>
                <a:lnTo>
                  <a:pt x="2521000" y="131445"/>
                </a:lnTo>
                <a:lnTo>
                  <a:pt x="2519908" y="131445"/>
                </a:lnTo>
                <a:lnTo>
                  <a:pt x="2519502" y="130175"/>
                </a:lnTo>
                <a:lnTo>
                  <a:pt x="2530678" y="130175"/>
                </a:lnTo>
                <a:lnTo>
                  <a:pt x="2530678" y="106045"/>
                </a:lnTo>
                <a:lnTo>
                  <a:pt x="2524671" y="106045"/>
                </a:lnTo>
                <a:lnTo>
                  <a:pt x="2524671" y="113665"/>
                </a:lnTo>
                <a:lnTo>
                  <a:pt x="2521496" y="113665"/>
                </a:lnTo>
                <a:lnTo>
                  <a:pt x="2521699" y="112395"/>
                </a:lnTo>
                <a:lnTo>
                  <a:pt x="2523617" y="112395"/>
                </a:lnTo>
                <a:lnTo>
                  <a:pt x="2524671" y="113665"/>
                </a:lnTo>
                <a:lnTo>
                  <a:pt x="2524671" y="106045"/>
                </a:lnTo>
                <a:lnTo>
                  <a:pt x="2516174" y="106045"/>
                </a:lnTo>
                <a:lnTo>
                  <a:pt x="2516174" y="131445"/>
                </a:lnTo>
                <a:lnTo>
                  <a:pt x="2515908" y="132715"/>
                </a:lnTo>
                <a:lnTo>
                  <a:pt x="2513965" y="132715"/>
                </a:lnTo>
                <a:lnTo>
                  <a:pt x="2514003" y="131445"/>
                </a:lnTo>
                <a:lnTo>
                  <a:pt x="2516174" y="131445"/>
                </a:lnTo>
                <a:lnTo>
                  <a:pt x="2516174" y="106045"/>
                </a:lnTo>
                <a:lnTo>
                  <a:pt x="2512161" y="106045"/>
                </a:lnTo>
                <a:lnTo>
                  <a:pt x="2512161" y="112395"/>
                </a:lnTo>
                <a:lnTo>
                  <a:pt x="2508974" y="112395"/>
                </a:lnTo>
                <a:lnTo>
                  <a:pt x="2508974" y="132715"/>
                </a:lnTo>
                <a:lnTo>
                  <a:pt x="2503322" y="132715"/>
                </a:lnTo>
                <a:lnTo>
                  <a:pt x="2503322" y="142875"/>
                </a:lnTo>
                <a:lnTo>
                  <a:pt x="2501049" y="142875"/>
                </a:lnTo>
                <a:lnTo>
                  <a:pt x="2501798" y="141605"/>
                </a:lnTo>
                <a:lnTo>
                  <a:pt x="2502954" y="141605"/>
                </a:lnTo>
                <a:lnTo>
                  <a:pt x="2503322" y="142875"/>
                </a:lnTo>
                <a:lnTo>
                  <a:pt x="2503322" y="132715"/>
                </a:lnTo>
                <a:lnTo>
                  <a:pt x="2495499" y="132715"/>
                </a:lnTo>
                <a:lnTo>
                  <a:pt x="2495842" y="131445"/>
                </a:lnTo>
                <a:lnTo>
                  <a:pt x="2496235" y="131445"/>
                </a:lnTo>
                <a:lnTo>
                  <a:pt x="2496477" y="130175"/>
                </a:lnTo>
                <a:lnTo>
                  <a:pt x="2496718" y="128905"/>
                </a:lnTo>
                <a:lnTo>
                  <a:pt x="2498483" y="128905"/>
                </a:lnTo>
                <a:lnTo>
                  <a:pt x="2498788" y="130175"/>
                </a:lnTo>
                <a:lnTo>
                  <a:pt x="2498979" y="130175"/>
                </a:lnTo>
                <a:lnTo>
                  <a:pt x="2499614" y="131445"/>
                </a:lnTo>
                <a:lnTo>
                  <a:pt x="2501595" y="131445"/>
                </a:lnTo>
                <a:lnTo>
                  <a:pt x="2501595" y="130175"/>
                </a:lnTo>
                <a:lnTo>
                  <a:pt x="2500807" y="128905"/>
                </a:lnTo>
                <a:lnTo>
                  <a:pt x="2501036" y="128905"/>
                </a:lnTo>
                <a:lnTo>
                  <a:pt x="2503601" y="127635"/>
                </a:lnTo>
                <a:lnTo>
                  <a:pt x="2504719" y="127635"/>
                </a:lnTo>
                <a:lnTo>
                  <a:pt x="2506980" y="126365"/>
                </a:lnTo>
                <a:lnTo>
                  <a:pt x="2507589" y="130175"/>
                </a:lnTo>
                <a:lnTo>
                  <a:pt x="2508974" y="132715"/>
                </a:lnTo>
                <a:lnTo>
                  <a:pt x="2508974" y="112395"/>
                </a:lnTo>
                <a:lnTo>
                  <a:pt x="2502179" y="112395"/>
                </a:lnTo>
                <a:lnTo>
                  <a:pt x="2502814" y="111125"/>
                </a:lnTo>
                <a:lnTo>
                  <a:pt x="2511768" y="111125"/>
                </a:lnTo>
                <a:lnTo>
                  <a:pt x="2512161" y="112395"/>
                </a:lnTo>
                <a:lnTo>
                  <a:pt x="2512161" y="106045"/>
                </a:lnTo>
                <a:lnTo>
                  <a:pt x="2510078" y="107315"/>
                </a:lnTo>
                <a:lnTo>
                  <a:pt x="2508948" y="107315"/>
                </a:lnTo>
                <a:lnTo>
                  <a:pt x="2506929" y="106045"/>
                </a:lnTo>
                <a:lnTo>
                  <a:pt x="2502090" y="106045"/>
                </a:lnTo>
                <a:lnTo>
                  <a:pt x="2502090" y="112395"/>
                </a:lnTo>
                <a:lnTo>
                  <a:pt x="2501773" y="113665"/>
                </a:lnTo>
                <a:lnTo>
                  <a:pt x="2494165" y="113665"/>
                </a:lnTo>
                <a:lnTo>
                  <a:pt x="2494165" y="142875"/>
                </a:lnTo>
                <a:lnTo>
                  <a:pt x="2492311" y="142875"/>
                </a:lnTo>
                <a:lnTo>
                  <a:pt x="2492857" y="141605"/>
                </a:lnTo>
                <a:lnTo>
                  <a:pt x="2493429" y="141605"/>
                </a:lnTo>
                <a:lnTo>
                  <a:pt x="2494165" y="142875"/>
                </a:lnTo>
                <a:lnTo>
                  <a:pt x="2494165" y="113665"/>
                </a:lnTo>
                <a:lnTo>
                  <a:pt x="2490266" y="113665"/>
                </a:lnTo>
                <a:lnTo>
                  <a:pt x="2490266" y="132715"/>
                </a:lnTo>
                <a:lnTo>
                  <a:pt x="2488209" y="132715"/>
                </a:lnTo>
                <a:lnTo>
                  <a:pt x="2488958" y="131445"/>
                </a:lnTo>
                <a:lnTo>
                  <a:pt x="2490076" y="131445"/>
                </a:lnTo>
                <a:lnTo>
                  <a:pt x="2490266" y="132715"/>
                </a:lnTo>
                <a:lnTo>
                  <a:pt x="2490266" y="113665"/>
                </a:lnTo>
                <a:lnTo>
                  <a:pt x="2484844" y="113665"/>
                </a:lnTo>
                <a:lnTo>
                  <a:pt x="2484844" y="132715"/>
                </a:lnTo>
                <a:lnTo>
                  <a:pt x="2479129" y="132715"/>
                </a:lnTo>
                <a:lnTo>
                  <a:pt x="2479891" y="131445"/>
                </a:lnTo>
                <a:lnTo>
                  <a:pt x="2484463" y="131445"/>
                </a:lnTo>
                <a:lnTo>
                  <a:pt x="2484844" y="132715"/>
                </a:lnTo>
                <a:lnTo>
                  <a:pt x="2484844" y="113665"/>
                </a:lnTo>
                <a:lnTo>
                  <a:pt x="2482926" y="113665"/>
                </a:lnTo>
                <a:lnTo>
                  <a:pt x="2480500" y="112395"/>
                </a:lnTo>
                <a:lnTo>
                  <a:pt x="2479586" y="112395"/>
                </a:lnTo>
                <a:lnTo>
                  <a:pt x="2477376" y="113665"/>
                </a:lnTo>
                <a:lnTo>
                  <a:pt x="2467978" y="113665"/>
                </a:lnTo>
                <a:lnTo>
                  <a:pt x="2468689" y="112395"/>
                </a:lnTo>
                <a:lnTo>
                  <a:pt x="2471674" y="111125"/>
                </a:lnTo>
                <a:lnTo>
                  <a:pt x="2474303" y="112395"/>
                </a:lnTo>
                <a:lnTo>
                  <a:pt x="2476030" y="112395"/>
                </a:lnTo>
                <a:lnTo>
                  <a:pt x="2477122" y="111125"/>
                </a:lnTo>
                <a:lnTo>
                  <a:pt x="2497925" y="111125"/>
                </a:lnTo>
                <a:lnTo>
                  <a:pt x="2499779" y="112395"/>
                </a:lnTo>
                <a:lnTo>
                  <a:pt x="2502090" y="112395"/>
                </a:lnTo>
                <a:lnTo>
                  <a:pt x="2502090" y="106045"/>
                </a:lnTo>
                <a:lnTo>
                  <a:pt x="2496578" y="106045"/>
                </a:lnTo>
                <a:lnTo>
                  <a:pt x="2495448" y="104775"/>
                </a:lnTo>
                <a:lnTo>
                  <a:pt x="2493607" y="103505"/>
                </a:lnTo>
                <a:lnTo>
                  <a:pt x="2492743" y="103505"/>
                </a:lnTo>
                <a:lnTo>
                  <a:pt x="2491562" y="104775"/>
                </a:lnTo>
                <a:lnTo>
                  <a:pt x="2491282" y="104775"/>
                </a:lnTo>
                <a:lnTo>
                  <a:pt x="2489352" y="106045"/>
                </a:lnTo>
                <a:lnTo>
                  <a:pt x="2487638" y="106045"/>
                </a:lnTo>
                <a:lnTo>
                  <a:pt x="2483332" y="103505"/>
                </a:lnTo>
                <a:lnTo>
                  <a:pt x="2480614" y="103505"/>
                </a:lnTo>
                <a:lnTo>
                  <a:pt x="2477643" y="104775"/>
                </a:lnTo>
                <a:lnTo>
                  <a:pt x="2476741" y="104775"/>
                </a:lnTo>
                <a:lnTo>
                  <a:pt x="2476195" y="106045"/>
                </a:lnTo>
                <a:lnTo>
                  <a:pt x="2475446" y="107315"/>
                </a:lnTo>
                <a:lnTo>
                  <a:pt x="2469045" y="107315"/>
                </a:lnTo>
                <a:lnTo>
                  <a:pt x="2466492" y="106045"/>
                </a:lnTo>
                <a:lnTo>
                  <a:pt x="2463127" y="106045"/>
                </a:lnTo>
                <a:lnTo>
                  <a:pt x="2463127" y="147955"/>
                </a:lnTo>
                <a:lnTo>
                  <a:pt x="2462187" y="147955"/>
                </a:lnTo>
                <a:lnTo>
                  <a:pt x="2461628" y="149225"/>
                </a:lnTo>
                <a:lnTo>
                  <a:pt x="2460980" y="147955"/>
                </a:lnTo>
                <a:lnTo>
                  <a:pt x="2459786" y="147955"/>
                </a:lnTo>
                <a:lnTo>
                  <a:pt x="2460358" y="146685"/>
                </a:lnTo>
                <a:lnTo>
                  <a:pt x="2462199" y="146685"/>
                </a:lnTo>
                <a:lnTo>
                  <a:pt x="2463127" y="147955"/>
                </a:lnTo>
                <a:lnTo>
                  <a:pt x="2463127" y="106045"/>
                </a:lnTo>
                <a:lnTo>
                  <a:pt x="2462758" y="106045"/>
                </a:lnTo>
                <a:lnTo>
                  <a:pt x="2462758" y="111125"/>
                </a:lnTo>
                <a:lnTo>
                  <a:pt x="2462492" y="112395"/>
                </a:lnTo>
                <a:lnTo>
                  <a:pt x="2453589" y="112395"/>
                </a:lnTo>
                <a:lnTo>
                  <a:pt x="2453805" y="111125"/>
                </a:lnTo>
                <a:lnTo>
                  <a:pt x="2462758" y="111125"/>
                </a:lnTo>
                <a:lnTo>
                  <a:pt x="2462758" y="106045"/>
                </a:lnTo>
                <a:lnTo>
                  <a:pt x="2462326" y="106045"/>
                </a:lnTo>
                <a:lnTo>
                  <a:pt x="2457627" y="107315"/>
                </a:lnTo>
                <a:lnTo>
                  <a:pt x="2454960" y="107315"/>
                </a:lnTo>
                <a:lnTo>
                  <a:pt x="2450300" y="104775"/>
                </a:lnTo>
                <a:lnTo>
                  <a:pt x="2448242" y="104775"/>
                </a:lnTo>
                <a:lnTo>
                  <a:pt x="2448242" y="170815"/>
                </a:lnTo>
                <a:lnTo>
                  <a:pt x="2443619" y="170815"/>
                </a:lnTo>
                <a:lnTo>
                  <a:pt x="2442502" y="172085"/>
                </a:lnTo>
                <a:lnTo>
                  <a:pt x="2440394" y="172085"/>
                </a:lnTo>
                <a:lnTo>
                  <a:pt x="2440394" y="177165"/>
                </a:lnTo>
                <a:lnTo>
                  <a:pt x="2438171" y="177165"/>
                </a:lnTo>
                <a:lnTo>
                  <a:pt x="2438108" y="175895"/>
                </a:lnTo>
                <a:lnTo>
                  <a:pt x="2440101" y="175895"/>
                </a:lnTo>
                <a:lnTo>
                  <a:pt x="2440394" y="177165"/>
                </a:lnTo>
                <a:lnTo>
                  <a:pt x="2440394" y="172085"/>
                </a:lnTo>
                <a:lnTo>
                  <a:pt x="2438273" y="173355"/>
                </a:lnTo>
                <a:lnTo>
                  <a:pt x="2438019" y="175895"/>
                </a:lnTo>
                <a:lnTo>
                  <a:pt x="2436926" y="175895"/>
                </a:lnTo>
                <a:lnTo>
                  <a:pt x="2435415" y="174625"/>
                </a:lnTo>
                <a:lnTo>
                  <a:pt x="2427846" y="174625"/>
                </a:lnTo>
                <a:lnTo>
                  <a:pt x="2427846" y="205105"/>
                </a:lnTo>
                <a:lnTo>
                  <a:pt x="2427528" y="205105"/>
                </a:lnTo>
                <a:lnTo>
                  <a:pt x="2425369" y="206375"/>
                </a:lnTo>
                <a:lnTo>
                  <a:pt x="2423503" y="207645"/>
                </a:lnTo>
                <a:lnTo>
                  <a:pt x="2419121" y="206375"/>
                </a:lnTo>
                <a:lnTo>
                  <a:pt x="2405519" y="206375"/>
                </a:lnTo>
                <a:lnTo>
                  <a:pt x="2402992" y="205105"/>
                </a:lnTo>
                <a:lnTo>
                  <a:pt x="2401684" y="205105"/>
                </a:lnTo>
                <a:lnTo>
                  <a:pt x="2398941" y="206375"/>
                </a:lnTo>
                <a:lnTo>
                  <a:pt x="2397226" y="207645"/>
                </a:lnTo>
                <a:lnTo>
                  <a:pt x="2390495" y="206375"/>
                </a:lnTo>
                <a:lnTo>
                  <a:pt x="2385631" y="207645"/>
                </a:lnTo>
                <a:lnTo>
                  <a:pt x="2378049" y="206375"/>
                </a:lnTo>
                <a:lnTo>
                  <a:pt x="2375293" y="207645"/>
                </a:lnTo>
                <a:lnTo>
                  <a:pt x="2372550" y="205105"/>
                </a:lnTo>
                <a:lnTo>
                  <a:pt x="2372169" y="206375"/>
                </a:lnTo>
                <a:lnTo>
                  <a:pt x="2365629" y="206375"/>
                </a:lnTo>
                <a:lnTo>
                  <a:pt x="2360206" y="207645"/>
                </a:lnTo>
                <a:lnTo>
                  <a:pt x="2358428" y="206375"/>
                </a:lnTo>
                <a:lnTo>
                  <a:pt x="2355964" y="205105"/>
                </a:lnTo>
                <a:lnTo>
                  <a:pt x="2342007" y="205105"/>
                </a:lnTo>
                <a:lnTo>
                  <a:pt x="2342007" y="203835"/>
                </a:lnTo>
                <a:lnTo>
                  <a:pt x="2343366" y="203835"/>
                </a:lnTo>
                <a:lnTo>
                  <a:pt x="2344178" y="202565"/>
                </a:lnTo>
                <a:lnTo>
                  <a:pt x="2347353" y="201295"/>
                </a:lnTo>
                <a:lnTo>
                  <a:pt x="2349703" y="201295"/>
                </a:lnTo>
                <a:lnTo>
                  <a:pt x="2353056" y="203835"/>
                </a:lnTo>
                <a:lnTo>
                  <a:pt x="2397010" y="203835"/>
                </a:lnTo>
                <a:lnTo>
                  <a:pt x="2398699" y="202565"/>
                </a:lnTo>
                <a:lnTo>
                  <a:pt x="2399258" y="202565"/>
                </a:lnTo>
                <a:lnTo>
                  <a:pt x="2401608" y="203835"/>
                </a:lnTo>
                <a:lnTo>
                  <a:pt x="2403335" y="203835"/>
                </a:lnTo>
                <a:lnTo>
                  <a:pt x="2406180" y="202565"/>
                </a:lnTo>
                <a:lnTo>
                  <a:pt x="2407348" y="202565"/>
                </a:lnTo>
                <a:lnTo>
                  <a:pt x="2409380" y="203835"/>
                </a:lnTo>
                <a:lnTo>
                  <a:pt x="2427808" y="203835"/>
                </a:lnTo>
                <a:lnTo>
                  <a:pt x="2427846" y="205105"/>
                </a:lnTo>
                <a:lnTo>
                  <a:pt x="2427846" y="174625"/>
                </a:lnTo>
                <a:lnTo>
                  <a:pt x="2421001" y="174625"/>
                </a:lnTo>
                <a:lnTo>
                  <a:pt x="2420480" y="173355"/>
                </a:lnTo>
                <a:lnTo>
                  <a:pt x="2420848" y="172085"/>
                </a:lnTo>
                <a:lnTo>
                  <a:pt x="2422220" y="172085"/>
                </a:lnTo>
                <a:lnTo>
                  <a:pt x="2423909" y="170815"/>
                </a:lnTo>
                <a:lnTo>
                  <a:pt x="2424976" y="170815"/>
                </a:lnTo>
                <a:lnTo>
                  <a:pt x="2426576" y="169545"/>
                </a:lnTo>
                <a:lnTo>
                  <a:pt x="2447937" y="169545"/>
                </a:lnTo>
                <a:lnTo>
                  <a:pt x="2448242" y="170815"/>
                </a:lnTo>
                <a:lnTo>
                  <a:pt x="2448242" y="104775"/>
                </a:lnTo>
                <a:lnTo>
                  <a:pt x="2444712" y="106045"/>
                </a:lnTo>
                <a:lnTo>
                  <a:pt x="2443353" y="107315"/>
                </a:lnTo>
                <a:lnTo>
                  <a:pt x="2435237" y="107315"/>
                </a:lnTo>
                <a:lnTo>
                  <a:pt x="2435237" y="132715"/>
                </a:lnTo>
                <a:lnTo>
                  <a:pt x="2417064" y="132715"/>
                </a:lnTo>
                <a:lnTo>
                  <a:pt x="2417064" y="172085"/>
                </a:lnTo>
                <a:lnTo>
                  <a:pt x="2416683" y="172085"/>
                </a:lnTo>
                <a:lnTo>
                  <a:pt x="2415463" y="173355"/>
                </a:lnTo>
                <a:lnTo>
                  <a:pt x="2414816" y="172085"/>
                </a:lnTo>
                <a:lnTo>
                  <a:pt x="2413393" y="173355"/>
                </a:lnTo>
                <a:lnTo>
                  <a:pt x="2410091" y="173355"/>
                </a:lnTo>
                <a:lnTo>
                  <a:pt x="2408072" y="172085"/>
                </a:lnTo>
                <a:lnTo>
                  <a:pt x="2406878" y="172085"/>
                </a:lnTo>
                <a:lnTo>
                  <a:pt x="2404999" y="173355"/>
                </a:lnTo>
                <a:lnTo>
                  <a:pt x="2404287" y="174625"/>
                </a:lnTo>
                <a:lnTo>
                  <a:pt x="2402763" y="174625"/>
                </a:lnTo>
                <a:lnTo>
                  <a:pt x="2401976" y="173355"/>
                </a:lnTo>
                <a:lnTo>
                  <a:pt x="2403348" y="172085"/>
                </a:lnTo>
                <a:lnTo>
                  <a:pt x="2404249" y="170815"/>
                </a:lnTo>
                <a:lnTo>
                  <a:pt x="2416606" y="170815"/>
                </a:lnTo>
                <a:lnTo>
                  <a:pt x="2417064" y="172085"/>
                </a:lnTo>
                <a:lnTo>
                  <a:pt x="2417064" y="132715"/>
                </a:lnTo>
                <a:lnTo>
                  <a:pt x="2416848" y="132715"/>
                </a:lnTo>
                <a:lnTo>
                  <a:pt x="2417191" y="131445"/>
                </a:lnTo>
                <a:lnTo>
                  <a:pt x="2420683" y="131445"/>
                </a:lnTo>
                <a:lnTo>
                  <a:pt x="2422296" y="130175"/>
                </a:lnTo>
                <a:lnTo>
                  <a:pt x="2422791" y="130175"/>
                </a:lnTo>
                <a:lnTo>
                  <a:pt x="2425065" y="131445"/>
                </a:lnTo>
                <a:lnTo>
                  <a:pt x="2426792" y="131445"/>
                </a:lnTo>
                <a:lnTo>
                  <a:pt x="2429370" y="130175"/>
                </a:lnTo>
                <a:lnTo>
                  <a:pt x="2430259" y="130175"/>
                </a:lnTo>
                <a:lnTo>
                  <a:pt x="2432164" y="131445"/>
                </a:lnTo>
                <a:lnTo>
                  <a:pt x="2435009" y="131445"/>
                </a:lnTo>
                <a:lnTo>
                  <a:pt x="2435237" y="132715"/>
                </a:lnTo>
                <a:lnTo>
                  <a:pt x="2435237" y="107315"/>
                </a:lnTo>
                <a:lnTo>
                  <a:pt x="2433574" y="107315"/>
                </a:lnTo>
                <a:lnTo>
                  <a:pt x="2433574" y="113665"/>
                </a:lnTo>
                <a:lnTo>
                  <a:pt x="2429802" y="113665"/>
                </a:lnTo>
                <a:lnTo>
                  <a:pt x="2430208" y="112395"/>
                </a:lnTo>
                <a:lnTo>
                  <a:pt x="2432989" y="112395"/>
                </a:lnTo>
                <a:lnTo>
                  <a:pt x="2433574" y="113665"/>
                </a:lnTo>
                <a:lnTo>
                  <a:pt x="2433574" y="107315"/>
                </a:lnTo>
                <a:lnTo>
                  <a:pt x="2427935" y="107315"/>
                </a:lnTo>
                <a:lnTo>
                  <a:pt x="2427935" y="122555"/>
                </a:lnTo>
                <a:lnTo>
                  <a:pt x="2424239" y="122555"/>
                </a:lnTo>
                <a:lnTo>
                  <a:pt x="2424468" y="121285"/>
                </a:lnTo>
                <a:lnTo>
                  <a:pt x="2427744" y="121285"/>
                </a:lnTo>
                <a:lnTo>
                  <a:pt x="2427935" y="122555"/>
                </a:lnTo>
                <a:lnTo>
                  <a:pt x="2427935" y="107315"/>
                </a:lnTo>
                <a:lnTo>
                  <a:pt x="2422283" y="107315"/>
                </a:lnTo>
                <a:lnTo>
                  <a:pt x="2420886" y="106387"/>
                </a:lnTo>
                <a:lnTo>
                  <a:pt x="2420886" y="113665"/>
                </a:lnTo>
                <a:lnTo>
                  <a:pt x="2417076" y="113665"/>
                </a:lnTo>
                <a:lnTo>
                  <a:pt x="2417864" y="112395"/>
                </a:lnTo>
                <a:lnTo>
                  <a:pt x="2420531" y="112395"/>
                </a:lnTo>
                <a:lnTo>
                  <a:pt x="2420886" y="113665"/>
                </a:lnTo>
                <a:lnTo>
                  <a:pt x="2420886" y="106387"/>
                </a:lnTo>
                <a:lnTo>
                  <a:pt x="2420378" y="106045"/>
                </a:lnTo>
                <a:lnTo>
                  <a:pt x="2411653" y="106045"/>
                </a:lnTo>
                <a:lnTo>
                  <a:pt x="2411653" y="113665"/>
                </a:lnTo>
                <a:lnTo>
                  <a:pt x="2409075" y="113665"/>
                </a:lnTo>
                <a:lnTo>
                  <a:pt x="2408898" y="112395"/>
                </a:lnTo>
                <a:lnTo>
                  <a:pt x="2409444" y="111125"/>
                </a:lnTo>
                <a:lnTo>
                  <a:pt x="2410002" y="111125"/>
                </a:lnTo>
                <a:lnTo>
                  <a:pt x="2411107" y="112395"/>
                </a:lnTo>
                <a:lnTo>
                  <a:pt x="2411463" y="112395"/>
                </a:lnTo>
                <a:lnTo>
                  <a:pt x="2411653" y="113665"/>
                </a:lnTo>
                <a:lnTo>
                  <a:pt x="2411653" y="106045"/>
                </a:lnTo>
                <a:lnTo>
                  <a:pt x="2410625" y="106045"/>
                </a:lnTo>
                <a:lnTo>
                  <a:pt x="2409469" y="104775"/>
                </a:lnTo>
                <a:lnTo>
                  <a:pt x="2406662" y="103505"/>
                </a:lnTo>
                <a:lnTo>
                  <a:pt x="2404986" y="103505"/>
                </a:lnTo>
                <a:lnTo>
                  <a:pt x="2404986" y="113665"/>
                </a:lnTo>
                <a:lnTo>
                  <a:pt x="2402217" y="113665"/>
                </a:lnTo>
                <a:lnTo>
                  <a:pt x="2402167" y="112395"/>
                </a:lnTo>
                <a:lnTo>
                  <a:pt x="2403411" y="112395"/>
                </a:lnTo>
                <a:lnTo>
                  <a:pt x="2403843" y="111125"/>
                </a:lnTo>
                <a:lnTo>
                  <a:pt x="2404427" y="111125"/>
                </a:lnTo>
                <a:lnTo>
                  <a:pt x="2404783" y="112395"/>
                </a:lnTo>
                <a:lnTo>
                  <a:pt x="2404986" y="113665"/>
                </a:lnTo>
                <a:lnTo>
                  <a:pt x="2404986" y="103505"/>
                </a:lnTo>
                <a:lnTo>
                  <a:pt x="2404808" y="103505"/>
                </a:lnTo>
                <a:lnTo>
                  <a:pt x="2401849" y="104775"/>
                </a:lnTo>
                <a:lnTo>
                  <a:pt x="2400922" y="104775"/>
                </a:lnTo>
                <a:lnTo>
                  <a:pt x="2398890" y="107315"/>
                </a:lnTo>
                <a:lnTo>
                  <a:pt x="2398763" y="107315"/>
                </a:lnTo>
                <a:lnTo>
                  <a:pt x="2397328" y="106299"/>
                </a:lnTo>
                <a:lnTo>
                  <a:pt x="2397328" y="172085"/>
                </a:lnTo>
                <a:lnTo>
                  <a:pt x="2392311" y="174625"/>
                </a:lnTo>
                <a:lnTo>
                  <a:pt x="2390559" y="174625"/>
                </a:lnTo>
                <a:lnTo>
                  <a:pt x="2387955" y="173355"/>
                </a:lnTo>
                <a:lnTo>
                  <a:pt x="2387142" y="173355"/>
                </a:lnTo>
                <a:lnTo>
                  <a:pt x="2385466" y="174625"/>
                </a:lnTo>
                <a:lnTo>
                  <a:pt x="2384628" y="174625"/>
                </a:lnTo>
                <a:lnTo>
                  <a:pt x="2382951" y="173355"/>
                </a:lnTo>
                <a:lnTo>
                  <a:pt x="2382482" y="173355"/>
                </a:lnTo>
                <a:lnTo>
                  <a:pt x="2382482" y="200025"/>
                </a:lnTo>
                <a:lnTo>
                  <a:pt x="2380145" y="200025"/>
                </a:lnTo>
                <a:lnTo>
                  <a:pt x="2380589" y="198755"/>
                </a:lnTo>
                <a:lnTo>
                  <a:pt x="2382266" y="198755"/>
                </a:lnTo>
                <a:lnTo>
                  <a:pt x="2382482" y="200025"/>
                </a:lnTo>
                <a:lnTo>
                  <a:pt x="2382482" y="173355"/>
                </a:lnTo>
                <a:lnTo>
                  <a:pt x="2382151" y="173355"/>
                </a:lnTo>
                <a:lnTo>
                  <a:pt x="2380424" y="172085"/>
                </a:lnTo>
                <a:lnTo>
                  <a:pt x="2379522" y="172085"/>
                </a:lnTo>
                <a:lnTo>
                  <a:pt x="2378125" y="173355"/>
                </a:lnTo>
                <a:lnTo>
                  <a:pt x="2377592" y="173355"/>
                </a:lnTo>
                <a:lnTo>
                  <a:pt x="2376309" y="174625"/>
                </a:lnTo>
                <a:lnTo>
                  <a:pt x="2373376" y="174625"/>
                </a:lnTo>
                <a:lnTo>
                  <a:pt x="2372855" y="173355"/>
                </a:lnTo>
                <a:lnTo>
                  <a:pt x="2372652" y="173355"/>
                </a:lnTo>
                <a:lnTo>
                  <a:pt x="2372436" y="172085"/>
                </a:lnTo>
                <a:lnTo>
                  <a:pt x="2372690" y="172085"/>
                </a:lnTo>
                <a:lnTo>
                  <a:pt x="2374214" y="170815"/>
                </a:lnTo>
                <a:lnTo>
                  <a:pt x="2378913" y="170815"/>
                </a:lnTo>
                <a:lnTo>
                  <a:pt x="2381008" y="169545"/>
                </a:lnTo>
                <a:lnTo>
                  <a:pt x="2381923" y="169545"/>
                </a:lnTo>
                <a:lnTo>
                  <a:pt x="2385250" y="172085"/>
                </a:lnTo>
                <a:lnTo>
                  <a:pt x="2387828" y="170815"/>
                </a:lnTo>
                <a:lnTo>
                  <a:pt x="2390978" y="169545"/>
                </a:lnTo>
                <a:lnTo>
                  <a:pt x="2395067" y="169545"/>
                </a:lnTo>
                <a:lnTo>
                  <a:pt x="2397214" y="172085"/>
                </a:lnTo>
                <a:lnTo>
                  <a:pt x="2397328" y="106299"/>
                </a:lnTo>
                <a:lnTo>
                  <a:pt x="2396972" y="106045"/>
                </a:lnTo>
                <a:lnTo>
                  <a:pt x="2391537" y="106045"/>
                </a:lnTo>
                <a:lnTo>
                  <a:pt x="2391537" y="132715"/>
                </a:lnTo>
                <a:lnTo>
                  <a:pt x="2387600" y="132715"/>
                </a:lnTo>
                <a:lnTo>
                  <a:pt x="2388082" y="131445"/>
                </a:lnTo>
                <a:lnTo>
                  <a:pt x="2391156" y="131445"/>
                </a:lnTo>
                <a:lnTo>
                  <a:pt x="2391537" y="132715"/>
                </a:lnTo>
                <a:lnTo>
                  <a:pt x="2391537" y="106045"/>
                </a:lnTo>
                <a:lnTo>
                  <a:pt x="2387955" y="106045"/>
                </a:lnTo>
                <a:lnTo>
                  <a:pt x="2387955" y="114935"/>
                </a:lnTo>
                <a:lnTo>
                  <a:pt x="2387536" y="116205"/>
                </a:lnTo>
                <a:lnTo>
                  <a:pt x="2386965" y="116205"/>
                </a:lnTo>
                <a:lnTo>
                  <a:pt x="2386088" y="114935"/>
                </a:lnTo>
                <a:lnTo>
                  <a:pt x="2387955" y="114935"/>
                </a:lnTo>
                <a:lnTo>
                  <a:pt x="2387955" y="106045"/>
                </a:lnTo>
                <a:lnTo>
                  <a:pt x="2379522" y="106045"/>
                </a:lnTo>
                <a:lnTo>
                  <a:pt x="2379522" y="122555"/>
                </a:lnTo>
                <a:lnTo>
                  <a:pt x="2379294" y="123825"/>
                </a:lnTo>
                <a:lnTo>
                  <a:pt x="2378278" y="123825"/>
                </a:lnTo>
                <a:lnTo>
                  <a:pt x="2377770" y="122555"/>
                </a:lnTo>
                <a:lnTo>
                  <a:pt x="2379522" y="122555"/>
                </a:lnTo>
                <a:lnTo>
                  <a:pt x="2379522" y="106045"/>
                </a:lnTo>
                <a:lnTo>
                  <a:pt x="2376894" y="106045"/>
                </a:lnTo>
                <a:lnTo>
                  <a:pt x="2376894" y="132715"/>
                </a:lnTo>
                <a:lnTo>
                  <a:pt x="2371280" y="132715"/>
                </a:lnTo>
                <a:lnTo>
                  <a:pt x="2371433" y="131445"/>
                </a:lnTo>
                <a:lnTo>
                  <a:pt x="2376297" y="131445"/>
                </a:lnTo>
                <a:lnTo>
                  <a:pt x="2376894" y="132715"/>
                </a:lnTo>
                <a:lnTo>
                  <a:pt x="2376894" y="106045"/>
                </a:lnTo>
                <a:lnTo>
                  <a:pt x="2371407" y="106045"/>
                </a:lnTo>
                <a:lnTo>
                  <a:pt x="2371407" y="113665"/>
                </a:lnTo>
                <a:lnTo>
                  <a:pt x="2369616" y="113665"/>
                </a:lnTo>
                <a:lnTo>
                  <a:pt x="2369616" y="172085"/>
                </a:lnTo>
                <a:lnTo>
                  <a:pt x="2369096" y="172085"/>
                </a:lnTo>
                <a:lnTo>
                  <a:pt x="2368219" y="173355"/>
                </a:lnTo>
                <a:lnTo>
                  <a:pt x="2367699" y="172085"/>
                </a:lnTo>
                <a:lnTo>
                  <a:pt x="2368016" y="170815"/>
                </a:lnTo>
                <a:lnTo>
                  <a:pt x="2369235" y="170815"/>
                </a:lnTo>
                <a:lnTo>
                  <a:pt x="2369616" y="172085"/>
                </a:lnTo>
                <a:lnTo>
                  <a:pt x="2369616" y="113665"/>
                </a:lnTo>
                <a:lnTo>
                  <a:pt x="2367445" y="113665"/>
                </a:lnTo>
                <a:lnTo>
                  <a:pt x="2367737" y="112395"/>
                </a:lnTo>
                <a:lnTo>
                  <a:pt x="2370937" y="112395"/>
                </a:lnTo>
                <a:lnTo>
                  <a:pt x="2371407" y="113665"/>
                </a:lnTo>
                <a:lnTo>
                  <a:pt x="2371407" y="106045"/>
                </a:lnTo>
                <a:lnTo>
                  <a:pt x="2363876" y="106045"/>
                </a:lnTo>
                <a:lnTo>
                  <a:pt x="2361958" y="107048"/>
                </a:lnTo>
                <a:lnTo>
                  <a:pt x="2361958" y="113665"/>
                </a:lnTo>
                <a:lnTo>
                  <a:pt x="2358707" y="113665"/>
                </a:lnTo>
                <a:lnTo>
                  <a:pt x="2358707" y="173355"/>
                </a:lnTo>
                <a:lnTo>
                  <a:pt x="2358250" y="174625"/>
                </a:lnTo>
                <a:lnTo>
                  <a:pt x="2351417" y="174625"/>
                </a:lnTo>
                <a:lnTo>
                  <a:pt x="2349538" y="173355"/>
                </a:lnTo>
                <a:lnTo>
                  <a:pt x="2348166" y="172085"/>
                </a:lnTo>
                <a:lnTo>
                  <a:pt x="2344775" y="170815"/>
                </a:lnTo>
                <a:lnTo>
                  <a:pt x="2343937" y="170815"/>
                </a:lnTo>
                <a:lnTo>
                  <a:pt x="2341435" y="173355"/>
                </a:lnTo>
                <a:lnTo>
                  <a:pt x="2341549" y="174625"/>
                </a:lnTo>
                <a:lnTo>
                  <a:pt x="2342997" y="175895"/>
                </a:lnTo>
                <a:lnTo>
                  <a:pt x="2345842" y="175895"/>
                </a:lnTo>
                <a:lnTo>
                  <a:pt x="2347125" y="177165"/>
                </a:lnTo>
                <a:lnTo>
                  <a:pt x="2346604" y="177165"/>
                </a:lnTo>
                <a:lnTo>
                  <a:pt x="2344483" y="178435"/>
                </a:lnTo>
                <a:lnTo>
                  <a:pt x="2340254" y="178435"/>
                </a:lnTo>
                <a:lnTo>
                  <a:pt x="2340254" y="177165"/>
                </a:lnTo>
                <a:lnTo>
                  <a:pt x="2338641" y="177165"/>
                </a:lnTo>
                <a:lnTo>
                  <a:pt x="2338641" y="205105"/>
                </a:lnTo>
                <a:lnTo>
                  <a:pt x="2300020" y="205105"/>
                </a:lnTo>
                <a:lnTo>
                  <a:pt x="2300147" y="203835"/>
                </a:lnTo>
                <a:lnTo>
                  <a:pt x="2315959" y="203835"/>
                </a:lnTo>
                <a:lnTo>
                  <a:pt x="2317089" y="202565"/>
                </a:lnTo>
                <a:lnTo>
                  <a:pt x="2319363" y="202565"/>
                </a:lnTo>
                <a:lnTo>
                  <a:pt x="2320442" y="203835"/>
                </a:lnTo>
                <a:lnTo>
                  <a:pt x="2334298" y="203835"/>
                </a:lnTo>
                <a:lnTo>
                  <a:pt x="2336596" y="202565"/>
                </a:lnTo>
                <a:lnTo>
                  <a:pt x="2337600" y="202565"/>
                </a:lnTo>
                <a:lnTo>
                  <a:pt x="2338641" y="205105"/>
                </a:lnTo>
                <a:lnTo>
                  <a:pt x="2338641" y="177165"/>
                </a:lnTo>
                <a:lnTo>
                  <a:pt x="2333129" y="177165"/>
                </a:lnTo>
                <a:lnTo>
                  <a:pt x="2333421" y="175895"/>
                </a:lnTo>
                <a:lnTo>
                  <a:pt x="2336622" y="175895"/>
                </a:lnTo>
                <a:lnTo>
                  <a:pt x="2338400" y="174625"/>
                </a:lnTo>
                <a:lnTo>
                  <a:pt x="2339225" y="174625"/>
                </a:lnTo>
                <a:lnTo>
                  <a:pt x="2339467" y="172085"/>
                </a:lnTo>
                <a:lnTo>
                  <a:pt x="2339581" y="170815"/>
                </a:lnTo>
                <a:lnTo>
                  <a:pt x="2340546" y="169545"/>
                </a:lnTo>
                <a:lnTo>
                  <a:pt x="2352789" y="169545"/>
                </a:lnTo>
                <a:lnTo>
                  <a:pt x="2354491" y="170815"/>
                </a:lnTo>
                <a:lnTo>
                  <a:pt x="2354961" y="170815"/>
                </a:lnTo>
                <a:lnTo>
                  <a:pt x="2358326" y="169545"/>
                </a:lnTo>
                <a:lnTo>
                  <a:pt x="2358021" y="172085"/>
                </a:lnTo>
                <a:lnTo>
                  <a:pt x="2358275" y="172085"/>
                </a:lnTo>
                <a:lnTo>
                  <a:pt x="2358707" y="173355"/>
                </a:lnTo>
                <a:lnTo>
                  <a:pt x="2358707" y="113665"/>
                </a:lnTo>
                <a:lnTo>
                  <a:pt x="2358199" y="113665"/>
                </a:lnTo>
                <a:lnTo>
                  <a:pt x="2359202" y="112395"/>
                </a:lnTo>
                <a:lnTo>
                  <a:pt x="2361234" y="112395"/>
                </a:lnTo>
                <a:lnTo>
                  <a:pt x="2361958" y="113665"/>
                </a:lnTo>
                <a:lnTo>
                  <a:pt x="2361958" y="107048"/>
                </a:lnTo>
                <a:lnTo>
                  <a:pt x="2361425" y="107315"/>
                </a:lnTo>
                <a:lnTo>
                  <a:pt x="2360472" y="107315"/>
                </a:lnTo>
                <a:lnTo>
                  <a:pt x="2358567" y="106045"/>
                </a:lnTo>
                <a:lnTo>
                  <a:pt x="2352535" y="106045"/>
                </a:lnTo>
                <a:lnTo>
                  <a:pt x="2352535" y="113665"/>
                </a:lnTo>
                <a:lnTo>
                  <a:pt x="2350262" y="113665"/>
                </a:lnTo>
                <a:lnTo>
                  <a:pt x="2348014" y="114935"/>
                </a:lnTo>
                <a:lnTo>
                  <a:pt x="2345359" y="114935"/>
                </a:lnTo>
                <a:lnTo>
                  <a:pt x="2344763" y="113665"/>
                </a:lnTo>
                <a:lnTo>
                  <a:pt x="2343378" y="113665"/>
                </a:lnTo>
                <a:lnTo>
                  <a:pt x="2343454" y="112395"/>
                </a:lnTo>
                <a:lnTo>
                  <a:pt x="2345156" y="111125"/>
                </a:lnTo>
                <a:lnTo>
                  <a:pt x="2348649" y="111125"/>
                </a:lnTo>
                <a:lnTo>
                  <a:pt x="2350135" y="112395"/>
                </a:lnTo>
                <a:lnTo>
                  <a:pt x="2352294" y="112395"/>
                </a:lnTo>
                <a:lnTo>
                  <a:pt x="2352535" y="113665"/>
                </a:lnTo>
                <a:lnTo>
                  <a:pt x="2352535" y="106045"/>
                </a:lnTo>
                <a:lnTo>
                  <a:pt x="2334933" y="106045"/>
                </a:lnTo>
                <a:lnTo>
                  <a:pt x="2334933" y="113665"/>
                </a:lnTo>
                <a:lnTo>
                  <a:pt x="2331059" y="113665"/>
                </a:lnTo>
                <a:lnTo>
                  <a:pt x="2330996" y="112395"/>
                </a:lnTo>
                <a:lnTo>
                  <a:pt x="2331491" y="112395"/>
                </a:lnTo>
                <a:lnTo>
                  <a:pt x="2332418" y="111125"/>
                </a:lnTo>
                <a:lnTo>
                  <a:pt x="2332901" y="111125"/>
                </a:lnTo>
                <a:lnTo>
                  <a:pt x="2334323" y="112395"/>
                </a:lnTo>
                <a:lnTo>
                  <a:pt x="2334933" y="113665"/>
                </a:lnTo>
                <a:lnTo>
                  <a:pt x="2334933" y="106045"/>
                </a:lnTo>
                <a:lnTo>
                  <a:pt x="2324176" y="106045"/>
                </a:lnTo>
                <a:lnTo>
                  <a:pt x="2324176" y="113665"/>
                </a:lnTo>
                <a:lnTo>
                  <a:pt x="2322182" y="113665"/>
                </a:lnTo>
                <a:lnTo>
                  <a:pt x="2322182" y="177165"/>
                </a:lnTo>
                <a:lnTo>
                  <a:pt x="2321674" y="177165"/>
                </a:lnTo>
                <a:lnTo>
                  <a:pt x="2319388" y="178435"/>
                </a:lnTo>
                <a:lnTo>
                  <a:pt x="2318245" y="177165"/>
                </a:lnTo>
                <a:lnTo>
                  <a:pt x="2316746" y="177165"/>
                </a:lnTo>
                <a:lnTo>
                  <a:pt x="2316035" y="175895"/>
                </a:lnTo>
                <a:lnTo>
                  <a:pt x="2315324" y="174625"/>
                </a:lnTo>
                <a:lnTo>
                  <a:pt x="2311184" y="174625"/>
                </a:lnTo>
                <a:lnTo>
                  <a:pt x="2310828" y="173355"/>
                </a:lnTo>
                <a:lnTo>
                  <a:pt x="2320366" y="173355"/>
                </a:lnTo>
                <a:lnTo>
                  <a:pt x="2321014" y="174625"/>
                </a:lnTo>
                <a:lnTo>
                  <a:pt x="2322182" y="177165"/>
                </a:lnTo>
                <a:lnTo>
                  <a:pt x="2322182" y="113665"/>
                </a:lnTo>
                <a:lnTo>
                  <a:pt x="2320188" y="113665"/>
                </a:lnTo>
                <a:lnTo>
                  <a:pt x="2320188" y="170815"/>
                </a:lnTo>
                <a:lnTo>
                  <a:pt x="2317915" y="170815"/>
                </a:lnTo>
                <a:lnTo>
                  <a:pt x="2318283" y="169545"/>
                </a:lnTo>
                <a:lnTo>
                  <a:pt x="2319845" y="169545"/>
                </a:lnTo>
                <a:lnTo>
                  <a:pt x="2320188" y="170815"/>
                </a:lnTo>
                <a:lnTo>
                  <a:pt x="2320188" y="113665"/>
                </a:lnTo>
                <a:lnTo>
                  <a:pt x="2319807" y="113665"/>
                </a:lnTo>
                <a:lnTo>
                  <a:pt x="2319959" y="112395"/>
                </a:lnTo>
                <a:lnTo>
                  <a:pt x="2320315" y="112395"/>
                </a:lnTo>
                <a:lnTo>
                  <a:pt x="2321280" y="111125"/>
                </a:lnTo>
                <a:lnTo>
                  <a:pt x="2321801" y="111125"/>
                </a:lnTo>
                <a:lnTo>
                  <a:pt x="2323236" y="112395"/>
                </a:lnTo>
                <a:lnTo>
                  <a:pt x="2324176" y="113665"/>
                </a:lnTo>
                <a:lnTo>
                  <a:pt x="2324176" y="106045"/>
                </a:lnTo>
                <a:lnTo>
                  <a:pt x="2312911" y="106045"/>
                </a:lnTo>
                <a:lnTo>
                  <a:pt x="2312911" y="113665"/>
                </a:lnTo>
                <a:lnTo>
                  <a:pt x="2310650" y="113665"/>
                </a:lnTo>
                <a:lnTo>
                  <a:pt x="2311412" y="112395"/>
                </a:lnTo>
                <a:lnTo>
                  <a:pt x="2312555" y="112395"/>
                </a:lnTo>
                <a:lnTo>
                  <a:pt x="2312911" y="113665"/>
                </a:lnTo>
                <a:lnTo>
                  <a:pt x="2312911" y="106045"/>
                </a:lnTo>
                <a:lnTo>
                  <a:pt x="2305520" y="106045"/>
                </a:lnTo>
                <a:lnTo>
                  <a:pt x="2305520" y="170815"/>
                </a:lnTo>
                <a:lnTo>
                  <a:pt x="2305100" y="170815"/>
                </a:lnTo>
                <a:lnTo>
                  <a:pt x="2304072" y="172085"/>
                </a:lnTo>
                <a:lnTo>
                  <a:pt x="2302179" y="172085"/>
                </a:lnTo>
                <a:lnTo>
                  <a:pt x="2301367" y="170815"/>
                </a:lnTo>
                <a:lnTo>
                  <a:pt x="2300046" y="170815"/>
                </a:lnTo>
                <a:lnTo>
                  <a:pt x="2299957" y="169545"/>
                </a:lnTo>
                <a:lnTo>
                  <a:pt x="2305253" y="169545"/>
                </a:lnTo>
                <a:lnTo>
                  <a:pt x="2305520" y="170815"/>
                </a:lnTo>
                <a:lnTo>
                  <a:pt x="2305520" y="106045"/>
                </a:lnTo>
                <a:lnTo>
                  <a:pt x="2302192" y="106045"/>
                </a:lnTo>
                <a:lnTo>
                  <a:pt x="2301710" y="105968"/>
                </a:lnTo>
                <a:lnTo>
                  <a:pt x="2301710" y="113665"/>
                </a:lnTo>
                <a:lnTo>
                  <a:pt x="2298230" y="113665"/>
                </a:lnTo>
                <a:lnTo>
                  <a:pt x="2298649" y="112395"/>
                </a:lnTo>
                <a:lnTo>
                  <a:pt x="2301265" y="112395"/>
                </a:lnTo>
                <a:lnTo>
                  <a:pt x="2301710" y="113665"/>
                </a:lnTo>
                <a:lnTo>
                  <a:pt x="2301710" y="105968"/>
                </a:lnTo>
                <a:lnTo>
                  <a:pt x="2296960" y="105143"/>
                </a:lnTo>
                <a:lnTo>
                  <a:pt x="2296960" y="203835"/>
                </a:lnTo>
                <a:lnTo>
                  <a:pt x="2296718" y="205105"/>
                </a:lnTo>
                <a:lnTo>
                  <a:pt x="2294064" y="205105"/>
                </a:lnTo>
                <a:lnTo>
                  <a:pt x="2293467" y="203835"/>
                </a:lnTo>
                <a:lnTo>
                  <a:pt x="2294204" y="203835"/>
                </a:lnTo>
                <a:lnTo>
                  <a:pt x="2294966" y="202565"/>
                </a:lnTo>
                <a:lnTo>
                  <a:pt x="2296744" y="202565"/>
                </a:lnTo>
                <a:lnTo>
                  <a:pt x="2296960" y="203835"/>
                </a:lnTo>
                <a:lnTo>
                  <a:pt x="2296960" y="105143"/>
                </a:lnTo>
                <a:lnTo>
                  <a:pt x="2294864" y="104775"/>
                </a:lnTo>
                <a:lnTo>
                  <a:pt x="2294407" y="104775"/>
                </a:lnTo>
                <a:lnTo>
                  <a:pt x="2294407" y="173355"/>
                </a:lnTo>
                <a:lnTo>
                  <a:pt x="2293975" y="174625"/>
                </a:lnTo>
                <a:lnTo>
                  <a:pt x="2293416" y="174625"/>
                </a:lnTo>
                <a:lnTo>
                  <a:pt x="2293416" y="203835"/>
                </a:lnTo>
                <a:lnTo>
                  <a:pt x="2292350" y="203835"/>
                </a:lnTo>
                <a:lnTo>
                  <a:pt x="2291080" y="205105"/>
                </a:lnTo>
                <a:lnTo>
                  <a:pt x="2272652" y="205105"/>
                </a:lnTo>
                <a:lnTo>
                  <a:pt x="2272652" y="210185"/>
                </a:lnTo>
                <a:lnTo>
                  <a:pt x="2264194" y="210185"/>
                </a:lnTo>
                <a:lnTo>
                  <a:pt x="2263317" y="211455"/>
                </a:lnTo>
                <a:lnTo>
                  <a:pt x="2259355" y="211455"/>
                </a:lnTo>
                <a:lnTo>
                  <a:pt x="2258745" y="210185"/>
                </a:lnTo>
                <a:lnTo>
                  <a:pt x="2256205" y="211455"/>
                </a:lnTo>
                <a:lnTo>
                  <a:pt x="2254161" y="212725"/>
                </a:lnTo>
                <a:lnTo>
                  <a:pt x="2250122" y="212725"/>
                </a:lnTo>
                <a:lnTo>
                  <a:pt x="2248420" y="211455"/>
                </a:lnTo>
                <a:lnTo>
                  <a:pt x="2245652" y="210185"/>
                </a:lnTo>
                <a:lnTo>
                  <a:pt x="2244356" y="210185"/>
                </a:lnTo>
                <a:lnTo>
                  <a:pt x="2242045" y="211455"/>
                </a:lnTo>
                <a:lnTo>
                  <a:pt x="2240965" y="211455"/>
                </a:lnTo>
                <a:lnTo>
                  <a:pt x="2239010" y="210185"/>
                </a:lnTo>
                <a:lnTo>
                  <a:pt x="2217978" y="210185"/>
                </a:lnTo>
                <a:lnTo>
                  <a:pt x="2217166" y="211455"/>
                </a:lnTo>
                <a:lnTo>
                  <a:pt x="2213521" y="211455"/>
                </a:lnTo>
                <a:lnTo>
                  <a:pt x="2212327" y="210185"/>
                </a:lnTo>
                <a:lnTo>
                  <a:pt x="2192731" y="210185"/>
                </a:lnTo>
                <a:lnTo>
                  <a:pt x="2192731" y="222885"/>
                </a:lnTo>
                <a:lnTo>
                  <a:pt x="2191893" y="222885"/>
                </a:lnTo>
                <a:lnTo>
                  <a:pt x="2191893" y="271145"/>
                </a:lnTo>
                <a:lnTo>
                  <a:pt x="2191410" y="272415"/>
                </a:lnTo>
                <a:lnTo>
                  <a:pt x="2184577" y="272415"/>
                </a:lnTo>
                <a:lnTo>
                  <a:pt x="2184577" y="280035"/>
                </a:lnTo>
                <a:lnTo>
                  <a:pt x="2184311" y="281305"/>
                </a:lnTo>
                <a:lnTo>
                  <a:pt x="2184158" y="281305"/>
                </a:lnTo>
                <a:lnTo>
                  <a:pt x="2183384" y="282575"/>
                </a:lnTo>
                <a:lnTo>
                  <a:pt x="2176856" y="282575"/>
                </a:lnTo>
                <a:lnTo>
                  <a:pt x="2174633" y="281305"/>
                </a:lnTo>
                <a:lnTo>
                  <a:pt x="2173706" y="281305"/>
                </a:lnTo>
                <a:lnTo>
                  <a:pt x="2171776" y="282575"/>
                </a:lnTo>
                <a:lnTo>
                  <a:pt x="2165083" y="282575"/>
                </a:lnTo>
                <a:lnTo>
                  <a:pt x="2162556" y="281305"/>
                </a:lnTo>
                <a:lnTo>
                  <a:pt x="2161933" y="281305"/>
                </a:lnTo>
                <a:lnTo>
                  <a:pt x="2160498" y="282575"/>
                </a:lnTo>
                <a:lnTo>
                  <a:pt x="2159546" y="282575"/>
                </a:lnTo>
                <a:lnTo>
                  <a:pt x="2157298" y="281305"/>
                </a:lnTo>
                <a:lnTo>
                  <a:pt x="2140915" y="281305"/>
                </a:lnTo>
                <a:lnTo>
                  <a:pt x="2140458" y="280035"/>
                </a:lnTo>
                <a:lnTo>
                  <a:pt x="2140623" y="280035"/>
                </a:lnTo>
                <a:lnTo>
                  <a:pt x="2141461" y="278765"/>
                </a:lnTo>
                <a:lnTo>
                  <a:pt x="2141956" y="278765"/>
                </a:lnTo>
                <a:lnTo>
                  <a:pt x="2144674" y="277495"/>
                </a:lnTo>
                <a:lnTo>
                  <a:pt x="2146820" y="278765"/>
                </a:lnTo>
                <a:lnTo>
                  <a:pt x="2150173" y="277495"/>
                </a:lnTo>
                <a:lnTo>
                  <a:pt x="2152624" y="277495"/>
                </a:lnTo>
                <a:lnTo>
                  <a:pt x="2152904" y="276225"/>
                </a:lnTo>
                <a:lnTo>
                  <a:pt x="2158542" y="276225"/>
                </a:lnTo>
                <a:lnTo>
                  <a:pt x="2160994" y="277495"/>
                </a:lnTo>
                <a:lnTo>
                  <a:pt x="2164613" y="277495"/>
                </a:lnTo>
                <a:lnTo>
                  <a:pt x="2166378" y="278765"/>
                </a:lnTo>
                <a:lnTo>
                  <a:pt x="2168499" y="278765"/>
                </a:lnTo>
                <a:lnTo>
                  <a:pt x="2169160" y="280035"/>
                </a:lnTo>
                <a:lnTo>
                  <a:pt x="2184577" y="280035"/>
                </a:lnTo>
                <a:lnTo>
                  <a:pt x="2184577" y="272415"/>
                </a:lnTo>
                <a:lnTo>
                  <a:pt x="2173706" y="272415"/>
                </a:lnTo>
                <a:lnTo>
                  <a:pt x="2173427" y="271145"/>
                </a:lnTo>
                <a:lnTo>
                  <a:pt x="2191893" y="271145"/>
                </a:lnTo>
                <a:lnTo>
                  <a:pt x="2191893" y="222885"/>
                </a:lnTo>
                <a:lnTo>
                  <a:pt x="2181517" y="222885"/>
                </a:lnTo>
                <a:lnTo>
                  <a:pt x="2178647" y="224155"/>
                </a:lnTo>
                <a:lnTo>
                  <a:pt x="2177199" y="224155"/>
                </a:lnTo>
                <a:lnTo>
                  <a:pt x="2174646" y="222885"/>
                </a:lnTo>
                <a:lnTo>
                  <a:pt x="2171649" y="222885"/>
                </a:lnTo>
                <a:lnTo>
                  <a:pt x="2170201" y="224155"/>
                </a:lnTo>
                <a:lnTo>
                  <a:pt x="2169096" y="224155"/>
                </a:lnTo>
                <a:lnTo>
                  <a:pt x="2167432" y="222885"/>
                </a:lnTo>
                <a:lnTo>
                  <a:pt x="2165312" y="222885"/>
                </a:lnTo>
                <a:lnTo>
                  <a:pt x="2164524" y="224155"/>
                </a:lnTo>
                <a:lnTo>
                  <a:pt x="2161248" y="224155"/>
                </a:lnTo>
                <a:lnTo>
                  <a:pt x="2159089" y="222885"/>
                </a:lnTo>
                <a:lnTo>
                  <a:pt x="2153450" y="222885"/>
                </a:lnTo>
                <a:lnTo>
                  <a:pt x="2153450" y="269875"/>
                </a:lnTo>
                <a:lnTo>
                  <a:pt x="2152980" y="271145"/>
                </a:lnTo>
                <a:lnTo>
                  <a:pt x="2140102" y="271145"/>
                </a:lnTo>
                <a:lnTo>
                  <a:pt x="2137219" y="269875"/>
                </a:lnTo>
                <a:lnTo>
                  <a:pt x="2142782" y="269875"/>
                </a:lnTo>
                <a:lnTo>
                  <a:pt x="2147608" y="268605"/>
                </a:lnTo>
                <a:lnTo>
                  <a:pt x="2153183" y="269875"/>
                </a:lnTo>
                <a:lnTo>
                  <a:pt x="2153450" y="269875"/>
                </a:lnTo>
                <a:lnTo>
                  <a:pt x="2153450" y="222885"/>
                </a:lnTo>
                <a:lnTo>
                  <a:pt x="2151862" y="222885"/>
                </a:lnTo>
                <a:lnTo>
                  <a:pt x="2149322" y="224155"/>
                </a:lnTo>
                <a:lnTo>
                  <a:pt x="2147290" y="224155"/>
                </a:lnTo>
                <a:lnTo>
                  <a:pt x="2144141" y="222885"/>
                </a:lnTo>
                <a:lnTo>
                  <a:pt x="2138705" y="222885"/>
                </a:lnTo>
                <a:lnTo>
                  <a:pt x="2136762" y="221615"/>
                </a:lnTo>
                <a:lnTo>
                  <a:pt x="2132533" y="221615"/>
                </a:lnTo>
                <a:lnTo>
                  <a:pt x="2131301" y="221589"/>
                </a:lnTo>
                <a:lnTo>
                  <a:pt x="2131301" y="269875"/>
                </a:lnTo>
                <a:lnTo>
                  <a:pt x="2131161" y="269875"/>
                </a:lnTo>
                <a:lnTo>
                  <a:pt x="2130729" y="271145"/>
                </a:lnTo>
                <a:lnTo>
                  <a:pt x="2121001" y="271145"/>
                </a:lnTo>
                <a:lnTo>
                  <a:pt x="2119960" y="270586"/>
                </a:lnTo>
                <a:lnTo>
                  <a:pt x="2119960" y="278765"/>
                </a:lnTo>
                <a:lnTo>
                  <a:pt x="2118614" y="278765"/>
                </a:lnTo>
                <a:lnTo>
                  <a:pt x="2119134" y="277495"/>
                </a:lnTo>
                <a:lnTo>
                  <a:pt x="2119719" y="277495"/>
                </a:lnTo>
                <a:lnTo>
                  <a:pt x="2119960" y="278765"/>
                </a:lnTo>
                <a:lnTo>
                  <a:pt x="2119960" y="270586"/>
                </a:lnTo>
                <a:lnTo>
                  <a:pt x="2118677" y="269875"/>
                </a:lnTo>
                <a:lnTo>
                  <a:pt x="2118017" y="269875"/>
                </a:lnTo>
                <a:lnTo>
                  <a:pt x="2118068" y="268605"/>
                </a:lnTo>
                <a:lnTo>
                  <a:pt x="2128164" y="268605"/>
                </a:lnTo>
                <a:lnTo>
                  <a:pt x="2131301" y="269875"/>
                </a:lnTo>
                <a:lnTo>
                  <a:pt x="2131301" y="221589"/>
                </a:lnTo>
                <a:lnTo>
                  <a:pt x="2102116" y="220853"/>
                </a:lnTo>
                <a:lnTo>
                  <a:pt x="2102116" y="278765"/>
                </a:lnTo>
                <a:lnTo>
                  <a:pt x="2101011" y="280035"/>
                </a:lnTo>
                <a:lnTo>
                  <a:pt x="2099424" y="280035"/>
                </a:lnTo>
                <a:lnTo>
                  <a:pt x="2100059" y="278765"/>
                </a:lnTo>
                <a:lnTo>
                  <a:pt x="2100237" y="277495"/>
                </a:lnTo>
                <a:lnTo>
                  <a:pt x="2101621" y="277495"/>
                </a:lnTo>
                <a:lnTo>
                  <a:pt x="2102116" y="278765"/>
                </a:lnTo>
                <a:lnTo>
                  <a:pt x="2102116" y="220853"/>
                </a:lnTo>
                <a:lnTo>
                  <a:pt x="2098852" y="220776"/>
                </a:lnTo>
                <a:lnTo>
                  <a:pt x="2098852" y="280035"/>
                </a:lnTo>
                <a:lnTo>
                  <a:pt x="2096160" y="281305"/>
                </a:lnTo>
                <a:lnTo>
                  <a:pt x="2094039" y="281305"/>
                </a:lnTo>
                <a:lnTo>
                  <a:pt x="2090318" y="280035"/>
                </a:lnTo>
                <a:lnTo>
                  <a:pt x="2088667" y="280035"/>
                </a:lnTo>
                <a:lnTo>
                  <a:pt x="2084552" y="281305"/>
                </a:lnTo>
                <a:lnTo>
                  <a:pt x="2081225" y="280035"/>
                </a:lnTo>
                <a:lnTo>
                  <a:pt x="2079904" y="278765"/>
                </a:lnTo>
                <a:lnTo>
                  <a:pt x="2077694" y="277495"/>
                </a:lnTo>
                <a:lnTo>
                  <a:pt x="2076805" y="277495"/>
                </a:lnTo>
                <a:lnTo>
                  <a:pt x="2074672" y="278765"/>
                </a:lnTo>
                <a:lnTo>
                  <a:pt x="2073275" y="280035"/>
                </a:lnTo>
                <a:lnTo>
                  <a:pt x="2068042" y="278765"/>
                </a:lnTo>
                <a:lnTo>
                  <a:pt x="2059368" y="278765"/>
                </a:lnTo>
                <a:lnTo>
                  <a:pt x="2058035" y="277495"/>
                </a:lnTo>
                <a:lnTo>
                  <a:pt x="2056485" y="278765"/>
                </a:lnTo>
                <a:lnTo>
                  <a:pt x="2055380" y="278765"/>
                </a:lnTo>
                <a:lnTo>
                  <a:pt x="2054783" y="277495"/>
                </a:lnTo>
                <a:lnTo>
                  <a:pt x="2054644" y="277495"/>
                </a:lnTo>
                <a:lnTo>
                  <a:pt x="2054250" y="276225"/>
                </a:lnTo>
                <a:lnTo>
                  <a:pt x="2089200" y="276225"/>
                </a:lnTo>
                <a:lnTo>
                  <a:pt x="2091626" y="277495"/>
                </a:lnTo>
                <a:lnTo>
                  <a:pt x="2094661" y="277495"/>
                </a:lnTo>
                <a:lnTo>
                  <a:pt x="2096427" y="278765"/>
                </a:lnTo>
                <a:lnTo>
                  <a:pt x="2097849" y="280035"/>
                </a:lnTo>
                <a:lnTo>
                  <a:pt x="2098852" y="280035"/>
                </a:lnTo>
                <a:lnTo>
                  <a:pt x="2098852" y="220776"/>
                </a:lnTo>
                <a:lnTo>
                  <a:pt x="2098459" y="220764"/>
                </a:lnTo>
                <a:lnTo>
                  <a:pt x="2098459" y="268605"/>
                </a:lnTo>
                <a:lnTo>
                  <a:pt x="2098230" y="268605"/>
                </a:lnTo>
                <a:lnTo>
                  <a:pt x="2098230" y="273685"/>
                </a:lnTo>
                <a:lnTo>
                  <a:pt x="2096477" y="273685"/>
                </a:lnTo>
                <a:lnTo>
                  <a:pt x="2096884" y="272415"/>
                </a:lnTo>
                <a:lnTo>
                  <a:pt x="2097392" y="272415"/>
                </a:lnTo>
                <a:lnTo>
                  <a:pt x="2098230" y="273685"/>
                </a:lnTo>
                <a:lnTo>
                  <a:pt x="2098230" y="268605"/>
                </a:lnTo>
                <a:lnTo>
                  <a:pt x="2085467" y="268605"/>
                </a:lnTo>
                <a:lnTo>
                  <a:pt x="2085467" y="273685"/>
                </a:lnTo>
                <a:lnTo>
                  <a:pt x="2083689" y="273685"/>
                </a:lnTo>
                <a:lnTo>
                  <a:pt x="2084095" y="272415"/>
                </a:lnTo>
                <a:lnTo>
                  <a:pt x="2084616" y="272415"/>
                </a:lnTo>
                <a:lnTo>
                  <a:pt x="2085467" y="273685"/>
                </a:lnTo>
                <a:lnTo>
                  <a:pt x="2085467" y="268605"/>
                </a:lnTo>
                <a:lnTo>
                  <a:pt x="2050821" y="268605"/>
                </a:lnTo>
                <a:lnTo>
                  <a:pt x="2051138" y="267335"/>
                </a:lnTo>
                <a:lnTo>
                  <a:pt x="2066836" y="267335"/>
                </a:lnTo>
                <a:lnTo>
                  <a:pt x="2068550" y="266065"/>
                </a:lnTo>
                <a:lnTo>
                  <a:pt x="2069668" y="266065"/>
                </a:lnTo>
                <a:lnTo>
                  <a:pt x="2071370" y="267335"/>
                </a:lnTo>
                <a:lnTo>
                  <a:pt x="2098027" y="267335"/>
                </a:lnTo>
                <a:lnTo>
                  <a:pt x="2098459" y="268605"/>
                </a:lnTo>
                <a:lnTo>
                  <a:pt x="2098459" y="220764"/>
                </a:lnTo>
                <a:lnTo>
                  <a:pt x="2081923" y="220345"/>
                </a:lnTo>
                <a:lnTo>
                  <a:pt x="2074316" y="220345"/>
                </a:lnTo>
                <a:lnTo>
                  <a:pt x="2072703" y="219075"/>
                </a:lnTo>
                <a:lnTo>
                  <a:pt x="2071420" y="219075"/>
                </a:lnTo>
                <a:lnTo>
                  <a:pt x="2069185" y="220345"/>
                </a:lnTo>
                <a:lnTo>
                  <a:pt x="2067521" y="220345"/>
                </a:lnTo>
                <a:lnTo>
                  <a:pt x="2064956" y="219075"/>
                </a:lnTo>
                <a:lnTo>
                  <a:pt x="2064042" y="219075"/>
                </a:lnTo>
                <a:lnTo>
                  <a:pt x="2061768" y="220345"/>
                </a:lnTo>
                <a:lnTo>
                  <a:pt x="2053564" y="220345"/>
                </a:lnTo>
                <a:lnTo>
                  <a:pt x="2050707" y="219075"/>
                </a:lnTo>
                <a:lnTo>
                  <a:pt x="2047405" y="219075"/>
                </a:lnTo>
                <a:lnTo>
                  <a:pt x="2047405" y="277495"/>
                </a:lnTo>
                <a:lnTo>
                  <a:pt x="2046947" y="277495"/>
                </a:lnTo>
                <a:lnTo>
                  <a:pt x="2045525" y="278765"/>
                </a:lnTo>
                <a:lnTo>
                  <a:pt x="2043176" y="278765"/>
                </a:lnTo>
                <a:lnTo>
                  <a:pt x="2042947" y="277495"/>
                </a:lnTo>
                <a:lnTo>
                  <a:pt x="2044268" y="276225"/>
                </a:lnTo>
                <a:lnTo>
                  <a:pt x="2047214" y="276225"/>
                </a:lnTo>
                <a:lnTo>
                  <a:pt x="2047405" y="277495"/>
                </a:lnTo>
                <a:lnTo>
                  <a:pt x="2047405" y="219075"/>
                </a:lnTo>
                <a:lnTo>
                  <a:pt x="2045436" y="219075"/>
                </a:lnTo>
                <a:lnTo>
                  <a:pt x="2045436" y="268605"/>
                </a:lnTo>
                <a:lnTo>
                  <a:pt x="2040890" y="268605"/>
                </a:lnTo>
                <a:lnTo>
                  <a:pt x="2040890" y="277495"/>
                </a:lnTo>
                <a:lnTo>
                  <a:pt x="2040686" y="278765"/>
                </a:lnTo>
                <a:lnTo>
                  <a:pt x="2039226" y="278765"/>
                </a:lnTo>
                <a:lnTo>
                  <a:pt x="2039251" y="277495"/>
                </a:lnTo>
                <a:lnTo>
                  <a:pt x="2039632" y="276225"/>
                </a:lnTo>
                <a:lnTo>
                  <a:pt x="2040318" y="277495"/>
                </a:lnTo>
                <a:lnTo>
                  <a:pt x="2040890" y="277495"/>
                </a:lnTo>
                <a:lnTo>
                  <a:pt x="2040890" y="268605"/>
                </a:lnTo>
                <a:lnTo>
                  <a:pt x="2036229" y="268605"/>
                </a:lnTo>
                <a:lnTo>
                  <a:pt x="2034324" y="267335"/>
                </a:lnTo>
                <a:lnTo>
                  <a:pt x="2025370" y="267335"/>
                </a:lnTo>
                <a:lnTo>
                  <a:pt x="2025167" y="266065"/>
                </a:lnTo>
                <a:lnTo>
                  <a:pt x="2037930" y="266065"/>
                </a:lnTo>
                <a:lnTo>
                  <a:pt x="2040318" y="267335"/>
                </a:lnTo>
                <a:lnTo>
                  <a:pt x="2045055" y="267335"/>
                </a:lnTo>
                <a:lnTo>
                  <a:pt x="2045436" y="268605"/>
                </a:lnTo>
                <a:lnTo>
                  <a:pt x="2045436" y="219075"/>
                </a:lnTo>
                <a:lnTo>
                  <a:pt x="2021700" y="219075"/>
                </a:lnTo>
                <a:lnTo>
                  <a:pt x="2021700" y="266065"/>
                </a:lnTo>
                <a:lnTo>
                  <a:pt x="2020976" y="267335"/>
                </a:lnTo>
                <a:lnTo>
                  <a:pt x="2016302" y="267335"/>
                </a:lnTo>
                <a:lnTo>
                  <a:pt x="2015909" y="266065"/>
                </a:lnTo>
                <a:lnTo>
                  <a:pt x="2021700" y="266065"/>
                </a:lnTo>
                <a:lnTo>
                  <a:pt x="2021700" y="219075"/>
                </a:lnTo>
                <a:lnTo>
                  <a:pt x="2014347" y="219075"/>
                </a:lnTo>
                <a:lnTo>
                  <a:pt x="2014347" y="276225"/>
                </a:lnTo>
                <a:lnTo>
                  <a:pt x="2014270" y="277495"/>
                </a:lnTo>
                <a:lnTo>
                  <a:pt x="2010727" y="277495"/>
                </a:lnTo>
                <a:lnTo>
                  <a:pt x="2010613" y="276225"/>
                </a:lnTo>
                <a:lnTo>
                  <a:pt x="2014347" y="276225"/>
                </a:lnTo>
                <a:lnTo>
                  <a:pt x="2014347" y="219075"/>
                </a:lnTo>
                <a:lnTo>
                  <a:pt x="2012454" y="219075"/>
                </a:lnTo>
                <a:lnTo>
                  <a:pt x="2012454" y="267335"/>
                </a:lnTo>
                <a:lnTo>
                  <a:pt x="1988858" y="267335"/>
                </a:lnTo>
                <a:lnTo>
                  <a:pt x="1988858" y="274955"/>
                </a:lnTo>
                <a:lnTo>
                  <a:pt x="1988566" y="276225"/>
                </a:lnTo>
                <a:lnTo>
                  <a:pt x="1986889" y="276225"/>
                </a:lnTo>
                <a:lnTo>
                  <a:pt x="1986724" y="274955"/>
                </a:lnTo>
                <a:lnTo>
                  <a:pt x="1988858" y="274955"/>
                </a:lnTo>
                <a:lnTo>
                  <a:pt x="1988858" y="267335"/>
                </a:lnTo>
                <a:lnTo>
                  <a:pt x="1983422" y="267335"/>
                </a:lnTo>
                <a:lnTo>
                  <a:pt x="1983422" y="274955"/>
                </a:lnTo>
                <a:lnTo>
                  <a:pt x="1983130" y="276225"/>
                </a:lnTo>
                <a:lnTo>
                  <a:pt x="1981898" y="276225"/>
                </a:lnTo>
                <a:lnTo>
                  <a:pt x="1981441" y="274955"/>
                </a:lnTo>
                <a:lnTo>
                  <a:pt x="1983422" y="274955"/>
                </a:lnTo>
                <a:lnTo>
                  <a:pt x="1983422" y="267335"/>
                </a:lnTo>
                <a:lnTo>
                  <a:pt x="1981365" y="267335"/>
                </a:lnTo>
                <a:lnTo>
                  <a:pt x="1981060" y="266065"/>
                </a:lnTo>
                <a:lnTo>
                  <a:pt x="1981288" y="266065"/>
                </a:lnTo>
                <a:lnTo>
                  <a:pt x="1982190" y="264795"/>
                </a:lnTo>
                <a:lnTo>
                  <a:pt x="1982812" y="264795"/>
                </a:lnTo>
                <a:lnTo>
                  <a:pt x="1986178" y="266065"/>
                </a:lnTo>
                <a:lnTo>
                  <a:pt x="2012137" y="266065"/>
                </a:lnTo>
                <a:lnTo>
                  <a:pt x="2012454" y="267335"/>
                </a:lnTo>
                <a:lnTo>
                  <a:pt x="2012454" y="219075"/>
                </a:lnTo>
                <a:lnTo>
                  <a:pt x="2008733" y="219075"/>
                </a:lnTo>
                <a:lnTo>
                  <a:pt x="2007323" y="220345"/>
                </a:lnTo>
                <a:lnTo>
                  <a:pt x="2006485" y="220345"/>
                </a:lnTo>
                <a:lnTo>
                  <a:pt x="2004542" y="219075"/>
                </a:lnTo>
                <a:lnTo>
                  <a:pt x="1977720" y="219075"/>
                </a:lnTo>
                <a:lnTo>
                  <a:pt x="1977720" y="274955"/>
                </a:lnTo>
                <a:lnTo>
                  <a:pt x="1977339" y="276225"/>
                </a:lnTo>
                <a:lnTo>
                  <a:pt x="1970620" y="276225"/>
                </a:lnTo>
                <a:lnTo>
                  <a:pt x="1970303" y="274955"/>
                </a:lnTo>
                <a:lnTo>
                  <a:pt x="1977720" y="274955"/>
                </a:lnTo>
                <a:lnTo>
                  <a:pt x="1977720" y="219075"/>
                </a:lnTo>
                <a:lnTo>
                  <a:pt x="1975739" y="219075"/>
                </a:lnTo>
                <a:lnTo>
                  <a:pt x="1975739" y="266065"/>
                </a:lnTo>
                <a:lnTo>
                  <a:pt x="1975624" y="267335"/>
                </a:lnTo>
                <a:lnTo>
                  <a:pt x="1963267" y="267335"/>
                </a:lnTo>
                <a:lnTo>
                  <a:pt x="1963267" y="274955"/>
                </a:lnTo>
                <a:lnTo>
                  <a:pt x="1962810" y="276225"/>
                </a:lnTo>
                <a:lnTo>
                  <a:pt x="1962251" y="276225"/>
                </a:lnTo>
                <a:lnTo>
                  <a:pt x="1961362" y="274955"/>
                </a:lnTo>
                <a:lnTo>
                  <a:pt x="1963267" y="274955"/>
                </a:lnTo>
                <a:lnTo>
                  <a:pt x="1963267" y="267335"/>
                </a:lnTo>
                <a:lnTo>
                  <a:pt x="1950212" y="267335"/>
                </a:lnTo>
                <a:lnTo>
                  <a:pt x="1950262" y="266065"/>
                </a:lnTo>
                <a:lnTo>
                  <a:pt x="1952167" y="264795"/>
                </a:lnTo>
                <a:lnTo>
                  <a:pt x="1954022" y="264795"/>
                </a:lnTo>
                <a:lnTo>
                  <a:pt x="1956168" y="266065"/>
                </a:lnTo>
                <a:lnTo>
                  <a:pt x="1964296" y="266065"/>
                </a:lnTo>
                <a:lnTo>
                  <a:pt x="1969757" y="264795"/>
                </a:lnTo>
                <a:lnTo>
                  <a:pt x="1975446" y="266065"/>
                </a:lnTo>
                <a:lnTo>
                  <a:pt x="1975739" y="266065"/>
                </a:lnTo>
                <a:lnTo>
                  <a:pt x="1975739" y="219075"/>
                </a:lnTo>
                <a:lnTo>
                  <a:pt x="1950021" y="219075"/>
                </a:lnTo>
                <a:lnTo>
                  <a:pt x="1948586" y="217805"/>
                </a:lnTo>
                <a:lnTo>
                  <a:pt x="1948103" y="217805"/>
                </a:lnTo>
                <a:lnTo>
                  <a:pt x="1945754" y="219075"/>
                </a:lnTo>
                <a:lnTo>
                  <a:pt x="1940344" y="219075"/>
                </a:lnTo>
                <a:lnTo>
                  <a:pt x="1937435" y="217805"/>
                </a:lnTo>
                <a:lnTo>
                  <a:pt x="1932724" y="217805"/>
                </a:lnTo>
                <a:lnTo>
                  <a:pt x="1932190" y="219075"/>
                </a:lnTo>
                <a:lnTo>
                  <a:pt x="1929168" y="219075"/>
                </a:lnTo>
                <a:lnTo>
                  <a:pt x="1928418" y="218719"/>
                </a:lnTo>
                <a:lnTo>
                  <a:pt x="1928418" y="264795"/>
                </a:lnTo>
                <a:lnTo>
                  <a:pt x="1927910" y="266065"/>
                </a:lnTo>
                <a:lnTo>
                  <a:pt x="1926932" y="267335"/>
                </a:lnTo>
                <a:lnTo>
                  <a:pt x="1926399" y="267335"/>
                </a:lnTo>
                <a:lnTo>
                  <a:pt x="1924316" y="266065"/>
                </a:lnTo>
                <a:lnTo>
                  <a:pt x="1922907" y="266065"/>
                </a:lnTo>
                <a:lnTo>
                  <a:pt x="1922907" y="276225"/>
                </a:lnTo>
                <a:lnTo>
                  <a:pt x="1922881" y="277495"/>
                </a:lnTo>
                <a:lnTo>
                  <a:pt x="1911553" y="277495"/>
                </a:lnTo>
                <a:lnTo>
                  <a:pt x="1910118" y="276225"/>
                </a:lnTo>
                <a:lnTo>
                  <a:pt x="1909673" y="276225"/>
                </a:lnTo>
                <a:lnTo>
                  <a:pt x="1906714" y="277495"/>
                </a:lnTo>
                <a:lnTo>
                  <a:pt x="1904352" y="277495"/>
                </a:lnTo>
                <a:lnTo>
                  <a:pt x="1901164" y="276225"/>
                </a:lnTo>
                <a:lnTo>
                  <a:pt x="1890420" y="276225"/>
                </a:lnTo>
                <a:lnTo>
                  <a:pt x="1888528" y="277495"/>
                </a:lnTo>
                <a:lnTo>
                  <a:pt x="1887423" y="277495"/>
                </a:lnTo>
                <a:lnTo>
                  <a:pt x="1885543" y="276225"/>
                </a:lnTo>
                <a:lnTo>
                  <a:pt x="1884540" y="276225"/>
                </a:lnTo>
                <a:lnTo>
                  <a:pt x="1883689" y="274955"/>
                </a:lnTo>
                <a:lnTo>
                  <a:pt x="1883664" y="273685"/>
                </a:lnTo>
                <a:lnTo>
                  <a:pt x="1884375" y="273685"/>
                </a:lnTo>
                <a:lnTo>
                  <a:pt x="1886724" y="272415"/>
                </a:lnTo>
                <a:lnTo>
                  <a:pt x="1898472" y="272415"/>
                </a:lnTo>
                <a:lnTo>
                  <a:pt x="1900936" y="273685"/>
                </a:lnTo>
                <a:lnTo>
                  <a:pt x="1902091" y="274955"/>
                </a:lnTo>
                <a:lnTo>
                  <a:pt x="1907235" y="274955"/>
                </a:lnTo>
                <a:lnTo>
                  <a:pt x="1916582" y="273685"/>
                </a:lnTo>
                <a:lnTo>
                  <a:pt x="1918106" y="274955"/>
                </a:lnTo>
                <a:lnTo>
                  <a:pt x="1921852" y="274955"/>
                </a:lnTo>
                <a:lnTo>
                  <a:pt x="1922767" y="276225"/>
                </a:lnTo>
                <a:lnTo>
                  <a:pt x="1922907" y="276225"/>
                </a:lnTo>
                <a:lnTo>
                  <a:pt x="1922907" y="266065"/>
                </a:lnTo>
                <a:lnTo>
                  <a:pt x="1921268" y="266065"/>
                </a:lnTo>
                <a:lnTo>
                  <a:pt x="1920900" y="264795"/>
                </a:lnTo>
                <a:lnTo>
                  <a:pt x="1928418" y="264795"/>
                </a:lnTo>
                <a:lnTo>
                  <a:pt x="1928418" y="218719"/>
                </a:lnTo>
                <a:lnTo>
                  <a:pt x="1926577" y="217805"/>
                </a:lnTo>
                <a:lnTo>
                  <a:pt x="1913686" y="217805"/>
                </a:lnTo>
                <a:lnTo>
                  <a:pt x="1913686" y="266065"/>
                </a:lnTo>
                <a:lnTo>
                  <a:pt x="1913458" y="267335"/>
                </a:lnTo>
                <a:lnTo>
                  <a:pt x="1902942" y="267335"/>
                </a:lnTo>
                <a:lnTo>
                  <a:pt x="1902612" y="266065"/>
                </a:lnTo>
                <a:lnTo>
                  <a:pt x="1913686" y="266065"/>
                </a:lnTo>
                <a:lnTo>
                  <a:pt x="1913686" y="217805"/>
                </a:lnTo>
                <a:lnTo>
                  <a:pt x="1895043" y="217805"/>
                </a:lnTo>
                <a:lnTo>
                  <a:pt x="1895043" y="264795"/>
                </a:lnTo>
                <a:lnTo>
                  <a:pt x="1894725" y="266065"/>
                </a:lnTo>
                <a:lnTo>
                  <a:pt x="1890306" y="266065"/>
                </a:lnTo>
                <a:lnTo>
                  <a:pt x="1887943" y="267335"/>
                </a:lnTo>
                <a:lnTo>
                  <a:pt x="1887347" y="266065"/>
                </a:lnTo>
                <a:lnTo>
                  <a:pt x="1883130" y="266065"/>
                </a:lnTo>
                <a:lnTo>
                  <a:pt x="1882609" y="264795"/>
                </a:lnTo>
                <a:lnTo>
                  <a:pt x="1883765" y="263525"/>
                </a:lnTo>
                <a:lnTo>
                  <a:pt x="1884984" y="264795"/>
                </a:lnTo>
                <a:lnTo>
                  <a:pt x="1889709" y="264795"/>
                </a:lnTo>
                <a:lnTo>
                  <a:pt x="1889709" y="263525"/>
                </a:lnTo>
                <a:lnTo>
                  <a:pt x="1891182" y="264795"/>
                </a:lnTo>
                <a:lnTo>
                  <a:pt x="1895043" y="264795"/>
                </a:lnTo>
                <a:lnTo>
                  <a:pt x="1895043" y="217805"/>
                </a:lnTo>
                <a:lnTo>
                  <a:pt x="1879130" y="217805"/>
                </a:lnTo>
                <a:lnTo>
                  <a:pt x="1879130" y="274955"/>
                </a:lnTo>
                <a:lnTo>
                  <a:pt x="1878799" y="276225"/>
                </a:lnTo>
                <a:lnTo>
                  <a:pt x="1877580" y="276225"/>
                </a:lnTo>
                <a:lnTo>
                  <a:pt x="1875993" y="277495"/>
                </a:lnTo>
                <a:lnTo>
                  <a:pt x="1873072" y="277495"/>
                </a:lnTo>
                <a:lnTo>
                  <a:pt x="1872691" y="276225"/>
                </a:lnTo>
                <a:lnTo>
                  <a:pt x="1872754" y="274955"/>
                </a:lnTo>
                <a:lnTo>
                  <a:pt x="1874088" y="273685"/>
                </a:lnTo>
                <a:lnTo>
                  <a:pt x="1878634" y="273685"/>
                </a:lnTo>
                <a:lnTo>
                  <a:pt x="1879130" y="274955"/>
                </a:lnTo>
                <a:lnTo>
                  <a:pt x="1879130" y="217805"/>
                </a:lnTo>
                <a:lnTo>
                  <a:pt x="1878838" y="217805"/>
                </a:lnTo>
                <a:lnTo>
                  <a:pt x="1877098" y="219075"/>
                </a:lnTo>
                <a:lnTo>
                  <a:pt x="1876298" y="217805"/>
                </a:lnTo>
                <a:lnTo>
                  <a:pt x="1872653" y="217805"/>
                </a:lnTo>
                <a:lnTo>
                  <a:pt x="1868995" y="219075"/>
                </a:lnTo>
                <a:lnTo>
                  <a:pt x="1866950" y="219075"/>
                </a:lnTo>
                <a:lnTo>
                  <a:pt x="1863128" y="217805"/>
                </a:lnTo>
                <a:lnTo>
                  <a:pt x="1861413" y="217805"/>
                </a:lnTo>
                <a:lnTo>
                  <a:pt x="1859407" y="219075"/>
                </a:lnTo>
                <a:lnTo>
                  <a:pt x="1856498" y="219075"/>
                </a:lnTo>
                <a:lnTo>
                  <a:pt x="1856498" y="264795"/>
                </a:lnTo>
                <a:lnTo>
                  <a:pt x="1855381" y="266065"/>
                </a:lnTo>
                <a:lnTo>
                  <a:pt x="1854517" y="266065"/>
                </a:lnTo>
                <a:lnTo>
                  <a:pt x="1853425" y="264795"/>
                </a:lnTo>
                <a:lnTo>
                  <a:pt x="1856498" y="264795"/>
                </a:lnTo>
                <a:lnTo>
                  <a:pt x="1856498" y="219075"/>
                </a:lnTo>
                <a:lnTo>
                  <a:pt x="1855812" y="219075"/>
                </a:lnTo>
                <a:lnTo>
                  <a:pt x="1853260" y="217805"/>
                </a:lnTo>
                <a:lnTo>
                  <a:pt x="1849145" y="217805"/>
                </a:lnTo>
                <a:lnTo>
                  <a:pt x="1849145" y="264795"/>
                </a:lnTo>
                <a:lnTo>
                  <a:pt x="1843963" y="266065"/>
                </a:lnTo>
                <a:lnTo>
                  <a:pt x="1826463" y="266065"/>
                </a:lnTo>
                <a:lnTo>
                  <a:pt x="1825955" y="264795"/>
                </a:lnTo>
                <a:lnTo>
                  <a:pt x="1841093" y="264795"/>
                </a:lnTo>
                <a:lnTo>
                  <a:pt x="1845030" y="263525"/>
                </a:lnTo>
                <a:lnTo>
                  <a:pt x="1849145" y="264795"/>
                </a:lnTo>
                <a:lnTo>
                  <a:pt x="1849145" y="217805"/>
                </a:lnTo>
                <a:lnTo>
                  <a:pt x="1822094" y="217805"/>
                </a:lnTo>
                <a:lnTo>
                  <a:pt x="1822094" y="264795"/>
                </a:lnTo>
                <a:lnTo>
                  <a:pt x="1821751" y="266065"/>
                </a:lnTo>
                <a:lnTo>
                  <a:pt x="1807210" y="266065"/>
                </a:lnTo>
                <a:lnTo>
                  <a:pt x="1804987" y="267335"/>
                </a:lnTo>
                <a:lnTo>
                  <a:pt x="1804098" y="267335"/>
                </a:lnTo>
                <a:lnTo>
                  <a:pt x="1802206" y="266065"/>
                </a:lnTo>
                <a:lnTo>
                  <a:pt x="1796834" y="266065"/>
                </a:lnTo>
                <a:lnTo>
                  <a:pt x="1795068" y="264795"/>
                </a:lnTo>
                <a:lnTo>
                  <a:pt x="1822094" y="264795"/>
                </a:lnTo>
                <a:lnTo>
                  <a:pt x="1822094" y="217805"/>
                </a:lnTo>
                <a:lnTo>
                  <a:pt x="1808492" y="217805"/>
                </a:lnTo>
                <a:lnTo>
                  <a:pt x="1807311" y="216535"/>
                </a:lnTo>
                <a:lnTo>
                  <a:pt x="1803590" y="216535"/>
                </a:lnTo>
                <a:lnTo>
                  <a:pt x="1802676" y="217805"/>
                </a:lnTo>
                <a:lnTo>
                  <a:pt x="1790560" y="217805"/>
                </a:lnTo>
                <a:lnTo>
                  <a:pt x="1790560" y="273685"/>
                </a:lnTo>
                <a:lnTo>
                  <a:pt x="1785810" y="273685"/>
                </a:lnTo>
                <a:lnTo>
                  <a:pt x="1784934" y="274955"/>
                </a:lnTo>
                <a:lnTo>
                  <a:pt x="1783867" y="273685"/>
                </a:lnTo>
                <a:lnTo>
                  <a:pt x="1783702" y="273685"/>
                </a:lnTo>
                <a:lnTo>
                  <a:pt x="1783930" y="272415"/>
                </a:lnTo>
                <a:lnTo>
                  <a:pt x="1790065" y="272415"/>
                </a:lnTo>
                <a:lnTo>
                  <a:pt x="1790560" y="273685"/>
                </a:lnTo>
                <a:lnTo>
                  <a:pt x="1790560" y="217805"/>
                </a:lnTo>
                <a:lnTo>
                  <a:pt x="1785175" y="217805"/>
                </a:lnTo>
                <a:lnTo>
                  <a:pt x="1785175" y="264795"/>
                </a:lnTo>
                <a:lnTo>
                  <a:pt x="1775726" y="266065"/>
                </a:lnTo>
                <a:lnTo>
                  <a:pt x="1758467" y="266065"/>
                </a:lnTo>
                <a:lnTo>
                  <a:pt x="1749564" y="264795"/>
                </a:lnTo>
                <a:lnTo>
                  <a:pt x="1749044" y="264795"/>
                </a:lnTo>
                <a:lnTo>
                  <a:pt x="1755597" y="263525"/>
                </a:lnTo>
                <a:lnTo>
                  <a:pt x="1767103" y="263525"/>
                </a:lnTo>
                <a:lnTo>
                  <a:pt x="1767103" y="264795"/>
                </a:lnTo>
                <a:lnTo>
                  <a:pt x="1785175" y="264795"/>
                </a:lnTo>
                <a:lnTo>
                  <a:pt x="1785175" y="217805"/>
                </a:lnTo>
                <a:lnTo>
                  <a:pt x="1772831" y="217805"/>
                </a:lnTo>
                <a:lnTo>
                  <a:pt x="1766087" y="215265"/>
                </a:lnTo>
                <a:lnTo>
                  <a:pt x="1743176" y="215265"/>
                </a:lnTo>
                <a:lnTo>
                  <a:pt x="1743176" y="264795"/>
                </a:lnTo>
                <a:lnTo>
                  <a:pt x="1742986" y="264795"/>
                </a:lnTo>
                <a:lnTo>
                  <a:pt x="1742109" y="266065"/>
                </a:lnTo>
                <a:lnTo>
                  <a:pt x="1740890" y="266065"/>
                </a:lnTo>
                <a:lnTo>
                  <a:pt x="1738337" y="264795"/>
                </a:lnTo>
                <a:lnTo>
                  <a:pt x="1737817" y="264795"/>
                </a:lnTo>
                <a:lnTo>
                  <a:pt x="1737880" y="263525"/>
                </a:lnTo>
                <a:lnTo>
                  <a:pt x="1741855" y="263525"/>
                </a:lnTo>
                <a:lnTo>
                  <a:pt x="1743176" y="264795"/>
                </a:lnTo>
                <a:lnTo>
                  <a:pt x="1743176" y="215265"/>
                </a:lnTo>
                <a:lnTo>
                  <a:pt x="1740776" y="215265"/>
                </a:lnTo>
                <a:lnTo>
                  <a:pt x="1739874" y="216535"/>
                </a:lnTo>
                <a:lnTo>
                  <a:pt x="1737093" y="217805"/>
                </a:lnTo>
                <a:lnTo>
                  <a:pt x="1734947" y="217805"/>
                </a:lnTo>
                <a:lnTo>
                  <a:pt x="1732241" y="216535"/>
                </a:lnTo>
                <a:lnTo>
                  <a:pt x="1730311" y="216535"/>
                </a:lnTo>
                <a:lnTo>
                  <a:pt x="1729435" y="215265"/>
                </a:lnTo>
                <a:lnTo>
                  <a:pt x="1708683" y="215265"/>
                </a:lnTo>
                <a:lnTo>
                  <a:pt x="1708683" y="263525"/>
                </a:lnTo>
                <a:lnTo>
                  <a:pt x="1708188" y="263525"/>
                </a:lnTo>
                <a:lnTo>
                  <a:pt x="1706778" y="264795"/>
                </a:lnTo>
                <a:lnTo>
                  <a:pt x="1704187" y="264795"/>
                </a:lnTo>
                <a:lnTo>
                  <a:pt x="1704111" y="263525"/>
                </a:lnTo>
                <a:lnTo>
                  <a:pt x="1705152" y="262255"/>
                </a:lnTo>
                <a:lnTo>
                  <a:pt x="1708162" y="262255"/>
                </a:lnTo>
                <a:lnTo>
                  <a:pt x="1708683" y="263525"/>
                </a:lnTo>
                <a:lnTo>
                  <a:pt x="1708683" y="215265"/>
                </a:lnTo>
                <a:lnTo>
                  <a:pt x="1686585" y="215265"/>
                </a:lnTo>
                <a:lnTo>
                  <a:pt x="1686585" y="272415"/>
                </a:lnTo>
                <a:lnTo>
                  <a:pt x="1683004" y="272415"/>
                </a:lnTo>
                <a:lnTo>
                  <a:pt x="1682877" y="271145"/>
                </a:lnTo>
                <a:lnTo>
                  <a:pt x="1686471" y="271145"/>
                </a:lnTo>
                <a:lnTo>
                  <a:pt x="1686585" y="272415"/>
                </a:lnTo>
                <a:lnTo>
                  <a:pt x="1686585" y="215265"/>
                </a:lnTo>
                <a:lnTo>
                  <a:pt x="1682953" y="215265"/>
                </a:lnTo>
                <a:lnTo>
                  <a:pt x="1682953" y="263525"/>
                </a:lnTo>
                <a:lnTo>
                  <a:pt x="1654378" y="263525"/>
                </a:lnTo>
                <a:lnTo>
                  <a:pt x="1654378" y="272415"/>
                </a:lnTo>
                <a:lnTo>
                  <a:pt x="1654009" y="273685"/>
                </a:lnTo>
                <a:lnTo>
                  <a:pt x="1648980" y="273685"/>
                </a:lnTo>
                <a:lnTo>
                  <a:pt x="1647748" y="272415"/>
                </a:lnTo>
                <a:lnTo>
                  <a:pt x="1647863" y="271145"/>
                </a:lnTo>
                <a:lnTo>
                  <a:pt x="1653654" y="271145"/>
                </a:lnTo>
                <a:lnTo>
                  <a:pt x="1654378" y="272415"/>
                </a:lnTo>
                <a:lnTo>
                  <a:pt x="1654378" y="263525"/>
                </a:lnTo>
                <a:lnTo>
                  <a:pt x="1649844" y="263525"/>
                </a:lnTo>
                <a:lnTo>
                  <a:pt x="1650314" y="262255"/>
                </a:lnTo>
                <a:lnTo>
                  <a:pt x="1682661" y="262255"/>
                </a:lnTo>
                <a:lnTo>
                  <a:pt x="1682953" y="263525"/>
                </a:lnTo>
                <a:lnTo>
                  <a:pt x="1682953" y="215265"/>
                </a:lnTo>
                <a:lnTo>
                  <a:pt x="1646250" y="215265"/>
                </a:lnTo>
                <a:lnTo>
                  <a:pt x="1646250" y="263525"/>
                </a:lnTo>
                <a:lnTo>
                  <a:pt x="1644472" y="263525"/>
                </a:lnTo>
                <a:lnTo>
                  <a:pt x="1644472" y="271145"/>
                </a:lnTo>
                <a:lnTo>
                  <a:pt x="1644129" y="272415"/>
                </a:lnTo>
                <a:lnTo>
                  <a:pt x="1638935" y="272415"/>
                </a:lnTo>
                <a:lnTo>
                  <a:pt x="1639227" y="271145"/>
                </a:lnTo>
                <a:lnTo>
                  <a:pt x="1644472" y="271145"/>
                </a:lnTo>
                <a:lnTo>
                  <a:pt x="1644472" y="263525"/>
                </a:lnTo>
                <a:lnTo>
                  <a:pt x="1640776" y="263525"/>
                </a:lnTo>
                <a:lnTo>
                  <a:pt x="1641360" y="262255"/>
                </a:lnTo>
                <a:lnTo>
                  <a:pt x="1645780" y="262255"/>
                </a:lnTo>
                <a:lnTo>
                  <a:pt x="1646250" y="263525"/>
                </a:lnTo>
                <a:lnTo>
                  <a:pt x="1646250" y="215265"/>
                </a:lnTo>
                <a:lnTo>
                  <a:pt x="1642541" y="215265"/>
                </a:lnTo>
                <a:lnTo>
                  <a:pt x="1640357" y="213995"/>
                </a:lnTo>
                <a:lnTo>
                  <a:pt x="1636928" y="213995"/>
                </a:lnTo>
                <a:lnTo>
                  <a:pt x="1636928" y="263525"/>
                </a:lnTo>
                <a:lnTo>
                  <a:pt x="1622577" y="263525"/>
                </a:lnTo>
                <a:lnTo>
                  <a:pt x="1622793" y="262255"/>
                </a:lnTo>
                <a:lnTo>
                  <a:pt x="1636674" y="262255"/>
                </a:lnTo>
                <a:lnTo>
                  <a:pt x="1636928" y="263525"/>
                </a:lnTo>
                <a:lnTo>
                  <a:pt x="1636928" y="213995"/>
                </a:lnTo>
                <a:lnTo>
                  <a:pt x="1633702" y="213995"/>
                </a:lnTo>
                <a:lnTo>
                  <a:pt x="1631823" y="215265"/>
                </a:lnTo>
                <a:lnTo>
                  <a:pt x="1631403" y="215265"/>
                </a:lnTo>
                <a:lnTo>
                  <a:pt x="1630946" y="213995"/>
                </a:lnTo>
                <a:lnTo>
                  <a:pt x="1631594" y="212725"/>
                </a:lnTo>
                <a:lnTo>
                  <a:pt x="1657489" y="212725"/>
                </a:lnTo>
                <a:lnTo>
                  <a:pt x="1660029" y="213995"/>
                </a:lnTo>
                <a:lnTo>
                  <a:pt x="1661490" y="213995"/>
                </a:lnTo>
                <a:lnTo>
                  <a:pt x="1663534" y="212725"/>
                </a:lnTo>
                <a:lnTo>
                  <a:pt x="1668805" y="212725"/>
                </a:lnTo>
                <a:lnTo>
                  <a:pt x="1669326" y="213995"/>
                </a:lnTo>
                <a:lnTo>
                  <a:pt x="1671675" y="213995"/>
                </a:lnTo>
                <a:lnTo>
                  <a:pt x="1673047" y="212725"/>
                </a:lnTo>
                <a:lnTo>
                  <a:pt x="1673669" y="212725"/>
                </a:lnTo>
                <a:lnTo>
                  <a:pt x="1675460" y="213995"/>
                </a:lnTo>
                <a:lnTo>
                  <a:pt x="1676501" y="212725"/>
                </a:lnTo>
                <a:lnTo>
                  <a:pt x="1687004" y="212725"/>
                </a:lnTo>
                <a:lnTo>
                  <a:pt x="1688147" y="213995"/>
                </a:lnTo>
                <a:lnTo>
                  <a:pt x="1699539" y="213995"/>
                </a:lnTo>
                <a:lnTo>
                  <a:pt x="1702765" y="212725"/>
                </a:lnTo>
                <a:lnTo>
                  <a:pt x="1705419" y="212725"/>
                </a:lnTo>
                <a:lnTo>
                  <a:pt x="1708873" y="213995"/>
                </a:lnTo>
                <a:lnTo>
                  <a:pt x="1709775" y="213995"/>
                </a:lnTo>
                <a:lnTo>
                  <a:pt x="1711985" y="212725"/>
                </a:lnTo>
                <a:lnTo>
                  <a:pt x="1723161" y="212725"/>
                </a:lnTo>
                <a:lnTo>
                  <a:pt x="1725345" y="213995"/>
                </a:lnTo>
                <a:lnTo>
                  <a:pt x="1784019" y="213995"/>
                </a:lnTo>
                <a:lnTo>
                  <a:pt x="1785747" y="212725"/>
                </a:lnTo>
                <a:lnTo>
                  <a:pt x="1786585" y="213995"/>
                </a:lnTo>
                <a:lnTo>
                  <a:pt x="1787702" y="213995"/>
                </a:lnTo>
                <a:lnTo>
                  <a:pt x="1788007" y="212725"/>
                </a:lnTo>
                <a:lnTo>
                  <a:pt x="1790598" y="212725"/>
                </a:lnTo>
                <a:lnTo>
                  <a:pt x="1792820" y="213995"/>
                </a:lnTo>
                <a:lnTo>
                  <a:pt x="1836331" y="213995"/>
                </a:lnTo>
                <a:lnTo>
                  <a:pt x="1838591" y="215265"/>
                </a:lnTo>
                <a:lnTo>
                  <a:pt x="1839175" y="215265"/>
                </a:lnTo>
                <a:lnTo>
                  <a:pt x="1842173" y="213995"/>
                </a:lnTo>
                <a:lnTo>
                  <a:pt x="1844560" y="213995"/>
                </a:lnTo>
                <a:lnTo>
                  <a:pt x="1847519" y="215265"/>
                </a:lnTo>
                <a:lnTo>
                  <a:pt x="1847989" y="215265"/>
                </a:lnTo>
                <a:lnTo>
                  <a:pt x="1849704" y="213995"/>
                </a:lnTo>
                <a:lnTo>
                  <a:pt x="1879917" y="213995"/>
                </a:lnTo>
                <a:lnTo>
                  <a:pt x="1881047" y="215265"/>
                </a:lnTo>
                <a:lnTo>
                  <a:pt x="1883892" y="215265"/>
                </a:lnTo>
                <a:lnTo>
                  <a:pt x="1886724" y="213995"/>
                </a:lnTo>
                <a:lnTo>
                  <a:pt x="1891563" y="213995"/>
                </a:lnTo>
                <a:lnTo>
                  <a:pt x="1892160" y="215265"/>
                </a:lnTo>
                <a:lnTo>
                  <a:pt x="1894433" y="215265"/>
                </a:lnTo>
                <a:lnTo>
                  <a:pt x="1896986" y="213995"/>
                </a:lnTo>
                <a:lnTo>
                  <a:pt x="1898650" y="213995"/>
                </a:lnTo>
                <a:lnTo>
                  <a:pt x="1900428" y="215265"/>
                </a:lnTo>
                <a:lnTo>
                  <a:pt x="1902472" y="215265"/>
                </a:lnTo>
                <a:lnTo>
                  <a:pt x="1930234" y="216535"/>
                </a:lnTo>
                <a:lnTo>
                  <a:pt x="1931682" y="215265"/>
                </a:lnTo>
                <a:lnTo>
                  <a:pt x="1943798" y="215265"/>
                </a:lnTo>
                <a:lnTo>
                  <a:pt x="1950199" y="216535"/>
                </a:lnTo>
                <a:lnTo>
                  <a:pt x="1999843" y="216535"/>
                </a:lnTo>
                <a:lnTo>
                  <a:pt x="2001774" y="217805"/>
                </a:lnTo>
                <a:lnTo>
                  <a:pt x="2017255" y="217805"/>
                </a:lnTo>
                <a:lnTo>
                  <a:pt x="2017852" y="216535"/>
                </a:lnTo>
                <a:lnTo>
                  <a:pt x="2020125" y="216535"/>
                </a:lnTo>
                <a:lnTo>
                  <a:pt x="2021801" y="217805"/>
                </a:lnTo>
                <a:lnTo>
                  <a:pt x="2087003" y="217805"/>
                </a:lnTo>
                <a:lnTo>
                  <a:pt x="2088972" y="219075"/>
                </a:lnTo>
                <a:lnTo>
                  <a:pt x="2089442" y="219075"/>
                </a:lnTo>
                <a:lnTo>
                  <a:pt x="2091537" y="217805"/>
                </a:lnTo>
                <a:lnTo>
                  <a:pt x="2092960" y="217805"/>
                </a:lnTo>
                <a:lnTo>
                  <a:pt x="2094903" y="219075"/>
                </a:lnTo>
                <a:lnTo>
                  <a:pt x="2137168" y="219075"/>
                </a:lnTo>
                <a:lnTo>
                  <a:pt x="2138603" y="217805"/>
                </a:lnTo>
                <a:lnTo>
                  <a:pt x="2139137" y="217805"/>
                </a:lnTo>
                <a:lnTo>
                  <a:pt x="2141944" y="219075"/>
                </a:lnTo>
                <a:lnTo>
                  <a:pt x="2144433" y="219075"/>
                </a:lnTo>
                <a:lnTo>
                  <a:pt x="2146858" y="220345"/>
                </a:lnTo>
                <a:lnTo>
                  <a:pt x="2147290" y="220345"/>
                </a:lnTo>
                <a:lnTo>
                  <a:pt x="2149691" y="219075"/>
                </a:lnTo>
                <a:lnTo>
                  <a:pt x="2155952" y="219075"/>
                </a:lnTo>
                <a:lnTo>
                  <a:pt x="2156498" y="217805"/>
                </a:lnTo>
                <a:lnTo>
                  <a:pt x="2157628" y="217805"/>
                </a:lnTo>
                <a:lnTo>
                  <a:pt x="2158200" y="219075"/>
                </a:lnTo>
                <a:lnTo>
                  <a:pt x="2167229" y="219075"/>
                </a:lnTo>
                <a:lnTo>
                  <a:pt x="2168372" y="220345"/>
                </a:lnTo>
                <a:lnTo>
                  <a:pt x="2173160" y="220345"/>
                </a:lnTo>
                <a:lnTo>
                  <a:pt x="2174938" y="219075"/>
                </a:lnTo>
                <a:lnTo>
                  <a:pt x="2176208" y="219075"/>
                </a:lnTo>
                <a:lnTo>
                  <a:pt x="2179256" y="220345"/>
                </a:lnTo>
                <a:lnTo>
                  <a:pt x="2181314" y="221615"/>
                </a:lnTo>
                <a:lnTo>
                  <a:pt x="2185911" y="221615"/>
                </a:lnTo>
                <a:lnTo>
                  <a:pt x="2188349" y="220345"/>
                </a:lnTo>
                <a:lnTo>
                  <a:pt x="2191575" y="221615"/>
                </a:lnTo>
                <a:lnTo>
                  <a:pt x="2192109" y="221615"/>
                </a:lnTo>
                <a:lnTo>
                  <a:pt x="2192731" y="222885"/>
                </a:lnTo>
                <a:lnTo>
                  <a:pt x="2192731" y="210185"/>
                </a:lnTo>
                <a:lnTo>
                  <a:pt x="2191512" y="210185"/>
                </a:lnTo>
                <a:lnTo>
                  <a:pt x="2191258" y="208915"/>
                </a:lnTo>
                <a:lnTo>
                  <a:pt x="2191093" y="208915"/>
                </a:lnTo>
                <a:lnTo>
                  <a:pt x="2191499" y="207645"/>
                </a:lnTo>
                <a:lnTo>
                  <a:pt x="2191994" y="207645"/>
                </a:lnTo>
                <a:lnTo>
                  <a:pt x="2194941" y="208915"/>
                </a:lnTo>
                <a:lnTo>
                  <a:pt x="2197290" y="208915"/>
                </a:lnTo>
                <a:lnTo>
                  <a:pt x="2200745" y="207645"/>
                </a:lnTo>
                <a:lnTo>
                  <a:pt x="2211628" y="207645"/>
                </a:lnTo>
                <a:lnTo>
                  <a:pt x="2213559" y="208915"/>
                </a:lnTo>
                <a:lnTo>
                  <a:pt x="2272106" y="208915"/>
                </a:lnTo>
                <a:lnTo>
                  <a:pt x="2272652" y="210185"/>
                </a:lnTo>
                <a:lnTo>
                  <a:pt x="2272652" y="205105"/>
                </a:lnTo>
                <a:lnTo>
                  <a:pt x="2261171" y="205105"/>
                </a:lnTo>
                <a:lnTo>
                  <a:pt x="2260511" y="203835"/>
                </a:lnTo>
                <a:lnTo>
                  <a:pt x="2261565" y="203835"/>
                </a:lnTo>
                <a:lnTo>
                  <a:pt x="2262619" y="202565"/>
                </a:lnTo>
                <a:lnTo>
                  <a:pt x="2265159" y="201295"/>
                </a:lnTo>
                <a:lnTo>
                  <a:pt x="2266289" y="201295"/>
                </a:lnTo>
                <a:lnTo>
                  <a:pt x="2269071" y="200025"/>
                </a:lnTo>
                <a:lnTo>
                  <a:pt x="2271509" y="200025"/>
                </a:lnTo>
                <a:lnTo>
                  <a:pt x="2271572" y="199898"/>
                </a:lnTo>
                <a:lnTo>
                  <a:pt x="2271687" y="200050"/>
                </a:lnTo>
                <a:lnTo>
                  <a:pt x="2271877" y="200507"/>
                </a:lnTo>
                <a:lnTo>
                  <a:pt x="2272792" y="201396"/>
                </a:lnTo>
                <a:lnTo>
                  <a:pt x="2273770" y="201396"/>
                </a:lnTo>
                <a:lnTo>
                  <a:pt x="2274354" y="200850"/>
                </a:lnTo>
                <a:lnTo>
                  <a:pt x="2274697" y="200520"/>
                </a:lnTo>
                <a:lnTo>
                  <a:pt x="2274913" y="200050"/>
                </a:lnTo>
                <a:lnTo>
                  <a:pt x="2275027" y="199872"/>
                </a:lnTo>
                <a:lnTo>
                  <a:pt x="2275103" y="200025"/>
                </a:lnTo>
                <a:lnTo>
                  <a:pt x="2278113" y="200025"/>
                </a:lnTo>
                <a:lnTo>
                  <a:pt x="2279929" y="198755"/>
                </a:lnTo>
                <a:lnTo>
                  <a:pt x="2283510" y="198755"/>
                </a:lnTo>
                <a:lnTo>
                  <a:pt x="2284679" y="201295"/>
                </a:lnTo>
                <a:lnTo>
                  <a:pt x="2285669" y="202565"/>
                </a:lnTo>
                <a:lnTo>
                  <a:pt x="2293264" y="202565"/>
                </a:lnTo>
                <a:lnTo>
                  <a:pt x="2293416" y="203835"/>
                </a:lnTo>
                <a:lnTo>
                  <a:pt x="2293416" y="174625"/>
                </a:lnTo>
                <a:lnTo>
                  <a:pt x="2293035" y="174625"/>
                </a:lnTo>
                <a:lnTo>
                  <a:pt x="2292477" y="173355"/>
                </a:lnTo>
                <a:lnTo>
                  <a:pt x="2291842" y="173355"/>
                </a:lnTo>
                <a:lnTo>
                  <a:pt x="2291727" y="172085"/>
                </a:lnTo>
                <a:lnTo>
                  <a:pt x="2291651" y="170815"/>
                </a:lnTo>
                <a:lnTo>
                  <a:pt x="2292515" y="170815"/>
                </a:lnTo>
                <a:lnTo>
                  <a:pt x="2293201" y="172085"/>
                </a:lnTo>
                <a:lnTo>
                  <a:pt x="2294331" y="173355"/>
                </a:lnTo>
                <a:lnTo>
                  <a:pt x="2294407" y="104775"/>
                </a:lnTo>
                <a:lnTo>
                  <a:pt x="2292781" y="104775"/>
                </a:lnTo>
                <a:lnTo>
                  <a:pt x="2292781" y="131445"/>
                </a:lnTo>
                <a:lnTo>
                  <a:pt x="2291562" y="131445"/>
                </a:lnTo>
                <a:lnTo>
                  <a:pt x="2291562" y="170815"/>
                </a:lnTo>
                <a:lnTo>
                  <a:pt x="2290546" y="170815"/>
                </a:lnTo>
                <a:lnTo>
                  <a:pt x="2290038" y="169545"/>
                </a:lnTo>
                <a:lnTo>
                  <a:pt x="2290610" y="168275"/>
                </a:lnTo>
                <a:lnTo>
                  <a:pt x="2290978" y="168275"/>
                </a:lnTo>
                <a:lnTo>
                  <a:pt x="2291257" y="169545"/>
                </a:lnTo>
                <a:lnTo>
                  <a:pt x="2291524" y="169545"/>
                </a:lnTo>
                <a:lnTo>
                  <a:pt x="2291562" y="170815"/>
                </a:lnTo>
                <a:lnTo>
                  <a:pt x="2291562" y="131445"/>
                </a:lnTo>
                <a:lnTo>
                  <a:pt x="2288997" y="131445"/>
                </a:lnTo>
                <a:lnTo>
                  <a:pt x="2288870" y="130175"/>
                </a:lnTo>
                <a:lnTo>
                  <a:pt x="2292210" y="130175"/>
                </a:lnTo>
                <a:lnTo>
                  <a:pt x="2292781" y="131445"/>
                </a:lnTo>
                <a:lnTo>
                  <a:pt x="2292781" y="104775"/>
                </a:lnTo>
                <a:lnTo>
                  <a:pt x="2292312" y="104775"/>
                </a:lnTo>
                <a:lnTo>
                  <a:pt x="2291397" y="103505"/>
                </a:lnTo>
                <a:lnTo>
                  <a:pt x="2289162" y="104775"/>
                </a:lnTo>
                <a:lnTo>
                  <a:pt x="2287714" y="104775"/>
                </a:lnTo>
                <a:lnTo>
                  <a:pt x="2281859" y="105841"/>
                </a:lnTo>
                <a:lnTo>
                  <a:pt x="2281859" y="172085"/>
                </a:lnTo>
                <a:lnTo>
                  <a:pt x="2274925" y="172085"/>
                </a:lnTo>
                <a:lnTo>
                  <a:pt x="2274925" y="199644"/>
                </a:lnTo>
                <a:lnTo>
                  <a:pt x="2273922" y="199644"/>
                </a:lnTo>
                <a:lnTo>
                  <a:pt x="2272665" y="199631"/>
                </a:lnTo>
                <a:lnTo>
                  <a:pt x="2271725" y="199631"/>
                </a:lnTo>
                <a:lnTo>
                  <a:pt x="2272233" y="198755"/>
                </a:lnTo>
                <a:lnTo>
                  <a:pt x="2274544" y="198755"/>
                </a:lnTo>
                <a:lnTo>
                  <a:pt x="2274925" y="199644"/>
                </a:lnTo>
                <a:lnTo>
                  <a:pt x="2274925" y="172085"/>
                </a:lnTo>
                <a:lnTo>
                  <a:pt x="2272817" y="172085"/>
                </a:lnTo>
                <a:lnTo>
                  <a:pt x="2271814" y="173355"/>
                </a:lnTo>
                <a:lnTo>
                  <a:pt x="2270658" y="175895"/>
                </a:lnTo>
                <a:lnTo>
                  <a:pt x="2269172" y="175895"/>
                </a:lnTo>
                <a:lnTo>
                  <a:pt x="2267013" y="174625"/>
                </a:lnTo>
                <a:lnTo>
                  <a:pt x="2262784" y="174625"/>
                </a:lnTo>
                <a:lnTo>
                  <a:pt x="2261463" y="173355"/>
                </a:lnTo>
                <a:lnTo>
                  <a:pt x="2261057" y="173355"/>
                </a:lnTo>
                <a:lnTo>
                  <a:pt x="2260600" y="172085"/>
                </a:lnTo>
                <a:lnTo>
                  <a:pt x="2260612" y="169545"/>
                </a:lnTo>
                <a:lnTo>
                  <a:pt x="2260828" y="168275"/>
                </a:lnTo>
                <a:lnTo>
                  <a:pt x="2265718" y="168275"/>
                </a:lnTo>
                <a:lnTo>
                  <a:pt x="2268283" y="169545"/>
                </a:lnTo>
                <a:lnTo>
                  <a:pt x="2269769" y="169545"/>
                </a:lnTo>
                <a:lnTo>
                  <a:pt x="2271776" y="168275"/>
                </a:lnTo>
                <a:lnTo>
                  <a:pt x="2272360" y="168275"/>
                </a:lnTo>
                <a:lnTo>
                  <a:pt x="2274773" y="169545"/>
                </a:lnTo>
                <a:lnTo>
                  <a:pt x="2279929" y="169545"/>
                </a:lnTo>
                <a:lnTo>
                  <a:pt x="2280691" y="170815"/>
                </a:lnTo>
                <a:lnTo>
                  <a:pt x="2281859" y="172085"/>
                </a:lnTo>
                <a:lnTo>
                  <a:pt x="2281859" y="105841"/>
                </a:lnTo>
                <a:lnTo>
                  <a:pt x="2280678" y="106045"/>
                </a:lnTo>
                <a:lnTo>
                  <a:pt x="2275192" y="106045"/>
                </a:lnTo>
                <a:lnTo>
                  <a:pt x="2265134" y="104775"/>
                </a:lnTo>
                <a:lnTo>
                  <a:pt x="2260549" y="104775"/>
                </a:lnTo>
                <a:lnTo>
                  <a:pt x="2260473" y="203835"/>
                </a:lnTo>
                <a:lnTo>
                  <a:pt x="2256294" y="203835"/>
                </a:lnTo>
                <a:lnTo>
                  <a:pt x="2253208" y="205105"/>
                </a:lnTo>
                <a:lnTo>
                  <a:pt x="2251976" y="205105"/>
                </a:lnTo>
                <a:lnTo>
                  <a:pt x="2250033" y="203835"/>
                </a:lnTo>
                <a:lnTo>
                  <a:pt x="2249182" y="203835"/>
                </a:lnTo>
                <a:lnTo>
                  <a:pt x="2247760" y="205105"/>
                </a:lnTo>
                <a:lnTo>
                  <a:pt x="2245385" y="205105"/>
                </a:lnTo>
                <a:lnTo>
                  <a:pt x="2244623" y="203835"/>
                </a:lnTo>
                <a:lnTo>
                  <a:pt x="2244864" y="203835"/>
                </a:lnTo>
                <a:lnTo>
                  <a:pt x="2245995" y="202565"/>
                </a:lnTo>
                <a:lnTo>
                  <a:pt x="2259838" y="202565"/>
                </a:lnTo>
                <a:lnTo>
                  <a:pt x="2260473" y="203835"/>
                </a:lnTo>
                <a:lnTo>
                  <a:pt x="2260473" y="104800"/>
                </a:lnTo>
                <a:lnTo>
                  <a:pt x="2255050" y="106045"/>
                </a:lnTo>
                <a:lnTo>
                  <a:pt x="2254173" y="106045"/>
                </a:lnTo>
                <a:lnTo>
                  <a:pt x="2252726" y="107315"/>
                </a:lnTo>
                <a:lnTo>
                  <a:pt x="2252218" y="107315"/>
                </a:lnTo>
                <a:lnTo>
                  <a:pt x="2251456" y="106045"/>
                </a:lnTo>
                <a:lnTo>
                  <a:pt x="2251291" y="106045"/>
                </a:lnTo>
                <a:lnTo>
                  <a:pt x="2251291" y="170815"/>
                </a:lnTo>
                <a:lnTo>
                  <a:pt x="2250833" y="172085"/>
                </a:lnTo>
                <a:lnTo>
                  <a:pt x="2249754" y="172085"/>
                </a:lnTo>
                <a:lnTo>
                  <a:pt x="2249525" y="170815"/>
                </a:lnTo>
                <a:lnTo>
                  <a:pt x="2249855" y="170815"/>
                </a:lnTo>
                <a:lnTo>
                  <a:pt x="2250275" y="169545"/>
                </a:lnTo>
                <a:lnTo>
                  <a:pt x="2251087" y="170815"/>
                </a:lnTo>
                <a:lnTo>
                  <a:pt x="2251291" y="170815"/>
                </a:lnTo>
                <a:lnTo>
                  <a:pt x="2251291" y="106045"/>
                </a:lnTo>
                <a:lnTo>
                  <a:pt x="2250109" y="104775"/>
                </a:lnTo>
                <a:lnTo>
                  <a:pt x="2247011" y="104775"/>
                </a:lnTo>
                <a:lnTo>
                  <a:pt x="2247011" y="175895"/>
                </a:lnTo>
                <a:lnTo>
                  <a:pt x="2244483" y="175895"/>
                </a:lnTo>
                <a:lnTo>
                  <a:pt x="2244496" y="174625"/>
                </a:lnTo>
                <a:lnTo>
                  <a:pt x="2246325" y="174625"/>
                </a:lnTo>
                <a:lnTo>
                  <a:pt x="2247011" y="175895"/>
                </a:lnTo>
                <a:lnTo>
                  <a:pt x="2247011" y="104775"/>
                </a:lnTo>
                <a:lnTo>
                  <a:pt x="2245118" y="104775"/>
                </a:lnTo>
                <a:lnTo>
                  <a:pt x="2243531" y="103505"/>
                </a:lnTo>
                <a:lnTo>
                  <a:pt x="2237816" y="103505"/>
                </a:lnTo>
                <a:lnTo>
                  <a:pt x="2237816" y="122555"/>
                </a:lnTo>
                <a:lnTo>
                  <a:pt x="2237663" y="122555"/>
                </a:lnTo>
                <a:lnTo>
                  <a:pt x="2237663" y="202565"/>
                </a:lnTo>
                <a:lnTo>
                  <a:pt x="2237257" y="203835"/>
                </a:lnTo>
                <a:lnTo>
                  <a:pt x="2234742" y="203835"/>
                </a:lnTo>
                <a:lnTo>
                  <a:pt x="2232774" y="205105"/>
                </a:lnTo>
                <a:lnTo>
                  <a:pt x="2231707" y="205105"/>
                </a:lnTo>
                <a:lnTo>
                  <a:pt x="2229993" y="203835"/>
                </a:lnTo>
                <a:lnTo>
                  <a:pt x="2220988" y="203835"/>
                </a:lnTo>
                <a:lnTo>
                  <a:pt x="2219363" y="202565"/>
                </a:lnTo>
                <a:lnTo>
                  <a:pt x="2217991" y="202565"/>
                </a:lnTo>
                <a:lnTo>
                  <a:pt x="2217674" y="203835"/>
                </a:lnTo>
                <a:lnTo>
                  <a:pt x="2201468" y="203835"/>
                </a:lnTo>
                <a:lnTo>
                  <a:pt x="2200567" y="202565"/>
                </a:lnTo>
                <a:lnTo>
                  <a:pt x="2200351" y="202565"/>
                </a:lnTo>
                <a:lnTo>
                  <a:pt x="2200719" y="201295"/>
                </a:lnTo>
                <a:lnTo>
                  <a:pt x="2201100" y="201295"/>
                </a:lnTo>
                <a:lnTo>
                  <a:pt x="2204758" y="200025"/>
                </a:lnTo>
                <a:lnTo>
                  <a:pt x="2220455" y="200025"/>
                </a:lnTo>
                <a:lnTo>
                  <a:pt x="2221103" y="201295"/>
                </a:lnTo>
                <a:lnTo>
                  <a:pt x="2223249" y="201295"/>
                </a:lnTo>
                <a:lnTo>
                  <a:pt x="2225002" y="202565"/>
                </a:lnTo>
                <a:lnTo>
                  <a:pt x="2237663" y="202565"/>
                </a:lnTo>
                <a:lnTo>
                  <a:pt x="2237663" y="122555"/>
                </a:lnTo>
                <a:lnTo>
                  <a:pt x="2237397" y="122555"/>
                </a:lnTo>
                <a:lnTo>
                  <a:pt x="2237397" y="168275"/>
                </a:lnTo>
                <a:lnTo>
                  <a:pt x="2236914" y="169545"/>
                </a:lnTo>
                <a:lnTo>
                  <a:pt x="2235543" y="169545"/>
                </a:lnTo>
                <a:lnTo>
                  <a:pt x="2235047" y="170815"/>
                </a:lnTo>
                <a:lnTo>
                  <a:pt x="2234234" y="172085"/>
                </a:lnTo>
                <a:lnTo>
                  <a:pt x="2233104" y="173355"/>
                </a:lnTo>
                <a:lnTo>
                  <a:pt x="2231948" y="172085"/>
                </a:lnTo>
                <a:lnTo>
                  <a:pt x="2230145" y="172085"/>
                </a:lnTo>
                <a:lnTo>
                  <a:pt x="2229205" y="170815"/>
                </a:lnTo>
                <a:lnTo>
                  <a:pt x="2228939" y="169545"/>
                </a:lnTo>
                <a:lnTo>
                  <a:pt x="2228088" y="168275"/>
                </a:lnTo>
                <a:lnTo>
                  <a:pt x="2229370" y="167005"/>
                </a:lnTo>
                <a:lnTo>
                  <a:pt x="2230069" y="165735"/>
                </a:lnTo>
                <a:lnTo>
                  <a:pt x="2232050" y="167005"/>
                </a:lnTo>
                <a:lnTo>
                  <a:pt x="2235301" y="167005"/>
                </a:lnTo>
                <a:lnTo>
                  <a:pt x="2237105" y="168275"/>
                </a:lnTo>
                <a:lnTo>
                  <a:pt x="2237397" y="168275"/>
                </a:lnTo>
                <a:lnTo>
                  <a:pt x="2237397" y="122555"/>
                </a:lnTo>
                <a:lnTo>
                  <a:pt x="2235606" y="122555"/>
                </a:lnTo>
                <a:lnTo>
                  <a:pt x="2236279" y="121285"/>
                </a:lnTo>
                <a:lnTo>
                  <a:pt x="2237409" y="121285"/>
                </a:lnTo>
                <a:lnTo>
                  <a:pt x="2237816" y="122555"/>
                </a:lnTo>
                <a:lnTo>
                  <a:pt x="2237816" y="103505"/>
                </a:lnTo>
                <a:lnTo>
                  <a:pt x="2225637" y="103505"/>
                </a:lnTo>
                <a:lnTo>
                  <a:pt x="2225637" y="170815"/>
                </a:lnTo>
                <a:lnTo>
                  <a:pt x="2225459" y="172085"/>
                </a:lnTo>
                <a:lnTo>
                  <a:pt x="2224392" y="172085"/>
                </a:lnTo>
                <a:lnTo>
                  <a:pt x="2224036" y="170815"/>
                </a:lnTo>
                <a:lnTo>
                  <a:pt x="2223732" y="170815"/>
                </a:lnTo>
                <a:lnTo>
                  <a:pt x="2223643" y="169545"/>
                </a:lnTo>
                <a:lnTo>
                  <a:pt x="2223401" y="169545"/>
                </a:lnTo>
                <a:lnTo>
                  <a:pt x="2222665" y="168275"/>
                </a:lnTo>
                <a:lnTo>
                  <a:pt x="2225230" y="168275"/>
                </a:lnTo>
                <a:lnTo>
                  <a:pt x="2225611" y="169545"/>
                </a:lnTo>
                <a:lnTo>
                  <a:pt x="2225637" y="170815"/>
                </a:lnTo>
                <a:lnTo>
                  <a:pt x="2225637" y="103505"/>
                </a:lnTo>
                <a:lnTo>
                  <a:pt x="2208403" y="103505"/>
                </a:lnTo>
                <a:lnTo>
                  <a:pt x="2208403" y="172085"/>
                </a:lnTo>
                <a:lnTo>
                  <a:pt x="2204910" y="172085"/>
                </a:lnTo>
                <a:lnTo>
                  <a:pt x="2205545" y="170815"/>
                </a:lnTo>
                <a:lnTo>
                  <a:pt x="2208022" y="170815"/>
                </a:lnTo>
                <a:lnTo>
                  <a:pt x="2208403" y="172085"/>
                </a:lnTo>
                <a:lnTo>
                  <a:pt x="2208403" y="103505"/>
                </a:lnTo>
                <a:lnTo>
                  <a:pt x="2204440" y="103505"/>
                </a:lnTo>
                <a:lnTo>
                  <a:pt x="2202230" y="102235"/>
                </a:lnTo>
                <a:lnTo>
                  <a:pt x="2198611" y="102235"/>
                </a:lnTo>
                <a:lnTo>
                  <a:pt x="2198433" y="101968"/>
                </a:lnTo>
                <a:lnTo>
                  <a:pt x="2198433" y="196215"/>
                </a:lnTo>
                <a:lnTo>
                  <a:pt x="2197595" y="196215"/>
                </a:lnTo>
                <a:lnTo>
                  <a:pt x="2198128" y="194945"/>
                </a:lnTo>
                <a:lnTo>
                  <a:pt x="2198433" y="196215"/>
                </a:lnTo>
                <a:lnTo>
                  <a:pt x="2198433" y="101968"/>
                </a:lnTo>
                <a:lnTo>
                  <a:pt x="2197773" y="100965"/>
                </a:lnTo>
                <a:lnTo>
                  <a:pt x="2195842" y="100965"/>
                </a:lnTo>
                <a:lnTo>
                  <a:pt x="2194039" y="102235"/>
                </a:lnTo>
                <a:lnTo>
                  <a:pt x="2193734" y="102235"/>
                </a:lnTo>
                <a:lnTo>
                  <a:pt x="2193734" y="201295"/>
                </a:lnTo>
                <a:lnTo>
                  <a:pt x="2192197" y="202565"/>
                </a:lnTo>
                <a:lnTo>
                  <a:pt x="2191347" y="202565"/>
                </a:lnTo>
                <a:lnTo>
                  <a:pt x="2189365" y="203835"/>
                </a:lnTo>
                <a:lnTo>
                  <a:pt x="2186686" y="203835"/>
                </a:lnTo>
                <a:lnTo>
                  <a:pt x="2186444" y="202565"/>
                </a:lnTo>
                <a:lnTo>
                  <a:pt x="2189492" y="201295"/>
                </a:lnTo>
                <a:lnTo>
                  <a:pt x="2191410" y="200025"/>
                </a:lnTo>
                <a:lnTo>
                  <a:pt x="2192947" y="200025"/>
                </a:lnTo>
                <a:lnTo>
                  <a:pt x="2193239" y="201295"/>
                </a:lnTo>
                <a:lnTo>
                  <a:pt x="2193734" y="201295"/>
                </a:lnTo>
                <a:lnTo>
                  <a:pt x="2193734" y="102235"/>
                </a:lnTo>
                <a:lnTo>
                  <a:pt x="2189365" y="102235"/>
                </a:lnTo>
                <a:lnTo>
                  <a:pt x="2188299" y="103454"/>
                </a:lnTo>
                <a:lnTo>
                  <a:pt x="2188299" y="120015"/>
                </a:lnTo>
                <a:lnTo>
                  <a:pt x="2187892" y="121285"/>
                </a:lnTo>
                <a:lnTo>
                  <a:pt x="2186457" y="121285"/>
                </a:lnTo>
                <a:lnTo>
                  <a:pt x="2186267" y="120015"/>
                </a:lnTo>
                <a:lnTo>
                  <a:pt x="2188299" y="120015"/>
                </a:lnTo>
                <a:lnTo>
                  <a:pt x="2188299" y="103454"/>
                </a:lnTo>
                <a:lnTo>
                  <a:pt x="2187727" y="103505"/>
                </a:lnTo>
                <a:lnTo>
                  <a:pt x="2186038" y="102235"/>
                </a:lnTo>
                <a:lnTo>
                  <a:pt x="2183498" y="102235"/>
                </a:lnTo>
                <a:lnTo>
                  <a:pt x="2183498" y="201295"/>
                </a:lnTo>
                <a:lnTo>
                  <a:pt x="2183358" y="202565"/>
                </a:lnTo>
                <a:lnTo>
                  <a:pt x="2182584" y="202565"/>
                </a:lnTo>
                <a:lnTo>
                  <a:pt x="2182584" y="207645"/>
                </a:lnTo>
                <a:lnTo>
                  <a:pt x="2182584" y="208915"/>
                </a:lnTo>
                <a:lnTo>
                  <a:pt x="2177554" y="208915"/>
                </a:lnTo>
                <a:lnTo>
                  <a:pt x="2173795" y="210185"/>
                </a:lnTo>
                <a:lnTo>
                  <a:pt x="2171344" y="210185"/>
                </a:lnTo>
                <a:lnTo>
                  <a:pt x="2167521" y="208915"/>
                </a:lnTo>
                <a:lnTo>
                  <a:pt x="2166213" y="208915"/>
                </a:lnTo>
                <a:lnTo>
                  <a:pt x="2164283" y="210185"/>
                </a:lnTo>
                <a:lnTo>
                  <a:pt x="2163686" y="210185"/>
                </a:lnTo>
                <a:lnTo>
                  <a:pt x="2162035" y="208915"/>
                </a:lnTo>
                <a:lnTo>
                  <a:pt x="2135060" y="208915"/>
                </a:lnTo>
                <a:lnTo>
                  <a:pt x="2132634" y="206375"/>
                </a:lnTo>
                <a:lnTo>
                  <a:pt x="2130844" y="207645"/>
                </a:lnTo>
                <a:lnTo>
                  <a:pt x="2120620" y="207645"/>
                </a:lnTo>
                <a:lnTo>
                  <a:pt x="2117775" y="208915"/>
                </a:lnTo>
                <a:lnTo>
                  <a:pt x="2115985" y="208915"/>
                </a:lnTo>
                <a:lnTo>
                  <a:pt x="2112848" y="207645"/>
                </a:lnTo>
                <a:lnTo>
                  <a:pt x="2103831" y="207645"/>
                </a:lnTo>
                <a:lnTo>
                  <a:pt x="2100580" y="206375"/>
                </a:lnTo>
                <a:lnTo>
                  <a:pt x="2101786" y="205105"/>
                </a:lnTo>
                <a:lnTo>
                  <a:pt x="2147024" y="205105"/>
                </a:lnTo>
                <a:lnTo>
                  <a:pt x="2149284" y="206375"/>
                </a:lnTo>
                <a:lnTo>
                  <a:pt x="2160371" y="206375"/>
                </a:lnTo>
                <a:lnTo>
                  <a:pt x="2161476" y="207645"/>
                </a:lnTo>
                <a:lnTo>
                  <a:pt x="2182584" y="207645"/>
                </a:lnTo>
                <a:lnTo>
                  <a:pt x="2182584" y="202565"/>
                </a:lnTo>
                <a:lnTo>
                  <a:pt x="2180475" y="202565"/>
                </a:lnTo>
                <a:lnTo>
                  <a:pt x="2178799" y="203835"/>
                </a:lnTo>
                <a:lnTo>
                  <a:pt x="2178151" y="203835"/>
                </a:lnTo>
                <a:lnTo>
                  <a:pt x="2172893" y="202565"/>
                </a:lnTo>
                <a:lnTo>
                  <a:pt x="2152472" y="202565"/>
                </a:lnTo>
                <a:lnTo>
                  <a:pt x="2134451" y="201295"/>
                </a:lnTo>
                <a:lnTo>
                  <a:pt x="2105926" y="201295"/>
                </a:lnTo>
                <a:lnTo>
                  <a:pt x="2096363" y="201295"/>
                </a:lnTo>
                <a:lnTo>
                  <a:pt x="2096363" y="206375"/>
                </a:lnTo>
                <a:lnTo>
                  <a:pt x="2094280" y="207645"/>
                </a:lnTo>
                <a:lnTo>
                  <a:pt x="2092515" y="207645"/>
                </a:lnTo>
                <a:lnTo>
                  <a:pt x="2090153" y="206375"/>
                </a:lnTo>
                <a:lnTo>
                  <a:pt x="2089721" y="206375"/>
                </a:lnTo>
                <a:lnTo>
                  <a:pt x="2091169" y="205105"/>
                </a:lnTo>
                <a:lnTo>
                  <a:pt x="2095258" y="205105"/>
                </a:lnTo>
                <a:lnTo>
                  <a:pt x="2096363" y="206375"/>
                </a:lnTo>
                <a:lnTo>
                  <a:pt x="2096363" y="201295"/>
                </a:lnTo>
                <a:lnTo>
                  <a:pt x="2089454" y="201295"/>
                </a:lnTo>
                <a:lnTo>
                  <a:pt x="2088667" y="200025"/>
                </a:lnTo>
                <a:lnTo>
                  <a:pt x="2082215" y="200025"/>
                </a:lnTo>
                <a:lnTo>
                  <a:pt x="2082215" y="206375"/>
                </a:lnTo>
                <a:lnTo>
                  <a:pt x="2081022" y="207645"/>
                </a:lnTo>
                <a:lnTo>
                  <a:pt x="2079345" y="207645"/>
                </a:lnTo>
                <a:lnTo>
                  <a:pt x="2077859" y="206375"/>
                </a:lnTo>
                <a:lnTo>
                  <a:pt x="2076881" y="206375"/>
                </a:lnTo>
                <a:lnTo>
                  <a:pt x="2077859" y="205105"/>
                </a:lnTo>
                <a:lnTo>
                  <a:pt x="2081466" y="205105"/>
                </a:lnTo>
                <a:lnTo>
                  <a:pt x="2082215" y="206375"/>
                </a:lnTo>
                <a:lnTo>
                  <a:pt x="2082215" y="200025"/>
                </a:lnTo>
                <a:lnTo>
                  <a:pt x="2078926" y="200025"/>
                </a:lnTo>
                <a:lnTo>
                  <a:pt x="2076932" y="201295"/>
                </a:lnTo>
                <a:lnTo>
                  <a:pt x="2076119" y="201295"/>
                </a:lnTo>
                <a:lnTo>
                  <a:pt x="2074443" y="200025"/>
                </a:lnTo>
                <a:lnTo>
                  <a:pt x="2066277" y="200025"/>
                </a:lnTo>
                <a:lnTo>
                  <a:pt x="2066277" y="205105"/>
                </a:lnTo>
                <a:lnTo>
                  <a:pt x="2065604" y="206375"/>
                </a:lnTo>
                <a:lnTo>
                  <a:pt x="2063788" y="206375"/>
                </a:lnTo>
                <a:lnTo>
                  <a:pt x="2061425" y="205105"/>
                </a:lnTo>
                <a:lnTo>
                  <a:pt x="2050757" y="205105"/>
                </a:lnTo>
                <a:lnTo>
                  <a:pt x="2050961" y="203835"/>
                </a:lnTo>
                <a:lnTo>
                  <a:pt x="2065769" y="203835"/>
                </a:lnTo>
                <a:lnTo>
                  <a:pt x="2066277" y="205105"/>
                </a:lnTo>
                <a:lnTo>
                  <a:pt x="2066277" y="200025"/>
                </a:lnTo>
                <a:lnTo>
                  <a:pt x="2065528" y="200025"/>
                </a:lnTo>
                <a:lnTo>
                  <a:pt x="2065591" y="198755"/>
                </a:lnTo>
                <a:lnTo>
                  <a:pt x="2070442" y="198755"/>
                </a:lnTo>
                <a:lnTo>
                  <a:pt x="2072652" y="197485"/>
                </a:lnTo>
                <a:lnTo>
                  <a:pt x="2073160" y="197485"/>
                </a:lnTo>
                <a:lnTo>
                  <a:pt x="2074608" y="198755"/>
                </a:lnTo>
                <a:lnTo>
                  <a:pt x="2096757" y="198755"/>
                </a:lnTo>
                <a:lnTo>
                  <a:pt x="2099221" y="200025"/>
                </a:lnTo>
                <a:lnTo>
                  <a:pt x="2103729" y="200025"/>
                </a:lnTo>
                <a:lnTo>
                  <a:pt x="2105926" y="201295"/>
                </a:lnTo>
                <a:lnTo>
                  <a:pt x="2109089" y="198755"/>
                </a:lnTo>
                <a:lnTo>
                  <a:pt x="2110143" y="198755"/>
                </a:lnTo>
                <a:lnTo>
                  <a:pt x="2111806" y="200025"/>
                </a:lnTo>
                <a:lnTo>
                  <a:pt x="2122106" y="200025"/>
                </a:lnTo>
                <a:lnTo>
                  <a:pt x="2124265" y="198755"/>
                </a:lnTo>
                <a:lnTo>
                  <a:pt x="2133295" y="198755"/>
                </a:lnTo>
                <a:lnTo>
                  <a:pt x="2134933" y="200025"/>
                </a:lnTo>
                <a:lnTo>
                  <a:pt x="2160994" y="200025"/>
                </a:lnTo>
                <a:lnTo>
                  <a:pt x="2161019" y="198755"/>
                </a:lnTo>
                <a:lnTo>
                  <a:pt x="2163153" y="200025"/>
                </a:lnTo>
                <a:lnTo>
                  <a:pt x="2164016" y="200025"/>
                </a:lnTo>
                <a:lnTo>
                  <a:pt x="2166874" y="198755"/>
                </a:lnTo>
                <a:lnTo>
                  <a:pt x="2168906" y="198755"/>
                </a:lnTo>
                <a:lnTo>
                  <a:pt x="2172068" y="200025"/>
                </a:lnTo>
                <a:lnTo>
                  <a:pt x="2173224" y="200025"/>
                </a:lnTo>
                <a:lnTo>
                  <a:pt x="2182622" y="201295"/>
                </a:lnTo>
                <a:lnTo>
                  <a:pt x="2183498" y="201295"/>
                </a:lnTo>
                <a:lnTo>
                  <a:pt x="2183498" y="102235"/>
                </a:lnTo>
                <a:lnTo>
                  <a:pt x="2151672" y="102235"/>
                </a:lnTo>
                <a:lnTo>
                  <a:pt x="2151672" y="173355"/>
                </a:lnTo>
                <a:lnTo>
                  <a:pt x="2151227" y="174625"/>
                </a:lnTo>
                <a:lnTo>
                  <a:pt x="2150707" y="174625"/>
                </a:lnTo>
                <a:lnTo>
                  <a:pt x="2149906" y="173355"/>
                </a:lnTo>
                <a:lnTo>
                  <a:pt x="2151672" y="173355"/>
                </a:lnTo>
                <a:lnTo>
                  <a:pt x="2151672" y="102235"/>
                </a:lnTo>
                <a:lnTo>
                  <a:pt x="2144953" y="102235"/>
                </a:lnTo>
                <a:lnTo>
                  <a:pt x="2144953" y="168275"/>
                </a:lnTo>
                <a:lnTo>
                  <a:pt x="2143328" y="168275"/>
                </a:lnTo>
                <a:lnTo>
                  <a:pt x="2143658" y="167005"/>
                </a:lnTo>
                <a:lnTo>
                  <a:pt x="2144941" y="167005"/>
                </a:lnTo>
                <a:lnTo>
                  <a:pt x="2144953" y="168275"/>
                </a:lnTo>
                <a:lnTo>
                  <a:pt x="2144953" y="102235"/>
                </a:lnTo>
                <a:lnTo>
                  <a:pt x="2142566" y="102235"/>
                </a:lnTo>
                <a:lnTo>
                  <a:pt x="2142566" y="173355"/>
                </a:lnTo>
                <a:lnTo>
                  <a:pt x="2141829" y="174625"/>
                </a:lnTo>
                <a:lnTo>
                  <a:pt x="2137714" y="174625"/>
                </a:lnTo>
                <a:lnTo>
                  <a:pt x="2137206" y="173355"/>
                </a:lnTo>
                <a:lnTo>
                  <a:pt x="2142566" y="173355"/>
                </a:lnTo>
                <a:lnTo>
                  <a:pt x="2142566" y="102235"/>
                </a:lnTo>
                <a:lnTo>
                  <a:pt x="2138819" y="102235"/>
                </a:lnTo>
                <a:lnTo>
                  <a:pt x="2135314" y="99695"/>
                </a:lnTo>
                <a:lnTo>
                  <a:pt x="2132673" y="99695"/>
                </a:lnTo>
                <a:lnTo>
                  <a:pt x="2131618" y="100469"/>
                </a:lnTo>
                <a:lnTo>
                  <a:pt x="2131618" y="118745"/>
                </a:lnTo>
                <a:lnTo>
                  <a:pt x="2129828" y="118745"/>
                </a:lnTo>
                <a:lnTo>
                  <a:pt x="2130348" y="117475"/>
                </a:lnTo>
                <a:lnTo>
                  <a:pt x="2130945" y="117475"/>
                </a:lnTo>
                <a:lnTo>
                  <a:pt x="2131618" y="118745"/>
                </a:lnTo>
                <a:lnTo>
                  <a:pt x="2131618" y="100469"/>
                </a:lnTo>
                <a:lnTo>
                  <a:pt x="2129180" y="102235"/>
                </a:lnTo>
                <a:lnTo>
                  <a:pt x="2128291" y="102235"/>
                </a:lnTo>
                <a:lnTo>
                  <a:pt x="2126551" y="100965"/>
                </a:lnTo>
                <a:lnTo>
                  <a:pt x="2125713" y="100965"/>
                </a:lnTo>
                <a:lnTo>
                  <a:pt x="2122424" y="99695"/>
                </a:lnTo>
                <a:lnTo>
                  <a:pt x="2119973" y="100965"/>
                </a:lnTo>
                <a:lnTo>
                  <a:pt x="2119071" y="100965"/>
                </a:lnTo>
                <a:lnTo>
                  <a:pt x="2119071" y="111125"/>
                </a:lnTo>
                <a:lnTo>
                  <a:pt x="2119033" y="112395"/>
                </a:lnTo>
                <a:lnTo>
                  <a:pt x="2117128" y="112395"/>
                </a:lnTo>
                <a:lnTo>
                  <a:pt x="2113864" y="111125"/>
                </a:lnTo>
                <a:lnTo>
                  <a:pt x="2111235" y="109855"/>
                </a:lnTo>
                <a:lnTo>
                  <a:pt x="2109851" y="108585"/>
                </a:lnTo>
                <a:lnTo>
                  <a:pt x="2102167" y="108585"/>
                </a:lnTo>
                <a:lnTo>
                  <a:pt x="2102637" y="107315"/>
                </a:lnTo>
                <a:lnTo>
                  <a:pt x="2116721" y="107315"/>
                </a:lnTo>
                <a:lnTo>
                  <a:pt x="2117420" y="108585"/>
                </a:lnTo>
                <a:lnTo>
                  <a:pt x="2117902" y="109855"/>
                </a:lnTo>
                <a:lnTo>
                  <a:pt x="2118195" y="109855"/>
                </a:lnTo>
                <a:lnTo>
                  <a:pt x="2119071" y="111125"/>
                </a:lnTo>
                <a:lnTo>
                  <a:pt x="2119071" y="100965"/>
                </a:lnTo>
                <a:lnTo>
                  <a:pt x="2115324" y="100965"/>
                </a:lnTo>
                <a:lnTo>
                  <a:pt x="2114791" y="102235"/>
                </a:lnTo>
                <a:lnTo>
                  <a:pt x="2110562" y="102235"/>
                </a:lnTo>
                <a:lnTo>
                  <a:pt x="2107755" y="100965"/>
                </a:lnTo>
                <a:lnTo>
                  <a:pt x="2093226" y="100965"/>
                </a:lnTo>
                <a:lnTo>
                  <a:pt x="2093226" y="108585"/>
                </a:lnTo>
                <a:lnTo>
                  <a:pt x="2091156" y="108585"/>
                </a:lnTo>
                <a:lnTo>
                  <a:pt x="2091372" y="107315"/>
                </a:lnTo>
                <a:lnTo>
                  <a:pt x="2092540" y="107315"/>
                </a:lnTo>
                <a:lnTo>
                  <a:pt x="2093226" y="108585"/>
                </a:lnTo>
                <a:lnTo>
                  <a:pt x="2093226" y="100965"/>
                </a:lnTo>
                <a:lnTo>
                  <a:pt x="2092261" y="100965"/>
                </a:lnTo>
                <a:lnTo>
                  <a:pt x="2091080" y="99695"/>
                </a:lnTo>
                <a:lnTo>
                  <a:pt x="2089150" y="99695"/>
                </a:lnTo>
                <a:lnTo>
                  <a:pt x="2088286" y="98425"/>
                </a:lnTo>
                <a:lnTo>
                  <a:pt x="2079091" y="98425"/>
                </a:lnTo>
                <a:lnTo>
                  <a:pt x="2078253" y="99695"/>
                </a:lnTo>
                <a:lnTo>
                  <a:pt x="2075675" y="100965"/>
                </a:lnTo>
                <a:lnTo>
                  <a:pt x="2075027" y="100965"/>
                </a:lnTo>
                <a:lnTo>
                  <a:pt x="2075027" y="116205"/>
                </a:lnTo>
                <a:lnTo>
                  <a:pt x="2074227" y="117475"/>
                </a:lnTo>
                <a:lnTo>
                  <a:pt x="2069020" y="117475"/>
                </a:lnTo>
                <a:lnTo>
                  <a:pt x="2069490" y="116205"/>
                </a:lnTo>
                <a:lnTo>
                  <a:pt x="2075027" y="116205"/>
                </a:lnTo>
                <a:lnTo>
                  <a:pt x="2075027" y="100965"/>
                </a:lnTo>
                <a:lnTo>
                  <a:pt x="2073897" y="100965"/>
                </a:lnTo>
                <a:lnTo>
                  <a:pt x="2071509" y="99695"/>
                </a:lnTo>
                <a:lnTo>
                  <a:pt x="2067483" y="99695"/>
                </a:lnTo>
                <a:lnTo>
                  <a:pt x="2065223" y="98425"/>
                </a:lnTo>
                <a:lnTo>
                  <a:pt x="2061870" y="98425"/>
                </a:lnTo>
                <a:lnTo>
                  <a:pt x="2061870" y="106045"/>
                </a:lnTo>
                <a:lnTo>
                  <a:pt x="2061654" y="107315"/>
                </a:lnTo>
                <a:lnTo>
                  <a:pt x="2050897" y="107315"/>
                </a:lnTo>
                <a:lnTo>
                  <a:pt x="2051062" y="106045"/>
                </a:lnTo>
                <a:lnTo>
                  <a:pt x="2061870" y="106045"/>
                </a:lnTo>
                <a:lnTo>
                  <a:pt x="2061870" y="98425"/>
                </a:lnTo>
                <a:lnTo>
                  <a:pt x="2049043" y="98425"/>
                </a:lnTo>
                <a:lnTo>
                  <a:pt x="2049043" y="200025"/>
                </a:lnTo>
                <a:lnTo>
                  <a:pt x="2047544" y="200025"/>
                </a:lnTo>
                <a:lnTo>
                  <a:pt x="2047544" y="203835"/>
                </a:lnTo>
                <a:lnTo>
                  <a:pt x="2046820" y="205105"/>
                </a:lnTo>
                <a:lnTo>
                  <a:pt x="2043531" y="205105"/>
                </a:lnTo>
                <a:lnTo>
                  <a:pt x="2043595" y="203835"/>
                </a:lnTo>
                <a:lnTo>
                  <a:pt x="2047544" y="203835"/>
                </a:lnTo>
                <a:lnTo>
                  <a:pt x="2047544" y="200025"/>
                </a:lnTo>
                <a:lnTo>
                  <a:pt x="2040089" y="200025"/>
                </a:lnTo>
                <a:lnTo>
                  <a:pt x="2040089" y="205105"/>
                </a:lnTo>
                <a:lnTo>
                  <a:pt x="2036076" y="205105"/>
                </a:lnTo>
                <a:lnTo>
                  <a:pt x="2036546" y="203835"/>
                </a:lnTo>
                <a:lnTo>
                  <a:pt x="2039721" y="203835"/>
                </a:lnTo>
                <a:lnTo>
                  <a:pt x="2040089" y="205105"/>
                </a:lnTo>
                <a:lnTo>
                  <a:pt x="2040089" y="200025"/>
                </a:lnTo>
                <a:lnTo>
                  <a:pt x="2039581" y="200025"/>
                </a:lnTo>
                <a:lnTo>
                  <a:pt x="2038477" y="198755"/>
                </a:lnTo>
                <a:lnTo>
                  <a:pt x="2038007" y="198755"/>
                </a:lnTo>
                <a:lnTo>
                  <a:pt x="2038057" y="197485"/>
                </a:lnTo>
                <a:lnTo>
                  <a:pt x="2041182" y="197485"/>
                </a:lnTo>
                <a:lnTo>
                  <a:pt x="2043887" y="198755"/>
                </a:lnTo>
                <a:lnTo>
                  <a:pt x="2048649" y="198755"/>
                </a:lnTo>
                <a:lnTo>
                  <a:pt x="2049043" y="200025"/>
                </a:lnTo>
                <a:lnTo>
                  <a:pt x="2049043" y="98425"/>
                </a:lnTo>
                <a:lnTo>
                  <a:pt x="2039734" y="98425"/>
                </a:lnTo>
                <a:lnTo>
                  <a:pt x="2039734" y="163195"/>
                </a:lnTo>
                <a:lnTo>
                  <a:pt x="2039213" y="164465"/>
                </a:lnTo>
                <a:lnTo>
                  <a:pt x="2038883" y="164465"/>
                </a:lnTo>
                <a:lnTo>
                  <a:pt x="2038375" y="163195"/>
                </a:lnTo>
                <a:lnTo>
                  <a:pt x="2039734" y="163195"/>
                </a:lnTo>
                <a:lnTo>
                  <a:pt x="2039734" y="98425"/>
                </a:lnTo>
                <a:lnTo>
                  <a:pt x="2036445" y="98425"/>
                </a:lnTo>
                <a:lnTo>
                  <a:pt x="2036445" y="106045"/>
                </a:lnTo>
                <a:lnTo>
                  <a:pt x="2036191" y="107315"/>
                </a:lnTo>
                <a:lnTo>
                  <a:pt x="2034565" y="107315"/>
                </a:lnTo>
                <a:lnTo>
                  <a:pt x="2034374" y="106045"/>
                </a:lnTo>
                <a:lnTo>
                  <a:pt x="2036445" y="106045"/>
                </a:lnTo>
                <a:lnTo>
                  <a:pt x="2036445" y="98425"/>
                </a:lnTo>
                <a:lnTo>
                  <a:pt x="2028888" y="98425"/>
                </a:lnTo>
                <a:lnTo>
                  <a:pt x="2028888" y="205105"/>
                </a:lnTo>
                <a:lnTo>
                  <a:pt x="2016277" y="205105"/>
                </a:lnTo>
                <a:lnTo>
                  <a:pt x="2016061" y="203835"/>
                </a:lnTo>
                <a:lnTo>
                  <a:pt x="2028596" y="203835"/>
                </a:lnTo>
                <a:lnTo>
                  <a:pt x="2028888" y="205105"/>
                </a:lnTo>
                <a:lnTo>
                  <a:pt x="2028888" y="98425"/>
                </a:lnTo>
                <a:lnTo>
                  <a:pt x="2023643" y="98425"/>
                </a:lnTo>
                <a:lnTo>
                  <a:pt x="2023643" y="106045"/>
                </a:lnTo>
                <a:lnTo>
                  <a:pt x="2023592" y="106184"/>
                </a:lnTo>
                <a:lnTo>
                  <a:pt x="2023592" y="197485"/>
                </a:lnTo>
                <a:lnTo>
                  <a:pt x="2023160" y="198755"/>
                </a:lnTo>
                <a:lnTo>
                  <a:pt x="2020417" y="198755"/>
                </a:lnTo>
                <a:lnTo>
                  <a:pt x="2019769" y="197485"/>
                </a:lnTo>
                <a:lnTo>
                  <a:pt x="2023592" y="197485"/>
                </a:lnTo>
                <a:lnTo>
                  <a:pt x="2023592" y="106184"/>
                </a:lnTo>
                <a:lnTo>
                  <a:pt x="2023160" y="107315"/>
                </a:lnTo>
                <a:lnTo>
                  <a:pt x="2021751" y="107315"/>
                </a:lnTo>
                <a:lnTo>
                  <a:pt x="2021560" y="106045"/>
                </a:lnTo>
                <a:lnTo>
                  <a:pt x="2023643" y="106045"/>
                </a:lnTo>
                <a:lnTo>
                  <a:pt x="2023643" y="98425"/>
                </a:lnTo>
                <a:lnTo>
                  <a:pt x="2018322" y="98425"/>
                </a:lnTo>
                <a:lnTo>
                  <a:pt x="2015236" y="97155"/>
                </a:lnTo>
                <a:lnTo>
                  <a:pt x="2011159" y="97155"/>
                </a:lnTo>
                <a:lnTo>
                  <a:pt x="2011159" y="203835"/>
                </a:lnTo>
                <a:lnTo>
                  <a:pt x="2010638" y="205105"/>
                </a:lnTo>
                <a:lnTo>
                  <a:pt x="2010105" y="205105"/>
                </a:lnTo>
                <a:lnTo>
                  <a:pt x="2008936" y="203835"/>
                </a:lnTo>
                <a:lnTo>
                  <a:pt x="2007895" y="203835"/>
                </a:lnTo>
                <a:lnTo>
                  <a:pt x="2008009" y="202565"/>
                </a:lnTo>
                <a:lnTo>
                  <a:pt x="2011019" y="202565"/>
                </a:lnTo>
                <a:lnTo>
                  <a:pt x="2011159" y="203835"/>
                </a:lnTo>
                <a:lnTo>
                  <a:pt x="2011159" y="97155"/>
                </a:lnTo>
                <a:lnTo>
                  <a:pt x="2010816" y="97155"/>
                </a:lnTo>
                <a:lnTo>
                  <a:pt x="2010816" y="197485"/>
                </a:lnTo>
                <a:lnTo>
                  <a:pt x="2010384" y="198755"/>
                </a:lnTo>
                <a:lnTo>
                  <a:pt x="2007819" y="198755"/>
                </a:lnTo>
                <a:lnTo>
                  <a:pt x="2007819" y="203835"/>
                </a:lnTo>
                <a:lnTo>
                  <a:pt x="2007184" y="205105"/>
                </a:lnTo>
                <a:lnTo>
                  <a:pt x="1973973" y="205105"/>
                </a:lnTo>
                <a:lnTo>
                  <a:pt x="1970214" y="203835"/>
                </a:lnTo>
                <a:lnTo>
                  <a:pt x="1967255" y="203835"/>
                </a:lnTo>
                <a:lnTo>
                  <a:pt x="1962899" y="205105"/>
                </a:lnTo>
                <a:lnTo>
                  <a:pt x="1955507" y="205105"/>
                </a:lnTo>
                <a:lnTo>
                  <a:pt x="1955571" y="203835"/>
                </a:lnTo>
                <a:lnTo>
                  <a:pt x="1955888" y="203835"/>
                </a:lnTo>
                <a:lnTo>
                  <a:pt x="1956904" y="202565"/>
                </a:lnTo>
                <a:lnTo>
                  <a:pt x="1990217" y="202565"/>
                </a:lnTo>
                <a:lnTo>
                  <a:pt x="1992122" y="203835"/>
                </a:lnTo>
                <a:lnTo>
                  <a:pt x="2007819" y="203835"/>
                </a:lnTo>
                <a:lnTo>
                  <a:pt x="2007819" y="198755"/>
                </a:lnTo>
                <a:lnTo>
                  <a:pt x="2007679" y="198755"/>
                </a:lnTo>
                <a:lnTo>
                  <a:pt x="2007019" y="197485"/>
                </a:lnTo>
                <a:lnTo>
                  <a:pt x="2010816" y="197485"/>
                </a:lnTo>
                <a:lnTo>
                  <a:pt x="2010816" y="97155"/>
                </a:lnTo>
                <a:lnTo>
                  <a:pt x="2001964" y="97155"/>
                </a:lnTo>
                <a:lnTo>
                  <a:pt x="2001964" y="197485"/>
                </a:lnTo>
                <a:lnTo>
                  <a:pt x="2000478" y="198755"/>
                </a:lnTo>
                <a:lnTo>
                  <a:pt x="1999957" y="198755"/>
                </a:lnTo>
                <a:lnTo>
                  <a:pt x="1999576" y="197485"/>
                </a:lnTo>
                <a:lnTo>
                  <a:pt x="2001964" y="197485"/>
                </a:lnTo>
                <a:lnTo>
                  <a:pt x="2001964" y="97155"/>
                </a:lnTo>
                <a:lnTo>
                  <a:pt x="1994065" y="97155"/>
                </a:lnTo>
                <a:lnTo>
                  <a:pt x="1994065" y="197485"/>
                </a:lnTo>
                <a:lnTo>
                  <a:pt x="1993836" y="198755"/>
                </a:lnTo>
                <a:lnTo>
                  <a:pt x="1950847" y="198755"/>
                </a:lnTo>
                <a:lnTo>
                  <a:pt x="1950847" y="202565"/>
                </a:lnTo>
                <a:lnTo>
                  <a:pt x="1950808" y="203835"/>
                </a:lnTo>
                <a:lnTo>
                  <a:pt x="1950326" y="205105"/>
                </a:lnTo>
                <a:lnTo>
                  <a:pt x="1947887" y="205105"/>
                </a:lnTo>
                <a:lnTo>
                  <a:pt x="1945982" y="203835"/>
                </a:lnTo>
                <a:lnTo>
                  <a:pt x="1940496" y="203835"/>
                </a:lnTo>
                <a:lnTo>
                  <a:pt x="1937918" y="205105"/>
                </a:lnTo>
                <a:lnTo>
                  <a:pt x="1936813" y="205105"/>
                </a:lnTo>
                <a:lnTo>
                  <a:pt x="1935124" y="203835"/>
                </a:lnTo>
                <a:lnTo>
                  <a:pt x="1924977" y="203835"/>
                </a:lnTo>
                <a:lnTo>
                  <a:pt x="1924532" y="202565"/>
                </a:lnTo>
                <a:lnTo>
                  <a:pt x="1941804" y="202565"/>
                </a:lnTo>
                <a:lnTo>
                  <a:pt x="1945474" y="201295"/>
                </a:lnTo>
                <a:lnTo>
                  <a:pt x="1949665" y="202565"/>
                </a:lnTo>
                <a:lnTo>
                  <a:pt x="1950847" y="202565"/>
                </a:lnTo>
                <a:lnTo>
                  <a:pt x="1950847" y="198755"/>
                </a:lnTo>
                <a:lnTo>
                  <a:pt x="1939645" y="198755"/>
                </a:lnTo>
                <a:lnTo>
                  <a:pt x="1939112" y="197485"/>
                </a:lnTo>
                <a:lnTo>
                  <a:pt x="1939645" y="197485"/>
                </a:lnTo>
                <a:lnTo>
                  <a:pt x="1941080" y="196215"/>
                </a:lnTo>
                <a:lnTo>
                  <a:pt x="1941868" y="196215"/>
                </a:lnTo>
                <a:lnTo>
                  <a:pt x="1943582" y="194945"/>
                </a:lnTo>
                <a:lnTo>
                  <a:pt x="1944484" y="194945"/>
                </a:lnTo>
                <a:lnTo>
                  <a:pt x="1946402" y="196215"/>
                </a:lnTo>
                <a:lnTo>
                  <a:pt x="1947532" y="196215"/>
                </a:lnTo>
                <a:lnTo>
                  <a:pt x="1950339" y="197485"/>
                </a:lnTo>
                <a:lnTo>
                  <a:pt x="1951774" y="196215"/>
                </a:lnTo>
                <a:lnTo>
                  <a:pt x="1954225" y="194945"/>
                </a:lnTo>
                <a:lnTo>
                  <a:pt x="1955368" y="194945"/>
                </a:lnTo>
                <a:lnTo>
                  <a:pt x="1958200" y="196215"/>
                </a:lnTo>
                <a:lnTo>
                  <a:pt x="1958835" y="197485"/>
                </a:lnTo>
                <a:lnTo>
                  <a:pt x="1974278" y="197485"/>
                </a:lnTo>
                <a:lnTo>
                  <a:pt x="1975688" y="196215"/>
                </a:lnTo>
                <a:lnTo>
                  <a:pt x="1978456" y="194945"/>
                </a:lnTo>
                <a:lnTo>
                  <a:pt x="1979942" y="194945"/>
                </a:lnTo>
                <a:lnTo>
                  <a:pt x="1982012" y="196215"/>
                </a:lnTo>
                <a:lnTo>
                  <a:pt x="1988502" y="196215"/>
                </a:lnTo>
                <a:lnTo>
                  <a:pt x="1990610" y="197485"/>
                </a:lnTo>
                <a:lnTo>
                  <a:pt x="1994065" y="197485"/>
                </a:lnTo>
                <a:lnTo>
                  <a:pt x="1994065" y="97155"/>
                </a:lnTo>
                <a:lnTo>
                  <a:pt x="1933854" y="97155"/>
                </a:lnTo>
                <a:lnTo>
                  <a:pt x="1933854" y="196215"/>
                </a:lnTo>
                <a:lnTo>
                  <a:pt x="1932787" y="197485"/>
                </a:lnTo>
                <a:lnTo>
                  <a:pt x="1931098" y="196215"/>
                </a:lnTo>
                <a:lnTo>
                  <a:pt x="1930387" y="196215"/>
                </a:lnTo>
                <a:lnTo>
                  <a:pt x="1930933" y="194945"/>
                </a:lnTo>
                <a:lnTo>
                  <a:pt x="1932736" y="194945"/>
                </a:lnTo>
                <a:lnTo>
                  <a:pt x="1933854" y="196215"/>
                </a:lnTo>
                <a:lnTo>
                  <a:pt x="1933854" y="97155"/>
                </a:lnTo>
                <a:lnTo>
                  <a:pt x="1926704" y="97155"/>
                </a:lnTo>
                <a:lnTo>
                  <a:pt x="1926704" y="196215"/>
                </a:lnTo>
                <a:lnTo>
                  <a:pt x="1926348" y="196215"/>
                </a:lnTo>
                <a:lnTo>
                  <a:pt x="1925383" y="197485"/>
                </a:lnTo>
                <a:lnTo>
                  <a:pt x="1924888" y="197485"/>
                </a:lnTo>
                <a:lnTo>
                  <a:pt x="1922462" y="198755"/>
                </a:lnTo>
                <a:lnTo>
                  <a:pt x="1911883" y="198755"/>
                </a:lnTo>
                <a:lnTo>
                  <a:pt x="1911883" y="202565"/>
                </a:lnTo>
                <a:lnTo>
                  <a:pt x="1911311" y="203835"/>
                </a:lnTo>
                <a:lnTo>
                  <a:pt x="1897113" y="203835"/>
                </a:lnTo>
                <a:lnTo>
                  <a:pt x="1894662" y="205105"/>
                </a:lnTo>
                <a:lnTo>
                  <a:pt x="1893722" y="205105"/>
                </a:lnTo>
                <a:lnTo>
                  <a:pt x="1891753" y="203835"/>
                </a:lnTo>
                <a:lnTo>
                  <a:pt x="1869846" y="203835"/>
                </a:lnTo>
                <a:lnTo>
                  <a:pt x="1868957" y="202565"/>
                </a:lnTo>
                <a:lnTo>
                  <a:pt x="1868957" y="201295"/>
                </a:lnTo>
                <a:lnTo>
                  <a:pt x="1871421" y="201295"/>
                </a:lnTo>
                <a:lnTo>
                  <a:pt x="1872843" y="202565"/>
                </a:lnTo>
                <a:lnTo>
                  <a:pt x="1883575" y="202565"/>
                </a:lnTo>
                <a:lnTo>
                  <a:pt x="1884400" y="201295"/>
                </a:lnTo>
                <a:lnTo>
                  <a:pt x="1886369" y="201295"/>
                </a:lnTo>
                <a:lnTo>
                  <a:pt x="1887486" y="200025"/>
                </a:lnTo>
                <a:lnTo>
                  <a:pt x="1889480" y="201295"/>
                </a:lnTo>
                <a:lnTo>
                  <a:pt x="1890280" y="202565"/>
                </a:lnTo>
                <a:lnTo>
                  <a:pt x="1891245" y="202565"/>
                </a:lnTo>
                <a:lnTo>
                  <a:pt x="1893074" y="201295"/>
                </a:lnTo>
                <a:lnTo>
                  <a:pt x="1894903" y="202565"/>
                </a:lnTo>
                <a:lnTo>
                  <a:pt x="1897976" y="202565"/>
                </a:lnTo>
                <a:lnTo>
                  <a:pt x="1899094" y="201295"/>
                </a:lnTo>
                <a:lnTo>
                  <a:pt x="1903450" y="201295"/>
                </a:lnTo>
                <a:lnTo>
                  <a:pt x="1904695" y="202565"/>
                </a:lnTo>
                <a:lnTo>
                  <a:pt x="1911883" y="202565"/>
                </a:lnTo>
                <a:lnTo>
                  <a:pt x="1911883" y="198755"/>
                </a:lnTo>
                <a:lnTo>
                  <a:pt x="1893506" y="198755"/>
                </a:lnTo>
                <a:lnTo>
                  <a:pt x="1892642" y="197485"/>
                </a:lnTo>
                <a:lnTo>
                  <a:pt x="1893138" y="196215"/>
                </a:lnTo>
                <a:lnTo>
                  <a:pt x="1898840" y="196215"/>
                </a:lnTo>
                <a:lnTo>
                  <a:pt x="1900605" y="194945"/>
                </a:lnTo>
                <a:lnTo>
                  <a:pt x="1901850" y="194945"/>
                </a:lnTo>
                <a:lnTo>
                  <a:pt x="1904936" y="196215"/>
                </a:lnTo>
                <a:lnTo>
                  <a:pt x="1906879" y="197485"/>
                </a:lnTo>
                <a:lnTo>
                  <a:pt x="1909445" y="196215"/>
                </a:lnTo>
                <a:lnTo>
                  <a:pt x="1910054" y="194945"/>
                </a:lnTo>
                <a:lnTo>
                  <a:pt x="1920582" y="194945"/>
                </a:lnTo>
                <a:lnTo>
                  <a:pt x="1921992" y="196215"/>
                </a:lnTo>
                <a:lnTo>
                  <a:pt x="1923376" y="196215"/>
                </a:lnTo>
                <a:lnTo>
                  <a:pt x="1925408" y="194945"/>
                </a:lnTo>
                <a:lnTo>
                  <a:pt x="1926107" y="194945"/>
                </a:lnTo>
                <a:lnTo>
                  <a:pt x="1926704" y="196215"/>
                </a:lnTo>
                <a:lnTo>
                  <a:pt x="1926704" y="97155"/>
                </a:lnTo>
                <a:lnTo>
                  <a:pt x="1925764" y="97155"/>
                </a:lnTo>
                <a:lnTo>
                  <a:pt x="1924329" y="95885"/>
                </a:lnTo>
                <a:lnTo>
                  <a:pt x="1921154" y="94615"/>
                </a:lnTo>
                <a:lnTo>
                  <a:pt x="1919325" y="95885"/>
                </a:lnTo>
                <a:lnTo>
                  <a:pt x="1917509" y="95885"/>
                </a:lnTo>
                <a:lnTo>
                  <a:pt x="1915312" y="97155"/>
                </a:lnTo>
                <a:lnTo>
                  <a:pt x="1909762" y="97155"/>
                </a:lnTo>
                <a:lnTo>
                  <a:pt x="1909762" y="164465"/>
                </a:lnTo>
                <a:lnTo>
                  <a:pt x="1909699" y="165735"/>
                </a:lnTo>
                <a:lnTo>
                  <a:pt x="1906181" y="165735"/>
                </a:lnTo>
                <a:lnTo>
                  <a:pt x="1906663" y="164465"/>
                </a:lnTo>
                <a:lnTo>
                  <a:pt x="1909762" y="164465"/>
                </a:lnTo>
                <a:lnTo>
                  <a:pt x="1909762" y="97155"/>
                </a:lnTo>
                <a:lnTo>
                  <a:pt x="1907971" y="97155"/>
                </a:lnTo>
                <a:lnTo>
                  <a:pt x="1906612" y="95885"/>
                </a:lnTo>
                <a:lnTo>
                  <a:pt x="1899335" y="95885"/>
                </a:lnTo>
                <a:lnTo>
                  <a:pt x="1899081" y="96113"/>
                </a:lnTo>
                <a:lnTo>
                  <a:pt x="1899081" y="161925"/>
                </a:lnTo>
                <a:lnTo>
                  <a:pt x="1896935" y="161925"/>
                </a:lnTo>
                <a:lnTo>
                  <a:pt x="1897316" y="160655"/>
                </a:lnTo>
                <a:lnTo>
                  <a:pt x="1898421" y="160655"/>
                </a:lnTo>
                <a:lnTo>
                  <a:pt x="1899081" y="161925"/>
                </a:lnTo>
                <a:lnTo>
                  <a:pt x="1899081" y="96113"/>
                </a:lnTo>
                <a:lnTo>
                  <a:pt x="1897913" y="97155"/>
                </a:lnTo>
                <a:lnTo>
                  <a:pt x="1890547" y="97155"/>
                </a:lnTo>
                <a:lnTo>
                  <a:pt x="1890547" y="197485"/>
                </a:lnTo>
                <a:lnTo>
                  <a:pt x="1890255" y="197485"/>
                </a:lnTo>
                <a:lnTo>
                  <a:pt x="1889252" y="198755"/>
                </a:lnTo>
                <a:lnTo>
                  <a:pt x="1877390" y="198755"/>
                </a:lnTo>
                <a:lnTo>
                  <a:pt x="1874926" y="197485"/>
                </a:lnTo>
                <a:lnTo>
                  <a:pt x="1874710" y="197485"/>
                </a:lnTo>
                <a:lnTo>
                  <a:pt x="1874583" y="196215"/>
                </a:lnTo>
                <a:lnTo>
                  <a:pt x="1874774" y="196215"/>
                </a:lnTo>
                <a:lnTo>
                  <a:pt x="1876056" y="194945"/>
                </a:lnTo>
                <a:lnTo>
                  <a:pt x="1880209" y="194945"/>
                </a:lnTo>
                <a:lnTo>
                  <a:pt x="1882635" y="196215"/>
                </a:lnTo>
                <a:lnTo>
                  <a:pt x="1883727" y="197485"/>
                </a:lnTo>
                <a:lnTo>
                  <a:pt x="1885683" y="196215"/>
                </a:lnTo>
                <a:lnTo>
                  <a:pt x="1890280" y="196215"/>
                </a:lnTo>
                <a:lnTo>
                  <a:pt x="1890547" y="197485"/>
                </a:lnTo>
                <a:lnTo>
                  <a:pt x="1890547" y="97155"/>
                </a:lnTo>
                <a:lnTo>
                  <a:pt x="1879003" y="97155"/>
                </a:lnTo>
                <a:lnTo>
                  <a:pt x="1875929" y="95885"/>
                </a:lnTo>
                <a:lnTo>
                  <a:pt x="1871268" y="95885"/>
                </a:lnTo>
                <a:lnTo>
                  <a:pt x="1871268" y="197485"/>
                </a:lnTo>
                <a:lnTo>
                  <a:pt x="1870748" y="198755"/>
                </a:lnTo>
                <a:lnTo>
                  <a:pt x="1870392" y="198755"/>
                </a:lnTo>
                <a:lnTo>
                  <a:pt x="1869859" y="197485"/>
                </a:lnTo>
                <a:lnTo>
                  <a:pt x="1871268" y="197485"/>
                </a:lnTo>
                <a:lnTo>
                  <a:pt x="1871268" y="95885"/>
                </a:lnTo>
                <a:lnTo>
                  <a:pt x="1864296" y="95885"/>
                </a:lnTo>
                <a:lnTo>
                  <a:pt x="1863674" y="95796"/>
                </a:lnTo>
                <a:lnTo>
                  <a:pt x="1863674" y="201295"/>
                </a:lnTo>
                <a:lnTo>
                  <a:pt x="1863445" y="201295"/>
                </a:lnTo>
                <a:lnTo>
                  <a:pt x="1862569" y="202565"/>
                </a:lnTo>
                <a:lnTo>
                  <a:pt x="1861439" y="202565"/>
                </a:lnTo>
                <a:lnTo>
                  <a:pt x="1861515" y="201295"/>
                </a:lnTo>
                <a:lnTo>
                  <a:pt x="1861870" y="201295"/>
                </a:lnTo>
                <a:lnTo>
                  <a:pt x="1863115" y="200025"/>
                </a:lnTo>
                <a:lnTo>
                  <a:pt x="1863674" y="201295"/>
                </a:lnTo>
                <a:lnTo>
                  <a:pt x="1863674" y="95796"/>
                </a:lnTo>
                <a:lnTo>
                  <a:pt x="1860702" y="95313"/>
                </a:lnTo>
                <a:lnTo>
                  <a:pt x="1860702" y="202565"/>
                </a:lnTo>
                <a:lnTo>
                  <a:pt x="1860181" y="203835"/>
                </a:lnTo>
                <a:lnTo>
                  <a:pt x="1843887" y="203835"/>
                </a:lnTo>
                <a:lnTo>
                  <a:pt x="1842528" y="202565"/>
                </a:lnTo>
                <a:lnTo>
                  <a:pt x="1839709" y="202565"/>
                </a:lnTo>
                <a:lnTo>
                  <a:pt x="1839760" y="201295"/>
                </a:lnTo>
                <a:lnTo>
                  <a:pt x="1840115" y="201295"/>
                </a:lnTo>
                <a:lnTo>
                  <a:pt x="1841995" y="200025"/>
                </a:lnTo>
                <a:lnTo>
                  <a:pt x="1843239" y="200025"/>
                </a:lnTo>
                <a:lnTo>
                  <a:pt x="1845995" y="201295"/>
                </a:lnTo>
                <a:lnTo>
                  <a:pt x="1847761" y="202565"/>
                </a:lnTo>
                <a:lnTo>
                  <a:pt x="1860702" y="202565"/>
                </a:lnTo>
                <a:lnTo>
                  <a:pt x="1860702" y="95313"/>
                </a:lnTo>
                <a:lnTo>
                  <a:pt x="1856371" y="94615"/>
                </a:lnTo>
                <a:lnTo>
                  <a:pt x="1853615" y="94615"/>
                </a:lnTo>
                <a:lnTo>
                  <a:pt x="1851520" y="96735"/>
                </a:lnTo>
                <a:lnTo>
                  <a:pt x="1851520" y="197485"/>
                </a:lnTo>
                <a:lnTo>
                  <a:pt x="1851113" y="198755"/>
                </a:lnTo>
                <a:lnTo>
                  <a:pt x="1850555" y="198755"/>
                </a:lnTo>
                <a:lnTo>
                  <a:pt x="1849691" y="197485"/>
                </a:lnTo>
                <a:lnTo>
                  <a:pt x="1851520" y="197485"/>
                </a:lnTo>
                <a:lnTo>
                  <a:pt x="1851520" y="96735"/>
                </a:lnTo>
                <a:lnTo>
                  <a:pt x="1851101" y="97155"/>
                </a:lnTo>
                <a:lnTo>
                  <a:pt x="1846846" y="97155"/>
                </a:lnTo>
                <a:lnTo>
                  <a:pt x="1846148" y="96875"/>
                </a:lnTo>
                <a:lnTo>
                  <a:pt x="1846148" y="196215"/>
                </a:lnTo>
                <a:lnTo>
                  <a:pt x="1845373" y="196215"/>
                </a:lnTo>
                <a:lnTo>
                  <a:pt x="1843532" y="197485"/>
                </a:lnTo>
                <a:lnTo>
                  <a:pt x="1839645" y="197485"/>
                </a:lnTo>
                <a:lnTo>
                  <a:pt x="1839569" y="196215"/>
                </a:lnTo>
                <a:lnTo>
                  <a:pt x="1840318" y="196215"/>
                </a:lnTo>
                <a:lnTo>
                  <a:pt x="1841677" y="194945"/>
                </a:lnTo>
                <a:lnTo>
                  <a:pt x="1845195" y="194945"/>
                </a:lnTo>
                <a:lnTo>
                  <a:pt x="1846148" y="196215"/>
                </a:lnTo>
                <a:lnTo>
                  <a:pt x="1846148" y="96875"/>
                </a:lnTo>
                <a:lnTo>
                  <a:pt x="1843709" y="95885"/>
                </a:lnTo>
                <a:lnTo>
                  <a:pt x="1833219" y="95885"/>
                </a:lnTo>
                <a:lnTo>
                  <a:pt x="1833219" y="165735"/>
                </a:lnTo>
                <a:lnTo>
                  <a:pt x="1831187" y="165735"/>
                </a:lnTo>
                <a:lnTo>
                  <a:pt x="1830959" y="164465"/>
                </a:lnTo>
                <a:lnTo>
                  <a:pt x="1832902" y="164465"/>
                </a:lnTo>
                <a:lnTo>
                  <a:pt x="1833219" y="165735"/>
                </a:lnTo>
                <a:lnTo>
                  <a:pt x="1833219" y="95885"/>
                </a:lnTo>
                <a:lnTo>
                  <a:pt x="1828038" y="95885"/>
                </a:lnTo>
                <a:lnTo>
                  <a:pt x="1828038" y="201295"/>
                </a:lnTo>
                <a:lnTo>
                  <a:pt x="1827923" y="202565"/>
                </a:lnTo>
                <a:lnTo>
                  <a:pt x="1827542" y="203835"/>
                </a:lnTo>
                <a:lnTo>
                  <a:pt x="1822107" y="203835"/>
                </a:lnTo>
                <a:lnTo>
                  <a:pt x="1821103" y="202565"/>
                </a:lnTo>
                <a:lnTo>
                  <a:pt x="1820329" y="202565"/>
                </a:lnTo>
                <a:lnTo>
                  <a:pt x="1819871" y="201295"/>
                </a:lnTo>
                <a:lnTo>
                  <a:pt x="1820341" y="201295"/>
                </a:lnTo>
                <a:lnTo>
                  <a:pt x="1820926" y="200025"/>
                </a:lnTo>
                <a:lnTo>
                  <a:pt x="1822069" y="201295"/>
                </a:lnTo>
                <a:lnTo>
                  <a:pt x="1822627" y="201295"/>
                </a:lnTo>
                <a:lnTo>
                  <a:pt x="1824266" y="202565"/>
                </a:lnTo>
                <a:lnTo>
                  <a:pt x="1825358" y="201295"/>
                </a:lnTo>
                <a:lnTo>
                  <a:pt x="1828038" y="201295"/>
                </a:lnTo>
                <a:lnTo>
                  <a:pt x="1828038" y="95885"/>
                </a:lnTo>
                <a:lnTo>
                  <a:pt x="1811426" y="95885"/>
                </a:lnTo>
                <a:lnTo>
                  <a:pt x="1809178" y="95643"/>
                </a:lnTo>
                <a:lnTo>
                  <a:pt x="1809178" y="201295"/>
                </a:lnTo>
                <a:lnTo>
                  <a:pt x="1807222" y="201295"/>
                </a:lnTo>
                <a:lnTo>
                  <a:pt x="1806346" y="202565"/>
                </a:lnTo>
                <a:lnTo>
                  <a:pt x="1804225" y="202565"/>
                </a:lnTo>
                <a:lnTo>
                  <a:pt x="1803628" y="201295"/>
                </a:lnTo>
                <a:lnTo>
                  <a:pt x="1804682" y="200025"/>
                </a:lnTo>
                <a:lnTo>
                  <a:pt x="1808683" y="200025"/>
                </a:lnTo>
                <a:lnTo>
                  <a:pt x="1809178" y="201295"/>
                </a:lnTo>
                <a:lnTo>
                  <a:pt x="1809178" y="95643"/>
                </a:lnTo>
                <a:lnTo>
                  <a:pt x="1799831" y="94615"/>
                </a:lnTo>
                <a:lnTo>
                  <a:pt x="1796389" y="94615"/>
                </a:lnTo>
                <a:lnTo>
                  <a:pt x="1796389" y="196215"/>
                </a:lnTo>
                <a:lnTo>
                  <a:pt x="1788541" y="196215"/>
                </a:lnTo>
                <a:lnTo>
                  <a:pt x="1788541" y="201295"/>
                </a:lnTo>
                <a:lnTo>
                  <a:pt x="1786991" y="202565"/>
                </a:lnTo>
                <a:lnTo>
                  <a:pt x="1780717" y="202565"/>
                </a:lnTo>
                <a:lnTo>
                  <a:pt x="1776755" y="201295"/>
                </a:lnTo>
                <a:lnTo>
                  <a:pt x="1773402" y="202565"/>
                </a:lnTo>
                <a:lnTo>
                  <a:pt x="1769262" y="201295"/>
                </a:lnTo>
                <a:lnTo>
                  <a:pt x="1769402" y="201295"/>
                </a:lnTo>
                <a:lnTo>
                  <a:pt x="1769732" y="200025"/>
                </a:lnTo>
                <a:lnTo>
                  <a:pt x="1785200" y="200025"/>
                </a:lnTo>
                <a:lnTo>
                  <a:pt x="1788502" y="201295"/>
                </a:lnTo>
                <a:lnTo>
                  <a:pt x="1788541" y="196215"/>
                </a:lnTo>
                <a:lnTo>
                  <a:pt x="1778101" y="196215"/>
                </a:lnTo>
                <a:lnTo>
                  <a:pt x="1778406" y="194945"/>
                </a:lnTo>
                <a:lnTo>
                  <a:pt x="1785327" y="194945"/>
                </a:lnTo>
                <a:lnTo>
                  <a:pt x="1787245" y="193675"/>
                </a:lnTo>
                <a:lnTo>
                  <a:pt x="1795119" y="193675"/>
                </a:lnTo>
                <a:lnTo>
                  <a:pt x="1795792" y="194945"/>
                </a:lnTo>
                <a:lnTo>
                  <a:pt x="1796389" y="196215"/>
                </a:lnTo>
                <a:lnTo>
                  <a:pt x="1796389" y="94615"/>
                </a:lnTo>
                <a:lnTo>
                  <a:pt x="1790674" y="94615"/>
                </a:lnTo>
                <a:lnTo>
                  <a:pt x="1789480" y="95885"/>
                </a:lnTo>
                <a:lnTo>
                  <a:pt x="1785264" y="95885"/>
                </a:lnTo>
                <a:lnTo>
                  <a:pt x="1783829" y="94615"/>
                </a:lnTo>
                <a:lnTo>
                  <a:pt x="1777682" y="95885"/>
                </a:lnTo>
                <a:lnTo>
                  <a:pt x="1773110" y="94615"/>
                </a:lnTo>
                <a:lnTo>
                  <a:pt x="1759546" y="94615"/>
                </a:lnTo>
                <a:lnTo>
                  <a:pt x="1759546" y="196215"/>
                </a:lnTo>
                <a:lnTo>
                  <a:pt x="1757743" y="196215"/>
                </a:lnTo>
                <a:lnTo>
                  <a:pt x="1757743" y="201295"/>
                </a:lnTo>
                <a:lnTo>
                  <a:pt x="1744865" y="201295"/>
                </a:lnTo>
                <a:lnTo>
                  <a:pt x="1737601" y="202565"/>
                </a:lnTo>
                <a:lnTo>
                  <a:pt x="1736394" y="202565"/>
                </a:lnTo>
                <a:lnTo>
                  <a:pt x="1735937" y="201295"/>
                </a:lnTo>
                <a:lnTo>
                  <a:pt x="1732775" y="201295"/>
                </a:lnTo>
                <a:lnTo>
                  <a:pt x="1733080" y="200025"/>
                </a:lnTo>
                <a:lnTo>
                  <a:pt x="1749082" y="200025"/>
                </a:lnTo>
                <a:lnTo>
                  <a:pt x="1757743" y="201295"/>
                </a:lnTo>
                <a:lnTo>
                  <a:pt x="1757743" y="196215"/>
                </a:lnTo>
                <a:lnTo>
                  <a:pt x="1753870" y="196215"/>
                </a:lnTo>
                <a:lnTo>
                  <a:pt x="1752028" y="194945"/>
                </a:lnTo>
                <a:lnTo>
                  <a:pt x="1750123" y="194945"/>
                </a:lnTo>
                <a:lnTo>
                  <a:pt x="1750834" y="193675"/>
                </a:lnTo>
                <a:lnTo>
                  <a:pt x="1753565" y="193675"/>
                </a:lnTo>
                <a:lnTo>
                  <a:pt x="1755914" y="194945"/>
                </a:lnTo>
                <a:lnTo>
                  <a:pt x="1757616" y="194945"/>
                </a:lnTo>
                <a:lnTo>
                  <a:pt x="1759546" y="196215"/>
                </a:lnTo>
                <a:lnTo>
                  <a:pt x="1759546" y="94615"/>
                </a:lnTo>
                <a:lnTo>
                  <a:pt x="1749691" y="94615"/>
                </a:lnTo>
                <a:lnTo>
                  <a:pt x="1749691" y="194945"/>
                </a:lnTo>
                <a:lnTo>
                  <a:pt x="1749501" y="196215"/>
                </a:lnTo>
                <a:lnTo>
                  <a:pt x="1741068" y="196215"/>
                </a:lnTo>
                <a:lnTo>
                  <a:pt x="1740827" y="194945"/>
                </a:lnTo>
                <a:lnTo>
                  <a:pt x="1741208" y="194945"/>
                </a:lnTo>
                <a:lnTo>
                  <a:pt x="1741855" y="193675"/>
                </a:lnTo>
                <a:lnTo>
                  <a:pt x="1743329" y="193675"/>
                </a:lnTo>
                <a:lnTo>
                  <a:pt x="1745081" y="194945"/>
                </a:lnTo>
                <a:lnTo>
                  <a:pt x="1749691" y="194945"/>
                </a:lnTo>
                <a:lnTo>
                  <a:pt x="1749691" y="94615"/>
                </a:lnTo>
                <a:lnTo>
                  <a:pt x="1737893" y="94615"/>
                </a:lnTo>
                <a:lnTo>
                  <a:pt x="1737893" y="196215"/>
                </a:lnTo>
                <a:lnTo>
                  <a:pt x="1733410" y="196215"/>
                </a:lnTo>
                <a:lnTo>
                  <a:pt x="1733283" y="194945"/>
                </a:lnTo>
                <a:lnTo>
                  <a:pt x="1737537" y="194945"/>
                </a:lnTo>
                <a:lnTo>
                  <a:pt x="1737893" y="196215"/>
                </a:lnTo>
                <a:lnTo>
                  <a:pt x="1737893" y="94615"/>
                </a:lnTo>
                <a:lnTo>
                  <a:pt x="1733130" y="94615"/>
                </a:lnTo>
                <a:lnTo>
                  <a:pt x="1733130" y="194945"/>
                </a:lnTo>
                <a:lnTo>
                  <a:pt x="1730222" y="194945"/>
                </a:lnTo>
                <a:lnTo>
                  <a:pt x="1730565" y="193675"/>
                </a:lnTo>
                <a:lnTo>
                  <a:pt x="1732838" y="193675"/>
                </a:lnTo>
                <a:lnTo>
                  <a:pt x="1733130" y="194945"/>
                </a:lnTo>
                <a:lnTo>
                  <a:pt x="1733130" y="94615"/>
                </a:lnTo>
                <a:lnTo>
                  <a:pt x="1728165" y="94615"/>
                </a:lnTo>
                <a:lnTo>
                  <a:pt x="1728165" y="201295"/>
                </a:lnTo>
                <a:lnTo>
                  <a:pt x="1715960" y="201295"/>
                </a:lnTo>
                <a:lnTo>
                  <a:pt x="1716354" y="200025"/>
                </a:lnTo>
                <a:lnTo>
                  <a:pt x="1727606" y="200025"/>
                </a:lnTo>
                <a:lnTo>
                  <a:pt x="1728165" y="201295"/>
                </a:lnTo>
                <a:lnTo>
                  <a:pt x="1728165" y="94615"/>
                </a:lnTo>
                <a:lnTo>
                  <a:pt x="1725002" y="94615"/>
                </a:lnTo>
                <a:lnTo>
                  <a:pt x="1725002" y="194945"/>
                </a:lnTo>
                <a:lnTo>
                  <a:pt x="1714627" y="194945"/>
                </a:lnTo>
                <a:lnTo>
                  <a:pt x="1712125" y="196215"/>
                </a:lnTo>
                <a:lnTo>
                  <a:pt x="1711528" y="196215"/>
                </a:lnTo>
                <a:lnTo>
                  <a:pt x="1708924" y="194945"/>
                </a:lnTo>
                <a:lnTo>
                  <a:pt x="1706854" y="194945"/>
                </a:lnTo>
                <a:lnTo>
                  <a:pt x="1704200" y="196215"/>
                </a:lnTo>
                <a:lnTo>
                  <a:pt x="1701088" y="196215"/>
                </a:lnTo>
                <a:lnTo>
                  <a:pt x="1701088" y="201295"/>
                </a:lnTo>
                <a:lnTo>
                  <a:pt x="1699882" y="201295"/>
                </a:lnTo>
                <a:lnTo>
                  <a:pt x="1700542" y="200025"/>
                </a:lnTo>
                <a:lnTo>
                  <a:pt x="1701088" y="201295"/>
                </a:lnTo>
                <a:lnTo>
                  <a:pt x="1701088" y="196215"/>
                </a:lnTo>
                <a:lnTo>
                  <a:pt x="1700098" y="196215"/>
                </a:lnTo>
                <a:lnTo>
                  <a:pt x="1696669" y="194945"/>
                </a:lnTo>
                <a:lnTo>
                  <a:pt x="1694688" y="194945"/>
                </a:lnTo>
                <a:lnTo>
                  <a:pt x="1691830" y="196215"/>
                </a:lnTo>
                <a:lnTo>
                  <a:pt x="1689214" y="196215"/>
                </a:lnTo>
                <a:lnTo>
                  <a:pt x="1688426" y="194945"/>
                </a:lnTo>
                <a:lnTo>
                  <a:pt x="1686521" y="194945"/>
                </a:lnTo>
                <a:lnTo>
                  <a:pt x="1686585" y="193675"/>
                </a:lnTo>
                <a:lnTo>
                  <a:pt x="1724837" y="193675"/>
                </a:lnTo>
                <a:lnTo>
                  <a:pt x="1725002" y="194945"/>
                </a:lnTo>
                <a:lnTo>
                  <a:pt x="1725002" y="94615"/>
                </a:lnTo>
                <a:lnTo>
                  <a:pt x="1721726" y="94615"/>
                </a:lnTo>
                <a:lnTo>
                  <a:pt x="1721167" y="93345"/>
                </a:lnTo>
                <a:lnTo>
                  <a:pt x="1714131" y="93345"/>
                </a:lnTo>
                <a:lnTo>
                  <a:pt x="1714131" y="103505"/>
                </a:lnTo>
                <a:lnTo>
                  <a:pt x="1708416" y="103505"/>
                </a:lnTo>
                <a:lnTo>
                  <a:pt x="1708683" y="102235"/>
                </a:lnTo>
                <a:lnTo>
                  <a:pt x="1713674" y="102235"/>
                </a:lnTo>
                <a:lnTo>
                  <a:pt x="1714131" y="103505"/>
                </a:lnTo>
                <a:lnTo>
                  <a:pt x="1714131" y="93345"/>
                </a:lnTo>
                <a:lnTo>
                  <a:pt x="1713903" y="93345"/>
                </a:lnTo>
                <a:lnTo>
                  <a:pt x="1710283" y="94615"/>
                </a:lnTo>
                <a:lnTo>
                  <a:pt x="1695538" y="94615"/>
                </a:lnTo>
                <a:lnTo>
                  <a:pt x="1693011" y="93345"/>
                </a:lnTo>
                <a:lnTo>
                  <a:pt x="1691513" y="93345"/>
                </a:lnTo>
                <a:lnTo>
                  <a:pt x="1688668" y="94615"/>
                </a:lnTo>
                <a:lnTo>
                  <a:pt x="1681251" y="94615"/>
                </a:lnTo>
                <a:lnTo>
                  <a:pt x="1681251" y="194945"/>
                </a:lnTo>
                <a:lnTo>
                  <a:pt x="1679244" y="194945"/>
                </a:lnTo>
                <a:lnTo>
                  <a:pt x="1679244" y="201295"/>
                </a:lnTo>
                <a:lnTo>
                  <a:pt x="1678863" y="201295"/>
                </a:lnTo>
                <a:lnTo>
                  <a:pt x="1675155" y="202565"/>
                </a:lnTo>
                <a:lnTo>
                  <a:pt x="1672145" y="201295"/>
                </a:lnTo>
                <a:lnTo>
                  <a:pt x="1668208" y="201295"/>
                </a:lnTo>
                <a:lnTo>
                  <a:pt x="1668589" y="200025"/>
                </a:lnTo>
                <a:lnTo>
                  <a:pt x="1678952" y="200025"/>
                </a:lnTo>
                <a:lnTo>
                  <a:pt x="1679244" y="201295"/>
                </a:lnTo>
                <a:lnTo>
                  <a:pt x="1679244" y="194945"/>
                </a:lnTo>
                <a:lnTo>
                  <a:pt x="1670011" y="194945"/>
                </a:lnTo>
                <a:lnTo>
                  <a:pt x="1670240" y="193675"/>
                </a:lnTo>
                <a:lnTo>
                  <a:pt x="1680997" y="193675"/>
                </a:lnTo>
                <a:lnTo>
                  <a:pt x="1681251" y="194945"/>
                </a:lnTo>
                <a:lnTo>
                  <a:pt x="1681251" y="94615"/>
                </a:lnTo>
                <a:lnTo>
                  <a:pt x="1673225" y="94615"/>
                </a:lnTo>
                <a:lnTo>
                  <a:pt x="1671662" y="93433"/>
                </a:lnTo>
                <a:lnTo>
                  <a:pt x="1671662" y="163195"/>
                </a:lnTo>
                <a:lnTo>
                  <a:pt x="1671142" y="164465"/>
                </a:lnTo>
                <a:lnTo>
                  <a:pt x="1670799" y="164465"/>
                </a:lnTo>
                <a:lnTo>
                  <a:pt x="1670278" y="163195"/>
                </a:lnTo>
                <a:lnTo>
                  <a:pt x="1671662" y="163195"/>
                </a:lnTo>
                <a:lnTo>
                  <a:pt x="1671662" y="93433"/>
                </a:lnTo>
                <a:lnTo>
                  <a:pt x="1664766" y="93345"/>
                </a:lnTo>
                <a:lnTo>
                  <a:pt x="1664766" y="194945"/>
                </a:lnTo>
                <a:lnTo>
                  <a:pt x="1660956" y="194945"/>
                </a:lnTo>
                <a:lnTo>
                  <a:pt x="1660753" y="193675"/>
                </a:lnTo>
                <a:lnTo>
                  <a:pt x="1664550" y="193675"/>
                </a:lnTo>
                <a:lnTo>
                  <a:pt x="1664766" y="194945"/>
                </a:lnTo>
                <a:lnTo>
                  <a:pt x="1664766" y="93345"/>
                </a:lnTo>
                <a:lnTo>
                  <a:pt x="1657362" y="93345"/>
                </a:lnTo>
                <a:lnTo>
                  <a:pt x="1657362" y="193675"/>
                </a:lnTo>
                <a:lnTo>
                  <a:pt x="1657146" y="194945"/>
                </a:lnTo>
                <a:lnTo>
                  <a:pt x="1652054" y="194945"/>
                </a:lnTo>
                <a:lnTo>
                  <a:pt x="1652054" y="198755"/>
                </a:lnTo>
                <a:lnTo>
                  <a:pt x="1651914" y="200025"/>
                </a:lnTo>
                <a:lnTo>
                  <a:pt x="1651520" y="200025"/>
                </a:lnTo>
                <a:lnTo>
                  <a:pt x="1650403" y="201295"/>
                </a:lnTo>
                <a:lnTo>
                  <a:pt x="1649387" y="201295"/>
                </a:lnTo>
                <a:lnTo>
                  <a:pt x="1649437" y="200025"/>
                </a:lnTo>
                <a:lnTo>
                  <a:pt x="1649603" y="200025"/>
                </a:lnTo>
                <a:lnTo>
                  <a:pt x="1650504" y="198755"/>
                </a:lnTo>
                <a:lnTo>
                  <a:pt x="1652054" y="198755"/>
                </a:lnTo>
                <a:lnTo>
                  <a:pt x="1652054" y="194945"/>
                </a:lnTo>
                <a:lnTo>
                  <a:pt x="1642783" y="194945"/>
                </a:lnTo>
                <a:lnTo>
                  <a:pt x="1642783" y="200025"/>
                </a:lnTo>
                <a:lnTo>
                  <a:pt x="1640586" y="200025"/>
                </a:lnTo>
                <a:lnTo>
                  <a:pt x="1640941" y="198755"/>
                </a:lnTo>
                <a:lnTo>
                  <a:pt x="1642110" y="198755"/>
                </a:lnTo>
                <a:lnTo>
                  <a:pt x="1642783" y="200025"/>
                </a:lnTo>
                <a:lnTo>
                  <a:pt x="1642783" y="194945"/>
                </a:lnTo>
                <a:lnTo>
                  <a:pt x="1633601" y="194945"/>
                </a:lnTo>
                <a:lnTo>
                  <a:pt x="1633601" y="200025"/>
                </a:lnTo>
                <a:lnTo>
                  <a:pt x="1629587" y="200025"/>
                </a:lnTo>
                <a:lnTo>
                  <a:pt x="1630070" y="198755"/>
                </a:lnTo>
                <a:lnTo>
                  <a:pt x="1633220" y="198755"/>
                </a:lnTo>
                <a:lnTo>
                  <a:pt x="1633601" y="200025"/>
                </a:lnTo>
                <a:lnTo>
                  <a:pt x="1633601" y="194945"/>
                </a:lnTo>
                <a:lnTo>
                  <a:pt x="1628000" y="194945"/>
                </a:lnTo>
                <a:lnTo>
                  <a:pt x="1628000" y="212725"/>
                </a:lnTo>
                <a:lnTo>
                  <a:pt x="1627784" y="213995"/>
                </a:lnTo>
                <a:lnTo>
                  <a:pt x="1618932" y="213995"/>
                </a:lnTo>
                <a:lnTo>
                  <a:pt x="1618932" y="263525"/>
                </a:lnTo>
                <a:lnTo>
                  <a:pt x="1595005" y="263525"/>
                </a:lnTo>
                <a:lnTo>
                  <a:pt x="1595310" y="262255"/>
                </a:lnTo>
                <a:lnTo>
                  <a:pt x="1618449" y="262255"/>
                </a:lnTo>
                <a:lnTo>
                  <a:pt x="1618932" y="263525"/>
                </a:lnTo>
                <a:lnTo>
                  <a:pt x="1618932" y="213995"/>
                </a:lnTo>
                <a:lnTo>
                  <a:pt x="1611401" y="213995"/>
                </a:lnTo>
                <a:lnTo>
                  <a:pt x="1609826" y="215265"/>
                </a:lnTo>
                <a:lnTo>
                  <a:pt x="1609407" y="215265"/>
                </a:lnTo>
                <a:lnTo>
                  <a:pt x="1609013" y="213995"/>
                </a:lnTo>
                <a:lnTo>
                  <a:pt x="1609801" y="212725"/>
                </a:lnTo>
                <a:lnTo>
                  <a:pt x="1628000" y="212725"/>
                </a:lnTo>
                <a:lnTo>
                  <a:pt x="1628000" y="194945"/>
                </a:lnTo>
                <a:lnTo>
                  <a:pt x="1624444" y="194945"/>
                </a:lnTo>
                <a:lnTo>
                  <a:pt x="1624444" y="200025"/>
                </a:lnTo>
                <a:lnTo>
                  <a:pt x="1616925" y="200025"/>
                </a:lnTo>
                <a:lnTo>
                  <a:pt x="1617306" y="198755"/>
                </a:lnTo>
                <a:lnTo>
                  <a:pt x="1624126" y="198755"/>
                </a:lnTo>
                <a:lnTo>
                  <a:pt x="1624444" y="200025"/>
                </a:lnTo>
                <a:lnTo>
                  <a:pt x="1624444" y="194945"/>
                </a:lnTo>
                <a:lnTo>
                  <a:pt x="1606080" y="194945"/>
                </a:lnTo>
                <a:lnTo>
                  <a:pt x="1606080" y="213995"/>
                </a:lnTo>
                <a:lnTo>
                  <a:pt x="1605318" y="213995"/>
                </a:lnTo>
                <a:lnTo>
                  <a:pt x="1604848" y="215265"/>
                </a:lnTo>
                <a:lnTo>
                  <a:pt x="1600098" y="215265"/>
                </a:lnTo>
                <a:lnTo>
                  <a:pt x="1596923" y="213995"/>
                </a:lnTo>
                <a:lnTo>
                  <a:pt x="1582902" y="213995"/>
                </a:lnTo>
                <a:lnTo>
                  <a:pt x="1582902" y="263525"/>
                </a:lnTo>
                <a:lnTo>
                  <a:pt x="1582699" y="264795"/>
                </a:lnTo>
                <a:lnTo>
                  <a:pt x="1580235" y="264795"/>
                </a:lnTo>
                <a:lnTo>
                  <a:pt x="1578800" y="263525"/>
                </a:lnTo>
                <a:lnTo>
                  <a:pt x="1569872" y="263525"/>
                </a:lnTo>
                <a:lnTo>
                  <a:pt x="1569872" y="273685"/>
                </a:lnTo>
                <a:lnTo>
                  <a:pt x="1567484" y="273685"/>
                </a:lnTo>
                <a:lnTo>
                  <a:pt x="1567992" y="272415"/>
                </a:lnTo>
                <a:lnTo>
                  <a:pt x="1568500" y="272415"/>
                </a:lnTo>
                <a:lnTo>
                  <a:pt x="1569872" y="273685"/>
                </a:lnTo>
                <a:lnTo>
                  <a:pt x="1569872" y="263525"/>
                </a:lnTo>
                <a:lnTo>
                  <a:pt x="1567243" y="263525"/>
                </a:lnTo>
                <a:lnTo>
                  <a:pt x="1565668" y="262255"/>
                </a:lnTo>
                <a:lnTo>
                  <a:pt x="1564525" y="262255"/>
                </a:lnTo>
                <a:lnTo>
                  <a:pt x="1564525" y="272415"/>
                </a:lnTo>
                <a:lnTo>
                  <a:pt x="1564373" y="273685"/>
                </a:lnTo>
                <a:lnTo>
                  <a:pt x="1562061" y="274955"/>
                </a:lnTo>
                <a:lnTo>
                  <a:pt x="1560360" y="274955"/>
                </a:lnTo>
                <a:lnTo>
                  <a:pt x="1557959" y="273685"/>
                </a:lnTo>
                <a:lnTo>
                  <a:pt x="1557769" y="272415"/>
                </a:lnTo>
                <a:lnTo>
                  <a:pt x="1558099" y="272415"/>
                </a:lnTo>
                <a:lnTo>
                  <a:pt x="1558340" y="271145"/>
                </a:lnTo>
                <a:lnTo>
                  <a:pt x="1563928" y="271145"/>
                </a:lnTo>
                <a:lnTo>
                  <a:pt x="1564195" y="272415"/>
                </a:lnTo>
                <a:lnTo>
                  <a:pt x="1564525" y="272415"/>
                </a:lnTo>
                <a:lnTo>
                  <a:pt x="1564525" y="262255"/>
                </a:lnTo>
                <a:lnTo>
                  <a:pt x="1563039" y="262255"/>
                </a:lnTo>
                <a:lnTo>
                  <a:pt x="1563573" y="260985"/>
                </a:lnTo>
                <a:lnTo>
                  <a:pt x="1566875" y="260985"/>
                </a:lnTo>
                <a:lnTo>
                  <a:pt x="1569364" y="262255"/>
                </a:lnTo>
                <a:lnTo>
                  <a:pt x="1580807" y="262255"/>
                </a:lnTo>
                <a:lnTo>
                  <a:pt x="1582610" y="263525"/>
                </a:lnTo>
                <a:lnTo>
                  <a:pt x="1582902" y="263525"/>
                </a:lnTo>
                <a:lnTo>
                  <a:pt x="1582902" y="213995"/>
                </a:lnTo>
                <a:lnTo>
                  <a:pt x="1562963" y="213995"/>
                </a:lnTo>
                <a:lnTo>
                  <a:pt x="1562963" y="262255"/>
                </a:lnTo>
                <a:lnTo>
                  <a:pt x="1562417" y="263525"/>
                </a:lnTo>
                <a:lnTo>
                  <a:pt x="1559864" y="263525"/>
                </a:lnTo>
                <a:lnTo>
                  <a:pt x="1559369" y="262255"/>
                </a:lnTo>
                <a:lnTo>
                  <a:pt x="1562963" y="262255"/>
                </a:lnTo>
                <a:lnTo>
                  <a:pt x="1562963" y="213995"/>
                </a:lnTo>
                <a:lnTo>
                  <a:pt x="1560461" y="213995"/>
                </a:lnTo>
                <a:lnTo>
                  <a:pt x="1559280" y="214655"/>
                </a:lnTo>
                <a:lnTo>
                  <a:pt x="1559280" y="262255"/>
                </a:lnTo>
                <a:lnTo>
                  <a:pt x="1557007" y="262255"/>
                </a:lnTo>
                <a:lnTo>
                  <a:pt x="1554632" y="263525"/>
                </a:lnTo>
                <a:lnTo>
                  <a:pt x="1549857" y="263525"/>
                </a:lnTo>
                <a:lnTo>
                  <a:pt x="1548066" y="264795"/>
                </a:lnTo>
                <a:lnTo>
                  <a:pt x="1547660" y="264541"/>
                </a:lnTo>
                <a:lnTo>
                  <a:pt x="1547660" y="272415"/>
                </a:lnTo>
                <a:lnTo>
                  <a:pt x="1545920" y="272415"/>
                </a:lnTo>
                <a:lnTo>
                  <a:pt x="1544408" y="273685"/>
                </a:lnTo>
                <a:lnTo>
                  <a:pt x="1516329" y="273685"/>
                </a:lnTo>
                <a:lnTo>
                  <a:pt x="1515503" y="272415"/>
                </a:lnTo>
                <a:lnTo>
                  <a:pt x="1515910" y="272415"/>
                </a:lnTo>
                <a:lnTo>
                  <a:pt x="1515986" y="271145"/>
                </a:lnTo>
                <a:lnTo>
                  <a:pt x="1516913" y="269875"/>
                </a:lnTo>
                <a:lnTo>
                  <a:pt x="1518031" y="268605"/>
                </a:lnTo>
                <a:lnTo>
                  <a:pt x="1519974" y="267335"/>
                </a:lnTo>
                <a:lnTo>
                  <a:pt x="1521637" y="267335"/>
                </a:lnTo>
                <a:lnTo>
                  <a:pt x="1523288" y="268605"/>
                </a:lnTo>
                <a:lnTo>
                  <a:pt x="1525244" y="269875"/>
                </a:lnTo>
                <a:lnTo>
                  <a:pt x="1530146" y="269875"/>
                </a:lnTo>
                <a:lnTo>
                  <a:pt x="1531327" y="268605"/>
                </a:lnTo>
                <a:lnTo>
                  <a:pt x="1535252" y="268605"/>
                </a:lnTo>
                <a:lnTo>
                  <a:pt x="1537398" y="269875"/>
                </a:lnTo>
                <a:lnTo>
                  <a:pt x="1538401" y="269875"/>
                </a:lnTo>
                <a:lnTo>
                  <a:pt x="1541678" y="268605"/>
                </a:lnTo>
                <a:lnTo>
                  <a:pt x="1543773" y="268605"/>
                </a:lnTo>
                <a:lnTo>
                  <a:pt x="1546098" y="269875"/>
                </a:lnTo>
                <a:lnTo>
                  <a:pt x="1546339" y="269875"/>
                </a:lnTo>
                <a:lnTo>
                  <a:pt x="1547126" y="271145"/>
                </a:lnTo>
                <a:lnTo>
                  <a:pt x="1547583" y="271145"/>
                </a:lnTo>
                <a:lnTo>
                  <a:pt x="1547660" y="272415"/>
                </a:lnTo>
                <a:lnTo>
                  <a:pt x="1547660" y="264541"/>
                </a:lnTo>
                <a:lnTo>
                  <a:pt x="1546034" y="263525"/>
                </a:lnTo>
                <a:lnTo>
                  <a:pt x="1545361" y="263525"/>
                </a:lnTo>
                <a:lnTo>
                  <a:pt x="1545577" y="262255"/>
                </a:lnTo>
                <a:lnTo>
                  <a:pt x="1546631" y="260985"/>
                </a:lnTo>
                <a:lnTo>
                  <a:pt x="1558963" y="260985"/>
                </a:lnTo>
                <a:lnTo>
                  <a:pt x="1559280" y="262255"/>
                </a:lnTo>
                <a:lnTo>
                  <a:pt x="1559280" y="214655"/>
                </a:lnTo>
                <a:lnTo>
                  <a:pt x="1558163" y="215265"/>
                </a:lnTo>
                <a:lnTo>
                  <a:pt x="1557299" y="215265"/>
                </a:lnTo>
                <a:lnTo>
                  <a:pt x="1556435" y="213995"/>
                </a:lnTo>
                <a:lnTo>
                  <a:pt x="1555280" y="215265"/>
                </a:lnTo>
                <a:lnTo>
                  <a:pt x="1554137" y="215265"/>
                </a:lnTo>
                <a:lnTo>
                  <a:pt x="1552473" y="213995"/>
                </a:lnTo>
                <a:lnTo>
                  <a:pt x="1546961" y="213995"/>
                </a:lnTo>
                <a:lnTo>
                  <a:pt x="1544345" y="215265"/>
                </a:lnTo>
                <a:lnTo>
                  <a:pt x="1543773" y="215265"/>
                </a:lnTo>
                <a:lnTo>
                  <a:pt x="1542008" y="214134"/>
                </a:lnTo>
                <a:lnTo>
                  <a:pt x="1542008" y="263525"/>
                </a:lnTo>
                <a:lnTo>
                  <a:pt x="1539697" y="263525"/>
                </a:lnTo>
                <a:lnTo>
                  <a:pt x="1539341" y="262255"/>
                </a:lnTo>
                <a:lnTo>
                  <a:pt x="1541881" y="262255"/>
                </a:lnTo>
                <a:lnTo>
                  <a:pt x="1542008" y="263525"/>
                </a:lnTo>
                <a:lnTo>
                  <a:pt x="1542008" y="214134"/>
                </a:lnTo>
                <a:lnTo>
                  <a:pt x="1541792" y="213995"/>
                </a:lnTo>
                <a:lnTo>
                  <a:pt x="1539151" y="213995"/>
                </a:lnTo>
                <a:lnTo>
                  <a:pt x="1539151" y="262255"/>
                </a:lnTo>
                <a:lnTo>
                  <a:pt x="1538097" y="262255"/>
                </a:lnTo>
                <a:lnTo>
                  <a:pt x="1536852" y="263525"/>
                </a:lnTo>
                <a:lnTo>
                  <a:pt x="1517878" y="263525"/>
                </a:lnTo>
                <a:lnTo>
                  <a:pt x="1517269" y="262255"/>
                </a:lnTo>
                <a:lnTo>
                  <a:pt x="1519555" y="262255"/>
                </a:lnTo>
                <a:lnTo>
                  <a:pt x="1521625" y="260985"/>
                </a:lnTo>
                <a:lnTo>
                  <a:pt x="1538478" y="260985"/>
                </a:lnTo>
                <a:lnTo>
                  <a:pt x="1539151" y="262255"/>
                </a:lnTo>
                <a:lnTo>
                  <a:pt x="1539151" y="213995"/>
                </a:lnTo>
                <a:lnTo>
                  <a:pt x="1525701" y="213995"/>
                </a:lnTo>
                <a:lnTo>
                  <a:pt x="1523733" y="215265"/>
                </a:lnTo>
                <a:lnTo>
                  <a:pt x="1523187" y="215265"/>
                </a:lnTo>
                <a:lnTo>
                  <a:pt x="1521764" y="213995"/>
                </a:lnTo>
                <a:lnTo>
                  <a:pt x="1517205" y="213995"/>
                </a:lnTo>
                <a:lnTo>
                  <a:pt x="1517205" y="262255"/>
                </a:lnTo>
                <a:lnTo>
                  <a:pt x="1510538" y="262255"/>
                </a:lnTo>
                <a:lnTo>
                  <a:pt x="1510538" y="274955"/>
                </a:lnTo>
                <a:lnTo>
                  <a:pt x="1509674" y="276225"/>
                </a:lnTo>
                <a:lnTo>
                  <a:pt x="1509166" y="276225"/>
                </a:lnTo>
                <a:lnTo>
                  <a:pt x="1508836" y="274955"/>
                </a:lnTo>
                <a:lnTo>
                  <a:pt x="1510538" y="274955"/>
                </a:lnTo>
                <a:lnTo>
                  <a:pt x="1510538" y="262255"/>
                </a:lnTo>
                <a:lnTo>
                  <a:pt x="1502105" y="262255"/>
                </a:lnTo>
                <a:lnTo>
                  <a:pt x="1501673" y="260985"/>
                </a:lnTo>
                <a:lnTo>
                  <a:pt x="1516875" y="260985"/>
                </a:lnTo>
                <a:lnTo>
                  <a:pt x="1517205" y="262255"/>
                </a:lnTo>
                <a:lnTo>
                  <a:pt x="1517205" y="213995"/>
                </a:lnTo>
                <a:lnTo>
                  <a:pt x="1494256" y="213995"/>
                </a:lnTo>
                <a:lnTo>
                  <a:pt x="1494256" y="260985"/>
                </a:lnTo>
                <a:lnTo>
                  <a:pt x="1494015" y="262255"/>
                </a:lnTo>
                <a:lnTo>
                  <a:pt x="1483334" y="262255"/>
                </a:lnTo>
                <a:lnTo>
                  <a:pt x="1483334" y="271145"/>
                </a:lnTo>
                <a:lnTo>
                  <a:pt x="1483334" y="272415"/>
                </a:lnTo>
                <a:lnTo>
                  <a:pt x="1481150" y="272415"/>
                </a:lnTo>
                <a:lnTo>
                  <a:pt x="1480896" y="271145"/>
                </a:lnTo>
                <a:lnTo>
                  <a:pt x="1480959" y="269875"/>
                </a:lnTo>
                <a:lnTo>
                  <a:pt x="1481912" y="269875"/>
                </a:lnTo>
                <a:lnTo>
                  <a:pt x="1482788" y="271145"/>
                </a:lnTo>
                <a:lnTo>
                  <a:pt x="1483334" y="271145"/>
                </a:lnTo>
                <a:lnTo>
                  <a:pt x="1483334" y="262255"/>
                </a:lnTo>
                <a:lnTo>
                  <a:pt x="1477949" y="262255"/>
                </a:lnTo>
                <a:lnTo>
                  <a:pt x="1477949" y="269875"/>
                </a:lnTo>
                <a:lnTo>
                  <a:pt x="1477835" y="271145"/>
                </a:lnTo>
                <a:lnTo>
                  <a:pt x="1475994" y="272415"/>
                </a:lnTo>
                <a:lnTo>
                  <a:pt x="1474393" y="273685"/>
                </a:lnTo>
                <a:lnTo>
                  <a:pt x="1473555" y="274955"/>
                </a:lnTo>
                <a:lnTo>
                  <a:pt x="1467154" y="273685"/>
                </a:lnTo>
                <a:lnTo>
                  <a:pt x="1461719" y="274955"/>
                </a:lnTo>
                <a:lnTo>
                  <a:pt x="1453248" y="273685"/>
                </a:lnTo>
                <a:lnTo>
                  <a:pt x="1448435" y="273685"/>
                </a:lnTo>
                <a:lnTo>
                  <a:pt x="1446517" y="269875"/>
                </a:lnTo>
                <a:lnTo>
                  <a:pt x="1477949" y="269875"/>
                </a:lnTo>
                <a:lnTo>
                  <a:pt x="1477949" y="262255"/>
                </a:lnTo>
                <a:lnTo>
                  <a:pt x="1461566" y="262255"/>
                </a:lnTo>
                <a:lnTo>
                  <a:pt x="1459166" y="263525"/>
                </a:lnTo>
                <a:lnTo>
                  <a:pt x="1458188" y="263525"/>
                </a:lnTo>
                <a:lnTo>
                  <a:pt x="1455775" y="262255"/>
                </a:lnTo>
                <a:lnTo>
                  <a:pt x="1439672" y="262255"/>
                </a:lnTo>
                <a:lnTo>
                  <a:pt x="1439672" y="273685"/>
                </a:lnTo>
                <a:lnTo>
                  <a:pt x="1437563" y="273685"/>
                </a:lnTo>
                <a:lnTo>
                  <a:pt x="1437754" y="272415"/>
                </a:lnTo>
                <a:lnTo>
                  <a:pt x="1439278" y="272415"/>
                </a:lnTo>
                <a:lnTo>
                  <a:pt x="1439672" y="273685"/>
                </a:lnTo>
                <a:lnTo>
                  <a:pt x="1439672" y="262255"/>
                </a:lnTo>
                <a:lnTo>
                  <a:pt x="1437335" y="262255"/>
                </a:lnTo>
                <a:lnTo>
                  <a:pt x="1434592" y="263525"/>
                </a:lnTo>
                <a:lnTo>
                  <a:pt x="1433944" y="263525"/>
                </a:lnTo>
                <a:lnTo>
                  <a:pt x="1432102" y="262255"/>
                </a:lnTo>
                <a:lnTo>
                  <a:pt x="1428661" y="262255"/>
                </a:lnTo>
                <a:lnTo>
                  <a:pt x="1428432" y="260985"/>
                </a:lnTo>
                <a:lnTo>
                  <a:pt x="1494256" y="260985"/>
                </a:lnTo>
                <a:lnTo>
                  <a:pt x="1494256" y="213995"/>
                </a:lnTo>
                <a:lnTo>
                  <a:pt x="1424711" y="213995"/>
                </a:lnTo>
                <a:lnTo>
                  <a:pt x="1424711" y="262255"/>
                </a:lnTo>
                <a:lnTo>
                  <a:pt x="1415415" y="262255"/>
                </a:lnTo>
                <a:lnTo>
                  <a:pt x="1413446" y="263525"/>
                </a:lnTo>
                <a:lnTo>
                  <a:pt x="1412265" y="263525"/>
                </a:lnTo>
                <a:lnTo>
                  <a:pt x="1409725" y="262255"/>
                </a:lnTo>
                <a:lnTo>
                  <a:pt x="1408366" y="262255"/>
                </a:lnTo>
                <a:lnTo>
                  <a:pt x="1406702" y="263525"/>
                </a:lnTo>
                <a:lnTo>
                  <a:pt x="1406321" y="263525"/>
                </a:lnTo>
                <a:lnTo>
                  <a:pt x="1403858" y="262255"/>
                </a:lnTo>
                <a:lnTo>
                  <a:pt x="1390142" y="262255"/>
                </a:lnTo>
                <a:lnTo>
                  <a:pt x="1390040" y="260985"/>
                </a:lnTo>
                <a:lnTo>
                  <a:pt x="1424622" y="260985"/>
                </a:lnTo>
                <a:lnTo>
                  <a:pt x="1424711" y="262255"/>
                </a:lnTo>
                <a:lnTo>
                  <a:pt x="1424711" y="213995"/>
                </a:lnTo>
                <a:lnTo>
                  <a:pt x="1373327" y="213995"/>
                </a:lnTo>
                <a:lnTo>
                  <a:pt x="1369923" y="212763"/>
                </a:lnTo>
                <a:lnTo>
                  <a:pt x="1369923" y="269875"/>
                </a:lnTo>
                <a:lnTo>
                  <a:pt x="1369517" y="271145"/>
                </a:lnTo>
                <a:lnTo>
                  <a:pt x="1364322" y="271145"/>
                </a:lnTo>
                <a:lnTo>
                  <a:pt x="1364500" y="272415"/>
                </a:lnTo>
                <a:lnTo>
                  <a:pt x="1369301" y="272415"/>
                </a:lnTo>
                <a:lnTo>
                  <a:pt x="1369783" y="273685"/>
                </a:lnTo>
                <a:lnTo>
                  <a:pt x="1361884" y="273685"/>
                </a:lnTo>
                <a:lnTo>
                  <a:pt x="1361122" y="271145"/>
                </a:lnTo>
                <a:lnTo>
                  <a:pt x="1360424" y="269875"/>
                </a:lnTo>
                <a:lnTo>
                  <a:pt x="1369923" y="269875"/>
                </a:lnTo>
                <a:lnTo>
                  <a:pt x="1369923" y="212763"/>
                </a:lnTo>
                <a:lnTo>
                  <a:pt x="1367726" y="212725"/>
                </a:lnTo>
                <a:lnTo>
                  <a:pt x="1364551" y="213995"/>
                </a:lnTo>
                <a:lnTo>
                  <a:pt x="1363408" y="213995"/>
                </a:lnTo>
                <a:lnTo>
                  <a:pt x="1361046" y="212725"/>
                </a:lnTo>
                <a:lnTo>
                  <a:pt x="1355979" y="212725"/>
                </a:lnTo>
                <a:lnTo>
                  <a:pt x="1355979" y="271145"/>
                </a:lnTo>
                <a:lnTo>
                  <a:pt x="1355115" y="272415"/>
                </a:lnTo>
                <a:lnTo>
                  <a:pt x="1349349" y="272415"/>
                </a:lnTo>
                <a:lnTo>
                  <a:pt x="1348994" y="271145"/>
                </a:lnTo>
                <a:lnTo>
                  <a:pt x="1349108" y="269875"/>
                </a:lnTo>
                <a:lnTo>
                  <a:pt x="1355598" y="269875"/>
                </a:lnTo>
                <a:lnTo>
                  <a:pt x="1355979" y="271145"/>
                </a:lnTo>
                <a:lnTo>
                  <a:pt x="1355979" y="212725"/>
                </a:lnTo>
                <a:lnTo>
                  <a:pt x="1355001" y="212725"/>
                </a:lnTo>
                <a:lnTo>
                  <a:pt x="1355001" y="259715"/>
                </a:lnTo>
                <a:lnTo>
                  <a:pt x="1354429" y="260985"/>
                </a:lnTo>
                <a:lnTo>
                  <a:pt x="1353553" y="259715"/>
                </a:lnTo>
                <a:lnTo>
                  <a:pt x="1355001" y="259715"/>
                </a:lnTo>
                <a:lnTo>
                  <a:pt x="1355001" y="212725"/>
                </a:lnTo>
                <a:lnTo>
                  <a:pt x="1351673" y="212725"/>
                </a:lnTo>
                <a:lnTo>
                  <a:pt x="1344663" y="211455"/>
                </a:lnTo>
                <a:lnTo>
                  <a:pt x="1343863" y="211556"/>
                </a:lnTo>
                <a:lnTo>
                  <a:pt x="1343863" y="259715"/>
                </a:lnTo>
                <a:lnTo>
                  <a:pt x="1340980" y="260985"/>
                </a:lnTo>
                <a:lnTo>
                  <a:pt x="1338338" y="260985"/>
                </a:lnTo>
                <a:lnTo>
                  <a:pt x="1335455" y="259715"/>
                </a:lnTo>
                <a:lnTo>
                  <a:pt x="1337195" y="259715"/>
                </a:lnTo>
                <a:lnTo>
                  <a:pt x="1340383" y="258445"/>
                </a:lnTo>
                <a:lnTo>
                  <a:pt x="1342466" y="259715"/>
                </a:lnTo>
                <a:lnTo>
                  <a:pt x="1343863" y="259715"/>
                </a:lnTo>
                <a:lnTo>
                  <a:pt x="1343863" y="211556"/>
                </a:lnTo>
                <a:lnTo>
                  <a:pt x="1334604" y="212725"/>
                </a:lnTo>
                <a:lnTo>
                  <a:pt x="1329207" y="212725"/>
                </a:lnTo>
                <a:lnTo>
                  <a:pt x="1329207" y="259715"/>
                </a:lnTo>
                <a:lnTo>
                  <a:pt x="1327124" y="260985"/>
                </a:lnTo>
                <a:lnTo>
                  <a:pt x="1325372" y="259715"/>
                </a:lnTo>
                <a:lnTo>
                  <a:pt x="1326629" y="259715"/>
                </a:lnTo>
                <a:lnTo>
                  <a:pt x="1327823" y="258445"/>
                </a:lnTo>
                <a:lnTo>
                  <a:pt x="1329207" y="259715"/>
                </a:lnTo>
                <a:lnTo>
                  <a:pt x="1329207" y="212725"/>
                </a:lnTo>
                <a:lnTo>
                  <a:pt x="1324241" y="212725"/>
                </a:lnTo>
                <a:lnTo>
                  <a:pt x="1319974" y="211455"/>
                </a:lnTo>
                <a:lnTo>
                  <a:pt x="1316685" y="211455"/>
                </a:lnTo>
                <a:lnTo>
                  <a:pt x="1320634" y="210185"/>
                </a:lnTo>
                <a:lnTo>
                  <a:pt x="1323975" y="210185"/>
                </a:lnTo>
                <a:lnTo>
                  <a:pt x="1335798" y="211455"/>
                </a:lnTo>
                <a:lnTo>
                  <a:pt x="1344663" y="211455"/>
                </a:lnTo>
                <a:lnTo>
                  <a:pt x="1352727" y="211455"/>
                </a:lnTo>
                <a:lnTo>
                  <a:pt x="1368513" y="210185"/>
                </a:lnTo>
                <a:lnTo>
                  <a:pt x="1375829" y="210185"/>
                </a:lnTo>
                <a:lnTo>
                  <a:pt x="1387106" y="211455"/>
                </a:lnTo>
                <a:lnTo>
                  <a:pt x="1399108" y="211455"/>
                </a:lnTo>
                <a:lnTo>
                  <a:pt x="1400556" y="212725"/>
                </a:lnTo>
                <a:lnTo>
                  <a:pt x="1409776" y="212725"/>
                </a:lnTo>
                <a:lnTo>
                  <a:pt x="1410779" y="211455"/>
                </a:lnTo>
                <a:lnTo>
                  <a:pt x="1423390" y="211455"/>
                </a:lnTo>
                <a:lnTo>
                  <a:pt x="1426959" y="210185"/>
                </a:lnTo>
                <a:lnTo>
                  <a:pt x="1429677" y="210185"/>
                </a:lnTo>
                <a:lnTo>
                  <a:pt x="1432394" y="211455"/>
                </a:lnTo>
                <a:lnTo>
                  <a:pt x="1438656" y="211455"/>
                </a:lnTo>
                <a:lnTo>
                  <a:pt x="1440078" y="212725"/>
                </a:lnTo>
                <a:lnTo>
                  <a:pt x="1440929" y="212725"/>
                </a:lnTo>
                <a:lnTo>
                  <a:pt x="1442618" y="211455"/>
                </a:lnTo>
                <a:lnTo>
                  <a:pt x="1443494" y="211455"/>
                </a:lnTo>
                <a:lnTo>
                  <a:pt x="1445209" y="212725"/>
                </a:lnTo>
                <a:lnTo>
                  <a:pt x="1451000" y="212725"/>
                </a:lnTo>
                <a:lnTo>
                  <a:pt x="1452143" y="211455"/>
                </a:lnTo>
                <a:lnTo>
                  <a:pt x="1454950" y="210185"/>
                </a:lnTo>
                <a:lnTo>
                  <a:pt x="1456728" y="210185"/>
                </a:lnTo>
                <a:lnTo>
                  <a:pt x="1459534" y="211455"/>
                </a:lnTo>
                <a:lnTo>
                  <a:pt x="1460639" y="212725"/>
                </a:lnTo>
                <a:lnTo>
                  <a:pt x="1467726" y="212725"/>
                </a:lnTo>
                <a:lnTo>
                  <a:pt x="1468856" y="211455"/>
                </a:lnTo>
                <a:lnTo>
                  <a:pt x="1471104" y="211455"/>
                </a:lnTo>
                <a:lnTo>
                  <a:pt x="1474406" y="210185"/>
                </a:lnTo>
                <a:lnTo>
                  <a:pt x="1477137" y="210185"/>
                </a:lnTo>
                <a:lnTo>
                  <a:pt x="1481074" y="212725"/>
                </a:lnTo>
                <a:lnTo>
                  <a:pt x="1482623" y="212725"/>
                </a:lnTo>
                <a:lnTo>
                  <a:pt x="1484591" y="211455"/>
                </a:lnTo>
                <a:lnTo>
                  <a:pt x="1486814" y="211455"/>
                </a:lnTo>
                <a:lnTo>
                  <a:pt x="1487932" y="212725"/>
                </a:lnTo>
                <a:lnTo>
                  <a:pt x="1532445" y="212725"/>
                </a:lnTo>
                <a:lnTo>
                  <a:pt x="1534121" y="211455"/>
                </a:lnTo>
                <a:lnTo>
                  <a:pt x="1535785" y="210185"/>
                </a:lnTo>
                <a:lnTo>
                  <a:pt x="1537144" y="210185"/>
                </a:lnTo>
                <a:lnTo>
                  <a:pt x="1539951" y="212725"/>
                </a:lnTo>
                <a:lnTo>
                  <a:pt x="1570418" y="212725"/>
                </a:lnTo>
                <a:lnTo>
                  <a:pt x="1574101" y="210185"/>
                </a:lnTo>
                <a:lnTo>
                  <a:pt x="1575612" y="210185"/>
                </a:lnTo>
                <a:lnTo>
                  <a:pt x="1578432" y="211455"/>
                </a:lnTo>
                <a:lnTo>
                  <a:pt x="1579854" y="212725"/>
                </a:lnTo>
                <a:lnTo>
                  <a:pt x="1587449" y="212725"/>
                </a:lnTo>
                <a:lnTo>
                  <a:pt x="1589671" y="211455"/>
                </a:lnTo>
                <a:lnTo>
                  <a:pt x="1593126" y="211455"/>
                </a:lnTo>
                <a:lnTo>
                  <a:pt x="1594294" y="212725"/>
                </a:lnTo>
                <a:lnTo>
                  <a:pt x="1606067" y="212725"/>
                </a:lnTo>
                <a:lnTo>
                  <a:pt x="1606080" y="213995"/>
                </a:lnTo>
                <a:lnTo>
                  <a:pt x="1606080" y="194945"/>
                </a:lnTo>
                <a:lnTo>
                  <a:pt x="1602511" y="194945"/>
                </a:lnTo>
                <a:lnTo>
                  <a:pt x="1602511" y="200025"/>
                </a:lnTo>
                <a:lnTo>
                  <a:pt x="1598523" y="200025"/>
                </a:lnTo>
                <a:lnTo>
                  <a:pt x="1598955" y="198755"/>
                </a:lnTo>
                <a:lnTo>
                  <a:pt x="1602105" y="198755"/>
                </a:lnTo>
                <a:lnTo>
                  <a:pt x="1602511" y="200025"/>
                </a:lnTo>
                <a:lnTo>
                  <a:pt x="1602511" y="194945"/>
                </a:lnTo>
                <a:lnTo>
                  <a:pt x="1602320" y="194945"/>
                </a:lnTo>
                <a:lnTo>
                  <a:pt x="1602460" y="193675"/>
                </a:lnTo>
                <a:lnTo>
                  <a:pt x="1618297" y="193675"/>
                </a:lnTo>
                <a:lnTo>
                  <a:pt x="1621967" y="191135"/>
                </a:lnTo>
                <a:lnTo>
                  <a:pt x="1623529" y="192405"/>
                </a:lnTo>
                <a:lnTo>
                  <a:pt x="1626057" y="192405"/>
                </a:lnTo>
                <a:lnTo>
                  <a:pt x="1627174" y="193675"/>
                </a:lnTo>
                <a:lnTo>
                  <a:pt x="1657362" y="193675"/>
                </a:lnTo>
                <a:lnTo>
                  <a:pt x="1657362" y="93345"/>
                </a:lnTo>
                <a:lnTo>
                  <a:pt x="1655368" y="94615"/>
                </a:lnTo>
                <a:lnTo>
                  <a:pt x="1648104" y="94615"/>
                </a:lnTo>
                <a:lnTo>
                  <a:pt x="1645653" y="93345"/>
                </a:lnTo>
                <a:lnTo>
                  <a:pt x="1640979" y="93345"/>
                </a:lnTo>
                <a:lnTo>
                  <a:pt x="1640979" y="100965"/>
                </a:lnTo>
                <a:lnTo>
                  <a:pt x="1640763" y="102235"/>
                </a:lnTo>
                <a:lnTo>
                  <a:pt x="1639125" y="102235"/>
                </a:lnTo>
                <a:lnTo>
                  <a:pt x="1638795" y="100965"/>
                </a:lnTo>
                <a:lnTo>
                  <a:pt x="1640979" y="100965"/>
                </a:lnTo>
                <a:lnTo>
                  <a:pt x="1640979" y="93345"/>
                </a:lnTo>
                <a:lnTo>
                  <a:pt x="1611833" y="93345"/>
                </a:lnTo>
                <a:lnTo>
                  <a:pt x="1611007" y="92075"/>
                </a:lnTo>
                <a:lnTo>
                  <a:pt x="1610817" y="92075"/>
                </a:lnTo>
                <a:lnTo>
                  <a:pt x="1611172" y="90805"/>
                </a:lnTo>
                <a:lnTo>
                  <a:pt x="1611553" y="90805"/>
                </a:lnTo>
                <a:lnTo>
                  <a:pt x="1615833" y="89535"/>
                </a:lnTo>
                <a:lnTo>
                  <a:pt x="1619491" y="90805"/>
                </a:lnTo>
                <a:lnTo>
                  <a:pt x="1624723" y="89535"/>
                </a:lnTo>
                <a:lnTo>
                  <a:pt x="1628063" y="89535"/>
                </a:lnTo>
                <a:lnTo>
                  <a:pt x="1628698" y="88265"/>
                </a:lnTo>
                <a:lnTo>
                  <a:pt x="1656130" y="88265"/>
                </a:lnTo>
                <a:lnTo>
                  <a:pt x="1657299" y="89535"/>
                </a:lnTo>
                <a:lnTo>
                  <a:pt x="1659559" y="89535"/>
                </a:lnTo>
                <a:lnTo>
                  <a:pt x="1661350" y="88265"/>
                </a:lnTo>
                <a:lnTo>
                  <a:pt x="1662531" y="88265"/>
                </a:lnTo>
                <a:lnTo>
                  <a:pt x="1665414" y="90805"/>
                </a:lnTo>
                <a:lnTo>
                  <a:pt x="1667141" y="90805"/>
                </a:lnTo>
                <a:lnTo>
                  <a:pt x="1670977" y="88265"/>
                </a:lnTo>
                <a:lnTo>
                  <a:pt x="1673034" y="88265"/>
                </a:lnTo>
                <a:lnTo>
                  <a:pt x="1675079" y="89535"/>
                </a:lnTo>
                <a:lnTo>
                  <a:pt x="1686013" y="89535"/>
                </a:lnTo>
                <a:lnTo>
                  <a:pt x="1688833" y="88265"/>
                </a:lnTo>
                <a:lnTo>
                  <a:pt x="1690001" y="88265"/>
                </a:lnTo>
                <a:lnTo>
                  <a:pt x="1691779" y="89535"/>
                </a:lnTo>
                <a:lnTo>
                  <a:pt x="1692249" y="89535"/>
                </a:lnTo>
                <a:lnTo>
                  <a:pt x="1694345" y="88265"/>
                </a:lnTo>
                <a:lnTo>
                  <a:pt x="1695767" y="88265"/>
                </a:lnTo>
                <a:lnTo>
                  <a:pt x="1698955" y="90805"/>
                </a:lnTo>
                <a:lnTo>
                  <a:pt x="1699602" y="90805"/>
                </a:lnTo>
                <a:lnTo>
                  <a:pt x="1703285" y="89535"/>
                </a:lnTo>
                <a:lnTo>
                  <a:pt x="1707743" y="89535"/>
                </a:lnTo>
                <a:lnTo>
                  <a:pt x="1794687" y="90805"/>
                </a:lnTo>
                <a:lnTo>
                  <a:pt x="1860664" y="90805"/>
                </a:lnTo>
                <a:lnTo>
                  <a:pt x="1863979" y="89535"/>
                </a:lnTo>
                <a:lnTo>
                  <a:pt x="1866671" y="89535"/>
                </a:lnTo>
                <a:lnTo>
                  <a:pt x="1869846" y="92075"/>
                </a:lnTo>
                <a:lnTo>
                  <a:pt x="1979612" y="92075"/>
                </a:lnTo>
                <a:lnTo>
                  <a:pt x="1981530" y="93345"/>
                </a:lnTo>
                <a:lnTo>
                  <a:pt x="1983320" y="93345"/>
                </a:lnTo>
                <a:lnTo>
                  <a:pt x="1985314" y="92075"/>
                </a:lnTo>
                <a:lnTo>
                  <a:pt x="1986483" y="92075"/>
                </a:lnTo>
                <a:lnTo>
                  <a:pt x="1989328" y="93345"/>
                </a:lnTo>
                <a:lnTo>
                  <a:pt x="2014334" y="93345"/>
                </a:lnTo>
                <a:lnTo>
                  <a:pt x="2016315" y="92075"/>
                </a:lnTo>
                <a:lnTo>
                  <a:pt x="2017737" y="92075"/>
                </a:lnTo>
                <a:lnTo>
                  <a:pt x="2019757" y="93345"/>
                </a:lnTo>
                <a:lnTo>
                  <a:pt x="2020328" y="93345"/>
                </a:lnTo>
                <a:lnTo>
                  <a:pt x="2022106" y="92075"/>
                </a:lnTo>
                <a:lnTo>
                  <a:pt x="2023262" y="92075"/>
                </a:lnTo>
                <a:lnTo>
                  <a:pt x="2026742" y="93345"/>
                </a:lnTo>
                <a:lnTo>
                  <a:pt x="2029091" y="94615"/>
                </a:lnTo>
                <a:lnTo>
                  <a:pt x="2031441" y="93345"/>
                </a:lnTo>
                <a:lnTo>
                  <a:pt x="2032000" y="92075"/>
                </a:lnTo>
                <a:lnTo>
                  <a:pt x="2034057" y="92075"/>
                </a:lnTo>
                <a:lnTo>
                  <a:pt x="2036038" y="93345"/>
                </a:lnTo>
                <a:lnTo>
                  <a:pt x="2095195" y="93345"/>
                </a:lnTo>
                <a:lnTo>
                  <a:pt x="2096947" y="94615"/>
                </a:lnTo>
                <a:lnTo>
                  <a:pt x="2099398" y="95885"/>
                </a:lnTo>
                <a:lnTo>
                  <a:pt x="2103412" y="95885"/>
                </a:lnTo>
                <a:lnTo>
                  <a:pt x="2105495" y="94615"/>
                </a:lnTo>
                <a:lnTo>
                  <a:pt x="2108289" y="93345"/>
                </a:lnTo>
                <a:lnTo>
                  <a:pt x="2109266" y="94615"/>
                </a:lnTo>
                <a:lnTo>
                  <a:pt x="2111489" y="94615"/>
                </a:lnTo>
                <a:lnTo>
                  <a:pt x="2112949" y="95885"/>
                </a:lnTo>
                <a:lnTo>
                  <a:pt x="2153221" y="95885"/>
                </a:lnTo>
                <a:lnTo>
                  <a:pt x="2155126" y="97155"/>
                </a:lnTo>
                <a:lnTo>
                  <a:pt x="2193798" y="97155"/>
                </a:lnTo>
                <a:lnTo>
                  <a:pt x="2195220" y="98425"/>
                </a:lnTo>
                <a:lnTo>
                  <a:pt x="2195690" y="98425"/>
                </a:lnTo>
                <a:lnTo>
                  <a:pt x="2197379" y="97155"/>
                </a:lnTo>
                <a:lnTo>
                  <a:pt x="2217763" y="97155"/>
                </a:lnTo>
                <a:lnTo>
                  <a:pt x="2219439" y="98425"/>
                </a:lnTo>
                <a:lnTo>
                  <a:pt x="2243810" y="98425"/>
                </a:lnTo>
                <a:lnTo>
                  <a:pt x="2245029" y="99695"/>
                </a:lnTo>
                <a:lnTo>
                  <a:pt x="2250109" y="99695"/>
                </a:lnTo>
                <a:lnTo>
                  <a:pt x="2251519" y="98425"/>
                </a:lnTo>
                <a:lnTo>
                  <a:pt x="2271687" y="98425"/>
                </a:lnTo>
                <a:lnTo>
                  <a:pt x="2273795" y="99695"/>
                </a:lnTo>
                <a:lnTo>
                  <a:pt x="2274443" y="99695"/>
                </a:lnTo>
                <a:lnTo>
                  <a:pt x="2276589" y="100965"/>
                </a:lnTo>
                <a:lnTo>
                  <a:pt x="2281809" y="100965"/>
                </a:lnTo>
                <a:lnTo>
                  <a:pt x="2283269" y="99695"/>
                </a:lnTo>
                <a:lnTo>
                  <a:pt x="2285809" y="98425"/>
                </a:lnTo>
                <a:lnTo>
                  <a:pt x="2286978" y="99695"/>
                </a:lnTo>
                <a:lnTo>
                  <a:pt x="2292680" y="99695"/>
                </a:lnTo>
                <a:lnTo>
                  <a:pt x="2293810" y="100965"/>
                </a:lnTo>
                <a:lnTo>
                  <a:pt x="2295563" y="99695"/>
                </a:lnTo>
                <a:lnTo>
                  <a:pt x="2296223" y="99695"/>
                </a:lnTo>
                <a:lnTo>
                  <a:pt x="2298712" y="100965"/>
                </a:lnTo>
                <a:lnTo>
                  <a:pt x="2300884" y="99695"/>
                </a:lnTo>
                <a:lnTo>
                  <a:pt x="2304262" y="100965"/>
                </a:lnTo>
                <a:lnTo>
                  <a:pt x="2305405" y="99695"/>
                </a:lnTo>
                <a:lnTo>
                  <a:pt x="2310828" y="99695"/>
                </a:lnTo>
                <a:lnTo>
                  <a:pt x="2312555" y="100965"/>
                </a:lnTo>
                <a:lnTo>
                  <a:pt x="2326627" y="100965"/>
                </a:lnTo>
                <a:lnTo>
                  <a:pt x="2328303" y="99695"/>
                </a:lnTo>
                <a:lnTo>
                  <a:pt x="2329408" y="99695"/>
                </a:lnTo>
                <a:lnTo>
                  <a:pt x="2331707" y="100965"/>
                </a:lnTo>
                <a:lnTo>
                  <a:pt x="2361031" y="100965"/>
                </a:lnTo>
                <a:lnTo>
                  <a:pt x="2362149" y="99695"/>
                </a:lnTo>
                <a:lnTo>
                  <a:pt x="2365324" y="98425"/>
                </a:lnTo>
                <a:lnTo>
                  <a:pt x="2367445" y="98425"/>
                </a:lnTo>
                <a:lnTo>
                  <a:pt x="2370124" y="99695"/>
                </a:lnTo>
                <a:lnTo>
                  <a:pt x="2370658" y="99695"/>
                </a:lnTo>
                <a:lnTo>
                  <a:pt x="2372423" y="100965"/>
                </a:lnTo>
                <a:lnTo>
                  <a:pt x="2373642" y="100965"/>
                </a:lnTo>
                <a:lnTo>
                  <a:pt x="2375966" y="99695"/>
                </a:lnTo>
                <a:lnTo>
                  <a:pt x="2377046" y="99695"/>
                </a:lnTo>
                <a:lnTo>
                  <a:pt x="2380272" y="100965"/>
                </a:lnTo>
                <a:lnTo>
                  <a:pt x="2386126" y="100965"/>
                </a:lnTo>
                <a:lnTo>
                  <a:pt x="2387549" y="99695"/>
                </a:lnTo>
                <a:lnTo>
                  <a:pt x="2390343" y="98425"/>
                </a:lnTo>
                <a:lnTo>
                  <a:pt x="2391841" y="98425"/>
                </a:lnTo>
                <a:lnTo>
                  <a:pt x="2393924" y="99695"/>
                </a:lnTo>
                <a:lnTo>
                  <a:pt x="2394458" y="99695"/>
                </a:lnTo>
                <a:lnTo>
                  <a:pt x="2396540" y="100965"/>
                </a:lnTo>
                <a:lnTo>
                  <a:pt x="2398001" y="100965"/>
                </a:lnTo>
                <a:lnTo>
                  <a:pt x="2399665" y="99695"/>
                </a:lnTo>
                <a:lnTo>
                  <a:pt x="2401722" y="98425"/>
                </a:lnTo>
                <a:lnTo>
                  <a:pt x="2403195" y="98425"/>
                </a:lnTo>
                <a:lnTo>
                  <a:pt x="2405202" y="99695"/>
                </a:lnTo>
                <a:lnTo>
                  <a:pt x="2407818" y="100965"/>
                </a:lnTo>
                <a:lnTo>
                  <a:pt x="2410155" y="100965"/>
                </a:lnTo>
                <a:lnTo>
                  <a:pt x="2413622" y="99695"/>
                </a:lnTo>
                <a:lnTo>
                  <a:pt x="2414752" y="98425"/>
                </a:lnTo>
                <a:lnTo>
                  <a:pt x="2418207" y="100965"/>
                </a:lnTo>
                <a:lnTo>
                  <a:pt x="2423693" y="100965"/>
                </a:lnTo>
                <a:lnTo>
                  <a:pt x="2425903" y="98425"/>
                </a:lnTo>
                <a:lnTo>
                  <a:pt x="2427871" y="98425"/>
                </a:lnTo>
                <a:lnTo>
                  <a:pt x="2429865" y="99695"/>
                </a:lnTo>
                <a:lnTo>
                  <a:pt x="2433028" y="99695"/>
                </a:lnTo>
                <a:lnTo>
                  <a:pt x="2434425" y="98425"/>
                </a:lnTo>
                <a:lnTo>
                  <a:pt x="2452459" y="98425"/>
                </a:lnTo>
                <a:lnTo>
                  <a:pt x="2453360" y="99695"/>
                </a:lnTo>
                <a:lnTo>
                  <a:pt x="2455253" y="99695"/>
                </a:lnTo>
                <a:lnTo>
                  <a:pt x="2456383" y="100965"/>
                </a:lnTo>
                <a:lnTo>
                  <a:pt x="2461641" y="100965"/>
                </a:lnTo>
                <a:lnTo>
                  <a:pt x="2462796" y="99695"/>
                </a:lnTo>
                <a:lnTo>
                  <a:pt x="2464676" y="98425"/>
                </a:lnTo>
                <a:lnTo>
                  <a:pt x="2465933" y="97155"/>
                </a:lnTo>
                <a:lnTo>
                  <a:pt x="2466416" y="97155"/>
                </a:lnTo>
                <a:lnTo>
                  <a:pt x="2469642" y="98425"/>
                </a:lnTo>
                <a:lnTo>
                  <a:pt x="2471890" y="98425"/>
                </a:lnTo>
                <a:lnTo>
                  <a:pt x="2474087" y="100965"/>
                </a:lnTo>
                <a:lnTo>
                  <a:pt x="2480843" y="100965"/>
                </a:lnTo>
                <a:lnTo>
                  <a:pt x="2483256" y="98425"/>
                </a:lnTo>
                <a:lnTo>
                  <a:pt x="2484183" y="98425"/>
                </a:lnTo>
                <a:lnTo>
                  <a:pt x="2487574" y="100965"/>
                </a:lnTo>
                <a:lnTo>
                  <a:pt x="2490203" y="100965"/>
                </a:lnTo>
                <a:lnTo>
                  <a:pt x="2492832" y="99695"/>
                </a:lnTo>
                <a:lnTo>
                  <a:pt x="2495080" y="98425"/>
                </a:lnTo>
                <a:lnTo>
                  <a:pt x="2499322" y="98425"/>
                </a:lnTo>
                <a:lnTo>
                  <a:pt x="2501201" y="97155"/>
                </a:lnTo>
                <a:lnTo>
                  <a:pt x="2501836" y="97155"/>
                </a:lnTo>
                <a:lnTo>
                  <a:pt x="2503068" y="98425"/>
                </a:lnTo>
                <a:lnTo>
                  <a:pt x="2503728" y="99695"/>
                </a:lnTo>
                <a:lnTo>
                  <a:pt x="2505075" y="100965"/>
                </a:lnTo>
                <a:lnTo>
                  <a:pt x="2506268" y="100965"/>
                </a:lnTo>
                <a:lnTo>
                  <a:pt x="2507475" y="99695"/>
                </a:lnTo>
                <a:lnTo>
                  <a:pt x="2509393" y="98425"/>
                </a:lnTo>
                <a:lnTo>
                  <a:pt x="2511158" y="97155"/>
                </a:lnTo>
                <a:lnTo>
                  <a:pt x="2513774" y="97155"/>
                </a:lnTo>
                <a:lnTo>
                  <a:pt x="2515565" y="98425"/>
                </a:lnTo>
                <a:lnTo>
                  <a:pt x="2515984" y="98425"/>
                </a:lnTo>
                <a:lnTo>
                  <a:pt x="2517343" y="99695"/>
                </a:lnTo>
                <a:lnTo>
                  <a:pt x="2525039" y="99695"/>
                </a:lnTo>
                <a:lnTo>
                  <a:pt x="2527109" y="98425"/>
                </a:lnTo>
                <a:lnTo>
                  <a:pt x="2529852" y="99695"/>
                </a:lnTo>
                <a:lnTo>
                  <a:pt x="2532126" y="97155"/>
                </a:lnTo>
                <a:lnTo>
                  <a:pt x="2543060" y="97155"/>
                </a:lnTo>
                <a:lnTo>
                  <a:pt x="2544915" y="98425"/>
                </a:lnTo>
                <a:lnTo>
                  <a:pt x="2578290" y="98425"/>
                </a:lnTo>
                <a:lnTo>
                  <a:pt x="2578087" y="97155"/>
                </a:lnTo>
                <a:lnTo>
                  <a:pt x="2576512" y="97155"/>
                </a:lnTo>
                <a:lnTo>
                  <a:pt x="2576233" y="95885"/>
                </a:lnTo>
                <a:lnTo>
                  <a:pt x="2581999" y="95885"/>
                </a:lnTo>
                <a:lnTo>
                  <a:pt x="2581719" y="97155"/>
                </a:lnTo>
                <a:lnTo>
                  <a:pt x="2581529" y="97155"/>
                </a:lnTo>
                <a:lnTo>
                  <a:pt x="2581821" y="98425"/>
                </a:lnTo>
                <a:lnTo>
                  <a:pt x="2589352" y="98425"/>
                </a:lnTo>
                <a:lnTo>
                  <a:pt x="2589238" y="97155"/>
                </a:lnTo>
                <a:lnTo>
                  <a:pt x="2588818" y="97155"/>
                </a:lnTo>
                <a:lnTo>
                  <a:pt x="2588818" y="95885"/>
                </a:lnTo>
                <a:lnTo>
                  <a:pt x="2590533" y="95885"/>
                </a:lnTo>
                <a:lnTo>
                  <a:pt x="2593987" y="98425"/>
                </a:lnTo>
                <a:lnTo>
                  <a:pt x="2600045" y="98425"/>
                </a:lnTo>
                <a:lnTo>
                  <a:pt x="2602217" y="97155"/>
                </a:lnTo>
                <a:lnTo>
                  <a:pt x="2603144" y="97155"/>
                </a:lnTo>
                <a:lnTo>
                  <a:pt x="2606827" y="99695"/>
                </a:lnTo>
                <a:lnTo>
                  <a:pt x="2609685" y="99695"/>
                </a:lnTo>
                <a:lnTo>
                  <a:pt x="2613418" y="97155"/>
                </a:lnTo>
                <a:lnTo>
                  <a:pt x="2616441" y="97155"/>
                </a:lnTo>
                <a:lnTo>
                  <a:pt x="2617876" y="98425"/>
                </a:lnTo>
                <a:lnTo>
                  <a:pt x="2618663" y="98425"/>
                </a:lnTo>
                <a:lnTo>
                  <a:pt x="2620378" y="97155"/>
                </a:lnTo>
                <a:lnTo>
                  <a:pt x="2630855" y="97155"/>
                </a:lnTo>
                <a:lnTo>
                  <a:pt x="2631363" y="95885"/>
                </a:lnTo>
                <a:lnTo>
                  <a:pt x="2630881" y="95885"/>
                </a:lnTo>
                <a:lnTo>
                  <a:pt x="2629624" y="94615"/>
                </a:lnTo>
                <a:lnTo>
                  <a:pt x="2629268" y="94615"/>
                </a:lnTo>
                <a:lnTo>
                  <a:pt x="2629547" y="93345"/>
                </a:lnTo>
                <a:lnTo>
                  <a:pt x="2634970" y="93345"/>
                </a:lnTo>
                <a:lnTo>
                  <a:pt x="2634754" y="92075"/>
                </a:lnTo>
                <a:lnTo>
                  <a:pt x="2632354" y="92075"/>
                </a:lnTo>
                <a:lnTo>
                  <a:pt x="2630436" y="90805"/>
                </a:lnTo>
                <a:lnTo>
                  <a:pt x="2631592" y="89535"/>
                </a:lnTo>
                <a:lnTo>
                  <a:pt x="2631363" y="89535"/>
                </a:lnTo>
                <a:lnTo>
                  <a:pt x="2631084" y="88265"/>
                </a:lnTo>
                <a:lnTo>
                  <a:pt x="2625801" y="88265"/>
                </a:lnTo>
                <a:lnTo>
                  <a:pt x="2625801" y="94615"/>
                </a:lnTo>
                <a:lnTo>
                  <a:pt x="2609316" y="94615"/>
                </a:lnTo>
                <a:lnTo>
                  <a:pt x="2609761" y="93345"/>
                </a:lnTo>
                <a:lnTo>
                  <a:pt x="2625242" y="93345"/>
                </a:lnTo>
                <a:lnTo>
                  <a:pt x="2625801" y="94615"/>
                </a:lnTo>
                <a:lnTo>
                  <a:pt x="2625801" y="88265"/>
                </a:lnTo>
                <a:lnTo>
                  <a:pt x="2624239" y="88265"/>
                </a:lnTo>
                <a:lnTo>
                  <a:pt x="2623134" y="89535"/>
                </a:lnTo>
                <a:lnTo>
                  <a:pt x="2620886" y="89535"/>
                </a:lnTo>
                <a:lnTo>
                  <a:pt x="2619159" y="88265"/>
                </a:lnTo>
                <a:lnTo>
                  <a:pt x="2614904" y="88265"/>
                </a:lnTo>
                <a:lnTo>
                  <a:pt x="2613088" y="86995"/>
                </a:lnTo>
                <a:lnTo>
                  <a:pt x="2612682" y="86995"/>
                </a:lnTo>
                <a:lnTo>
                  <a:pt x="2610802" y="88265"/>
                </a:lnTo>
                <a:lnTo>
                  <a:pt x="2594965" y="88265"/>
                </a:lnTo>
                <a:lnTo>
                  <a:pt x="2593302" y="89535"/>
                </a:lnTo>
                <a:lnTo>
                  <a:pt x="2592171" y="89535"/>
                </a:lnTo>
                <a:lnTo>
                  <a:pt x="2590482" y="88265"/>
                </a:lnTo>
                <a:lnTo>
                  <a:pt x="2586939" y="88265"/>
                </a:lnTo>
                <a:lnTo>
                  <a:pt x="2584043" y="86995"/>
                </a:lnTo>
                <a:lnTo>
                  <a:pt x="2582303" y="86995"/>
                </a:lnTo>
                <a:lnTo>
                  <a:pt x="2580208" y="88265"/>
                </a:lnTo>
                <a:lnTo>
                  <a:pt x="2579738" y="88265"/>
                </a:lnTo>
                <a:lnTo>
                  <a:pt x="2578316" y="89535"/>
                </a:lnTo>
                <a:lnTo>
                  <a:pt x="2572245" y="89535"/>
                </a:lnTo>
                <a:lnTo>
                  <a:pt x="2570442" y="88265"/>
                </a:lnTo>
                <a:lnTo>
                  <a:pt x="2569895" y="88265"/>
                </a:lnTo>
                <a:lnTo>
                  <a:pt x="2569222" y="87591"/>
                </a:lnTo>
                <a:lnTo>
                  <a:pt x="2569222" y="95885"/>
                </a:lnTo>
                <a:lnTo>
                  <a:pt x="2568778" y="97155"/>
                </a:lnTo>
                <a:lnTo>
                  <a:pt x="2567305" y="97155"/>
                </a:lnTo>
                <a:lnTo>
                  <a:pt x="2567114" y="95885"/>
                </a:lnTo>
                <a:lnTo>
                  <a:pt x="2569222" y="95885"/>
                </a:lnTo>
                <a:lnTo>
                  <a:pt x="2569222" y="87591"/>
                </a:lnTo>
                <a:lnTo>
                  <a:pt x="2568625" y="86995"/>
                </a:lnTo>
                <a:lnTo>
                  <a:pt x="2567686" y="86995"/>
                </a:lnTo>
                <a:lnTo>
                  <a:pt x="2565476" y="88265"/>
                </a:lnTo>
                <a:lnTo>
                  <a:pt x="2560129" y="88265"/>
                </a:lnTo>
                <a:lnTo>
                  <a:pt x="2556776" y="89535"/>
                </a:lnTo>
                <a:lnTo>
                  <a:pt x="2556345" y="89535"/>
                </a:lnTo>
                <a:lnTo>
                  <a:pt x="2555011" y="88265"/>
                </a:lnTo>
                <a:lnTo>
                  <a:pt x="2554744" y="86995"/>
                </a:lnTo>
                <a:lnTo>
                  <a:pt x="2546413" y="86995"/>
                </a:lnTo>
                <a:lnTo>
                  <a:pt x="2545880" y="88265"/>
                </a:lnTo>
                <a:lnTo>
                  <a:pt x="2544064" y="88265"/>
                </a:lnTo>
                <a:lnTo>
                  <a:pt x="2542400" y="86995"/>
                </a:lnTo>
                <a:lnTo>
                  <a:pt x="2541371" y="86995"/>
                </a:lnTo>
                <a:lnTo>
                  <a:pt x="2539250" y="88265"/>
                </a:lnTo>
                <a:lnTo>
                  <a:pt x="2538361" y="86995"/>
                </a:lnTo>
                <a:lnTo>
                  <a:pt x="2536647" y="86995"/>
                </a:lnTo>
                <a:lnTo>
                  <a:pt x="2535847" y="88265"/>
                </a:lnTo>
                <a:lnTo>
                  <a:pt x="2531326" y="88265"/>
                </a:lnTo>
                <a:lnTo>
                  <a:pt x="2529357" y="86995"/>
                </a:lnTo>
                <a:lnTo>
                  <a:pt x="2528214" y="86995"/>
                </a:lnTo>
                <a:lnTo>
                  <a:pt x="2527249" y="88265"/>
                </a:lnTo>
                <a:lnTo>
                  <a:pt x="2526690" y="88265"/>
                </a:lnTo>
                <a:lnTo>
                  <a:pt x="2526068" y="86995"/>
                </a:lnTo>
                <a:lnTo>
                  <a:pt x="2526842" y="85725"/>
                </a:lnTo>
                <a:lnTo>
                  <a:pt x="2529789" y="85725"/>
                </a:lnTo>
                <a:lnTo>
                  <a:pt x="2531910" y="84455"/>
                </a:lnTo>
                <a:lnTo>
                  <a:pt x="2538323" y="85725"/>
                </a:lnTo>
                <a:lnTo>
                  <a:pt x="2542590" y="84455"/>
                </a:lnTo>
                <a:lnTo>
                  <a:pt x="2547785" y="85725"/>
                </a:lnTo>
                <a:lnTo>
                  <a:pt x="2548699" y="84455"/>
                </a:lnTo>
                <a:lnTo>
                  <a:pt x="2550337" y="83185"/>
                </a:lnTo>
                <a:lnTo>
                  <a:pt x="2551138" y="84455"/>
                </a:lnTo>
                <a:lnTo>
                  <a:pt x="2553665" y="84455"/>
                </a:lnTo>
                <a:lnTo>
                  <a:pt x="2554401" y="83185"/>
                </a:lnTo>
                <a:lnTo>
                  <a:pt x="2554414" y="81915"/>
                </a:lnTo>
                <a:lnTo>
                  <a:pt x="2545702" y="81915"/>
                </a:lnTo>
                <a:lnTo>
                  <a:pt x="2545359" y="80645"/>
                </a:lnTo>
                <a:lnTo>
                  <a:pt x="2548623" y="79375"/>
                </a:lnTo>
                <a:lnTo>
                  <a:pt x="2551061" y="80645"/>
                </a:lnTo>
                <a:lnTo>
                  <a:pt x="2564815" y="80645"/>
                </a:lnTo>
                <a:lnTo>
                  <a:pt x="2563495" y="81915"/>
                </a:lnTo>
                <a:lnTo>
                  <a:pt x="2557678" y="81915"/>
                </a:lnTo>
                <a:lnTo>
                  <a:pt x="2557234" y="83185"/>
                </a:lnTo>
                <a:lnTo>
                  <a:pt x="2558059" y="84455"/>
                </a:lnTo>
                <a:lnTo>
                  <a:pt x="2577795" y="84455"/>
                </a:lnTo>
                <a:lnTo>
                  <a:pt x="2578963" y="83185"/>
                </a:lnTo>
                <a:lnTo>
                  <a:pt x="2599880" y="83185"/>
                </a:lnTo>
                <a:lnTo>
                  <a:pt x="2600363" y="81915"/>
                </a:lnTo>
                <a:lnTo>
                  <a:pt x="2600922" y="81915"/>
                </a:lnTo>
                <a:lnTo>
                  <a:pt x="2600947" y="80645"/>
                </a:lnTo>
                <a:lnTo>
                  <a:pt x="2601264" y="79375"/>
                </a:lnTo>
                <a:lnTo>
                  <a:pt x="2602039" y="78105"/>
                </a:lnTo>
                <a:lnTo>
                  <a:pt x="2607081" y="78105"/>
                </a:lnTo>
                <a:lnTo>
                  <a:pt x="2609888" y="79375"/>
                </a:lnTo>
                <a:lnTo>
                  <a:pt x="2610802" y="79375"/>
                </a:lnTo>
                <a:lnTo>
                  <a:pt x="2612453" y="78105"/>
                </a:lnTo>
                <a:lnTo>
                  <a:pt x="2645956" y="78105"/>
                </a:lnTo>
                <a:lnTo>
                  <a:pt x="2647886" y="76835"/>
                </a:lnTo>
                <a:lnTo>
                  <a:pt x="2669400" y="76835"/>
                </a:lnTo>
                <a:lnTo>
                  <a:pt x="2673807" y="75565"/>
                </a:lnTo>
                <a:lnTo>
                  <a:pt x="2677274" y="75565"/>
                </a:lnTo>
                <a:lnTo>
                  <a:pt x="2679268" y="74295"/>
                </a:lnTo>
                <a:lnTo>
                  <a:pt x="2699080" y="74295"/>
                </a:lnTo>
                <a:lnTo>
                  <a:pt x="2701036" y="73025"/>
                </a:lnTo>
                <a:lnTo>
                  <a:pt x="2715361" y="73025"/>
                </a:lnTo>
                <a:lnTo>
                  <a:pt x="2717685" y="71755"/>
                </a:lnTo>
                <a:lnTo>
                  <a:pt x="2719336" y="71755"/>
                </a:lnTo>
                <a:lnTo>
                  <a:pt x="2720797" y="70485"/>
                </a:lnTo>
                <a:close/>
              </a:path>
              <a:path w="2723515" h="306704">
                <a:moveTo>
                  <a:pt x="2723057" y="207683"/>
                </a:moveTo>
                <a:lnTo>
                  <a:pt x="2722384" y="206743"/>
                </a:lnTo>
                <a:lnTo>
                  <a:pt x="2721876" y="206578"/>
                </a:lnTo>
                <a:lnTo>
                  <a:pt x="2721241" y="206667"/>
                </a:lnTo>
                <a:lnTo>
                  <a:pt x="2720695" y="206743"/>
                </a:lnTo>
                <a:lnTo>
                  <a:pt x="2720162" y="206781"/>
                </a:lnTo>
                <a:lnTo>
                  <a:pt x="2719387" y="206971"/>
                </a:lnTo>
                <a:lnTo>
                  <a:pt x="2719171" y="207213"/>
                </a:lnTo>
                <a:lnTo>
                  <a:pt x="2718955" y="207378"/>
                </a:lnTo>
                <a:lnTo>
                  <a:pt x="2719146" y="207556"/>
                </a:lnTo>
                <a:lnTo>
                  <a:pt x="2719311" y="207848"/>
                </a:lnTo>
                <a:lnTo>
                  <a:pt x="2720048" y="208076"/>
                </a:lnTo>
                <a:lnTo>
                  <a:pt x="2720594" y="208165"/>
                </a:lnTo>
                <a:lnTo>
                  <a:pt x="2722181" y="208267"/>
                </a:lnTo>
                <a:lnTo>
                  <a:pt x="2723057" y="207683"/>
                </a:lnTo>
                <a:close/>
              </a:path>
            </a:pathLst>
          </a:custGeom>
          <a:solidFill>
            <a:srgbClr val="FF0022"/>
          </a:solidFill>
        </p:spPr>
        <p:txBody>
          <a:bodyPr wrap="square" lIns="0" tIns="0" rIns="0" bIns="0" rtlCol="0"/>
          <a:lstStyle/>
          <a:p>
            <a:endParaRPr sz="819" dirty="0"/>
          </a:p>
        </p:txBody>
      </p:sp>
      <p:sp>
        <p:nvSpPr>
          <p:cNvPr id="4" name="Text Placeholder 3">
            <a:extLst>
              <a:ext uri="{FF2B5EF4-FFF2-40B4-BE49-F238E27FC236}">
                <a16:creationId xmlns:a16="http://schemas.microsoft.com/office/drawing/2014/main" id="{25077CB1-5092-43C8-8677-2C5EDB7FE3DB}"/>
              </a:ext>
            </a:extLst>
          </p:cNvPr>
          <p:cNvSpPr>
            <a:spLocks noGrp="1"/>
          </p:cNvSpPr>
          <p:nvPr>
            <p:ph type="body" sz="quarter" idx="10" hasCustomPrompt="1"/>
          </p:nvPr>
        </p:nvSpPr>
        <p:spPr>
          <a:xfrm>
            <a:off x="768260" y="5219550"/>
            <a:ext cx="7816397" cy="1216804"/>
          </a:xfrm>
        </p:spPr>
        <p:txBody>
          <a:bodyPr/>
          <a:lstStyle>
            <a:lvl1pPr marL="0" indent="0">
              <a:buNone/>
              <a:defRPr sz="2001">
                <a:latin typeface="Barlow SemiBold" panose="00000700000000000000" pitchFamily="2" charset="0"/>
              </a:defRPr>
            </a:lvl1pPr>
          </a:lstStyle>
          <a:p>
            <a:pPr lvl="0"/>
            <a:r>
              <a:rPr lang="en-GB" dirty="0"/>
              <a:t>Presenter 1 Name, Job title </a:t>
            </a:r>
          </a:p>
          <a:p>
            <a:pPr lvl="0"/>
            <a:r>
              <a:rPr lang="en-GB" dirty="0"/>
              <a:t>Presenter 2 Name, Job Title </a:t>
            </a:r>
          </a:p>
        </p:txBody>
      </p:sp>
      <p:sp>
        <p:nvSpPr>
          <p:cNvPr id="7" name="Slide Number Placeholder 6">
            <a:extLst>
              <a:ext uri="{FF2B5EF4-FFF2-40B4-BE49-F238E27FC236}">
                <a16:creationId xmlns:a16="http://schemas.microsoft.com/office/drawing/2014/main" id="{B29C1F90-A39B-4EAD-BDB9-7FC93A2B585C}"/>
              </a:ext>
            </a:extLst>
          </p:cNvPr>
          <p:cNvSpPr>
            <a:spLocks noGrp="1"/>
          </p:cNvSpPr>
          <p:nvPr>
            <p:ph type="sldNum" sz="quarter" idx="13"/>
          </p:nvPr>
        </p:nvSpPr>
        <p:spPr/>
        <p:txBody>
          <a:bodyPr/>
          <a:lstStyle>
            <a:lvl1pPr>
              <a:defRPr sz="2001">
                <a:solidFill>
                  <a:schemeClr val="bg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37018686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UNDERLINE BLAC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A69E-EFB8-447F-AADC-F20B8F461E98}"/>
              </a:ext>
            </a:extLst>
          </p:cNvPr>
          <p:cNvSpPr>
            <a:spLocks noGrp="1"/>
          </p:cNvSpPr>
          <p:nvPr>
            <p:ph type="title" hasCustomPrompt="1"/>
          </p:nvPr>
        </p:nvSpPr>
        <p:spPr>
          <a:xfrm>
            <a:off x="626578" y="1126450"/>
            <a:ext cx="7958543" cy="2403531"/>
          </a:xfrm>
          <a:prstGeom prst="rect">
            <a:avLst/>
          </a:prstGeom>
        </p:spPr>
        <p:txBody>
          <a:bodyPr>
            <a:noAutofit/>
          </a:bodyPr>
          <a:lstStyle>
            <a:lvl1pPr marL="6550">
              <a:lnSpc>
                <a:spcPts val="6732"/>
              </a:lnSpc>
              <a:spcBef>
                <a:spcPts val="0"/>
              </a:spcBef>
              <a:defRPr sz="6732" baseline="0">
                <a:solidFill>
                  <a:schemeClr val="tx1"/>
                </a:solidFill>
              </a:defRPr>
            </a:lvl1pPr>
          </a:lstStyle>
          <a:p>
            <a:r>
              <a:rPr lang="en-GB" dirty="0"/>
              <a:t>Click to edit your own Title </a:t>
            </a:r>
          </a:p>
        </p:txBody>
      </p:sp>
      <p:sp>
        <p:nvSpPr>
          <p:cNvPr id="5" name="object 40">
            <a:extLst>
              <a:ext uri="{FF2B5EF4-FFF2-40B4-BE49-F238E27FC236}">
                <a16:creationId xmlns:a16="http://schemas.microsoft.com/office/drawing/2014/main" id="{6C989DA8-DFB4-45CA-A804-6982F5C3BF3B}"/>
              </a:ext>
            </a:extLst>
          </p:cNvPr>
          <p:cNvSpPr/>
          <p:nvPr userDrawn="1"/>
        </p:nvSpPr>
        <p:spPr>
          <a:xfrm>
            <a:off x="627297" y="3429000"/>
            <a:ext cx="8984655" cy="704737"/>
          </a:xfrm>
          <a:custGeom>
            <a:avLst/>
            <a:gdLst/>
            <a:ahLst/>
            <a:cxnLst/>
            <a:rect l="l" t="t" r="r" b="b"/>
            <a:pathLst>
              <a:path w="2723515" h="306704">
                <a:moveTo>
                  <a:pt x="79260" y="290195"/>
                </a:moveTo>
                <a:lnTo>
                  <a:pt x="78740" y="289433"/>
                </a:lnTo>
                <a:lnTo>
                  <a:pt x="76098" y="287985"/>
                </a:lnTo>
                <a:lnTo>
                  <a:pt x="73812" y="287350"/>
                </a:lnTo>
                <a:lnTo>
                  <a:pt x="62204" y="287197"/>
                </a:lnTo>
                <a:lnTo>
                  <a:pt x="55537" y="287528"/>
                </a:lnTo>
                <a:lnTo>
                  <a:pt x="55816" y="287528"/>
                </a:lnTo>
                <a:lnTo>
                  <a:pt x="54000" y="287578"/>
                </a:lnTo>
                <a:lnTo>
                  <a:pt x="39408" y="287096"/>
                </a:lnTo>
                <a:lnTo>
                  <a:pt x="36893" y="286092"/>
                </a:lnTo>
                <a:lnTo>
                  <a:pt x="36017" y="285902"/>
                </a:lnTo>
                <a:lnTo>
                  <a:pt x="27178" y="285750"/>
                </a:lnTo>
                <a:lnTo>
                  <a:pt x="25742" y="285356"/>
                </a:lnTo>
                <a:lnTo>
                  <a:pt x="23660" y="284060"/>
                </a:lnTo>
                <a:lnTo>
                  <a:pt x="22771" y="283895"/>
                </a:lnTo>
                <a:lnTo>
                  <a:pt x="17449" y="283641"/>
                </a:lnTo>
                <a:lnTo>
                  <a:pt x="17030" y="283324"/>
                </a:lnTo>
                <a:lnTo>
                  <a:pt x="17297" y="282740"/>
                </a:lnTo>
                <a:lnTo>
                  <a:pt x="17614" y="282536"/>
                </a:lnTo>
                <a:lnTo>
                  <a:pt x="18465" y="282333"/>
                </a:lnTo>
                <a:lnTo>
                  <a:pt x="19088" y="282346"/>
                </a:lnTo>
                <a:lnTo>
                  <a:pt x="20370" y="282003"/>
                </a:lnTo>
                <a:lnTo>
                  <a:pt x="11239" y="280162"/>
                </a:lnTo>
                <a:lnTo>
                  <a:pt x="6121" y="280987"/>
                </a:lnTo>
                <a:lnTo>
                  <a:pt x="5410" y="281533"/>
                </a:lnTo>
                <a:lnTo>
                  <a:pt x="3200" y="285889"/>
                </a:lnTo>
                <a:lnTo>
                  <a:pt x="3619" y="286867"/>
                </a:lnTo>
                <a:lnTo>
                  <a:pt x="5334" y="288671"/>
                </a:lnTo>
                <a:lnTo>
                  <a:pt x="6311" y="289255"/>
                </a:lnTo>
                <a:lnTo>
                  <a:pt x="9080" y="289560"/>
                </a:lnTo>
                <a:lnTo>
                  <a:pt x="10655" y="289369"/>
                </a:lnTo>
                <a:lnTo>
                  <a:pt x="13462" y="290626"/>
                </a:lnTo>
                <a:lnTo>
                  <a:pt x="14909" y="290906"/>
                </a:lnTo>
                <a:lnTo>
                  <a:pt x="49009" y="291147"/>
                </a:lnTo>
                <a:lnTo>
                  <a:pt x="50368" y="290563"/>
                </a:lnTo>
                <a:lnTo>
                  <a:pt x="52158" y="289382"/>
                </a:lnTo>
                <a:lnTo>
                  <a:pt x="55143" y="289229"/>
                </a:lnTo>
                <a:lnTo>
                  <a:pt x="57899" y="288886"/>
                </a:lnTo>
                <a:lnTo>
                  <a:pt x="60426" y="290283"/>
                </a:lnTo>
                <a:lnTo>
                  <a:pt x="61544" y="290753"/>
                </a:lnTo>
                <a:lnTo>
                  <a:pt x="72440" y="291439"/>
                </a:lnTo>
                <a:lnTo>
                  <a:pt x="77584" y="290995"/>
                </a:lnTo>
                <a:lnTo>
                  <a:pt x="78778" y="290753"/>
                </a:lnTo>
                <a:lnTo>
                  <a:pt x="79260" y="290195"/>
                </a:lnTo>
                <a:close/>
              </a:path>
              <a:path w="2723515" h="306704">
                <a:moveTo>
                  <a:pt x="230212" y="287147"/>
                </a:moveTo>
                <a:lnTo>
                  <a:pt x="228777" y="286067"/>
                </a:lnTo>
                <a:lnTo>
                  <a:pt x="227342" y="285788"/>
                </a:lnTo>
                <a:lnTo>
                  <a:pt x="199123" y="285648"/>
                </a:lnTo>
                <a:lnTo>
                  <a:pt x="174879" y="285648"/>
                </a:lnTo>
                <a:lnTo>
                  <a:pt x="167500" y="285877"/>
                </a:lnTo>
                <a:lnTo>
                  <a:pt x="167055" y="286308"/>
                </a:lnTo>
                <a:lnTo>
                  <a:pt x="167170" y="286969"/>
                </a:lnTo>
                <a:lnTo>
                  <a:pt x="167436" y="287235"/>
                </a:lnTo>
                <a:lnTo>
                  <a:pt x="171208" y="289115"/>
                </a:lnTo>
                <a:lnTo>
                  <a:pt x="174193" y="289153"/>
                </a:lnTo>
                <a:lnTo>
                  <a:pt x="179603" y="289001"/>
                </a:lnTo>
                <a:lnTo>
                  <a:pt x="180162" y="288658"/>
                </a:lnTo>
                <a:lnTo>
                  <a:pt x="183324" y="287235"/>
                </a:lnTo>
                <a:lnTo>
                  <a:pt x="185940" y="287121"/>
                </a:lnTo>
                <a:lnTo>
                  <a:pt x="189318" y="288912"/>
                </a:lnTo>
                <a:lnTo>
                  <a:pt x="190182" y="289153"/>
                </a:lnTo>
                <a:lnTo>
                  <a:pt x="217754" y="289280"/>
                </a:lnTo>
                <a:lnTo>
                  <a:pt x="219887" y="289445"/>
                </a:lnTo>
                <a:lnTo>
                  <a:pt x="222643" y="290817"/>
                </a:lnTo>
                <a:lnTo>
                  <a:pt x="223570" y="290804"/>
                </a:lnTo>
                <a:lnTo>
                  <a:pt x="226402" y="291007"/>
                </a:lnTo>
                <a:lnTo>
                  <a:pt x="228028" y="290461"/>
                </a:lnTo>
                <a:lnTo>
                  <a:pt x="229844" y="288620"/>
                </a:lnTo>
                <a:lnTo>
                  <a:pt x="230212" y="287147"/>
                </a:lnTo>
                <a:close/>
              </a:path>
              <a:path w="2723515" h="306704">
                <a:moveTo>
                  <a:pt x="262293" y="288302"/>
                </a:moveTo>
                <a:lnTo>
                  <a:pt x="261810" y="287705"/>
                </a:lnTo>
                <a:lnTo>
                  <a:pt x="257060" y="287197"/>
                </a:lnTo>
                <a:lnTo>
                  <a:pt x="252526" y="287566"/>
                </a:lnTo>
                <a:lnTo>
                  <a:pt x="247129" y="287223"/>
                </a:lnTo>
                <a:lnTo>
                  <a:pt x="246214" y="287235"/>
                </a:lnTo>
                <a:lnTo>
                  <a:pt x="244386" y="287185"/>
                </a:lnTo>
                <a:lnTo>
                  <a:pt x="243547" y="286829"/>
                </a:lnTo>
                <a:lnTo>
                  <a:pt x="241566" y="285775"/>
                </a:lnTo>
                <a:lnTo>
                  <a:pt x="240449" y="286029"/>
                </a:lnTo>
                <a:lnTo>
                  <a:pt x="238239" y="287223"/>
                </a:lnTo>
                <a:lnTo>
                  <a:pt x="237159" y="287223"/>
                </a:lnTo>
                <a:lnTo>
                  <a:pt x="234772" y="286296"/>
                </a:lnTo>
                <a:lnTo>
                  <a:pt x="234264" y="286600"/>
                </a:lnTo>
                <a:lnTo>
                  <a:pt x="234099" y="288251"/>
                </a:lnTo>
                <a:lnTo>
                  <a:pt x="234353" y="288696"/>
                </a:lnTo>
                <a:lnTo>
                  <a:pt x="235635" y="289013"/>
                </a:lnTo>
                <a:lnTo>
                  <a:pt x="236220" y="289204"/>
                </a:lnTo>
                <a:lnTo>
                  <a:pt x="248259" y="289407"/>
                </a:lnTo>
                <a:lnTo>
                  <a:pt x="261467" y="289128"/>
                </a:lnTo>
                <a:lnTo>
                  <a:pt x="262102" y="288607"/>
                </a:lnTo>
                <a:lnTo>
                  <a:pt x="262293" y="288302"/>
                </a:lnTo>
                <a:close/>
              </a:path>
              <a:path w="2723515" h="306704">
                <a:moveTo>
                  <a:pt x="299605" y="291630"/>
                </a:moveTo>
                <a:lnTo>
                  <a:pt x="299339" y="289801"/>
                </a:lnTo>
                <a:lnTo>
                  <a:pt x="298627" y="289204"/>
                </a:lnTo>
                <a:lnTo>
                  <a:pt x="293979" y="289166"/>
                </a:lnTo>
                <a:lnTo>
                  <a:pt x="290309" y="289039"/>
                </a:lnTo>
                <a:lnTo>
                  <a:pt x="284111" y="289242"/>
                </a:lnTo>
                <a:lnTo>
                  <a:pt x="281825" y="288975"/>
                </a:lnTo>
                <a:lnTo>
                  <a:pt x="279831" y="286867"/>
                </a:lnTo>
                <a:lnTo>
                  <a:pt x="278282" y="285851"/>
                </a:lnTo>
                <a:lnTo>
                  <a:pt x="277114" y="285623"/>
                </a:lnTo>
                <a:lnTo>
                  <a:pt x="275856" y="285648"/>
                </a:lnTo>
                <a:lnTo>
                  <a:pt x="274650" y="285737"/>
                </a:lnTo>
                <a:lnTo>
                  <a:pt x="273469" y="285991"/>
                </a:lnTo>
                <a:lnTo>
                  <a:pt x="272973" y="286346"/>
                </a:lnTo>
                <a:lnTo>
                  <a:pt x="272288" y="287388"/>
                </a:lnTo>
                <a:lnTo>
                  <a:pt x="272592" y="288798"/>
                </a:lnTo>
                <a:lnTo>
                  <a:pt x="274307" y="290118"/>
                </a:lnTo>
                <a:lnTo>
                  <a:pt x="275590" y="290880"/>
                </a:lnTo>
                <a:lnTo>
                  <a:pt x="277202" y="290918"/>
                </a:lnTo>
                <a:lnTo>
                  <a:pt x="293966" y="291007"/>
                </a:lnTo>
                <a:lnTo>
                  <a:pt x="295148" y="291287"/>
                </a:lnTo>
                <a:lnTo>
                  <a:pt x="296786" y="292163"/>
                </a:lnTo>
                <a:lnTo>
                  <a:pt x="297332" y="292277"/>
                </a:lnTo>
                <a:lnTo>
                  <a:pt x="298907" y="292315"/>
                </a:lnTo>
                <a:lnTo>
                  <a:pt x="299605" y="291630"/>
                </a:lnTo>
                <a:close/>
              </a:path>
              <a:path w="2723515" h="306704">
                <a:moveTo>
                  <a:pt x="306997" y="291909"/>
                </a:moveTo>
                <a:lnTo>
                  <a:pt x="306882" y="290918"/>
                </a:lnTo>
                <a:lnTo>
                  <a:pt x="306870" y="290372"/>
                </a:lnTo>
                <a:lnTo>
                  <a:pt x="306603" y="289852"/>
                </a:lnTo>
                <a:lnTo>
                  <a:pt x="305257" y="289293"/>
                </a:lnTo>
                <a:lnTo>
                  <a:pt x="304139" y="289864"/>
                </a:lnTo>
                <a:lnTo>
                  <a:pt x="303669" y="291477"/>
                </a:lnTo>
                <a:lnTo>
                  <a:pt x="304177" y="292125"/>
                </a:lnTo>
                <a:lnTo>
                  <a:pt x="305257" y="292303"/>
                </a:lnTo>
                <a:lnTo>
                  <a:pt x="306336" y="292468"/>
                </a:lnTo>
                <a:lnTo>
                  <a:pt x="306997" y="291909"/>
                </a:lnTo>
                <a:close/>
              </a:path>
              <a:path w="2723515" h="306704">
                <a:moveTo>
                  <a:pt x="692696" y="6235"/>
                </a:moveTo>
                <a:lnTo>
                  <a:pt x="692353" y="5638"/>
                </a:lnTo>
                <a:lnTo>
                  <a:pt x="692061" y="5486"/>
                </a:lnTo>
                <a:lnTo>
                  <a:pt x="691819" y="5435"/>
                </a:lnTo>
                <a:lnTo>
                  <a:pt x="691261" y="5295"/>
                </a:lnTo>
                <a:lnTo>
                  <a:pt x="690740" y="5499"/>
                </a:lnTo>
                <a:lnTo>
                  <a:pt x="690435" y="6007"/>
                </a:lnTo>
                <a:lnTo>
                  <a:pt x="690740" y="6438"/>
                </a:lnTo>
                <a:lnTo>
                  <a:pt x="690968" y="6565"/>
                </a:lnTo>
                <a:lnTo>
                  <a:pt x="691172" y="6667"/>
                </a:lnTo>
                <a:lnTo>
                  <a:pt x="691476" y="6718"/>
                </a:lnTo>
                <a:lnTo>
                  <a:pt x="692404" y="6565"/>
                </a:lnTo>
                <a:lnTo>
                  <a:pt x="692696" y="6235"/>
                </a:lnTo>
                <a:close/>
              </a:path>
              <a:path w="2723515" h="306704">
                <a:moveTo>
                  <a:pt x="831672" y="4356"/>
                </a:moveTo>
                <a:lnTo>
                  <a:pt x="831291" y="3797"/>
                </a:lnTo>
                <a:lnTo>
                  <a:pt x="830999" y="3556"/>
                </a:lnTo>
                <a:lnTo>
                  <a:pt x="829881" y="3479"/>
                </a:lnTo>
                <a:lnTo>
                  <a:pt x="829005" y="3517"/>
                </a:lnTo>
                <a:lnTo>
                  <a:pt x="828128" y="3517"/>
                </a:lnTo>
                <a:lnTo>
                  <a:pt x="828128" y="3390"/>
                </a:lnTo>
                <a:lnTo>
                  <a:pt x="825792" y="3378"/>
                </a:lnTo>
                <a:lnTo>
                  <a:pt x="824344" y="3403"/>
                </a:lnTo>
                <a:lnTo>
                  <a:pt x="824052" y="3429"/>
                </a:lnTo>
                <a:lnTo>
                  <a:pt x="823201" y="3606"/>
                </a:lnTo>
                <a:lnTo>
                  <a:pt x="822731" y="3898"/>
                </a:lnTo>
                <a:lnTo>
                  <a:pt x="822325" y="4318"/>
                </a:lnTo>
                <a:lnTo>
                  <a:pt x="822731" y="4775"/>
                </a:lnTo>
                <a:lnTo>
                  <a:pt x="823214" y="5156"/>
                </a:lnTo>
                <a:lnTo>
                  <a:pt x="826084" y="5156"/>
                </a:lnTo>
                <a:lnTo>
                  <a:pt x="830757" y="5067"/>
                </a:lnTo>
                <a:lnTo>
                  <a:pt x="831392" y="4737"/>
                </a:lnTo>
                <a:lnTo>
                  <a:pt x="831672" y="4356"/>
                </a:lnTo>
                <a:close/>
              </a:path>
              <a:path w="2723515" h="306704">
                <a:moveTo>
                  <a:pt x="844575" y="4432"/>
                </a:moveTo>
                <a:lnTo>
                  <a:pt x="844143" y="3860"/>
                </a:lnTo>
                <a:lnTo>
                  <a:pt x="843876" y="3606"/>
                </a:lnTo>
                <a:lnTo>
                  <a:pt x="842213" y="3467"/>
                </a:lnTo>
                <a:lnTo>
                  <a:pt x="840752" y="3086"/>
                </a:lnTo>
                <a:lnTo>
                  <a:pt x="839139" y="3898"/>
                </a:lnTo>
                <a:lnTo>
                  <a:pt x="838936" y="4140"/>
                </a:lnTo>
                <a:lnTo>
                  <a:pt x="838720" y="4318"/>
                </a:lnTo>
                <a:lnTo>
                  <a:pt x="838936" y="4508"/>
                </a:lnTo>
                <a:lnTo>
                  <a:pt x="839127" y="4737"/>
                </a:lnTo>
                <a:lnTo>
                  <a:pt x="840155" y="5283"/>
                </a:lnTo>
                <a:lnTo>
                  <a:pt x="841006" y="5334"/>
                </a:lnTo>
                <a:lnTo>
                  <a:pt x="841349" y="5295"/>
                </a:lnTo>
                <a:lnTo>
                  <a:pt x="842467" y="5194"/>
                </a:lnTo>
                <a:lnTo>
                  <a:pt x="843076" y="5232"/>
                </a:lnTo>
                <a:lnTo>
                  <a:pt x="844334" y="4851"/>
                </a:lnTo>
                <a:lnTo>
                  <a:pt x="844575" y="4432"/>
                </a:lnTo>
                <a:close/>
              </a:path>
              <a:path w="2723515" h="306704">
                <a:moveTo>
                  <a:pt x="934288" y="2933"/>
                </a:moveTo>
                <a:lnTo>
                  <a:pt x="934161" y="2286"/>
                </a:lnTo>
                <a:lnTo>
                  <a:pt x="933831" y="2082"/>
                </a:lnTo>
                <a:lnTo>
                  <a:pt x="933589" y="2006"/>
                </a:lnTo>
                <a:lnTo>
                  <a:pt x="933335" y="1917"/>
                </a:lnTo>
                <a:lnTo>
                  <a:pt x="932992" y="1879"/>
                </a:lnTo>
                <a:lnTo>
                  <a:pt x="931989" y="2273"/>
                </a:lnTo>
                <a:lnTo>
                  <a:pt x="931900" y="2679"/>
                </a:lnTo>
                <a:lnTo>
                  <a:pt x="932459" y="3035"/>
                </a:lnTo>
                <a:lnTo>
                  <a:pt x="932675" y="3162"/>
                </a:lnTo>
                <a:lnTo>
                  <a:pt x="932967" y="3225"/>
                </a:lnTo>
                <a:lnTo>
                  <a:pt x="933221" y="3225"/>
                </a:lnTo>
                <a:lnTo>
                  <a:pt x="933907" y="3213"/>
                </a:lnTo>
                <a:lnTo>
                  <a:pt x="934288" y="2933"/>
                </a:lnTo>
                <a:close/>
              </a:path>
              <a:path w="2723515" h="306704">
                <a:moveTo>
                  <a:pt x="939787" y="2336"/>
                </a:moveTo>
                <a:lnTo>
                  <a:pt x="939444" y="2057"/>
                </a:lnTo>
                <a:lnTo>
                  <a:pt x="938796" y="1993"/>
                </a:lnTo>
                <a:lnTo>
                  <a:pt x="938555" y="2057"/>
                </a:lnTo>
                <a:lnTo>
                  <a:pt x="938263" y="2057"/>
                </a:lnTo>
                <a:lnTo>
                  <a:pt x="938072" y="2184"/>
                </a:lnTo>
                <a:lnTo>
                  <a:pt x="937895" y="2286"/>
                </a:lnTo>
                <a:lnTo>
                  <a:pt x="937653" y="2590"/>
                </a:lnTo>
                <a:lnTo>
                  <a:pt x="937958" y="3251"/>
                </a:lnTo>
                <a:lnTo>
                  <a:pt x="938466" y="3429"/>
                </a:lnTo>
                <a:lnTo>
                  <a:pt x="939063" y="3200"/>
                </a:lnTo>
                <a:lnTo>
                  <a:pt x="939292" y="3124"/>
                </a:lnTo>
                <a:lnTo>
                  <a:pt x="939596" y="2946"/>
                </a:lnTo>
                <a:lnTo>
                  <a:pt x="939647" y="2768"/>
                </a:lnTo>
                <a:lnTo>
                  <a:pt x="939787" y="2336"/>
                </a:lnTo>
                <a:close/>
              </a:path>
              <a:path w="2723515" h="306704">
                <a:moveTo>
                  <a:pt x="992936" y="2578"/>
                </a:moveTo>
                <a:lnTo>
                  <a:pt x="992720" y="2400"/>
                </a:lnTo>
                <a:lnTo>
                  <a:pt x="992543" y="2159"/>
                </a:lnTo>
                <a:lnTo>
                  <a:pt x="990917" y="1397"/>
                </a:lnTo>
                <a:lnTo>
                  <a:pt x="989457" y="1714"/>
                </a:lnTo>
                <a:lnTo>
                  <a:pt x="987336" y="1955"/>
                </a:lnTo>
                <a:lnTo>
                  <a:pt x="987082" y="2489"/>
                </a:lnTo>
                <a:lnTo>
                  <a:pt x="987336" y="2832"/>
                </a:lnTo>
                <a:lnTo>
                  <a:pt x="987475" y="3048"/>
                </a:lnTo>
                <a:lnTo>
                  <a:pt x="987755" y="3263"/>
                </a:lnTo>
                <a:lnTo>
                  <a:pt x="988568" y="3403"/>
                </a:lnTo>
                <a:lnTo>
                  <a:pt x="989164" y="3378"/>
                </a:lnTo>
                <a:lnTo>
                  <a:pt x="990155" y="3441"/>
                </a:lnTo>
                <a:lnTo>
                  <a:pt x="990600" y="3378"/>
                </a:lnTo>
                <a:lnTo>
                  <a:pt x="991450" y="3276"/>
                </a:lnTo>
                <a:lnTo>
                  <a:pt x="992276" y="3098"/>
                </a:lnTo>
                <a:lnTo>
                  <a:pt x="992517" y="3035"/>
                </a:lnTo>
                <a:lnTo>
                  <a:pt x="992708" y="2755"/>
                </a:lnTo>
                <a:lnTo>
                  <a:pt x="992936" y="2578"/>
                </a:lnTo>
                <a:close/>
              </a:path>
              <a:path w="2723515" h="306704">
                <a:moveTo>
                  <a:pt x="1055522" y="1257"/>
                </a:moveTo>
                <a:lnTo>
                  <a:pt x="1055357" y="723"/>
                </a:lnTo>
                <a:lnTo>
                  <a:pt x="1054747" y="508"/>
                </a:lnTo>
                <a:lnTo>
                  <a:pt x="1053909" y="190"/>
                </a:lnTo>
                <a:lnTo>
                  <a:pt x="1052880" y="647"/>
                </a:lnTo>
                <a:lnTo>
                  <a:pt x="1052601" y="1600"/>
                </a:lnTo>
                <a:lnTo>
                  <a:pt x="1052664" y="1892"/>
                </a:lnTo>
                <a:lnTo>
                  <a:pt x="1052664" y="2273"/>
                </a:lnTo>
                <a:lnTo>
                  <a:pt x="1052868" y="2844"/>
                </a:lnTo>
                <a:lnTo>
                  <a:pt x="1053922" y="3390"/>
                </a:lnTo>
                <a:lnTo>
                  <a:pt x="1055319" y="2895"/>
                </a:lnTo>
                <a:lnTo>
                  <a:pt x="1055497" y="2387"/>
                </a:lnTo>
                <a:lnTo>
                  <a:pt x="1055522" y="1841"/>
                </a:lnTo>
                <a:lnTo>
                  <a:pt x="1055522" y="1257"/>
                </a:lnTo>
                <a:close/>
              </a:path>
              <a:path w="2723515" h="306704">
                <a:moveTo>
                  <a:pt x="1075740" y="1854"/>
                </a:moveTo>
                <a:lnTo>
                  <a:pt x="1075321" y="749"/>
                </a:lnTo>
                <a:lnTo>
                  <a:pt x="1074826" y="393"/>
                </a:lnTo>
                <a:lnTo>
                  <a:pt x="1073048" y="0"/>
                </a:lnTo>
                <a:lnTo>
                  <a:pt x="1071841" y="0"/>
                </a:lnTo>
                <a:lnTo>
                  <a:pt x="1067523" y="2755"/>
                </a:lnTo>
                <a:lnTo>
                  <a:pt x="1068057" y="2984"/>
                </a:lnTo>
                <a:lnTo>
                  <a:pt x="1068565" y="3289"/>
                </a:lnTo>
                <a:lnTo>
                  <a:pt x="1069695" y="3556"/>
                </a:lnTo>
                <a:lnTo>
                  <a:pt x="1070317" y="3517"/>
                </a:lnTo>
                <a:lnTo>
                  <a:pt x="1071600" y="3594"/>
                </a:lnTo>
                <a:lnTo>
                  <a:pt x="1072121" y="3543"/>
                </a:lnTo>
                <a:lnTo>
                  <a:pt x="1073315" y="3454"/>
                </a:lnTo>
                <a:lnTo>
                  <a:pt x="1074750" y="3251"/>
                </a:lnTo>
                <a:lnTo>
                  <a:pt x="1074978" y="2984"/>
                </a:lnTo>
                <a:lnTo>
                  <a:pt x="1075575" y="2387"/>
                </a:lnTo>
                <a:lnTo>
                  <a:pt x="1075740" y="1854"/>
                </a:lnTo>
                <a:close/>
              </a:path>
              <a:path w="2723515" h="306704">
                <a:moveTo>
                  <a:pt x="1080846" y="2425"/>
                </a:moveTo>
                <a:lnTo>
                  <a:pt x="1080744" y="1841"/>
                </a:lnTo>
                <a:lnTo>
                  <a:pt x="1080389" y="1435"/>
                </a:lnTo>
                <a:lnTo>
                  <a:pt x="1078953" y="520"/>
                </a:lnTo>
                <a:lnTo>
                  <a:pt x="1078280" y="762"/>
                </a:lnTo>
                <a:lnTo>
                  <a:pt x="1078128" y="1701"/>
                </a:lnTo>
                <a:lnTo>
                  <a:pt x="1078052" y="2311"/>
                </a:lnTo>
                <a:lnTo>
                  <a:pt x="1078242" y="2794"/>
                </a:lnTo>
                <a:lnTo>
                  <a:pt x="1079411" y="3302"/>
                </a:lnTo>
                <a:lnTo>
                  <a:pt x="1079969" y="3276"/>
                </a:lnTo>
                <a:lnTo>
                  <a:pt x="1080630" y="2870"/>
                </a:lnTo>
                <a:lnTo>
                  <a:pt x="1080719" y="2616"/>
                </a:lnTo>
                <a:lnTo>
                  <a:pt x="1080846" y="2425"/>
                </a:lnTo>
                <a:close/>
              </a:path>
              <a:path w="2723515" h="306704">
                <a:moveTo>
                  <a:pt x="1106614" y="2463"/>
                </a:moveTo>
                <a:lnTo>
                  <a:pt x="1105331" y="1816"/>
                </a:lnTo>
                <a:lnTo>
                  <a:pt x="1104811" y="1892"/>
                </a:lnTo>
                <a:lnTo>
                  <a:pt x="1104315" y="2387"/>
                </a:lnTo>
                <a:lnTo>
                  <a:pt x="1104277" y="2692"/>
                </a:lnTo>
                <a:lnTo>
                  <a:pt x="1104696" y="3225"/>
                </a:lnTo>
                <a:lnTo>
                  <a:pt x="1105204" y="3327"/>
                </a:lnTo>
                <a:lnTo>
                  <a:pt x="1105763" y="3111"/>
                </a:lnTo>
                <a:lnTo>
                  <a:pt x="1106589" y="2832"/>
                </a:lnTo>
                <a:lnTo>
                  <a:pt x="1106614" y="2463"/>
                </a:lnTo>
                <a:close/>
              </a:path>
              <a:path w="2723515" h="306704">
                <a:moveTo>
                  <a:pt x="1172972" y="2946"/>
                </a:moveTo>
                <a:lnTo>
                  <a:pt x="1172768" y="2489"/>
                </a:lnTo>
                <a:lnTo>
                  <a:pt x="1172159" y="2235"/>
                </a:lnTo>
                <a:lnTo>
                  <a:pt x="1171930" y="2120"/>
                </a:lnTo>
                <a:lnTo>
                  <a:pt x="1171651" y="2057"/>
                </a:lnTo>
                <a:lnTo>
                  <a:pt x="1171397" y="2044"/>
                </a:lnTo>
                <a:lnTo>
                  <a:pt x="1170749" y="1981"/>
                </a:lnTo>
                <a:lnTo>
                  <a:pt x="1170305" y="2209"/>
                </a:lnTo>
                <a:lnTo>
                  <a:pt x="1170216" y="2705"/>
                </a:lnTo>
                <a:lnTo>
                  <a:pt x="1170178" y="2933"/>
                </a:lnTo>
                <a:lnTo>
                  <a:pt x="1170343" y="3238"/>
                </a:lnTo>
                <a:lnTo>
                  <a:pt x="1171295" y="4356"/>
                </a:lnTo>
                <a:lnTo>
                  <a:pt x="1172032" y="4635"/>
                </a:lnTo>
                <a:lnTo>
                  <a:pt x="1172616" y="4025"/>
                </a:lnTo>
                <a:lnTo>
                  <a:pt x="1172705" y="3771"/>
                </a:lnTo>
                <a:lnTo>
                  <a:pt x="1172819" y="3543"/>
                </a:lnTo>
                <a:lnTo>
                  <a:pt x="1172972" y="2946"/>
                </a:lnTo>
                <a:close/>
              </a:path>
              <a:path w="2723515" h="306704">
                <a:moveTo>
                  <a:pt x="1212494" y="4178"/>
                </a:moveTo>
                <a:lnTo>
                  <a:pt x="1212164" y="3708"/>
                </a:lnTo>
                <a:lnTo>
                  <a:pt x="1210284" y="3454"/>
                </a:lnTo>
                <a:lnTo>
                  <a:pt x="1209103" y="3467"/>
                </a:lnTo>
                <a:lnTo>
                  <a:pt x="1208354" y="3441"/>
                </a:lnTo>
                <a:lnTo>
                  <a:pt x="1206754" y="3441"/>
                </a:lnTo>
                <a:lnTo>
                  <a:pt x="1205572" y="3416"/>
                </a:lnTo>
                <a:lnTo>
                  <a:pt x="1204137" y="3454"/>
                </a:lnTo>
                <a:lnTo>
                  <a:pt x="1203439" y="3937"/>
                </a:lnTo>
                <a:lnTo>
                  <a:pt x="1203286" y="4152"/>
                </a:lnTo>
                <a:lnTo>
                  <a:pt x="1203109" y="4330"/>
                </a:lnTo>
                <a:lnTo>
                  <a:pt x="1203325" y="4508"/>
                </a:lnTo>
                <a:lnTo>
                  <a:pt x="1203528" y="4775"/>
                </a:lnTo>
                <a:lnTo>
                  <a:pt x="1206385" y="5588"/>
                </a:lnTo>
                <a:lnTo>
                  <a:pt x="1209014" y="4940"/>
                </a:lnTo>
                <a:lnTo>
                  <a:pt x="1211872" y="4978"/>
                </a:lnTo>
                <a:lnTo>
                  <a:pt x="1212202" y="4711"/>
                </a:lnTo>
                <a:lnTo>
                  <a:pt x="1212494" y="4178"/>
                </a:lnTo>
                <a:close/>
              </a:path>
              <a:path w="2723515" h="306704">
                <a:moveTo>
                  <a:pt x="1293126" y="6286"/>
                </a:moveTo>
                <a:lnTo>
                  <a:pt x="1292987" y="5905"/>
                </a:lnTo>
                <a:lnTo>
                  <a:pt x="1292771" y="5321"/>
                </a:lnTo>
                <a:lnTo>
                  <a:pt x="1292110" y="5156"/>
                </a:lnTo>
                <a:lnTo>
                  <a:pt x="1291424" y="5257"/>
                </a:lnTo>
                <a:lnTo>
                  <a:pt x="1291120" y="5270"/>
                </a:lnTo>
                <a:lnTo>
                  <a:pt x="1290815" y="5270"/>
                </a:lnTo>
                <a:lnTo>
                  <a:pt x="1290510" y="5308"/>
                </a:lnTo>
                <a:lnTo>
                  <a:pt x="1289837" y="5384"/>
                </a:lnTo>
                <a:lnTo>
                  <a:pt x="1289215" y="5753"/>
                </a:lnTo>
                <a:lnTo>
                  <a:pt x="1289354" y="6159"/>
                </a:lnTo>
                <a:lnTo>
                  <a:pt x="1289558" y="6743"/>
                </a:lnTo>
                <a:lnTo>
                  <a:pt x="1290256" y="6883"/>
                </a:lnTo>
                <a:lnTo>
                  <a:pt x="1291221" y="6743"/>
                </a:lnTo>
                <a:lnTo>
                  <a:pt x="1291526" y="6769"/>
                </a:lnTo>
                <a:lnTo>
                  <a:pt x="1292529" y="6642"/>
                </a:lnTo>
                <a:lnTo>
                  <a:pt x="1293126" y="6286"/>
                </a:lnTo>
                <a:close/>
              </a:path>
              <a:path w="2723515" h="306704">
                <a:moveTo>
                  <a:pt x="1391945" y="7708"/>
                </a:moveTo>
                <a:lnTo>
                  <a:pt x="1391742" y="7493"/>
                </a:lnTo>
                <a:lnTo>
                  <a:pt x="1391602" y="7239"/>
                </a:lnTo>
                <a:lnTo>
                  <a:pt x="1391373" y="7150"/>
                </a:lnTo>
                <a:lnTo>
                  <a:pt x="1391145" y="7061"/>
                </a:lnTo>
                <a:lnTo>
                  <a:pt x="1390827" y="7086"/>
                </a:lnTo>
                <a:lnTo>
                  <a:pt x="1390357" y="7239"/>
                </a:lnTo>
                <a:lnTo>
                  <a:pt x="1390053" y="7416"/>
                </a:lnTo>
                <a:lnTo>
                  <a:pt x="1389888" y="8026"/>
                </a:lnTo>
                <a:lnTo>
                  <a:pt x="1390243" y="8305"/>
                </a:lnTo>
                <a:lnTo>
                  <a:pt x="1390891" y="8331"/>
                </a:lnTo>
                <a:lnTo>
                  <a:pt x="1391500" y="8382"/>
                </a:lnTo>
                <a:lnTo>
                  <a:pt x="1391856" y="8128"/>
                </a:lnTo>
                <a:lnTo>
                  <a:pt x="1391945" y="7708"/>
                </a:lnTo>
                <a:close/>
              </a:path>
              <a:path w="2723515" h="306704">
                <a:moveTo>
                  <a:pt x="1441665" y="7581"/>
                </a:moveTo>
                <a:lnTo>
                  <a:pt x="1441272" y="7200"/>
                </a:lnTo>
                <a:lnTo>
                  <a:pt x="1440662" y="6997"/>
                </a:lnTo>
                <a:lnTo>
                  <a:pt x="1440002" y="6794"/>
                </a:lnTo>
                <a:lnTo>
                  <a:pt x="1439443" y="6959"/>
                </a:lnTo>
                <a:lnTo>
                  <a:pt x="1439176" y="7556"/>
                </a:lnTo>
                <a:lnTo>
                  <a:pt x="1438998" y="7975"/>
                </a:lnTo>
                <a:lnTo>
                  <a:pt x="1439354" y="8331"/>
                </a:lnTo>
                <a:lnTo>
                  <a:pt x="1440662" y="8712"/>
                </a:lnTo>
                <a:lnTo>
                  <a:pt x="1441234" y="8572"/>
                </a:lnTo>
                <a:lnTo>
                  <a:pt x="1441665" y="7581"/>
                </a:lnTo>
                <a:close/>
              </a:path>
              <a:path w="2723515" h="306704">
                <a:moveTo>
                  <a:pt x="1452384" y="270954"/>
                </a:moveTo>
                <a:lnTo>
                  <a:pt x="1452206" y="270814"/>
                </a:lnTo>
                <a:lnTo>
                  <a:pt x="1452029" y="270560"/>
                </a:lnTo>
                <a:lnTo>
                  <a:pt x="1451787" y="270471"/>
                </a:lnTo>
                <a:lnTo>
                  <a:pt x="1451546" y="270408"/>
                </a:lnTo>
                <a:lnTo>
                  <a:pt x="1451229" y="270408"/>
                </a:lnTo>
                <a:lnTo>
                  <a:pt x="1450987" y="270497"/>
                </a:lnTo>
                <a:lnTo>
                  <a:pt x="1450289" y="270764"/>
                </a:lnTo>
                <a:lnTo>
                  <a:pt x="1450149" y="271132"/>
                </a:lnTo>
                <a:lnTo>
                  <a:pt x="1450568" y="271487"/>
                </a:lnTo>
                <a:lnTo>
                  <a:pt x="1450746" y="271640"/>
                </a:lnTo>
                <a:lnTo>
                  <a:pt x="1451025" y="271716"/>
                </a:lnTo>
                <a:lnTo>
                  <a:pt x="1451279" y="271729"/>
                </a:lnTo>
                <a:lnTo>
                  <a:pt x="1451889" y="271780"/>
                </a:lnTo>
                <a:lnTo>
                  <a:pt x="1452257" y="271513"/>
                </a:lnTo>
                <a:lnTo>
                  <a:pt x="1452384" y="270954"/>
                </a:lnTo>
                <a:close/>
              </a:path>
              <a:path w="2723515" h="306704">
                <a:moveTo>
                  <a:pt x="1593596" y="9677"/>
                </a:moveTo>
                <a:lnTo>
                  <a:pt x="1593570" y="9271"/>
                </a:lnTo>
                <a:lnTo>
                  <a:pt x="1593253" y="8991"/>
                </a:lnTo>
                <a:lnTo>
                  <a:pt x="1591945" y="8407"/>
                </a:lnTo>
                <a:lnTo>
                  <a:pt x="1591030" y="8966"/>
                </a:lnTo>
                <a:lnTo>
                  <a:pt x="1590497" y="10312"/>
                </a:lnTo>
                <a:lnTo>
                  <a:pt x="1591297" y="10363"/>
                </a:lnTo>
                <a:lnTo>
                  <a:pt x="1592186" y="10426"/>
                </a:lnTo>
                <a:lnTo>
                  <a:pt x="1593265" y="9969"/>
                </a:lnTo>
                <a:lnTo>
                  <a:pt x="1593596" y="9677"/>
                </a:lnTo>
                <a:close/>
              </a:path>
              <a:path w="2723515" h="306704">
                <a:moveTo>
                  <a:pt x="1609801" y="9194"/>
                </a:moveTo>
                <a:lnTo>
                  <a:pt x="1609445" y="8915"/>
                </a:lnTo>
                <a:lnTo>
                  <a:pt x="1608772" y="8851"/>
                </a:lnTo>
                <a:lnTo>
                  <a:pt x="1608137" y="8851"/>
                </a:lnTo>
                <a:lnTo>
                  <a:pt x="1607591" y="9131"/>
                </a:lnTo>
                <a:lnTo>
                  <a:pt x="1607832" y="10198"/>
                </a:lnTo>
                <a:lnTo>
                  <a:pt x="1608455" y="10375"/>
                </a:lnTo>
                <a:lnTo>
                  <a:pt x="1609090" y="10121"/>
                </a:lnTo>
                <a:lnTo>
                  <a:pt x="1609331" y="10045"/>
                </a:lnTo>
                <a:lnTo>
                  <a:pt x="1609636" y="9842"/>
                </a:lnTo>
                <a:lnTo>
                  <a:pt x="1609801" y="9194"/>
                </a:lnTo>
                <a:close/>
              </a:path>
              <a:path w="2723515" h="306704">
                <a:moveTo>
                  <a:pt x="1618996" y="9664"/>
                </a:moveTo>
                <a:lnTo>
                  <a:pt x="1618754" y="9258"/>
                </a:lnTo>
                <a:lnTo>
                  <a:pt x="1618653" y="9080"/>
                </a:lnTo>
                <a:lnTo>
                  <a:pt x="1618361" y="8940"/>
                </a:lnTo>
                <a:lnTo>
                  <a:pt x="1618132" y="8890"/>
                </a:lnTo>
                <a:lnTo>
                  <a:pt x="1617560" y="8763"/>
                </a:lnTo>
                <a:lnTo>
                  <a:pt x="1617065" y="8953"/>
                </a:lnTo>
                <a:lnTo>
                  <a:pt x="1616748" y="9448"/>
                </a:lnTo>
                <a:lnTo>
                  <a:pt x="1617052" y="9855"/>
                </a:lnTo>
                <a:lnTo>
                  <a:pt x="1617281" y="9982"/>
                </a:lnTo>
                <a:lnTo>
                  <a:pt x="1617497" y="10096"/>
                </a:lnTo>
                <a:lnTo>
                  <a:pt x="1617802" y="10134"/>
                </a:lnTo>
                <a:lnTo>
                  <a:pt x="1618030" y="10096"/>
                </a:lnTo>
                <a:lnTo>
                  <a:pt x="1618703" y="9994"/>
                </a:lnTo>
                <a:lnTo>
                  <a:pt x="1618996" y="9664"/>
                </a:lnTo>
                <a:close/>
              </a:path>
              <a:path w="2723515" h="306704">
                <a:moveTo>
                  <a:pt x="1662861" y="9258"/>
                </a:moveTo>
                <a:lnTo>
                  <a:pt x="1662391" y="8851"/>
                </a:lnTo>
                <a:lnTo>
                  <a:pt x="1661223" y="8661"/>
                </a:lnTo>
                <a:lnTo>
                  <a:pt x="1660626" y="8648"/>
                </a:lnTo>
                <a:lnTo>
                  <a:pt x="1659483" y="8826"/>
                </a:lnTo>
                <a:lnTo>
                  <a:pt x="1658962" y="9245"/>
                </a:lnTo>
                <a:lnTo>
                  <a:pt x="1659089" y="9601"/>
                </a:lnTo>
                <a:lnTo>
                  <a:pt x="1659293" y="10134"/>
                </a:lnTo>
                <a:lnTo>
                  <a:pt x="1659877" y="10325"/>
                </a:lnTo>
                <a:lnTo>
                  <a:pt x="1660486" y="10287"/>
                </a:lnTo>
                <a:lnTo>
                  <a:pt x="1660766" y="10287"/>
                </a:lnTo>
                <a:lnTo>
                  <a:pt x="1661045" y="10274"/>
                </a:lnTo>
                <a:lnTo>
                  <a:pt x="1661325" y="10287"/>
                </a:lnTo>
                <a:lnTo>
                  <a:pt x="1661934" y="10325"/>
                </a:lnTo>
                <a:lnTo>
                  <a:pt x="1662518" y="10147"/>
                </a:lnTo>
                <a:lnTo>
                  <a:pt x="1662861" y="9258"/>
                </a:lnTo>
                <a:close/>
              </a:path>
              <a:path w="2723515" h="306704">
                <a:moveTo>
                  <a:pt x="2309063" y="24815"/>
                </a:moveTo>
                <a:lnTo>
                  <a:pt x="2308695" y="24422"/>
                </a:lnTo>
                <a:lnTo>
                  <a:pt x="2307386" y="24193"/>
                </a:lnTo>
                <a:lnTo>
                  <a:pt x="2306777" y="24269"/>
                </a:lnTo>
                <a:lnTo>
                  <a:pt x="2306180" y="24269"/>
                </a:lnTo>
                <a:lnTo>
                  <a:pt x="2305570" y="24269"/>
                </a:lnTo>
                <a:lnTo>
                  <a:pt x="2304961" y="24218"/>
                </a:lnTo>
                <a:lnTo>
                  <a:pt x="2304097" y="24333"/>
                </a:lnTo>
                <a:lnTo>
                  <a:pt x="2303754" y="24561"/>
                </a:lnTo>
                <a:lnTo>
                  <a:pt x="2303500" y="25158"/>
                </a:lnTo>
                <a:lnTo>
                  <a:pt x="2303869" y="25603"/>
                </a:lnTo>
                <a:lnTo>
                  <a:pt x="2304580" y="25654"/>
                </a:lnTo>
                <a:lnTo>
                  <a:pt x="2305774" y="25768"/>
                </a:lnTo>
                <a:lnTo>
                  <a:pt x="2308441" y="25654"/>
                </a:lnTo>
                <a:lnTo>
                  <a:pt x="2308796" y="25412"/>
                </a:lnTo>
                <a:lnTo>
                  <a:pt x="2309063" y="24815"/>
                </a:lnTo>
                <a:close/>
              </a:path>
              <a:path w="2723515" h="306704">
                <a:moveTo>
                  <a:pt x="2470531" y="24853"/>
                </a:moveTo>
                <a:lnTo>
                  <a:pt x="2469223" y="24218"/>
                </a:lnTo>
                <a:lnTo>
                  <a:pt x="2468702" y="24307"/>
                </a:lnTo>
                <a:lnTo>
                  <a:pt x="2468194" y="24790"/>
                </a:lnTo>
                <a:lnTo>
                  <a:pt x="2468181" y="25107"/>
                </a:lnTo>
                <a:lnTo>
                  <a:pt x="2468613" y="25641"/>
                </a:lnTo>
                <a:lnTo>
                  <a:pt x="2469121" y="25755"/>
                </a:lnTo>
                <a:lnTo>
                  <a:pt x="2470505" y="25247"/>
                </a:lnTo>
                <a:lnTo>
                  <a:pt x="2470531" y="24853"/>
                </a:lnTo>
                <a:close/>
              </a:path>
              <a:path w="2723515" h="306704">
                <a:moveTo>
                  <a:pt x="2492311" y="301993"/>
                </a:moveTo>
                <a:lnTo>
                  <a:pt x="2491917" y="301637"/>
                </a:lnTo>
                <a:lnTo>
                  <a:pt x="2490889" y="301459"/>
                </a:lnTo>
                <a:lnTo>
                  <a:pt x="2490076" y="301396"/>
                </a:lnTo>
                <a:lnTo>
                  <a:pt x="2489403" y="301320"/>
                </a:lnTo>
                <a:lnTo>
                  <a:pt x="2489619" y="301967"/>
                </a:lnTo>
                <a:lnTo>
                  <a:pt x="2490089" y="302539"/>
                </a:lnTo>
                <a:lnTo>
                  <a:pt x="2490952" y="302729"/>
                </a:lnTo>
                <a:lnTo>
                  <a:pt x="2491549" y="302869"/>
                </a:lnTo>
                <a:lnTo>
                  <a:pt x="2492019" y="302653"/>
                </a:lnTo>
                <a:lnTo>
                  <a:pt x="2492260" y="302082"/>
                </a:lnTo>
                <a:close/>
              </a:path>
              <a:path w="2723515" h="306704">
                <a:moveTo>
                  <a:pt x="2514498" y="290347"/>
                </a:moveTo>
                <a:lnTo>
                  <a:pt x="2514447" y="289890"/>
                </a:lnTo>
                <a:lnTo>
                  <a:pt x="2513533" y="289483"/>
                </a:lnTo>
                <a:lnTo>
                  <a:pt x="2513241" y="289471"/>
                </a:lnTo>
                <a:lnTo>
                  <a:pt x="2512974" y="289407"/>
                </a:lnTo>
                <a:lnTo>
                  <a:pt x="2512707" y="289471"/>
                </a:lnTo>
                <a:lnTo>
                  <a:pt x="2512377" y="289458"/>
                </a:lnTo>
                <a:lnTo>
                  <a:pt x="2511679" y="289890"/>
                </a:lnTo>
                <a:lnTo>
                  <a:pt x="2511209" y="290233"/>
                </a:lnTo>
                <a:lnTo>
                  <a:pt x="2510802" y="290601"/>
                </a:lnTo>
                <a:lnTo>
                  <a:pt x="2510320" y="291033"/>
                </a:lnTo>
                <a:lnTo>
                  <a:pt x="2510142" y="291528"/>
                </a:lnTo>
                <a:lnTo>
                  <a:pt x="2510612" y="292544"/>
                </a:lnTo>
                <a:lnTo>
                  <a:pt x="2511933" y="292595"/>
                </a:lnTo>
                <a:lnTo>
                  <a:pt x="2513114" y="291668"/>
                </a:lnTo>
                <a:lnTo>
                  <a:pt x="2513495" y="291261"/>
                </a:lnTo>
                <a:lnTo>
                  <a:pt x="2514498" y="290347"/>
                </a:lnTo>
                <a:close/>
              </a:path>
              <a:path w="2723515" h="306704">
                <a:moveTo>
                  <a:pt x="2541727" y="289877"/>
                </a:moveTo>
                <a:lnTo>
                  <a:pt x="2541549" y="289712"/>
                </a:lnTo>
                <a:lnTo>
                  <a:pt x="2541371" y="289458"/>
                </a:lnTo>
                <a:lnTo>
                  <a:pt x="2540876" y="289293"/>
                </a:lnTo>
                <a:lnTo>
                  <a:pt x="2540533" y="289331"/>
                </a:lnTo>
                <a:lnTo>
                  <a:pt x="2540279" y="289407"/>
                </a:lnTo>
                <a:lnTo>
                  <a:pt x="2539555" y="289687"/>
                </a:lnTo>
                <a:lnTo>
                  <a:pt x="2539403" y="290080"/>
                </a:lnTo>
                <a:lnTo>
                  <a:pt x="2540050" y="290601"/>
                </a:lnTo>
                <a:lnTo>
                  <a:pt x="2540355" y="290677"/>
                </a:lnTo>
                <a:lnTo>
                  <a:pt x="2541257" y="290715"/>
                </a:lnTo>
                <a:lnTo>
                  <a:pt x="2541625" y="290423"/>
                </a:lnTo>
                <a:lnTo>
                  <a:pt x="2541727" y="289877"/>
                </a:lnTo>
                <a:close/>
              </a:path>
              <a:path w="2723515" h="306704">
                <a:moveTo>
                  <a:pt x="2553271" y="288759"/>
                </a:moveTo>
                <a:lnTo>
                  <a:pt x="2552712" y="287959"/>
                </a:lnTo>
                <a:lnTo>
                  <a:pt x="2551861" y="287769"/>
                </a:lnTo>
                <a:lnTo>
                  <a:pt x="2551607" y="287705"/>
                </a:lnTo>
                <a:lnTo>
                  <a:pt x="2551328" y="287756"/>
                </a:lnTo>
                <a:lnTo>
                  <a:pt x="2551049" y="287756"/>
                </a:lnTo>
                <a:lnTo>
                  <a:pt x="2550820" y="287921"/>
                </a:lnTo>
                <a:lnTo>
                  <a:pt x="2550388" y="288074"/>
                </a:lnTo>
                <a:lnTo>
                  <a:pt x="2550426" y="288772"/>
                </a:lnTo>
                <a:lnTo>
                  <a:pt x="2550744" y="289242"/>
                </a:lnTo>
                <a:lnTo>
                  <a:pt x="2551607" y="289966"/>
                </a:lnTo>
                <a:lnTo>
                  <a:pt x="2552115" y="290233"/>
                </a:lnTo>
                <a:lnTo>
                  <a:pt x="2552814" y="290131"/>
                </a:lnTo>
                <a:lnTo>
                  <a:pt x="2553043" y="289788"/>
                </a:lnTo>
                <a:lnTo>
                  <a:pt x="2553271" y="288759"/>
                </a:lnTo>
                <a:close/>
              </a:path>
              <a:path w="2723515" h="306704">
                <a:moveTo>
                  <a:pt x="2562542" y="285661"/>
                </a:moveTo>
                <a:lnTo>
                  <a:pt x="2562034" y="285051"/>
                </a:lnTo>
                <a:lnTo>
                  <a:pt x="2561920" y="284924"/>
                </a:lnTo>
                <a:lnTo>
                  <a:pt x="2561653" y="284924"/>
                </a:lnTo>
                <a:lnTo>
                  <a:pt x="2561463" y="284861"/>
                </a:lnTo>
                <a:lnTo>
                  <a:pt x="2561298" y="285038"/>
                </a:lnTo>
                <a:lnTo>
                  <a:pt x="2561056" y="285203"/>
                </a:lnTo>
                <a:lnTo>
                  <a:pt x="2560980" y="285407"/>
                </a:lnTo>
                <a:lnTo>
                  <a:pt x="2560891" y="285635"/>
                </a:lnTo>
                <a:lnTo>
                  <a:pt x="2560878" y="285940"/>
                </a:lnTo>
                <a:lnTo>
                  <a:pt x="2560967" y="286169"/>
                </a:lnTo>
                <a:lnTo>
                  <a:pt x="2561056" y="286385"/>
                </a:lnTo>
                <a:lnTo>
                  <a:pt x="2561285" y="286651"/>
                </a:lnTo>
                <a:lnTo>
                  <a:pt x="2561513" y="286715"/>
                </a:lnTo>
                <a:lnTo>
                  <a:pt x="2562136" y="286880"/>
                </a:lnTo>
                <a:lnTo>
                  <a:pt x="2562542" y="285661"/>
                </a:lnTo>
                <a:close/>
              </a:path>
              <a:path w="2723515" h="306704">
                <a:moveTo>
                  <a:pt x="2569895" y="284962"/>
                </a:moveTo>
                <a:lnTo>
                  <a:pt x="2569299" y="284505"/>
                </a:lnTo>
                <a:lnTo>
                  <a:pt x="2567813" y="284187"/>
                </a:lnTo>
                <a:lnTo>
                  <a:pt x="2567355" y="284187"/>
                </a:lnTo>
                <a:lnTo>
                  <a:pt x="2566771" y="284149"/>
                </a:lnTo>
                <a:lnTo>
                  <a:pt x="2565946" y="284226"/>
                </a:lnTo>
                <a:lnTo>
                  <a:pt x="2565654" y="284416"/>
                </a:lnTo>
                <a:lnTo>
                  <a:pt x="2565108" y="284937"/>
                </a:lnTo>
                <a:lnTo>
                  <a:pt x="2565196" y="285419"/>
                </a:lnTo>
                <a:lnTo>
                  <a:pt x="2566212" y="286575"/>
                </a:lnTo>
                <a:lnTo>
                  <a:pt x="2566898" y="287020"/>
                </a:lnTo>
                <a:lnTo>
                  <a:pt x="2568473" y="287286"/>
                </a:lnTo>
                <a:lnTo>
                  <a:pt x="2569032" y="287108"/>
                </a:lnTo>
                <a:lnTo>
                  <a:pt x="2569895" y="284962"/>
                </a:lnTo>
                <a:close/>
              </a:path>
              <a:path w="2723515" h="306704">
                <a:moveTo>
                  <a:pt x="2593568" y="252768"/>
                </a:moveTo>
                <a:lnTo>
                  <a:pt x="2593352" y="251929"/>
                </a:lnTo>
                <a:lnTo>
                  <a:pt x="2591739" y="251345"/>
                </a:lnTo>
                <a:lnTo>
                  <a:pt x="2590889" y="251180"/>
                </a:lnTo>
                <a:lnTo>
                  <a:pt x="2589326" y="251561"/>
                </a:lnTo>
                <a:lnTo>
                  <a:pt x="2588996" y="251929"/>
                </a:lnTo>
                <a:lnTo>
                  <a:pt x="2588996" y="252412"/>
                </a:lnTo>
                <a:lnTo>
                  <a:pt x="2589123" y="252666"/>
                </a:lnTo>
                <a:lnTo>
                  <a:pt x="2589212" y="252945"/>
                </a:lnTo>
                <a:lnTo>
                  <a:pt x="2589974" y="253796"/>
                </a:lnTo>
                <a:lnTo>
                  <a:pt x="2590673" y="254279"/>
                </a:lnTo>
                <a:lnTo>
                  <a:pt x="2592260" y="254558"/>
                </a:lnTo>
                <a:lnTo>
                  <a:pt x="2592794" y="254368"/>
                </a:lnTo>
                <a:lnTo>
                  <a:pt x="2593568" y="252768"/>
                </a:lnTo>
                <a:close/>
              </a:path>
              <a:path w="2723515" h="306704">
                <a:moveTo>
                  <a:pt x="2602522" y="25196"/>
                </a:moveTo>
                <a:lnTo>
                  <a:pt x="2602382" y="24726"/>
                </a:lnTo>
                <a:lnTo>
                  <a:pt x="2601099" y="24320"/>
                </a:lnTo>
                <a:lnTo>
                  <a:pt x="2600502" y="24104"/>
                </a:lnTo>
                <a:lnTo>
                  <a:pt x="2591993" y="24028"/>
                </a:lnTo>
                <a:lnTo>
                  <a:pt x="2571546" y="24180"/>
                </a:lnTo>
                <a:lnTo>
                  <a:pt x="2568765" y="25565"/>
                </a:lnTo>
                <a:lnTo>
                  <a:pt x="2566670" y="25679"/>
                </a:lnTo>
                <a:lnTo>
                  <a:pt x="2564511" y="25679"/>
                </a:lnTo>
                <a:lnTo>
                  <a:pt x="2558719" y="25666"/>
                </a:lnTo>
                <a:lnTo>
                  <a:pt x="2547137" y="25730"/>
                </a:lnTo>
                <a:lnTo>
                  <a:pt x="2544699" y="25793"/>
                </a:lnTo>
                <a:lnTo>
                  <a:pt x="2542260" y="25857"/>
                </a:lnTo>
                <a:lnTo>
                  <a:pt x="2535237" y="25641"/>
                </a:lnTo>
                <a:lnTo>
                  <a:pt x="2530678" y="25869"/>
                </a:lnTo>
                <a:lnTo>
                  <a:pt x="2525509" y="25984"/>
                </a:lnTo>
                <a:lnTo>
                  <a:pt x="2524810" y="26225"/>
                </a:lnTo>
                <a:lnTo>
                  <a:pt x="2524468" y="26987"/>
                </a:lnTo>
                <a:lnTo>
                  <a:pt x="2524493" y="27889"/>
                </a:lnTo>
                <a:lnTo>
                  <a:pt x="2524988" y="28867"/>
                </a:lnTo>
                <a:lnTo>
                  <a:pt x="2525636" y="29083"/>
                </a:lnTo>
                <a:lnTo>
                  <a:pt x="2538476" y="29248"/>
                </a:lnTo>
                <a:lnTo>
                  <a:pt x="2539631" y="28917"/>
                </a:lnTo>
                <a:lnTo>
                  <a:pt x="2541511" y="27889"/>
                </a:lnTo>
                <a:lnTo>
                  <a:pt x="2542375" y="27647"/>
                </a:lnTo>
                <a:lnTo>
                  <a:pt x="2544534" y="27673"/>
                </a:lnTo>
                <a:lnTo>
                  <a:pt x="2544864" y="27647"/>
                </a:lnTo>
                <a:lnTo>
                  <a:pt x="2547010" y="27520"/>
                </a:lnTo>
                <a:lnTo>
                  <a:pt x="2548750" y="27825"/>
                </a:lnTo>
                <a:lnTo>
                  <a:pt x="2551620" y="29311"/>
                </a:lnTo>
                <a:lnTo>
                  <a:pt x="2552763" y="28740"/>
                </a:lnTo>
                <a:lnTo>
                  <a:pt x="2555278" y="27559"/>
                </a:lnTo>
                <a:lnTo>
                  <a:pt x="2555811" y="27520"/>
                </a:lnTo>
                <a:lnTo>
                  <a:pt x="2556751" y="27444"/>
                </a:lnTo>
                <a:lnTo>
                  <a:pt x="2558758" y="28409"/>
                </a:lnTo>
                <a:lnTo>
                  <a:pt x="2559304" y="28752"/>
                </a:lnTo>
                <a:lnTo>
                  <a:pt x="2561005" y="29400"/>
                </a:lnTo>
                <a:lnTo>
                  <a:pt x="2562212" y="29362"/>
                </a:lnTo>
                <a:lnTo>
                  <a:pt x="2566441" y="27736"/>
                </a:lnTo>
                <a:lnTo>
                  <a:pt x="2599740" y="27520"/>
                </a:lnTo>
                <a:lnTo>
                  <a:pt x="2600198" y="27444"/>
                </a:lnTo>
                <a:lnTo>
                  <a:pt x="2600591" y="27381"/>
                </a:lnTo>
                <a:lnTo>
                  <a:pt x="2602128" y="26987"/>
                </a:lnTo>
                <a:lnTo>
                  <a:pt x="2602319" y="26441"/>
                </a:lnTo>
                <a:lnTo>
                  <a:pt x="2602420" y="25857"/>
                </a:lnTo>
                <a:lnTo>
                  <a:pt x="2602446" y="25679"/>
                </a:lnTo>
                <a:lnTo>
                  <a:pt x="2602522" y="25196"/>
                </a:lnTo>
                <a:close/>
              </a:path>
              <a:path w="2723515" h="306704">
                <a:moveTo>
                  <a:pt x="2603881" y="126326"/>
                </a:moveTo>
                <a:lnTo>
                  <a:pt x="2603500" y="125806"/>
                </a:lnTo>
                <a:lnTo>
                  <a:pt x="2601366" y="125628"/>
                </a:lnTo>
                <a:lnTo>
                  <a:pt x="2599880" y="125717"/>
                </a:lnTo>
                <a:lnTo>
                  <a:pt x="2598407" y="125717"/>
                </a:lnTo>
                <a:lnTo>
                  <a:pt x="2595435" y="125755"/>
                </a:lnTo>
                <a:lnTo>
                  <a:pt x="2593695" y="125793"/>
                </a:lnTo>
                <a:lnTo>
                  <a:pt x="2593416" y="125958"/>
                </a:lnTo>
                <a:lnTo>
                  <a:pt x="2592997" y="126225"/>
                </a:lnTo>
                <a:lnTo>
                  <a:pt x="2592870" y="126441"/>
                </a:lnTo>
                <a:lnTo>
                  <a:pt x="2592717" y="126619"/>
                </a:lnTo>
                <a:lnTo>
                  <a:pt x="2592946" y="126796"/>
                </a:lnTo>
                <a:lnTo>
                  <a:pt x="2593162" y="127088"/>
                </a:lnTo>
                <a:lnTo>
                  <a:pt x="2596629" y="127520"/>
                </a:lnTo>
                <a:lnTo>
                  <a:pt x="2599855" y="127393"/>
                </a:lnTo>
                <a:lnTo>
                  <a:pt x="2603335" y="127165"/>
                </a:lnTo>
                <a:lnTo>
                  <a:pt x="2603665" y="126898"/>
                </a:lnTo>
                <a:lnTo>
                  <a:pt x="2603881" y="126326"/>
                </a:lnTo>
                <a:close/>
              </a:path>
              <a:path w="2723515" h="306704">
                <a:moveTo>
                  <a:pt x="2609431" y="126822"/>
                </a:moveTo>
                <a:lnTo>
                  <a:pt x="2609253" y="126174"/>
                </a:lnTo>
                <a:lnTo>
                  <a:pt x="2608948" y="125996"/>
                </a:lnTo>
                <a:lnTo>
                  <a:pt x="2608719" y="125920"/>
                </a:lnTo>
                <a:lnTo>
                  <a:pt x="2608465" y="125831"/>
                </a:lnTo>
                <a:lnTo>
                  <a:pt x="2608122" y="125806"/>
                </a:lnTo>
                <a:lnTo>
                  <a:pt x="2607132" y="126199"/>
                </a:lnTo>
                <a:lnTo>
                  <a:pt x="2607043" y="126593"/>
                </a:lnTo>
                <a:lnTo>
                  <a:pt x="2607627" y="126936"/>
                </a:lnTo>
                <a:lnTo>
                  <a:pt x="2607830" y="127063"/>
                </a:lnTo>
                <a:lnTo>
                  <a:pt x="2608122" y="127127"/>
                </a:lnTo>
                <a:lnTo>
                  <a:pt x="2608376" y="127114"/>
                </a:lnTo>
                <a:lnTo>
                  <a:pt x="2609050" y="127101"/>
                </a:lnTo>
                <a:lnTo>
                  <a:pt x="2609431" y="126822"/>
                </a:lnTo>
                <a:close/>
              </a:path>
              <a:path w="2723515" h="306704">
                <a:moveTo>
                  <a:pt x="2622219" y="24904"/>
                </a:moveTo>
                <a:lnTo>
                  <a:pt x="2621978" y="24739"/>
                </a:lnTo>
                <a:lnTo>
                  <a:pt x="2621750" y="24511"/>
                </a:lnTo>
                <a:lnTo>
                  <a:pt x="2619133" y="23533"/>
                </a:lnTo>
                <a:lnTo>
                  <a:pt x="2616670" y="24333"/>
                </a:lnTo>
                <a:lnTo>
                  <a:pt x="2613837" y="23926"/>
                </a:lnTo>
                <a:lnTo>
                  <a:pt x="2611526" y="24079"/>
                </a:lnTo>
                <a:lnTo>
                  <a:pt x="2608783" y="23774"/>
                </a:lnTo>
                <a:lnTo>
                  <a:pt x="2605786" y="24282"/>
                </a:lnTo>
                <a:lnTo>
                  <a:pt x="2604986" y="25146"/>
                </a:lnTo>
                <a:lnTo>
                  <a:pt x="2604833" y="25717"/>
                </a:lnTo>
                <a:lnTo>
                  <a:pt x="2605303" y="26809"/>
                </a:lnTo>
                <a:lnTo>
                  <a:pt x="2605824" y="27241"/>
                </a:lnTo>
                <a:lnTo>
                  <a:pt x="2607932" y="27419"/>
                </a:lnTo>
                <a:lnTo>
                  <a:pt x="2611894" y="27470"/>
                </a:lnTo>
                <a:lnTo>
                  <a:pt x="2612796" y="27266"/>
                </a:lnTo>
                <a:lnTo>
                  <a:pt x="2614955" y="26098"/>
                </a:lnTo>
                <a:lnTo>
                  <a:pt x="2616403" y="25831"/>
                </a:lnTo>
                <a:lnTo>
                  <a:pt x="2619171" y="26009"/>
                </a:lnTo>
                <a:lnTo>
                  <a:pt x="2620403" y="25984"/>
                </a:lnTo>
                <a:lnTo>
                  <a:pt x="2621800" y="25336"/>
                </a:lnTo>
                <a:lnTo>
                  <a:pt x="2621991" y="25095"/>
                </a:lnTo>
                <a:lnTo>
                  <a:pt x="2622219" y="24904"/>
                </a:lnTo>
                <a:close/>
              </a:path>
              <a:path w="2723515" h="306704">
                <a:moveTo>
                  <a:pt x="2627922" y="145084"/>
                </a:moveTo>
                <a:lnTo>
                  <a:pt x="2625864" y="143103"/>
                </a:lnTo>
                <a:lnTo>
                  <a:pt x="2625001" y="142849"/>
                </a:lnTo>
                <a:lnTo>
                  <a:pt x="2622016" y="144183"/>
                </a:lnTo>
                <a:lnTo>
                  <a:pt x="2620632" y="144551"/>
                </a:lnTo>
                <a:lnTo>
                  <a:pt x="2618346" y="144729"/>
                </a:lnTo>
                <a:lnTo>
                  <a:pt x="2618028" y="145148"/>
                </a:lnTo>
                <a:lnTo>
                  <a:pt x="2617508" y="146304"/>
                </a:lnTo>
                <a:lnTo>
                  <a:pt x="2618613" y="146405"/>
                </a:lnTo>
                <a:lnTo>
                  <a:pt x="2619794" y="146354"/>
                </a:lnTo>
                <a:lnTo>
                  <a:pt x="2621610" y="147472"/>
                </a:lnTo>
                <a:lnTo>
                  <a:pt x="2622385" y="147535"/>
                </a:lnTo>
                <a:lnTo>
                  <a:pt x="2624048" y="146748"/>
                </a:lnTo>
                <a:lnTo>
                  <a:pt x="2624950" y="146634"/>
                </a:lnTo>
                <a:lnTo>
                  <a:pt x="2626080" y="146342"/>
                </a:lnTo>
                <a:lnTo>
                  <a:pt x="2626385" y="146304"/>
                </a:lnTo>
                <a:lnTo>
                  <a:pt x="2627642" y="145999"/>
                </a:lnTo>
                <a:lnTo>
                  <a:pt x="2627922" y="145084"/>
                </a:lnTo>
                <a:close/>
              </a:path>
              <a:path w="2723515" h="306704">
                <a:moveTo>
                  <a:pt x="2629344" y="25044"/>
                </a:moveTo>
                <a:lnTo>
                  <a:pt x="2629217" y="24714"/>
                </a:lnTo>
                <a:lnTo>
                  <a:pt x="2628049" y="23990"/>
                </a:lnTo>
                <a:lnTo>
                  <a:pt x="2626969" y="23990"/>
                </a:lnTo>
                <a:lnTo>
                  <a:pt x="2625712" y="24599"/>
                </a:lnTo>
                <a:lnTo>
                  <a:pt x="2625598" y="24841"/>
                </a:lnTo>
                <a:lnTo>
                  <a:pt x="2625458" y="25006"/>
                </a:lnTo>
                <a:lnTo>
                  <a:pt x="2625661" y="25196"/>
                </a:lnTo>
                <a:lnTo>
                  <a:pt x="2625852" y="25514"/>
                </a:lnTo>
                <a:lnTo>
                  <a:pt x="2626080" y="25539"/>
                </a:lnTo>
                <a:lnTo>
                  <a:pt x="2626918" y="25628"/>
                </a:lnTo>
                <a:lnTo>
                  <a:pt x="2627769" y="25654"/>
                </a:lnTo>
                <a:lnTo>
                  <a:pt x="2628849" y="25603"/>
                </a:lnTo>
                <a:lnTo>
                  <a:pt x="2629116" y="25349"/>
                </a:lnTo>
                <a:lnTo>
                  <a:pt x="2629281" y="25133"/>
                </a:lnTo>
                <a:close/>
              </a:path>
              <a:path w="2723515" h="306704">
                <a:moveTo>
                  <a:pt x="2635478" y="239979"/>
                </a:moveTo>
                <a:lnTo>
                  <a:pt x="2634640" y="239585"/>
                </a:lnTo>
                <a:lnTo>
                  <a:pt x="2634094" y="239318"/>
                </a:lnTo>
                <a:lnTo>
                  <a:pt x="2633522" y="239407"/>
                </a:lnTo>
                <a:lnTo>
                  <a:pt x="2633002" y="239941"/>
                </a:lnTo>
                <a:lnTo>
                  <a:pt x="2632964" y="240271"/>
                </a:lnTo>
                <a:lnTo>
                  <a:pt x="2633446" y="240830"/>
                </a:lnTo>
                <a:lnTo>
                  <a:pt x="2633980" y="240944"/>
                </a:lnTo>
                <a:lnTo>
                  <a:pt x="2634577" y="240715"/>
                </a:lnTo>
                <a:lnTo>
                  <a:pt x="2635440" y="240385"/>
                </a:lnTo>
                <a:lnTo>
                  <a:pt x="2635478" y="239979"/>
                </a:lnTo>
                <a:close/>
              </a:path>
              <a:path w="2723515" h="306704">
                <a:moveTo>
                  <a:pt x="2638628" y="88925"/>
                </a:moveTo>
                <a:lnTo>
                  <a:pt x="2638260" y="87972"/>
                </a:lnTo>
                <a:lnTo>
                  <a:pt x="2637599" y="87807"/>
                </a:lnTo>
                <a:lnTo>
                  <a:pt x="2636926" y="87896"/>
                </a:lnTo>
                <a:lnTo>
                  <a:pt x="2636621" y="87922"/>
                </a:lnTo>
                <a:lnTo>
                  <a:pt x="2636304" y="87909"/>
                </a:lnTo>
                <a:lnTo>
                  <a:pt x="2635339" y="88049"/>
                </a:lnTo>
                <a:lnTo>
                  <a:pt x="2634754" y="88430"/>
                </a:lnTo>
                <a:lnTo>
                  <a:pt x="2635097" y="89420"/>
                </a:lnTo>
                <a:lnTo>
                  <a:pt x="2635770" y="89585"/>
                </a:lnTo>
                <a:lnTo>
                  <a:pt x="2636443" y="89458"/>
                </a:lnTo>
                <a:lnTo>
                  <a:pt x="2636748" y="89433"/>
                </a:lnTo>
                <a:lnTo>
                  <a:pt x="2637053" y="89433"/>
                </a:lnTo>
                <a:lnTo>
                  <a:pt x="2637345" y="89382"/>
                </a:lnTo>
                <a:lnTo>
                  <a:pt x="2638044" y="89281"/>
                </a:lnTo>
                <a:lnTo>
                  <a:pt x="2638628" y="88925"/>
                </a:lnTo>
                <a:close/>
              </a:path>
              <a:path w="2723515" h="306704">
                <a:moveTo>
                  <a:pt x="2639072" y="147421"/>
                </a:moveTo>
                <a:lnTo>
                  <a:pt x="2639009" y="146812"/>
                </a:lnTo>
                <a:lnTo>
                  <a:pt x="2636558" y="144589"/>
                </a:lnTo>
                <a:lnTo>
                  <a:pt x="2635250" y="144640"/>
                </a:lnTo>
                <a:lnTo>
                  <a:pt x="2633942" y="145465"/>
                </a:lnTo>
                <a:lnTo>
                  <a:pt x="2632760" y="145961"/>
                </a:lnTo>
                <a:lnTo>
                  <a:pt x="2631694" y="146443"/>
                </a:lnTo>
                <a:lnTo>
                  <a:pt x="2631300" y="146799"/>
                </a:lnTo>
                <a:lnTo>
                  <a:pt x="2631021" y="147066"/>
                </a:lnTo>
                <a:lnTo>
                  <a:pt x="2631122" y="147472"/>
                </a:lnTo>
                <a:lnTo>
                  <a:pt x="2631389" y="147713"/>
                </a:lnTo>
                <a:lnTo>
                  <a:pt x="2632405" y="148259"/>
                </a:lnTo>
                <a:lnTo>
                  <a:pt x="2633218" y="148602"/>
                </a:lnTo>
                <a:lnTo>
                  <a:pt x="2635758" y="149847"/>
                </a:lnTo>
                <a:lnTo>
                  <a:pt x="2636634" y="149720"/>
                </a:lnTo>
                <a:lnTo>
                  <a:pt x="2639072" y="147421"/>
                </a:lnTo>
                <a:close/>
              </a:path>
              <a:path w="2723515" h="306704">
                <a:moveTo>
                  <a:pt x="2647823" y="274243"/>
                </a:moveTo>
                <a:lnTo>
                  <a:pt x="2647416" y="273773"/>
                </a:lnTo>
                <a:lnTo>
                  <a:pt x="2630919" y="273672"/>
                </a:lnTo>
                <a:lnTo>
                  <a:pt x="2629738" y="273888"/>
                </a:lnTo>
                <a:lnTo>
                  <a:pt x="2627261" y="275107"/>
                </a:lnTo>
                <a:lnTo>
                  <a:pt x="2625725" y="275437"/>
                </a:lnTo>
                <a:lnTo>
                  <a:pt x="2620581" y="275132"/>
                </a:lnTo>
                <a:lnTo>
                  <a:pt x="2616949" y="275297"/>
                </a:lnTo>
                <a:lnTo>
                  <a:pt x="2612694" y="275170"/>
                </a:lnTo>
                <a:lnTo>
                  <a:pt x="2608923" y="274358"/>
                </a:lnTo>
                <a:lnTo>
                  <a:pt x="2606649" y="275145"/>
                </a:lnTo>
                <a:lnTo>
                  <a:pt x="2599296" y="275196"/>
                </a:lnTo>
                <a:lnTo>
                  <a:pt x="2597886" y="274751"/>
                </a:lnTo>
                <a:lnTo>
                  <a:pt x="2595016" y="273570"/>
                </a:lnTo>
                <a:lnTo>
                  <a:pt x="2593543" y="273748"/>
                </a:lnTo>
                <a:lnTo>
                  <a:pt x="2590457" y="275170"/>
                </a:lnTo>
                <a:lnTo>
                  <a:pt x="2584018" y="275501"/>
                </a:lnTo>
                <a:lnTo>
                  <a:pt x="2583180" y="275856"/>
                </a:lnTo>
                <a:lnTo>
                  <a:pt x="2581389" y="277075"/>
                </a:lnTo>
                <a:lnTo>
                  <a:pt x="2579065" y="277114"/>
                </a:lnTo>
                <a:lnTo>
                  <a:pt x="2579357" y="277990"/>
                </a:lnTo>
                <a:lnTo>
                  <a:pt x="2580017" y="278663"/>
                </a:lnTo>
                <a:lnTo>
                  <a:pt x="2589428" y="279234"/>
                </a:lnTo>
                <a:lnTo>
                  <a:pt x="2595803" y="278980"/>
                </a:lnTo>
                <a:lnTo>
                  <a:pt x="2606891" y="279146"/>
                </a:lnTo>
                <a:lnTo>
                  <a:pt x="2628290" y="278790"/>
                </a:lnTo>
                <a:lnTo>
                  <a:pt x="2629154" y="278536"/>
                </a:lnTo>
                <a:lnTo>
                  <a:pt x="2632633" y="277063"/>
                </a:lnTo>
                <a:lnTo>
                  <a:pt x="2635326" y="277063"/>
                </a:lnTo>
                <a:lnTo>
                  <a:pt x="2639682" y="278955"/>
                </a:lnTo>
                <a:lnTo>
                  <a:pt x="2643555" y="278599"/>
                </a:lnTo>
                <a:lnTo>
                  <a:pt x="2645460" y="277647"/>
                </a:lnTo>
                <a:lnTo>
                  <a:pt x="2646603" y="276694"/>
                </a:lnTo>
                <a:lnTo>
                  <a:pt x="2647708" y="275323"/>
                </a:lnTo>
                <a:lnTo>
                  <a:pt x="2647823" y="274243"/>
                </a:lnTo>
                <a:close/>
              </a:path>
              <a:path w="2723515" h="306704">
                <a:moveTo>
                  <a:pt x="2652293" y="53022"/>
                </a:moveTo>
                <a:lnTo>
                  <a:pt x="2651798" y="52070"/>
                </a:lnTo>
                <a:lnTo>
                  <a:pt x="2650375" y="51752"/>
                </a:lnTo>
                <a:lnTo>
                  <a:pt x="2649436" y="51536"/>
                </a:lnTo>
                <a:lnTo>
                  <a:pt x="2646616" y="53771"/>
                </a:lnTo>
                <a:lnTo>
                  <a:pt x="2647162" y="54813"/>
                </a:lnTo>
                <a:lnTo>
                  <a:pt x="2649385" y="55346"/>
                </a:lnTo>
                <a:lnTo>
                  <a:pt x="2650198" y="55105"/>
                </a:lnTo>
                <a:lnTo>
                  <a:pt x="2650985" y="54737"/>
                </a:lnTo>
                <a:lnTo>
                  <a:pt x="2651239" y="54610"/>
                </a:lnTo>
                <a:lnTo>
                  <a:pt x="2651468" y="54394"/>
                </a:lnTo>
                <a:lnTo>
                  <a:pt x="2652293" y="53022"/>
                </a:lnTo>
                <a:close/>
              </a:path>
              <a:path w="2723515" h="306704">
                <a:moveTo>
                  <a:pt x="2655138" y="180174"/>
                </a:moveTo>
                <a:lnTo>
                  <a:pt x="2653881" y="179197"/>
                </a:lnTo>
                <a:lnTo>
                  <a:pt x="2653652" y="179285"/>
                </a:lnTo>
                <a:lnTo>
                  <a:pt x="2653411" y="179362"/>
                </a:lnTo>
                <a:lnTo>
                  <a:pt x="2653055" y="179603"/>
                </a:lnTo>
                <a:lnTo>
                  <a:pt x="2653055" y="180225"/>
                </a:lnTo>
                <a:lnTo>
                  <a:pt x="2653474" y="180479"/>
                </a:lnTo>
                <a:lnTo>
                  <a:pt x="2654109" y="180467"/>
                </a:lnTo>
                <a:lnTo>
                  <a:pt x="2654770" y="180441"/>
                </a:lnTo>
                <a:lnTo>
                  <a:pt x="2655138" y="180174"/>
                </a:lnTo>
                <a:close/>
              </a:path>
              <a:path w="2723515" h="306704">
                <a:moveTo>
                  <a:pt x="2657564" y="103822"/>
                </a:moveTo>
                <a:lnTo>
                  <a:pt x="2657284" y="102628"/>
                </a:lnTo>
                <a:lnTo>
                  <a:pt x="2657094" y="102120"/>
                </a:lnTo>
                <a:lnTo>
                  <a:pt x="2655951" y="101701"/>
                </a:lnTo>
                <a:lnTo>
                  <a:pt x="2655366" y="101625"/>
                </a:lnTo>
                <a:lnTo>
                  <a:pt x="2654655" y="101460"/>
                </a:lnTo>
                <a:lnTo>
                  <a:pt x="2653919" y="101523"/>
                </a:lnTo>
                <a:lnTo>
                  <a:pt x="2653042" y="101587"/>
                </a:lnTo>
                <a:lnTo>
                  <a:pt x="2651341" y="101815"/>
                </a:lnTo>
                <a:lnTo>
                  <a:pt x="2650706" y="102704"/>
                </a:lnTo>
                <a:lnTo>
                  <a:pt x="2650934" y="104432"/>
                </a:lnTo>
                <a:lnTo>
                  <a:pt x="2651417" y="104787"/>
                </a:lnTo>
                <a:lnTo>
                  <a:pt x="2653703" y="105181"/>
                </a:lnTo>
                <a:lnTo>
                  <a:pt x="2654846" y="105092"/>
                </a:lnTo>
                <a:lnTo>
                  <a:pt x="2656268" y="104838"/>
                </a:lnTo>
                <a:lnTo>
                  <a:pt x="2656509" y="104648"/>
                </a:lnTo>
                <a:lnTo>
                  <a:pt x="2657424" y="104267"/>
                </a:lnTo>
                <a:lnTo>
                  <a:pt x="2657564" y="103822"/>
                </a:lnTo>
                <a:close/>
              </a:path>
              <a:path w="2723515" h="306704">
                <a:moveTo>
                  <a:pt x="2664358" y="118249"/>
                </a:moveTo>
                <a:lnTo>
                  <a:pt x="2664256" y="117779"/>
                </a:lnTo>
                <a:lnTo>
                  <a:pt x="2664206" y="117576"/>
                </a:lnTo>
                <a:lnTo>
                  <a:pt x="2663863" y="117373"/>
                </a:lnTo>
                <a:lnTo>
                  <a:pt x="2663609" y="117284"/>
                </a:lnTo>
                <a:lnTo>
                  <a:pt x="2663355" y="117195"/>
                </a:lnTo>
                <a:lnTo>
                  <a:pt x="2662986" y="117144"/>
                </a:lnTo>
                <a:lnTo>
                  <a:pt x="2662745" y="117246"/>
                </a:lnTo>
                <a:lnTo>
                  <a:pt x="2661945" y="117563"/>
                </a:lnTo>
                <a:lnTo>
                  <a:pt x="2661856" y="117995"/>
                </a:lnTo>
                <a:lnTo>
                  <a:pt x="2662656" y="118503"/>
                </a:lnTo>
                <a:lnTo>
                  <a:pt x="2662974" y="118567"/>
                </a:lnTo>
                <a:lnTo>
                  <a:pt x="2663240" y="118567"/>
                </a:lnTo>
                <a:lnTo>
                  <a:pt x="2663952" y="118554"/>
                </a:lnTo>
                <a:lnTo>
                  <a:pt x="2664358" y="118249"/>
                </a:lnTo>
                <a:close/>
              </a:path>
              <a:path w="2723515" h="306704">
                <a:moveTo>
                  <a:pt x="2666873" y="265099"/>
                </a:moveTo>
                <a:lnTo>
                  <a:pt x="2666009" y="263613"/>
                </a:lnTo>
                <a:lnTo>
                  <a:pt x="2662948" y="263194"/>
                </a:lnTo>
                <a:lnTo>
                  <a:pt x="2660510" y="263423"/>
                </a:lnTo>
                <a:lnTo>
                  <a:pt x="2656522" y="263309"/>
                </a:lnTo>
                <a:lnTo>
                  <a:pt x="2655100" y="263715"/>
                </a:lnTo>
                <a:lnTo>
                  <a:pt x="2653169" y="264553"/>
                </a:lnTo>
                <a:lnTo>
                  <a:pt x="2652598" y="264375"/>
                </a:lnTo>
                <a:lnTo>
                  <a:pt x="2651214" y="263652"/>
                </a:lnTo>
                <a:lnTo>
                  <a:pt x="2650337" y="263398"/>
                </a:lnTo>
                <a:lnTo>
                  <a:pt x="2644546" y="263321"/>
                </a:lnTo>
                <a:lnTo>
                  <a:pt x="2641803" y="264744"/>
                </a:lnTo>
                <a:lnTo>
                  <a:pt x="2641142" y="264820"/>
                </a:lnTo>
                <a:lnTo>
                  <a:pt x="2615895" y="267335"/>
                </a:lnTo>
                <a:lnTo>
                  <a:pt x="2616047" y="267817"/>
                </a:lnTo>
                <a:lnTo>
                  <a:pt x="2617851" y="268554"/>
                </a:lnTo>
                <a:lnTo>
                  <a:pt x="2629027" y="268439"/>
                </a:lnTo>
                <a:lnTo>
                  <a:pt x="2629649" y="268173"/>
                </a:lnTo>
                <a:lnTo>
                  <a:pt x="2631059" y="267347"/>
                </a:lnTo>
                <a:lnTo>
                  <a:pt x="2634157" y="268617"/>
                </a:lnTo>
                <a:lnTo>
                  <a:pt x="2635631" y="268719"/>
                </a:lnTo>
                <a:lnTo>
                  <a:pt x="2638450" y="267398"/>
                </a:lnTo>
                <a:lnTo>
                  <a:pt x="2639847" y="266941"/>
                </a:lnTo>
                <a:lnTo>
                  <a:pt x="2652382" y="267004"/>
                </a:lnTo>
                <a:lnTo>
                  <a:pt x="2658465" y="267042"/>
                </a:lnTo>
                <a:lnTo>
                  <a:pt x="2663952" y="266865"/>
                </a:lnTo>
                <a:lnTo>
                  <a:pt x="2665628" y="266522"/>
                </a:lnTo>
                <a:lnTo>
                  <a:pt x="2666873" y="265099"/>
                </a:lnTo>
                <a:close/>
              </a:path>
              <a:path w="2723515" h="306704">
                <a:moveTo>
                  <a:pt x="2668193" y="202031"/>
                </a:moveTo>
                <a:lnTo>
                  <a:pt x="2667851" y="201726"/>
                </a:lnTo>
                <a:lnTo>
                  <a:pt x="2667152" y="201625"/>
                </a:lnTo>
                <a:lnTo>
                  <a:pt x="2666885" y="201676"/>
                </a:lnTo>
                <a:lnTo>
                  <a:pt x="2666581" y="201676"/>
                </a:lnTo>
                <a:lnTo>
                  <a:pt x="2666365" y="201803"/>
                </a:lnTo>
                <a:lnTo>
                  <a:pt x="2666161" y="201917"/>
                </a:lnTo>
                <a:lnTo>
                  <a:pt x="2665882" y="202260"/>
                </a:lnTo>
                <a:lnTo>
                  <a:pt x="2666200" y="202971"/>
                </a:lnTo>
                <a:lnTo>
                  <a:pt x="2666746" y="203187"/>
                </a:lnTo>
                <a:lnTo>
                  <a:pt x="2667393" y="202984"/>
                </a:lnTo>
                <a:lnTo>
                  <a:pt x="2667635" y="202907"/>
                </a:lnTo>
                <a:lnTo>
                  <a:pt x="2667939" y="202692"/>
                </a:lnTo>
                <a:lnTo>
                  <a:pt x="2668016" y="202488"/>
                </a:lnTo>
                <a:lnTo>
                  <a:pt x="2668193" y="202031"/>
                </a:lnTo>
                <a:close/>
              </a:path>
              <a:path w="2723515" h="306704">
                <a:moveTo>
                  <a:pt x="2673566" y="276555"/>
                </a:moveTo>
                <a:lnTo>
                  <a:pt x="2673439" y="276098"/>
                </a:lnTo>
                <a:lnTo>
                  <a:pt x="2673388" y="275907"/>
                </a:lnTo>
                <a:lnTo>
                  <a:pt x="2673083" y="275704"/>
                </a:lnTo>
                <a:lnTo>
                  <a:pt x="2672854" y="275628"/>
                </a:lnTo>
                <a:lnTo>
                  <a:pt x="2672600" y="275551"/>
                </a:lnTo>
                <a:lnTo>
                  <a:pt x="2672257" y="275526"/>
                </a:lnTo>
                <a:lnTo>
                  <a:pt x="2672016" y="275628"/>
                </a:lnTo>
                <a:lnTo>
                  <a:pt x="2671254" y="275932"/>
                </a:lnTo>
                <a:lnTo>
                  <a:pt x="2671165" y="276352"/>
                </a:lnTo>
                <a:lnTo>
                  <a:pt x="2671965" y="276847"/>
                </a:lnTo>
                <a:lnTo>
                  <a:pt x="2672270" y="276898"/>
                </a:lnTo>
                <a:lnTo>
                  <a:pt x="2673210" y="276860"/>
                </a:lnTo>
                <a:lnTo>
                  <a:pt x="2673566" y="276555"/>
                </a:lnTo>
                <a:close/>
              </a:path>
              <a:path w="2723515" h="306704">
                <a:moveTo>
                  <a:pt x="2673591" y="167830"/>
                </a:moveTo>
                <a:lnTo>
                  <a:pt x="2673375" y="167640"/>
                </a:lnTo>
                <a:lnTo>
                  <a:pt x="2673172" y="167411"/>
                </a:lnTo>
                <a:lnTo>
                  <a:pt x="2671838" y="166776"/>
                </a:lnTo>
                <a:lnTo>
                  <a:pt x="2668193" y="166928"/>
                </a:lnTo>
                <a:lnTo>
                  <a:pt x="2667330" y="167563"/>
                </a:lnTo>
                <a:lnTo>
                  <a:pt x="2666949" y="168668"/>
                </a:lnTo>
                <a:lnTo>
                  <a:pt x="2668333" y="168706"/>
                </a:lnTo>
                <a:lnTo>
                  <a:pt x="2669819" y="168783"/>
                </a:lnTo>
                <a:lnTo>
                  <a:pt x="2671838" y="168757"/>
                </a:lnTo>
                <a:lnTo>
                  <a:pt x="2673197" y="168275"/>
                </a:lnTo>
                <a:lnTo>
                  <a:pt x="2673375" y="168008"/>
                </a:lnTo>
                <a:lnTo>
                  <a:pt x="2673591" y="167830"/>
                </a:lnTo>
                <a:close/>
              </a:path>
              <a:path w="2723515" h="306704">
                <a:moveTo>
                  <a:pt x="2675979" y="118770"/>
                </a:moveTo>
                <a:lnTo>
                  <a:pt x="2675737" y="117716"/>
                </a:lnTo>
                <a:lnTo>
                  <a:pt x="2675039" y="116890"/>
                </a:lnTo>
                <a:lnTo>
                  <a:pt x="2674048" y="116293"/>
                </a:lnTo>
                <a:lnTo>
                  <a:pt x="2673820" y="116141"/>
                </a:lnTo>
                <a:lnTo>
                  <a:pt x="2673477" y="116014"/>
                </a:lnTo>
                <a:lnTo>
                  <a:pt x="2673032" y="116116"/>
                </a:lnTo>
                <a:lnTo>
                  <a:pt x="2672804" y="116420"/>
                </a:lnTo>
                <a:lnTo>
                  <a:pt x="2672296" y="118275"/>
                </a:lnTo>
                <a:lnTo>
                  <a:pt x="2672410" y="119570"/>
                </a:lnTo>
                <a:lnTo>
                  <a:pt x="2673908" y="119888"/>
                </a:lnTo>
                <a:lnTo>
                  <a:pt x="2674556" y="119329"/>
                </a:lnTo>
                <a:lnTo>
                  <a:pt x="2675534" y="118859"/>
                </a:lnTo>
                <a:lnTo>
                  <a:pt x="2675826" y="118808"/>
                </a:lnTo>
                <a:lnTo>
                  <a:pt x="2675979" y="118770"/>
                </a:lnTo>
                <a:close/>
              </a:path>
              <a:path w="2723515" h="306704">
                <a:moveTo>
                  <a:pt x="2679115" y="119672"/>
                </a:moveTo>
                <a:lnTo>
                  <a:pt x="2678798" y="119075"/>
                </a:lnTo>
                <a:lnTo>
                  <a:pt x="2678290" y="118872"/>
                </a:lnTo>
                <a:lnTo>
                  <a:pt x="2677693" y="118872"/>
                </a:lnTo>
                <a:lnTo>
                  <a:pt x="2677134" y="118872"/>
                </a:lnTo>
                <a:lnTo>
                  <a:pt x="2676575" y="118846"/>
                </a:lnTo>
                <a:lnTo>
                  <a:pt x="2676118" y="118833"/>
                </a:lnTo>
                <a:lnTo>
                  <a:pt x="2676182" y="119291"/>
                </a:lnTo>
                <a:lnTo>
                  <a:pt x="2676474" y="119735"/>
                </a:lnTo>
                <a:lnTo>
                  <a:pt x="2677464" y="120294"/>
                </a:lnTo>
                <a:lnTo>
                  <a:pt x="2677998" y="120370"/>
                </a:lnTo>
                <a:lnTo>
                  <a:pt x="2678747" y="120027"/>
                </a:lnTo>
                <a:lnTo>
                  <a:pt x="2679115" y="119672"/>
                </a:lnTo>
                <a:close/>
              </a:path>
              <a:path w="2723515" h="306704">
                <a:moveTo>
                  <a:pt x="2686913" y="275183"/>
                </a:moveTo>
                <a:lnTo>
                  <a:pt x="2686824" y="274955"/>
                </a:lnTo>
                <a:lnTo>
                  <a:pt x="2686735" y="274726"/>
                </a:lnTo>
                <a:lnTo>
                  <a:pt x="2686481" y="274472"/>
                </a:lnTo>
                <a:lnTo>
                  <a:pt x="2686253" y="274396"/>
                </a:lnTo>
                <a:lnTo>
                  <a:pt x="2685567" y="274205"/>
                </a:lnTo>
                <a:lnTo>
                  <a:pt x="2685135" y="275437"/>
                </a:lnTo>
                <a:lnTo>
                  <a:pt x="2685669" y="276085"/>
                </a:lnTo>
                <a:lnTo>
                  <a:pt x="2685796" y="276225"/>
                </a:lnTo>
                <a:lnTo>
                  <a:pt x="2686062" y="276250"/>
                </a:lnTo>
                <a:lnTo>
                  <a:pt x="2686266" y="276326"/>
                </a:lnTo>
                <a:lnTo>
                  <a:pt x="2686443" y="276136"/>
                </a:lnTo>
                <a:lnTo>
                  <a:pt x="2686685" y="275971"/>
                </a:lnTo>
                <a:lnTo>
                  <a:pt x="2686862" y="275501"/>
                </a:lnTo>
                <a:lnTo>
                  <a:pt x="2686913" y="275183"/>
                </a:lnTo>
                <a:close/>
              </a:path>
              <a:path w="2723515" h="306704">
                <a:moveTo>
                  <a:pt x="2692577" y="201955"/>
                </a:moveTo>
                <a:lnTo>
                  <a:pt x="2692311" y="201066"/>
                </a:lnTo>
                <a:lnTo>
                  <a:pt x="2692222" y="200799"/>
                </a:lnTo>
                <a:lnTo>
                  <a:pt x="2691650" y="200253"/>
                </a:lnTo>
                <a:lnTo>
                  <a:pt x="2691130" y="200329"/>
                </a:lnTo>
                <a:lnTo>
                  <a:pt x="2690076" y="201091"/>
                </a:lnTo>
                <a:lnTo>
                  <a:pt x="2689771" y="201549"/>
                </a:lnTo>
                <a:lnTo>
                  <a:pt x="2689656" y="202120"/>
                </a:lnTo>
                <a:lnTo>
                  <a:pt x="2689796" y="202311"/>
                </a:lnTo>
                <a:lnTo>
                  <a:pt x="2689910" y="202565"/>
                </a:lnTo>
                <a:lnTo>
                  <a:pt x="2690101" y="202679"/>
                </a:lnTo>
                <a:lnTo>
                  <a:pt x="2690609" y="202984"/>
                </a:lnTo>
                <a:lnTo>
                  <a:pt x="2691168" y="202971"/>
                </a:lnTo>
                <a:lnTo>
                  <a:pt x="2691701" y="202717"/>
                </a:lnTo>
                <a:lnTo>
                  <a:pt x="2692323" y="202425"/>
                </a:lnTo>
                <a:lnTo>
                  <a:pt x="2692577" y="201955"/>
                </a:lnTo>
                <a:close/>
              </a:path>
              <a:path w="2723515" h="306704">
                <a:moveTo>
                  <a:pt x="2693492" y="178015"/>
                </a:moveTo>
                <a:lnTo>
                  <a:pt x="2693174" y="177495"/>
                </a:lnTo>
                <a:lnTo>
                  <a:pt x="2689148" y="176911"/>
                </a:lnTo>
                <a:lnTo>
                  <a:pt x="2683687" y="177126"/>
                </a:lnTo>
                <a:lnTo>
                  <a:pt x="2677604" y="177114"/>
                </a:lnTo>
                <a:lnTo>
                  <a:pt x="2669946" y="177228"/>
                </a:lnTo>
                <a:lnTo>
                  <a:pt x="2668765" y="176149"/>
                </a:lnTo>
                <a:lnTo>
                  <a:pt x="2667038" y="175742"/>
                </a:lnTo>
                <a:lnTo>
                  <a:pt x="2666669" y="175729"/>
                </a:lnTo>
                <a:lnTo>
                  <a:pt x="2665069" y="176441"/>
                </a:lnTo>
                <a:lnTo>
                  <a:pt x="2661742" y="178079"/>
                </a:lnTo>
                <a:lnTo>
                  <a:pt x="2661653" y="178600"/>
                </a:lnTo>
                <a:lnTo>
                  <a:pt x="2662301" y="180327"/>
                </a:lnTo>
                <a:lnTo>
                  <a:pt x="2663812" y="180695"/>
                </a:lnTo>
                <a:lnTo>
                  <a:pt x="2664739" y="180835"/>
                </a:lnTo>
                <a:lnTo>
                  <a:pt x="2668981" y="180797"/>
                </a:lnTo>
                <a:lnTo>
                  <a:pt x="2675940" y="180606"/>
                </a:lnTo>
                <a:lnTo>
                  <a:pt x="2676829" y="180378"/>
                </a:lnTo>
                <a:lnTo>
                  <a:pt x="2678696" y="179336"/>
                </a:lnTo>
                <a:lnTo>
                  <a:pt x="2680170" y="179057"/>
                </a:lnTo>
                <a:lnTo>
                  <a:pt x="2685351" y="179209"/>
                </a:lnTo>
                <a:lnTo>
                  <a:pt x="2688996" y="179476"/>
                </a:lnTo>
                <a:lnTo>
                  <a:pt x="2692870" y="178866"/>
                </a:lnTo>
                <a:lnTo>
                  <a:pt x="2693174" y="178600"/>
                </a:lnTo>
                <a:lnTo>
                  <a:pt x="2693492" y="178015"/>
                </a:lnTo>
                <a:close/>
              </a:path>
              <a:path w="2723515" h="306704">
                <a:moveTo>
                  <a:pt x="2697403" y="200761"/>
                </a:moveTo>
                <a:lnTo>
                  <a:pt x="2697022" y="200113"/>
                </a:lnTo>
                <a:lnTo>
                  <a:pt x="2696705" y="199961"/>
                </a:lnTo>
                <a:lnTo>
                  <a:pt x="2696451" y="199898"/>
                </a:lnTo>
                <a:lnTo>
                  <a:pt x="2695829" y="199745"/>
                </a:lnTo>
                <a:lnTo>
                  <a:pt x="2695283" y="199986"/>
                </a:lnTo>
                <a:lnTo>
                  <a:pt x="2694940" y="200533"/>
                </a:lnTo>
                <a:lnTo>
                  <a:pt x="2695283" y="201002"/>
                </a:lnTo>
                <a:lnTo>
                  <a:pt x="2695537" y="201129"/>
                </a:lnTo>
                <a:lnTo>
                  <a:pt x="2695765" y="201244"/>
                </a:lnTo>
                <a:lnTo>
                  <a:pt x="2696108" y="201295"/>
                </a:lnTo>
                <a:lnTo>
                  <a:pt x="2697099" y="201142"/>
                </a:lnTo>
                <a:lnTo>
                  <a:pt x="2697403" y="200761"/>
                </a:lnTo>
                <a:close/>
              </a:path>
              <a:path w="2723515" h="306704">
                <a:moveTo>
                  <a:pt x="2700947" y="224574"/>
                </a:moveTo>
                <a:lnTo>
                  <a:pt x="2700858" y="224053"/>
                </a:lnTo>
                <a:lnTo>
                  <a:pt x="2699054" y="222199"/>
                </a:lnTo>
                <a:lnTo>
                  <a:pt x="2697429" y="221818"/>
                </a:lnTo>
                <a:lnTo>
                  <a:pt x="2694940" y="222732"/>
                </a:lnTo>
                <a:lnTo>
                  <a:pt x="2694698" y="223240"/>
                </a:lnTo>
                <a:lnTo>
                  <a:pt x="2694762" y="223837"/>
                </a:lnTo>
                <a:lnTo>
                  <a:pt x="2694698" y="224726"/>
                </a:lnTo>
                <a:lnTo>
                  <a:pt x="2695308" y="225259"/>
                </a:lnTo>
                <a:lnTo>
                  <a:pt x="2697543" y="225628"/>
                </a:lnTo>
                <a:lnTo>
                  <a:pt x="2698712" y="225475"/>
                </a:lnTo>
                <a:lnTo>
                  <a:pt x="2700159" y="225323"/>
                </a:lnTo>
                <a:lnTo>
                  <a:pt x="2700477" y="225145"/>
                </a:lnTo>
                <a:lnTo>
                  <a:pt x="2700947" y="224574"/>
                </a:lnTo>
                <a:close/>
              </a:path>
              <a:path w="2723515" h="306704">
                <a:moveTo>
                  <a:pt x="2703461" y="177368"/>
                </a:moveTo>
                <a:lnTo>
                  <a:pt x="2702890" y="176187"/>
                </a:lnTo>
                <a:lnTo>
                  <a:pt x="2702344" y="176034"/>
                </a:lnTo>
                <a:lnTo>
                  <a:pt x="2701163" y="175971"/>
                </a:lnTo>
                <a:lnTo>
                  <a:pt x="2700578" y="176098"/>
                </a:lnTo>
                <a:lnTo>
                  <a:pt x="2700032" y="177406"/>
                </a:lnTo>
                <a:lnTo>
                  <a:pt x="2700528" y="178396"/>
                </a:lnTo>
                <a:lnTo>
                  <a:pt x="2701531" y="178638"/>
                </a:lnTo>
                <a:lnTo>
                  <a:pt x="2701836" y="178587"/>
                </a:lnTo>
                <a:lnTo>
                  <a:pt x="2702204" y="178587"/>
                </a:lnTo>
                <a:lnTo>
                  <a:pt x="2702839" y="178409"/>
                </a:lnTo>
                <a:lnTo>
                  <a:pt x="2703461" y="177368"/>
                </a:lnTo>
                <a:close/>
              </a:path>
              <a:path w="2723515" h="306704">
                <a:moveTo>
                  <a:pt x="2710027" y="107670"/>
                </a:moveTo>
                <a:lnTo>
                  <a:pt x="2709761" y="107264"/>
                </a:lnTo>
                <a:lnTo>
                  <a:pt x="2709634" y="107035"/>
                </a:lnTo>
                <a:lnTo>
                  <a:pt x="2709329" y="106832"/>
                </a:lnTo>
                <a:lnTo>
                  <a:pt x="2709062" y="106768"/>
                </a:lnTo>
                <a:lnTo>
                  <a:pt x="2708491" y="106654"/>
                </a:lnTo>
                <a:lnTo>
                  <a:pt x="2707894" y="106641"/>
                </a:lnTo>
                <a:lnTo>
                  <a:pt x="2707436" y="106578"/>
                </a:lnTo>
                <a:lnTo>
                  <a:pt x="2707005" y="106578"/>
                </a:lnTo>
                <a:lnTo>
                  <a:pt x="2706700" y="106527"/>
                </a:lnTo>
                <a:lnTo>
                  <a:pt x="2705849" y="106718"/>
                </a:lnTo>
                <a:lnTo>
                  <a:pt x="2705277" y="106870"/>
                </a:lnTo>
                <a:lnTo>
                  <a:pt x="2704109" y="107340"/>
                </a:lnTo>
                <a:lnTo>
                  <a:pt x="2703931" y="107835"/>
                </a:lnTo>
                <a:lnTo>
                  <a:pt x="2703906" y="109029"/>
                </a:lnTo>
                <a:lnTo>
                  <a:pt x="2704058" y="109524"/>
                </a:lnTo>
                <a:lnTo>
                  <a:pt x="2704719" y="109753"/>
                </a:lnTo>
                <a:lnTo>
                  <a:pt x="2706547" y="110439"/>
                </a:lnTo>
                <a:lnTo>
                  <a:pt x="2708173" y="110134"/>
                </a:lnTo>
                <a:lnTo>
                  <a:pt x="2709900" y="108191"/>
                </a:lnTo>
                <a:lnTo>
                  <a:pt x="2710027" y="107670"/>
                </a:lnTo>
                <a:close/>
              </a:path>
              <a:path w="2723515" h="306704">
                <a:moveTo>
                  <a:pt x="2710218" y="64833"/>
                </a:moveTo>
                <a:lnTo>
                  <a:pt x="2710015" y="64427"/>
                </a:lnTo>
                <a:lnTo>
                  <a:pt x="2709735" y="63906"/>
                </a:lnTo>
                <a:lnTo>
                  <a:pt x="2709100" y="63754"/>
                </a:lnTo>
                <a:lnTo>
                  <a:pt x="2708478" y="63842"/>
                </a:lnTo>
                <a:lnTo>
                  <a:pt x="2707881" y="63881"/>
                </a:lnTo>
                <a:lnTo>
                  <a:pt x="2707284" y="63842"/>
                </a:lnTo>
                <a:lnTo>
                  <a:pt x="2706128" y="64198"/>
                </a:lnTo>
                <a:lnTo>
                  <a:pt x="2705874" y="64693"/>
                </a:lnTo>
                <a:lnTo>
                  <a:pt x="2705570" y="65836"/>
                </a:lnTo>
                <a:lnTo>
                  <a:pt x="2705697" y="66357"/>
                </a:lnTo>
                <a:lnTo>
                  <a:pt x="2707182" y="66916"/>
                </a:lnTo>
                <a:lnTo>
                  <a:pt x="2708033" y="66890"/>
                </a:lnTo>
                <a:lnTo>
                  <a:pt x="2708783" y="66344"/>
                </a:lnTo>
                <a:lnTo>
                  <a:pt x="2709024" y="66179"/>
                </a:lnTo>
                <a:lnTo>
                  <a:pt x="2709888" y="65354"/>
                </a:lnTo>
                <a:lnTo>
                  <a:pt x="2710218" y="64833"/>
                </a:lnTo>
                <a:close/>
              </a:path>
              <a:path w="2723515" h="306704">
                <a:moveTo>
                  <a:pt x="2713698" y="131686"/>
                </a:moveTo>
                <a:lnTo>
                  <a:pt x="2710700" y="130860"/>
                </a:lnTo>
                <a:lnTo>
                  <a:pt x="2709722" y="131470"/>
                </a:lnTo>
                <a:lnTo>
                  <a:pt x="2710269" y="132448"/>
                </a:lnTo>
                <a:lnTo>
                  <a:pt x="2710815" y="132613"/>
                </a:lnTo>
                <a:lnTo>
                  <a:pt x="2711424" y="132499"/>
                </a:lnTo>
                <a:lnTo>
                  <a:pt x="2711970" y="132422"/>
                </a:lnTo>
                <a:lnTo>
                  <a:pt x="2712529" y="132397"/>
                </a:lnTo>
                <a:lnTo>
                  <a:pt x="2713291" y="132207"/>
                </a:lnTo>
                <a:lnTo>
                  <a:pt x="2713520" y="131965"/>
                </a:lnTo>
                <a:lnTo>
                  <a:pt x="2713698" y="131686"/>
                </a:lnTo>
                <a:close/>
              </a:path>
              <a:path w="2723515" h="306704">
                <a:moveTo>
                  <a:pt x="2720797" y="70485"/>
                </a:moveTo>
                <a:lnTo>
                  <a:pt x="2720492" y="69215"/>
                </a:lnTo>
                <a:lnTo>
                  <a:pt x="2691498" y="69215"/>
                </a:lnTo>
                <a:lnTo>
                  <a:pt x="2691993" y="66675"/>
                </a:lnTo>
                <a:lnTo>
                  <a:pt x="2685592" y="66675"/>
                </a:lnTo>
                <a:lnTo>
                  <a:pt x="2685110" y="69215"/>
                </a:lnTo>
                <a:lnTo>
                  <a:pt x="2683548" y="70485"/>
                </a:lnTo>
                <a:lnTo>
                  <a:pt x="2680525" y="70485"/>
                </a:lnTo>
                <a:lnTo>
                  <a:pt x="2681605" y="69215"/>
                </a:lnTo>
                <a:lnTo>
                  <a:pt x="2682849" y="69215"/>
                </a:lnTo>
                <a:lnTo>
                  <a:pt x="2683332" y="67945"/>
                </a:lnTo>
                <a:lnTo>
                  <a:pt x="2682583" y="66675"/>
                </a:lnTo>
                <a:lnTo>
                  <a:pt x="2682011" y="66675"/>
                </a:lnTo>
                <a:lnTo>
                  <a:pt x="2679890" y="65405"/>
                </a:lnTo>
                <a:lnTo>
                  <a:pt x="2678303" y="65405"/>
                </a:lnTo>
                <a:lnTo>
                  <a:pt x="2674645" y="67945"/>
                </a:lnTo>
                <a:lnTo>
                  <a:pt x="2667990" y="67945"/>
                </a:lnTo>
                <a:lnTo>
                  <a:pt x="2666606" y="66675"/>
                </a:lnTo>
                <a:lnTo>
                  <a:pt x="2666123" y="66675"/>
                </a:lnTo>
                <a:lnTo>
                  <a:pt x="2666123" y="70485"/>
                </a:lnTo>
                <a:lnTo>
                  <a:pt x="2665526" y="70485"/>
                </a:lnTo>
                <a:lnTo>
                  <a:pt x="2664231" y="71755"/>
                </a:lnTo>
                <a:lnTo>
                  <a:pt x="2661424" y="71755"/>
                </a:lnTo>
                <a:lnTo>
                  <a:pt x="2660789" y="70485"/>
                </a:lnTo>
                <a:lnTo>
                  <a:pt x="2660472" y="70485"/>
                </a:lnTo>
                <a:lnTo>
                  <a:pt x="2661031" y="69215"/>
                </a:lnTo>
                <a:lnTo>
                  <a:pt x="2665704" y="69215"/>
                </a:lnTo>
                <a:lnTo>
                  <a:pt x="2666123" y="70485"/>
                </a:lnTo>
                <a:lnTo>
                  <a:pt x="2666123" y="66675"/>
                </a:lnTo>
                <a:lnTo>
                  <a:pt x="2663825" y="67945"/>
                </a:lnTo>
                <a:lnTo>
                  <a:pt x="2654871" y="67945"/>
                </a:lnTo>
                <a:lnTo>
                  <a:pt x="2653284" y="70485"/>
                </a:lnTo>
                <a:lnTo>
                  <a:pt x="2652826" y="70485"/>
                </a:lnTo>
                <a:lnTo>
                  <a:pt x="2651455" y="67945"/>
                </a:lnTo>
                <a:lnTo>
                  <a:pt x="2625750" y="67945"/>
                </a:lnTo>
                <a:lnTo>
                  <a:pt x="2622931" y="69215"/>
                </a:lnTo>
                <a:lnTo>
                  <a:pt x="2618981" y="69215"/>
                </a:lnTo>
                <a:lnTo>
                  <a:pt x="2617914" y="67945"/>
                </a:lnTo>
                <a:lnTo>
                  <a:pt x="2617622" y="67945"/>
                </a:lnTo>
                <a:lnTo>
                  <a:pt x="2616746" y="66675"/>
                </a:lnTo>
                <a:lnTo>
                  <a:pt x="2616035" y="66675"/>
                </a:lnTo>
                <a:lnTo>
                  <a:pt x="2608618" y="65405"/>
                </a:lnTo>
                <a:lnTo>
                  <a:pt x="2602217" y="66675"/>
                </a:lnTo>
                <a:lnTo>
                  <a:pt x="2598788" y="66675"/>
                </a:lnTo>
                <a:lnTo>
                  <a:pt x="2598788" y="79375"/>
                </a:lnTo>
                <a:lnTo>
                  <a:pt x="2596286" y="79375"/>
                </a:lnTo>
                <a:lnTo>
                  <a:pt x="2596985" y="78105"/>
                </a:lnTo>
                <a:lnTo>
                  <a:pt x="2597670" y="78105"/>
                </a:lnTo>
                <a:lnTo>
                  <a:pt x="2598788" y="79375"/>
                </a:lnTo>
                <a:lnTo>
                  <a:pt x="2598788" y="66675"/>
                </a:lnTo>
                <a:lnTo>
                  <a:pt x="2592971" y="66675"/>
                </a:lnTo>
                <a:lnTo>
                  <a:pt x="2591816" y="67945"/>
                </a:lnTo>
                <a:lnTo>
                  <a:pt x="2581579" y="67945"/>
                </a:lnTo>
                <a:lnTo>
                  <a:pt x="2581579" y="80645"/>
                </a:lnTo>
                <a:lnTo>
                  <a:pt x="2581021" y="81915"/>
                </a:lnTo>
                <a:lnTo>
                  <a:pt x="2580144" y="80645"/>
                </a:lnTo>
                <a:lnTo>
                  <a:pt x="2581579" y="80645"/>
                </a:lnTo>
                <a:lnTo>
                  <a:pt x="2581579" y="67945"/>
                </a:lnTo>
                <a:lnTo>
                  <a:pt x="2581440" y="67945"/>
                </a:lnTo>
                <a:lnTo>
                  <a:pt x="2576639" y="66675"/>
                </a:lnTo>
                <a:lnTo>
                  <a:pt x="2576271" y="66675"/>
                </a:lnTo>
                <a:lnTo>
                  <a:pt x="2576601" y="65405"/>
                </a:lnTo>
                <a:lnTo>
                  <a:pt x="2576449" y="64135"/>
                </a:lnTo>
                <a:lnTo>
                  <a:pt x="2576030" y="64135"/>
                </a:lnTo>
                <a:lnTo>
                  <a:pt x="2575153" y="62865"/>
                </a:lnTo>
                <a:lnTo>
                  <a:pt x="2574506" y="62865"/>
                </a:lnTo>
                <a:lnTo>
                  <a:pt x="2574417" y="61595"/>
                </a:lnTo>
                <a:lnTo>
                  <a:pt x="2575420" y="61595"/>
                </a:lnTo>
                <a:lnTo>
                  <a:pt x="2576652" y="60325"/>
                </a:lnTo>
                <a:lnTo>
                  <a:pt x="2577211" y="59055"/>
                </a:lnTo>
                <a:lnTo>
                  <a:pt x="2577401" y="57785"/>
                </a:lnTo>
                <a:lnTo>
                  <a:pt x="2577452" y="56515"/>
                </a:lnTo>
                <a:lnTo>
                  <a:pt x="2577655" y="55245"/>
                </a:lnTo>
                <a:lnTo>
                  <a:pt x="2578900" y="55245"/>
                </a:lnTo>
                <a:lnTo>
                  <a:pt x="2579154" y="56515"/>
                </a:lnTo>
                <a:lnTo>
                  <a:pt x="2581300" y="59055"/>
                </a:lnTo>
                <a:lnTo>
                  <a:pt x="2598547" y="59055"/>
                </a:lnTo>
                <a:lnTo>
                  <a:pt x="2600147" y="57785"/>
                </a:lnTo>
                <a:lnTo>
                  <a:pt x="2603728" y="57785"/>
                </a:lnTo>
                <a:lnTo>
                  <a:pt x="2605481" y="56515"/>
                </a:lnTo>
                <a:lnTo>
                  <a:pt x="2606751" y="55245"/>
                </a:lnTo>
                <a:lnTo>
                  <a:pt x="2609507" y="57785"/>
                </a:lnTo>
                <a:lnTo>
                  <a:pt x="2614472" y="57785"/>
                </a:lnTo>
                <a:lnTo>
                  <a:pt x="2615184" y="56515"/>
                </a:lnTo>
                <a:lnTo>
                  <a:pt x="2616504" y="52705"/>
                </a:lnTo>
                <a:lnTo>
                  <a:pt x="2619222" y="52705"/>
                </a:lnTo>
                <a:lnTo>
                  <a:pt x="2620086" y="53975"/>
                </a:lnTo>
                <a:lnTo>
                  <a:pt x="2620556" y="53975"/>
                </a:lnTo>
                <a:lnTo>
                  <a:pt x="2622131" y="52705"/>
                </a:lnTo>
                <a:lnTo>
                  <a:pt x="2628849" y="52705"/>
                </a:lnTo>
                <a:lnTo>
                  <a:pt x="2631325" y="51435"/>
                </a:lnTo>
                <a:lnTo>
                  <a:pt x="2631986" y="51435"/>
                </a:lnTo>
                <a:lnTo>
                  <a:pt x="2635021" y="50165"/>
                </a:lnTo>
                <a:lnTo>
                  <a:pt x="2644825" y="50165"/>
                </a:lnTo>
                <a:lnTo>
                  <a:pt x="2647111" y="51435"/>
                </a:lnTo>
                <a:lnTo>
                  <a:pt x="2649270" y="51435"/>
                </a:lnTo>
                <a:lnTo>
                  <a:pt x="2654693" y="48895"/>
                </a:lnTo>
                <a:lnTo>
                  <a:pt x="2658922" y="48895"/>
                </a:lnTo>
                <a:lnTo>
                  <a:pt x="2660548" y="47625"/>
                </a:lnTo>
                <a:lnTo>
                  <a:pt x="2681287" y="47625"/>
                </a:lnTo>
                <a:lnTo>
                  <a:pt x="2682417" y="46355"/>
                </a:lnTo>
                <a:lnTo>
                  <a:pt x="2685313" y="46355"/>
                </a:lnTo>
                <a:lnTo>
                  <a:pt x="2687104" y="45085"/>
                </a:lnTo>
                <a:lnTo>
                  <a:pt x="2690152" y="45085"/>
                </a:lnTo>
                <a:lnTo>
                  <a:pt x="2690469" y="43815"/>
                </a:lnTo>
                <a:lnTo>
                  <a:pt x="2690291" y="43815"/>
                </a:lnTo>
                <a:lnTo>
                  <a:pt x="2689758" y="42545"/>
                </a:lnTo>
                <a:lnTo>
                  <a:pt x="2689123" y="42545"/>
                </a:lnTo>
                <a:lnTo>
                  <a:pt x="2683306" y="41275"/>
                </a:lnTo>
                <a:lnTo>
                  <a:pt x="2678125" y="42545"/>
                </a:lnTo>
                <a:lnTo>
                  <a:pt x="2669489" y="42545"/>
                </a:lnTo>
                <a:lnTo>
                  <a:pt x="2668600" y="43815"/>
                </a:lnTo>
                <a:lnTo>
                  <a:pt x="2661056" y="43815"/>
                </a:lnTo>
                <a:lnTo>
                  <a:pt x="2660789" y="42545"/>
                </a:lnTo>
                <a:lnTo>
                  <a:pt x="2662796" y="42545"/>
                </a:lnTo>
                <a:lnTo>
                  <a:pt x="2664549" y="41275"/>
                </a:lnTo>
                <a:lnTo>
                  <a:pt x="2666631" y="40005"/>
                </a:lnTo>
                <a:lnTo>
                  <a:pt x="2668397" y="40005"/>
                </a:lnTo>
                <a:lnTo>
                  <a:pt x="2668486" y="38735"/>
                </a:lnTo>
                <a:lnTo>
                  <a:pt x="2668536" y="37465"/>
                </a:lnTo>
                <a:lnTo>
                  <a:pt x="2667101" y="37465"/>
                </a:lnTo>
                <a:lnTo>
                  <a:pt x="2666517" y="36195"/>
                </a:lnTo>
                <a:lnTo>
                  <a:pt x="2658326" y="36195"/>
                </a:lnTo>
                <a:lnTo>
                  <a:pt x="2641828" y="37465"/>
                </a:lnTo>
                <a:lnTo>
                  <a:pt x="2638704" y="37465"/>
                </a:lnTo>
                <a:lnTo>
                  <a:pt x="2637828" y="38735"/>
                </a:lnTo>
                <a:lnTo>
                  <a:pt x="2599029" y="38735"/>
                </a:lnTo>
                <a:lnTo>
                  <a:pt x="2597912" y="37465"/>
                </a:lnTo>
                <a:lnTo>
                  <a:pt x="2589834" y="37465"/>
                </a:lnTo>
                <a:lnTo>
                  <a:pt x="2582799" y="36195"/>
                </a:lnTo>
                <a:lnTo>
                  <a:pt x="2576398" y="36195"/>
                </a:lnTo>
                <a:lnTo>
                  <a:pt x="2570581" y="37211"/>
                </a:lnTo>
                <a:lnTo>
                  <a:pt x="2570581" y="80645"/>
                </a:lnTo>
                <a:lnTo>
                  <a:pt x="2570022" y="81915"/>
                </a:lnTo>
                <a:lnTo>
                  <a:pt x="2569133" y="80645"/>
                </a:lnTo>
                <a:lnTo>
                  <a:pt x="2570581" y="80645"/>
                </a:lnTo>
                <a:lnTo>
                  <a:pt x="2570581" y="37211"/>
                </a:lnTo>
                <a:lnTo>
                  <a:pt x="2569095" y="37465"/>
                </a:lnTo>
                <a:lnTo>
                  <a:pt x="2568727" y="37465"/>
                </a:lnTo>
                <a:lnTo>
                  <a:pt x="2568727" y="66675"/>
                </a:lnTo>
                <a:lnTo>
                  <a:pt x="2568219" y="67945"/>
                </a:lnTo>
                <a:lnTo>
                  <a:pt x="2558326" y="67945"/>
                </a:lnTo>
                <a:lnTo>
                  <a:pt x="2558097" y="66675"/>
                </a:lnTo>
                <a:lnTo>
                  <a:pt x="2558288" y="66675"/>
                </a:lnTo>
                <a:lnTo>
                  <a:pt x="2561831" y="65405"/>
                </a:lnTo>
                <a:lnTo>
                  <a:pt x="2565120" y="65405"/>
                </a:lnTo>
                <a:lnTo>
                  <a:pt x="2568689" y="66675"/>
                </a:lnTo>
                <a:lnTo>
                  <a:pt x="2568727" y="37465"/>
                </a:lnTo>
                <a:lnTo>
                  <a:pt x="2568486" y="37465"/>
                </a:lnTo>
                <a:lnTo>
                  <a:pt x="2567508" y="40005"/>
                </a:lnTo>
                <a:lnTo>
                  <a:pt x="2566987" y="40005"/>
                </a:lnTo>
                <a:lnTo>
                  <a:pt x="2565247" y="37465"/>
                </a:lnTo>
                <a:lnTo>
                  <a:pt x="2564981" y="37465"/>
                </a:lnTo>
                <a:lnTo>
                  <a:pt x="2563901" y="40005"/>
                </a:lnTo>
                <a:lnTo>
                  <a:pt x="2558580" y="40005"/>
                </a:lnTo>
                <a:lnTo>
                  <a:pt x="2556573" y="38735"/>
                </a:lnTo>
                <a:lnTo>
                  <a:pt x="2555798" y="38735"/>
                </a:lnTo>
                <a:lnTo>
                  <a:pt x="2553512" y="40005"/>
                </a:lnTo>
                <a:lnTo>
                  <a:pt x="2550960" y="40005"/>
                </a:lnTo>
                <a:lnTo>
                  <a:pt x="2550960" y="66675"/>
                </a:lnTo>
                <a:lnTo>
                  <a:pt x="2550642" y="66675"/>
                </a:lnTo>
                <a:lnTo>
                  <a:pt x="2550439" y="67945"/>
                </a:lnTo>
                <a:lnTo>
                  <a:pt x="2548864" y="67945"/>
                </a:lnTo>
                <a:lnTo>
                  <a:pt x="2547912" y="66675"/>
                </a:lnTo>
                <a:lnTo>
                  <a:pt x="2544864" y="66675"/>
                </a:lnTo>
                <a:lnTo>
                  <a:pt x="2544114" y="67945"/>
                </a:lnTo>
                <a:lnTo>
                  <a:pt x="2543467" y="69215"/>
                </a:lnTo>
                <a:lnTo>
                  <a:pt x="2541447" y="67945"/>
                </a:lnTo>
                <a:lnTo>
                  <a:pt x="2540927" y="67945"/>
                </a:lnTo>
                <a:lnTo>
                  <a:pt x="2539911" y="68605"/>
                </a:lnTo>
                <a:lnTo>
                  <a:pt x="2539911" y="80645"/>
                </a:lnTo>
                <a:lnTo>
                  <a:pt x="2539136" y="81915"/>
                </a:lnTo>
                <a:lnTo>
                  <a:pt x="2535593" y="81915"/>
                </a:lnTo>
                <a:lnTo>
                  <a:pt x="2534602" y="80645"/>
                </a:lnTo>
                <a:lnTo>
                  <a:pt x="2539911" y="80645"/>
                </a:lnTo>
                <a:lnTo>
                  <a:pt x="2539911" y="68605"/>
                </a:lnTo>
                <a:lnTo>
                  <a:pt x="2538958" y="69215"/>
                </a:lnTo>
                <a:lnTo>
                  <a:pt x="2532126" y="69215"/>
                </a:lnTo>
                <a:lnTo>
                  <a:pt x="2531656" y="67945"/>
                </a:lnTo>
                <a:lnTo>
                  <a:pt x="2531795" y="66675"/>
                </a:lnTo>
                <a:lnTo>
                  <a:pt x="2534437" y="66675"/>
                </a:lnTo>
                <a:lnTo>
                  <a:pt x="2535936" y="64135"/>
                </a:lnTo>
                <a:lnTo>
                  <a:pt x="2538514" y="64135"/>
                </a:lnTo>
                <a:lnTo>
                  <a:pt x="2538984" y="62865"/>
                </a:lnTo>
                <a:lnTo>
                  <a:pt x="2541333" y="62865"/>
                </a:lnTo>
                <a:lnTo>
                  <a:pt x="2543505" y="64135"/>
                </a:lnTo>
                <a:lnTo>
                  <a:pt x="2544864" y="64135"/>
                </a:lnTo>
                <a:lnTo>
                  <a:pt x="2547201" y="62865"/>
                </a:lnTo>
                <a:lnTo>
                  <a:pt x="2547963" y="62865"/>
                </a:lnTo>
                <a:lnTo>
                  <a:pt x="2549461" y="65405"/>
                </a:lnTo>
                <a:lnTo>
                  <a:pt x="2550960" y="66675"/>
                </a:lnTo>
                <a:lnTo>
                  <a:pt x="2550960" y="40005"/>
                </a:lnTo>
                <a:lnTo>
                  <a:pt x="2548648" y="40005"/>
                </a:lnTo>
                <a:lnTo>
                  <a:pt x="2546870" y="38735"/>
                </a:lnTo>
                <a:lnTo>
                  <a:pt x="2546045" y="40005"/>
                </a:lnTo>
                <a:lnTo>
                  <a:pt x="2544280" y="40005"/>
                </a:lnTo>
                <a:lnTo>
                  <a:pt x="2543632" y="38735"/>
                </a:lnTo>
                <a:lnTo>
                  <a:pt x="2542019" y="37465"/>
                </a:lnTo>
                <a:lnTo>
                  <a:pt x="2540952" y="37465"/>
                </a:lnTo>
                <a:lnTo>
                  <a:pt x="2537218" y="36195"/>
                </a:lnTo>
                <a:lnTo>
                  <a:pt x="2534805" y="36195"/>
                </a:lnTo>
                <a:lnTo>
                  <a:pt x="2532062" y="38735"/>
                </a:lnTo>
                <a:lnTo>
                  <a:pt x="2529509" y="38735"/>
                </a:lnTo>
                <a:lnTo>
                  <a:pt x="2529509" y="67945"/>
                </a:lnTo>
                <a:lnTo>
                  <a:pt x="2528963" y="69215"/>
                </a:lnTo>
                <a:lnTo>
                  <a:pt x="2526309" y="69215"/>
                </a:lnTo>
                <a:lnTo>
                  <a:pt x="2526106" y="67945"/>
                </a:lnTo>
                <a:lnTo>
                  <a:pt x="2526601" y="66675"/>
                </a:lnTo>
                <a:lnTo>
                  <a:pt x="2528900" y="66675"/>
                </a:lnTo>
                <a:lnTo>
                  <a:pt x="2529509" y="67945"/>
                </a:lnTo>
                <a:lnTo>
                  <a:pt x="2529509" y="38735"/>
                </a:lnTo>
                <a:lnTo>
                  <a:pt x="2528455" y="38735"/>
                </a:lnTo>
                <a:lnTo>
                  <a:pt x="2526842" y="40005"/>
                </a:lnTo>
                <a:lnTo>
                  <a:pt x="2526334" y="40005"/>
                </a:lnTo>
                <a:lnTo>
                  <a:pt x="2524963" y="38735"/>
                </a:lnTo>
                <a:lnTo>
                  <a:pt x="2516009" y="38735"/>
                </a:lnTo>
                <a:lnTo>
                  <a:pt x="2516009" y="67945"/>
                </a:lnTo>
                <a:lnTo>
                  <a:pt x="2515781" y="69215"/>
                </a:lnTo>
                <a:lnTo>
                  <a:pt x="2512085" y="69215"/>
                </a:lnTo>
                <a:lnTo>
                  <a:pt x="2512352" y="67945"/>
                </a:lnTo>
                <a:lnTo>
                  <a:pt x="2516009" y="67945"/>
                </a:lnTo>
                <a:lnTo>
                  <a:pt x="2516009" y="38735"/>
                </a:lnTo>
                <a:lnTo>
                  <a:pt x="2509215" y="38735"/>
                </a:lnTo>
                <a:lnTo>
                  <a:pt x="2509215" y="85725"/>
                </a:lnTo>
                <a:lnTo>
                  <a:pt x="2508897" y="86995"/>
                </a:lnTo>
                <a:lnTo>
                  <a:pt x="2508656" y="88265"/>
                </a:lnTo>
                <a:lnTo>
                  <a:pt x="2504770" y="88265"/>
                </a:lnTo>
                <a:lnTo>
                  <a:pt x="2504719" y="86995"/>
                </a:lnTo>
                <a:lnTo>
                  <a:pt x="2505672" y="85725"/>
                </a:lnTo>
                <a:lnTo>
                  <a:pt x="2509215" y="85725"/>
                </a:lnTo>
                <a:lnTo>
                  <a:pt x="2509215" y="38735"/>
                </a:lnTo>
                <a:lnTo>
                  <a:pt x="2488463" y="38735"/>
                </a:lnTo>
                <a:lnTo>
                  <a:pt x="2488463" y="81915"/>
                </a:lnTo>
                <a:lnTo>
                  <a:pt x="2488031" y="83185"/>
                </a:lnTo>
                <a:lnTo>
                  <a:pt x="2479522" y="83185"/>
                </a:lnTo>
                <a:lnTo>
                  <a:pt x="2479243" y="81915"/>
                </a:lnTo>
                <a:lnTo>
                  <a:pt x="2488463" y="81915"/>
                </a:lnTo>
                <a:lnTo>
                  <a:pt x="2488463" y="38735"/>
                </a:lnTo>
                <a:lnTo>
                  <a:pt x="2468880" y="38735"/>
                </a:lnTo>
                <a:lnTo>
                  <a:pt x="2468880" y="85725"/>
                </a:lnTo>
                <a:lnTo>
                  <a:pt x="2468562" y="86995"/>
                </a:lnTo>
                <a:lnTo>
                  <a:pt x="2468283" y="88265"/>
                </a:lnTo>
                <a:lnTo>
                  <a:pt x="2438882" y="88265"/>
                </a:lnTo>
                <a:lnTo>
                  <a:pt x="2438806" y="86995"/>
                </a:lnTo>
                <a:lnTo>
                  <a:pt x="2439936" y="85725"/>
                </a:lnTo>
                <a:lnTo>
                  <a:pt x="2440571" y="85725"/>
                </a:lnTo>
                <a:lnTo>
                  <a:pt x="2442959" y="86995"/>
                </a:lnTo>
                <a:lnTo>
                  <a:pt x="2459342" y="86995"/>
                </a:lnTo>
                <a:lnTo>
                  <a:pt x="2460358" y="85725"/>
                </a:lnTo>
                <a:lnTo>
                  <a:pt x="2461361" y="84455"/>
                </a:lnTo>
                <a:lnTo>
                  <a:pt x="2462809" y="84455"/>
                </a:lnTo>
                <a:lnTo>
                  <a:pt x="2466771" y="85725"/>
                </a:lnTo>
                <a:lnTo>
                  <a:pt x="2468880" y="85725"/>
                </a:lnTo>
                <a:lnTo>
                  <a:pt x="2468880" y="38735"/>
                </a:lnTo>
                <a:lnTo>
                  <a:pt x="2466517" y="38735"/>
                </a:lnTo>
                <a:lnTo>
                  <a:pt x="2466517" y="83185"/>
                </a:lnTo>
                <a:lnTo>
                  <a:pt x="2463101" y="83185"/>
                </a:lnTo>
                <a:lnTo>
                  <a:pt x="2462644" y="81915"/>
                </a:lnTo>
                <a:lnTo>
                  <a:pt x="2466073" y="81915"/>
                </a:lnTo>
                <a:lnTo>
                  <a:pt x="2466517" y="83185"/>
                </a:lnTo>
                <a:lnTo>
                  <a:pt x="2466517" y="38735"/>
                </a:lnTo>
                <a:lnTo>
                  <a:pt x="2459380" y="38735"/>
                </a:lnTo>
                <a:lnTo>
                  <a:pt x="2459380" y="81915"/>
                </a:lnTo>
                <a:lnTo>
                  <a:pt x="2459126" y="83185"/>
                </a:lnTo>
                <a:lnTo>
                  <a:pt x="2457513" y="83185"/>
                </a:lnTo>
                <a:lnTo>
                  <a:pt x="2457310" y="81915"/>
                </a:lnTo>
                <a:lnTo>
                  <a:pt x="2459380" y="81915"/>
                </a:lnTo>
                <a:lnTo>
                  <a:pt x="2459380" y="38735"/>
                </a:lnTo>
                <a:lnTo>
                  <a:pt x="2458453" y="38735"/>
                </a:lnTo>
                <a:lnTo>
                  <a:pt x="2457018" y="37465"/>
                </a:lnTo>
                <a:lnTo>
                  <a:pt x="2453767" y="37465"/>
                </a:lnTo>
                <a:lnTo>
                  <a:pt x="2453767" y="81915"/>
                </a:lnTo>
                <a:lnTo>
                  <a:pt x="2453513" y="83185"/>
                </a:lnTo>
                <a:lnTo>
                  <a:pt x="2444661" y="83185"/>
                </a:lnTo>
                <a:lnTo>
                  <a:pt x="2444458" y="81915"/>
                </a:lnTo>
                <a:lnTo>
                  <a:pt x="2453767" y="81915"/>
                </a:lnTo>
                <a:lnTo>
                  <a:pt x="2453767" y="37465"/>
                </a:lnTo>
                <a:lnTo>
                  <a:pt x="2451925" y="37465"/>
                </a:lnTo>
                <a:lnTo>
                  <a:pt x="2450719" y="38735"/>
                </a:lnTo>
                <a:lnTo>
                  <a:pt x="2426182" y="38735"/>
                </a:lnTo>
                <a:lnTo>
                  <a:pt x="2426182" y="81915"/>
                </a:lnTo>
                <a:lnTo>
                  <a:pt x="2425789" y="83185"/>
                </a:lnTo>
                <a:lnTo>
                  <a:pt x="2422614" y="83185"/>
                </a:lnTo>
                <a:lnTo>
                  <a:pt x="2422614" y="86995"/>
                </a:lnTo>
                <a:lnTo>
                  <a:pt x="2422385" y="88265"/>
                </a:lnTo>
                <a:lnTo>
                  <a:pt x="2421877" y="88265"/>
                </a:lnTo>
                <a:lnTo>
                  <a:pt x="2419896" y="89535"/>
                </a:lnTo>
                <a:lnTo>
                  <a:pt x="2418626" y="89535"/>
                </a:lnTo>
                <a:lnTo>
                  <a:pt x="2416289" y="88265"/>
                </a:lnTo>
                <a:lnTo>
                  <a:pt x="2415349" y="88265"/>
                </a:lnTo>
                <a:lnTo>
                  <a:pt x="2414028" y="89535"/>
                </a:lnTo>
                <a:lnTo>
                  <a:pt x="2411590" y="89535"/>
                </a:lnTo>
                <a:lnTo>
                  <a:pt x="2410955" y="88265"/>
                </a:lnTo>
                <a:lnTo>
                  <a:pt x="2411412" y="86995"/>
                </a:lnTo>
                <a:lnTo>
                  <a:pt x="2422614" y="86995"/>
                </a:lnTo>
                <a:lnTo>
                  <a:pt x="2422614" y="83185"/>
                </a:lnTo>
                <a:lnTo>
                  <a:pt x="2415463" y="83185"/>
                </a:lnTo>
                <a:lnTo>
                  <a:pt x="2415121" y="81915"/>
                </a:lnTo>
                <a:lnTo>
                  <a:pt x="2426182" y="81915"/>
                </a:lnTo>
                <a:lnTo>
                  <a:pt x="2426182" y="38735"/>
                </a:lnTo>
                <a:lnTo>
                  <a:pt x="2408110" y="38735"/>
                </a:lnTo>
                <a:lnTo>
                  <a:pt x="2408110" y="81915"/>
                </a:lnTo>
                <a:lnTo>
                  <a:pt x="2407640" y="83185"/>
                </a:lnTo>
                <a:lnTo>
                  <a:pt x="2406040" y="83185"/>
                </a:lnTo>
                <a:lnTo>
                  <a:pt x="2405811" y="81915"/>
                </a:lnTo>
                <a:lnTo>
                  <a:pt x="2408110" y="81915"/>
                </a:lnTo>
                <a:lnTo>
                  <a:pt x="2408110" y="38735"/>
                </a:lnTo>
                <a:lnTo>
                  <a:pt x="2393048" y="38735"/>
                </a:lnTo>
                <a:lnTo>
                  <a:pt x="2391549" y="37465"/>
                </a:lnTo>
                <a:lnTo>
                  <a:pt x="2387523" y="37465"/>
                </a:lnTo>
                <a:lnTo>
                  <a:pt x="2386596" y="38735"/>
                </a:lnTo>
                <a:lnTo>
                  <a:pt x="2273757" y="38735"/>
                </a:lnTo>
                <a:lnTo>
                  <a:pt x="2272563" y="37465"/>
                </a:lnTo>
                <a:lnTo>
                  <a:pt x="2269731" y="36195"/>
                </a:lnTo>
                <a:lnTo>
                  <a:pt x="2268042" y="36195"/>
                </a:lnTo>
                <a:lnTo>
                  <a:pt x="2264232" y="38735"/>
                </a:lnTo>
                <a:lnTo>
                  <a:pt x="2262162" y="38735"/>
                </a:lnTo>
                <a:lnTo>
                  <a:pt x="2259330" y="37465"/>
                </a:lnTo>
                <a:lnTo>
                  <a:pt x="2258453" y="36195"/>
                </a:lnTo>
                <a:lnTo>
                  <a:pt x="2203208" y="36195"/>
                </a:lnTo>
                <a:lnTo>
                  <a:pt x="2200706" y="34925"/>
                </a:lnTo>
                <a:lnTo>
                  <a:pt x="2175980" y="34925"/>
                </a:lnTo>
                <a:lnTo>
                  <a:pt x="2174925" y="36195"/>
                </a:lnTo>
                <a:lnTo>
                  <a:pt x="2172068" y="36195"/>
                </a:lnTo>
                <a:lnTo>
                  <a:pt x="2169858" y="34925"/>
                </a:lnTo>
                <a:lnTo>
                  <a:pt x="2122360" y="34925"/>
                </a:lnTo>
                <a:lnTo>
                  <a:pt x="2120417" y="33655"/>
                </a:lnTo>
                <a:lnTo>
                  <a:pt x="2111375" y="33655"/>
                </a:lnTo>
                <a:lnTo>
                  <a:pt x="2108212" y="34925"/>
                </a:lnTo>
                <a:lnTo>
                  <a:pt x="2106676" y="34925"/>
                </a:lnTo>
                <a:lnTo>
                  <a:pt x="2103843" y="33655"/>
                </a:lnTo>
                <a:lnTo>
                  <a:pt x="2048370" y="33655"/>
                </a:lnTo>
                <a:lnTo>
                  <a:pt x="2047163" y="32385"/>
                </a:lnTo>
                <a:lnTo>
                  <a:pt x="2044915" y="31115"/>
                </a:lnTo>
                <a:lnTo>
                  <a:pt x="2043811" y="32385"/>
                </a:lnTo>
                <a:lnTo>
                  <a:pt x="2041512" y="32385"/>
                </a:lnTo>
                <a:lnTo>
                  <a:pt x="2040343" y="33655"/>
                </a:lnTo>
                <a:lnTo>
                  <a:pt x="2038324" y="32385"/>
                </a:lnTo>
                <a:lnTo>
                  <a:pt x="2037524" y="31115"/>
                </a:lnTo>
                <a:lnTo>
                  <a:pt x="1979841" y="31115"/>
                </a:lnTo>
                <a:lnTo>
                  <a:pt x="1977580" y="29845"/>
                </a:lnTo>
                <a:lnTo>
                  <a:pt x="1976996" y="31115"/>
                </a:lnTo>
                <a:lnTo>
                  <a:pt x="1967966" y="31115"/>
                </a:lnTo>
                <a:lnTo>
                  <a:pt x="1966582" y="29845"/>
                </a:lnTo>
                <a:lnTo>
                  <a:pt x="1952028" y="29845"/>
                </a:lnTo>
                <a:lnTo>
                  <a:pt x="1950593" y="31115"/>
                </a:lnTo>
                <a:lnTo>
                  <a:pt x="1950059" y="31115"/>
                </a:lnTo>
                <a:lnTo>
                  <a:pt x="1948357" y="29845"/>
                </a:lnTo>
                <a:lnTo>
                  <a:pt x="1893531" y="29845"/>
                </a:lnTo>
                <a:lnTo>
                  <a:pt x="1891614" y="28575"/>
                </a:lnTo>
                <a:lnTo>
                  <a:pt x="1877060" y="28575"/>
                </a:lnTo>
                <a:lnTo>
                  <a:pt x="1875370" y="29845"/>
                </a:lnTo>
                <a:lnTo>
                  <a:pt x="1874862" y="29845"/>
                </a:lnTo>
                <a:lnTo>
                  <a:pt x="1873084" y="28575"/>
                </a:lnTo>
                <a:lnTo>
                  <a:pt x="1871980" y="28575"/>
                </a:lnTo>
                <a:lnTo>
                  <a:pt x="1868716" y="29845"/>
                </a:lnTo>
                <a:lnTo>
                  <a:pt x="1866671" y="29845"/>
                </a:lnTo>
                <a:lnTo>
                  <a:pt x="1864118" y="28575"/>
                </a:lnTo>
                <a:lnTo>
                  <a:pt x="1778469" y="28575"/>
                </a:lnTo>
                <a:lnTo>
                  <a:pt x="1772666" y="27305"/>
                </a:lnTo>
                <a:lnTo>
                  <a:pt x="1765096" y="27305"/>
                </a:lnTo>
                <a:lnTo>
                  <a:pt x="1761896" y="26035"/>
                </a:lnTo>
                <a:lnTo>
                  <a:pt x="1759546" y="26035"/>
                </a:lnTo>
                <a:lnTo>
                  <a:pt x="1756359" y="27305"/>
                </a:lnTo>
                <a:lnTo>
                  <a:pt x="1738363" y="27305"/>
                </a:lnTo>
                <a:lnTo>
                  <a:pt x="1735023" y="28575"/>
                </a:lnTo>
                <a:lnTo>
                  <a:pt x="1732584" y="27305"/>
                </a:lnTo>
                <a:lnTo>
                  <a:pt x="1726679" y="27305"/>
                </a:lnTo>
                <a:lnTo>
                  <a:pt x="1725815" y="26035"/>
                </a:lnTo>
                <a:lnTo>
                  <a:pt x="1720037" y="26035"/>
                </a:lnTo>
                <a:lnTo>
                  <a:pt x="1715630" y="27305"/>
                </a:lnTo>
                <a:lnTo>
                  <a:pt x="1713649" y="27305"/>
                </a:lnTo>
                <a:lnTo>
                  <a:pt x="1713090" y="26035"/>
                </a:lnTo>
                <a:lnTo>
                  <a:pt x="1705495" y="26035"/>
                </a:lnTo>
                <a:lnTo>
                  <a:pt x="1704898" y="27305"/>
                </a:lnTo>
                <a:lnTo>
                  <a:pt x="1703120" y="27305"/>
                </a:lnTo>
                <a:lnTo>
                  <a:pt x="1700352" y="26035"/>
                </a:lnTo>
                <a:lnTo>
                  <a:pt x="1635112" y="26035"/>
                </a:lnTo>
                <a:lnTo>
                  <a:pt x="1632940" y="24765"/>
                </a:lnTo>
                <a:lnTo>
                  <a:pt x="1614043" y="24765"/>
                </a:lnTo>
                <a:lnTo>
                  <a:pt x="1613560" y="23495"/>
                </a:lnTo>
                <a:lnTo>
                  <a:pt x="1814487" y="23495"/>
                </a:lnTo>
                <a:lnTo>
                  <a:pt x="1816430" y="24765"/>
                </a:lnTo>
                <a:lnTo>
                  <a:pt x="1835899" y="24765"/>
                </a:lnTo>
                <a:lnTo>
                  <a:pt x="1838350" y="23495"/>
                </a:lnTo>
                <a:lnTo>
                  <a:pt x="1878609" y="23495"/>
                </a:lnTo>
                <a:lnTo>
                  <a:pt x="1880781" y="24765"/>
                </a:lnTo>
                <a:lnTo>
                  <a:pt x="1889544" y="24765"/>
                </a:lnTo>
                <a:lnTo>
                  <a:pt x="1892046" y="23495"/>
                </a:lnTo>
                <a:lnTo>
                  <a:pt x="1894103" y="23495"/>
                </a:lnTo>
                <a:lnTo>
                  <a:pt x="1896821" y="24765"/>
                </a:lnTo>
                <a:lnTo>
                  <a:pt x="1897316" y="24765"/>
                </a:lnTo>
                <a:lnTo>
                  <a:pt x="1898764" y="23495"/>
                </a:lnTo>
                <a:lnTo>
                  <a:pt x="1906079" y="23495"/>
                </a:lnTo>
                <a:lnTo>
                  <a:pt x="1908606" y="24765"/>
                </a:lnTo>
                <a:lnTo>
                  <a:pt x="1911032" y="24765"/>
                </a:lnTo>
                <a:lnTo>
                  <a:pt x="1912429" y="23495"/>
                </a:lnTo>
                <a:lnTo>
                  <a:pt x="1914804" y="23495"/>
                </a:lnTo>
                <a:lnTo>
                  <a:pt x="1917026" y="24765"/>
                </a:lnTo>
                <a:lnTo>
                  <a:pt x="1932127" y="24765"/>
                </a:lnTo>
                <a:lnTo>
                  <a:pt x="1934083" y="26035"/>
                </a:lnTo>
                <a:lnTo>
                  <a:pt x="1947900" y="26035"/>
                </a:lnTo>
                <a:lnTo>
                  <a:pt x="1948764" y="24765"/>
                </a:lnTo>
                <a:lnTo>
                  <a:pt x="1957603" y="24765"/>
                </a:lnTo>
                <a:lnTo>
                  <a:pt x="1959305" y="26035"/>
                </a:lnTo>
                <a:lnTo>
                  <a:pt x="1961299" y="24765"/>
                </a:lnTo>
                <a:lnTo>
                  <a:pt x="1985035" y="24765"/>
                </a:lnTo>
                <a:lnTo>
                  <a:pt x="1987499" y="26035"/>
                </a:lnTo>
                <a:lnTo>
                  <a:pt x="1992337" y="26035"/>
                </a:lnTo>
                <a:lnTo>
                  <a:pt x="1995170" y="24765"/>
                </a:lnTo>
                <a:lnTo>
                  <a:pt x="1996655" y="24765"/>
                </a:lnTo>
                <a:lnTo>
                  <a:pt x="1998941" y="26035"/>
                </a:lnTo>
                <a:lnTo>
                  <a:pt x="2006434" y="26035"/>
                </a:lnTo>
                <a:lnTo>
                  <a:pt x="2008136" y="24765"/>
                </a:lnTo>
                <a:lnTo>
                  <a:pt x="2009241" y="26035"/>
                </a:lnTo>
                <a:lnTo>
                  <a:pt x="2041283" y="26035"/>
                </a:lnTo>
                <a:lnTo>
                  <a:pt x="2042477" y="24765"/>
                </a:lnTo>
                <a:lnTo>
                  <a:pt x="2043391" y="24765"/>
                </a:lnTo>
                <a:lnTo>
                  <a:pt x="2046262" y="27305"/>
                </a:lnTo>
                <a:lnTo>
                  <a:pt x="2048268" y="26035"/>
                </a:lnTo>
                <a:lnTo>
                  <a:pt x="2050783" y="24765"/>
                </a:lnTo>
                <a:lnTo>
                  <a:pt x="2058416" y="24765"/>
                </a:lnTo>
                <a:lnTo>
                  <a:pt x="2060575" y="26035"/>
                </a:lnTo>
                <a:lnTo>
                  <a:pt x="2073402" y="26035"/>
                </a:lnTo>
                <a:lnTo>
                  <a:pt x="2078913" y="27305"/>
                </a:lnTo>
                <a:lnTo>
                  <a:pt x="2082330" y="27305"/>
                </a:lnTo>
                <a:lnTo>
                  <a:pt x="2082901" y="28575"/>
                </a:lnTo>
                <a:lnTo>
                  <a:pt x="2108581" y="28575"/>
                </a:lnTo>
                <a:lnTo>
                  <a:pt x="2109686" y="27305"/>
                </a:lnTo>
                <a:lnTo>
                  <a:pt x="2111883" y="27305"/>
                </a:lnTo>
                <a:lnTo>
                  <a:pt x="2113280" y="28575"/>
                </a:lnTo>
                <a:lnTo>
                  <a:pt x="2136838" y="28575"/>
                </a:lnTo>
                <a:lnTo>
                  <a:pt x="2137943" y="27305"/>
                </a:lnTo>
                <a:lnTo>
                  <a:pt x="2140039" y="26035"/>
                </a:lnTo>
                <a:lnTo>
                  <a:pt x="2140585" y="27305"/>
                </a:lnTo>
                <a:lnTo>
                  <a:pt x="2142718" y="28575"/>
                </a:lnTo>
                <a:lnTo>
                  <a:pt x="2181110" y="28575"/>
                </a:lnTo>
                <a:lnTo>
                  <a:pt x="2183244" y="29845"/>
                </a:lnTo>
                <a:lnTo>
                  <a:pt x="2200351" y="29845"/>
                </a:lnTo>
                <a:lnTo>
                  <a:pt x="2204262" y="31115"/>
                </a:lnTo>
                <a:lnTo>
                  <a:pt x="2205278" y="31115"/>
                </a:lnTo>
                <a:lnTo>
                  <a:pt x="2209012" y="29845"/>
                </a:lnTo>
                <a:lnTo>
                  <a:pt x="2211019" y="29845"/>
                </a:lnTo>
                <a:lnTo>
                  <a:pt x="2214194" y="31115"/>
                </a:lnTo>
                <a:lnTo>
                  <a:pt x="2217204" y="31115"/>
                </a:lnTo>
                <a:lnTo>
                  <a:pt x="2219655" y="32385"/>
                </a:lnTo>
                <a:lnTo>
                  <a:pt x="2222373" y="31115"/>
                </a:lnTo>
                <a:lnTo>
                  <a:pt x="2224036" y="31115"/>
                </a:lnTo>
                <a:lnTo>
                  <a:pt x="2225141" y="29845"/>
                </a:lnTo>
                <a:lnTo>
                  <a:pt x="2227148" y="31115"/>
                </a:lnTo>
                <a:lnTo>
                  <a:pt x="2232977" y="31115"/>
                </a:lnTo>
                <a:lnTo>
                  <a:pt x="2234082" y="29845"/>
                </a:lnTo>
                <a:lnTo>
                  <a:pt x="2242870" y="29845"/>
                </a:lnTo>
                <a:lnTo>
                  <a:pt x="2243480" y="31115"/>
                </a:lnTo>
                <a:lnTo>
                  <a:pt x="2274049" y="31115"/>
                </a:lnTo>
                <a:lnTo>
                  <a:pt x="2286851" y="32385"/>
                </a:lnTo>
                <a:lnTo>
                  <a:pt x="2293264" y="31115"/>
                </a:lnTo>
                <a:lnTo>
                  <a:pt x="2302027" y="31115"/>
                </a:lnTo>
                <a:lnTo>
                  <a:pt x="2303970" y="29845"/>
                </a:lnTo>
                <a:lnTo>
                  <a:pt x="2304859" y="29845"/>
                </a:lnTo>
                <a:lnTo>
                  <a:pt x="2307056" y="31115"/>
                </a:lnTo>
                <a:lnTo>
                  <a:pt x="2308441" y="32385"/>
                </a:lnTo>
                <a:lnTo>
                  <a:pt x="2317648" y="31115"/>
                </a:lnTo>
                <a:lnTo>
                  <a:pt x="2325268" y="31115"/>
                </a:lnTo>
                <a:lnTo>
                  <a:pt x="2336558" y="32385"/>
                </a:lnTo>
                <a:lnTo>
                  <a:pt x="2340229" y="32385"/>
                </a:lnTo>
                <a:lnTo>
                  <a:pt x="2346922" y="31115"/>
                </a:lnTo>
                <a:lnTo>
                  <a:pt x="2349957" y="31115"/>
                </a:lnTo>
                <a:lnTo>
                  <a:pt x="2356370" y="32385"/>
                </a:lnTo>
                <a:lnTo>
                  <a:pt x="2377084" y="32385"/>
                </a:lnTo>
                <a:lnTo>
                  <a:pt x="2378976" y="33655"/>
                </a:lnTo>
                <a:lnTo>
                  <a:pt x="2391803" y="33655"/>
                </a:lnTo>
                <a:lnTo>
                  <a:pt x="2393264" y="32385"/>
                </a:lnTo>
                <a:lnTo>
                  <a:pt x="2396375" y="32385"/>
                </a:lnTo>
                <a:lnTo>
                  <a:pt x="2403691" y="31115"/>
                </a:lnTo>
                <a:lnTo>
                  <a:pt x="2410091" y="31115"/>
                </a:lnTo>
                <a:lnTo>
                  <a:pt x="2416505" y="32385"/>
                </a:lnTo>
                <a:lnTo>
                  <a:pt x="2431567" y="32385"/>
                </a:lnTo>
                <a:lnTo>
                  <a:pt x="2433358" y="31115"/>
                </a:lnTo>
                <a:lnTo>
                  <a:pt x="2437295" y="31115"/>
                </a:lnTo>
                <a:lnTo>
                  <a:pt x="2445232" y="32385"/>
                </a:lnTo>
                <a:lnTo>
                  <a:pt x="2451620" y="32385"/>
                </a:lnTo>
                <a:lnTo>
                  <a:pt x="2458034" y="31115"/>
                </a:lnTo>
                <a:lnTo>
                  <a:pt x="2462885" y="31115"/>
                </a:lnTo>
                <a:lnTo>
                  <a:pt x="2465095" y="29845"/>
                </a:lnTo>
                <a:lnTo>
                  <a:pt x="2468143" y="29845"/>
                </a:lnTo>
                <a:lnTo>
                  <a:pt x="2470289" y="31115"/>
                </a:lnTo>
                <a:lnTo>
                  <a:pt x="2473439" y="31115"/>
                </a:lnTo>
                <a:lnTo>
                  <a:pt x="2474823" y="29845"/>
                </a:lnTo>
                <a:lnTo>
                  <a:pt x="2517927" y="29845"/>
                </a:lnTo>
                <a:lnTo>
                  <a:pt x="2518321" y="28575"/>
                </a:lnTo>
                <a:lnTo>
                  <a:pt x="2518194" y="27305"/>
                </a:lnTo>
                <a:lnTo>
                  <a:pt x="2517686" y="27305"/>
                </a:lnTo>
                <a:lnTo>
                  <a:pt x="2517038" y="26035"/>
                </a:lnTo>
                <a:lnTo>
                  <a:pt x="2496604" y="26035"/>
                </a:lnTo>
                <a:lnTo>
                  <a:pt x="2495969" y="27305"/>
                </a:lnTo>
                <a:lnTo>
                  <a:pt x="2491816" y="27305"/>
                </a:lnTo>
                <a:lnTo>
                  <a:pt x="2491511" y="26035"/>
                </a:lnTo>
                <a:lnTo>
                  <a:pt x="2485758" y="26035"/>
                </a:lnTo>
                <a:lnTo>
                  <a:pt x="2482011" y="28575"/>
                </a:lnTo>
                <a:lnTo>
                  <a:pt x="2480856" y="27305"/>
                </a:lnTo>
                <a:lnTo>
                  <a:pt x="2477693" y="26035"/>
                </a:lnTo>
                <a:lnTo>
                  <a:pt x="2475560" y="26035"/>
                </a:lnTo>
                <a:lnTo>
                  <a:pt x="2471813" y="27305"/>
                </a:lnTo>
                <a:lnTo>
                  <a:pt x="2470048" y="28575"/>
                </a:lnTo>
                <a:lnTo>
                  <a:pt x="2460904" y="28575"/>
                </a:lnTo>
                <a:lnTo>
                  <a:pt x="2455913" y="27305"/>
                </a:lnTo>
                <a:lnTo>
                  <a:pt x="2455037" y="27305"/>
                </a:lnTo>
                <a:lnTo>
                  <a:pt x="2453919" y="24765"/>
                </a:lnTo>
                <a:lnTo>
                  <a:pt x="2453411" y="24765"/>
                </a:lnTo>
                <a:lnTo>
                  <a:pt x="2452128" y="27305"/>
                </a:lnTo>
                <a:lnTo>
                  <a:pt x="2443772" y="27305"/>
                </a:lnTo>
                <a:lnTo>
                  <a:pt x="2412047" y="28575"/>
                </a:lnTo>
                <a:lnTo>
                  <a:pt x="2375611" y="28575"/>
                </a:lnTo>
                <a:lnTo>
                  <a:pt x="2374404" y="27305"/>
                </a:lnTo>
                <a:lnTo>
                  <a:pt x="2373338" y="24765"/>
                </a:lnTo>
                <a:lnTo>
                  <a:pt x="2372753" y="24765"/>
                </a:lnTo>
                <a:lnTo>
                  <a:pt x="2371953" y="27305"/>
                </a:lnTo>
                <a:lnTo>
                  <a:pt x="2371509" y="27305"/>
                </a:lnTo>
                <a:lnTo>
                  <a:pt x="2369108" y="28575"/>
                </a:lnTo>
                <a:lnTo>
                  <a:pt x="2367610" y="27305"/>
                </a:lnTo>
                <a:lnTo>
                  <a:pt x="2366492" y="26035"/>
                </a:lnTo>
                <a:lnTo>
                  <a:pt x="2366365" y="26035"/>
                </a:lnTo>
                <a:lnTo>
                  <a:pt x="2365464" y="24765"/>
                </a:lnTo>
                <a:lnTo>
                  <a:pt x="2363927" y="24765"/>
                </a:lnTo>
                <a:lnTo>
                  <a:pt x="2362327" y="27305"/>
                </a:lnTo>
                <a:lnTo>
                  <a:pt x="2361044" y="28575"/>
                </a:lnTo>
                <a:lnTo>
                  <a:pt x="2358593" y="27305"/>
                </a:lnTo>
                <a:lnTo>
                  <a:pt x="2358364" y="27305"/>
                </a:lnTo>
                <a:lnTo>
                  <a:pt x="2356789" y="24765"/>
                </a:lnTo>
                <a:lnTo>
                  <a:pt x="2356510" y="24765"/>
                </a:lnTo>
                <a:lnTo>
                  <a:pt x="2354821" y="27305"/>
                </a:lnTo>
                <a:lnTo>
                  <a:pt x="2354618" y="27305"/>
                </a:lnTo>
                <a:lnTo>
                  <a:pt x="2352878" y="24765"/>
                </a:lnTo>
                <a:lnTo>
                  <a:pt x="2352662" y="24765"/>
                </a:lnTo>
                <a:lnTo>
                  <a:pt x="2351646" y="27305"/>
                </a:lnTo>
                <a:lnTo>
                  <a:pt x="2350782" y="27305"/>
                </a:lnTo>
                <a:lnTo>
                  <a:pt x="2349004" y="28575"/>
                </a:lnTo>
                <a:lnTo>
                  <a:pt x="2348522" y="28575"/>
                </a:lnTo>
                <a:lnTo>
                  <a:pt x="2346972" y="29845"/>
                </a:lnTo>
                <a:lnTo>
                  <a:pt x="2346388" y="28575"/>
                </a:lnTo>
                <a:lnTo>
                  <a:pt x="2337168" y="28575"/>
                </a:lnTo>
                <a:lnTo>
                  <a:pt x="2311171" y="27305"/>
                </a:lnTo>
                <a:lnTo>
                  <a:pt x="2295969" y="27305"/>
                </a:lnTo>
                <a:lnTo>
                  <a:pt x="2293721" y="26035"/>
                </a:lnTo>
                <a:lnTo>
                  <a:pt x="2292820" y="27305"/>
                </a:lnTo>
                <a:lnTo>
                  <a:pt x="2286838" y="27305"/>
                </a:lnTo>
                <a:lnTo>
                  <a:pt x="2285365" y="24765"/>
                </a:lnTo>
                <a:lnTo>
                  <a:pt x="2266696" y="24765"/>
                </a:lnTo>
                <a:lnTo>
                  <a:pt x="2264562" y="26035"/>
                </a:lnTo>
                <a:lnTo>
                  <a:pt x="2263686" y="26035"/>
                </a:lnTo>
                <a:lnTo>
                  <a:pt x="2261311" y="24765"/>
                </a:lnTo>
                <a:lnTo>
                  <a:pt x="2261120" y="24765"/>
                </a:lnTo>
                <a:lnTo>
                  <a:pt x="2259838" y="26035"/>
                </a:lnTo>
                <a:lnTo>
                  <a:pt x="2259406" y="26035"/>
                </a:lnTo>
                <a:lnTo>
                  <a:pt x="2258085" y="27305"/>
                </a:lnTo>
                <a:lnTo>
                  <a:pt x="2257425" y="27305"/>
                </a:lnTo>
                <a:lnTo>
                  <a:pt x="2255939" y="24765"/>
                </a:lnTo>
                <a:lnTo>
                  <a:pt x="2253399" y="24765"/>
                </a:lnTo>
                <a:lnTo>
                  <a:pt x="2252865" y="26035"/>
                </a:lnTo>
                <a:lnTo>
                  <a:pt x="2251227" y="26035"/>
                </a:lnTo>
                <a:lnTo>
                  <a:pt x="2250135" y="24765"/>
                </a:lnTo>
                <a:lnTo>
                  <a:pt x="2249500" y="24765"/>
                </a:lnTo>
                <a:lnTo>
                  <a:pt x="2247303" y="26035"/>
                </a:lnTo>
                <a:lnTo>
                  <a:pt x="2235301" y="26035"/>
                </a:lnTo>
                <a:lnTo>
                  <a:pt x="2234311" y="23495"/>
                </a:lnTo>
                <a:lnTo>
                  <a:pt x="2233803" y="23495"/>
                </a:lnTo>
                <a:lnTo>
                  <a:pt x="2231720" y="24765"/>
                </a:lnTo>
                <a:lnTo>
                  <a:pt x="2230475" y="26035"/>
                </a:lnTo>
                <a:lnTo>
                  <a:pt x="2228240" y="26035"/>
                </a:lnTo>
                <a:lnTo>
                  <a:pt x="2227808" y="24765"/>
                </a:lnTo>
                <a:lnTo>
                  <a:pt x="2226843" y="23495"/>
                </a:lnTo>
                <a:lnTo>
                  <a:pt x="2226513" y="23495"/>
                </a:lnTo>
                <a:lnTo>
                  <a:pt x="2225586" y="24765"/>
                </a:lnTo>
                <a:lnTo>
                  <a:pt x="2225281" y="24765"/>
                </a:lnTo>
                <a:lnTo>
                  <a:pt x="2224621" y="26035"/>
                </a:lnTo>
                <a:lnTo>
                  <a:pt x="2223224" y="26035"/>
                </a:lnTo>
                <a:lnTo>
                  <a:pt x="2220430" y="23495"/>
                </a:lnTo>
                <a:lnTo>
                  <a:pt x="2217496" y="23495"/>
                </a:lnTo>
                <a:lnTo>
                  <a:pt x="2217496" y="26035"/>
                </a:lnTo>
                <a:lnTo>
                  <a:pt x="2215210" y="26035"/>
                </a:lnTo>
                <a:lnTo>
                  <a:pt x="2214854" y="24765"/>
                </a:lnTo>
                <a:lnTo>
                  <a:pt x="2217382" y="24765"/>
                </a:lnTo>
                <a:lnTo>
                  <a:pt x="2217496" y="26035"/>
                </a:lnTo>
                <a:lnTo>
                  <a:pt x="2217496" y="23495"/>
                </a:lnTo>
                <a:lnTo>
                  <a:pt x="2215362" y="23495"/>
                </a:lnTo>
                <a:lnTo>
                  <a:pt x="2214664" y="24765"/>
                </a:lnTo>
                <a:lnTo>
                  <a:pt x="2213584" y="24765"/>
                </a:lnTo>
                <a:lnTo>
                  <a:pt x="2212098" y="23495"/>
                </a:lnTo>
                <a:lnTo>
                  <a:pt x="2206244" y="23495"/>
                </a:lnTo>
                <a:lnTo>
                  <a:pt x="2206523" y="24765"/>
                </a:lnTo>
                <a:lnTo>
                  <a:pt x="2209901" y="24765"/>
                </a:lnTo>
                <a:lnTo>
                  <a:pt x="2210181" y="26035"/>
                </a:lnTo>
                <a:lnTo>
                  <a:pt x="2205291" y="26035"/>
                </a:lnTo>
                <a:lnTo>
                  <a:pt x="2201722" y="24765"/>
                </a:lnTo>
                <a:lnTo>
                  <a:pt x="2199322" y="24765"/>
                </a:lnTo>
                <a:lnTo>
                  <a:pt x="2197366" y="23495"/>
                </a:lnTo>
                <a:lnTo>
                  <a:pt x="2192515" y="23495"/>
                </a:lnTo>
                <a:lnTo>
                  <a:pt x="2188248" y="22225"/>
                </a:lnTo>
                <a:lnTo>
                  <a:pt x="2183396" y="23495"/>
                </a:lnTo>
                <a:lnTo>
                  <a:pt x="2181517" y="23495"/>
                </a:lnTo>
                <a:lnTo>
                  <a:pt x="2180844" y="24765"/>
                </a:lnTo>
                <a:lnTo>
                  <a:pt x="2179358" y="26035"/>
                </a:lnTo>
                <a:lnTo>
                  <a:pt x="2177110" y="24765"/>
                </a:lnTo>
                <a:lnTo>
                  <a:pt x="2155583" y="24765"/>
                </a:lnTo>
                <a:lnTo>
                  <a:pt x="2155063" y="23495"/>
                </a:lnTo>
                <a:lnTo>
                  <a:pt x="2155723" y="23495"/>
                </a:lnTo>
                <a:lnTo>
                  <a:pt x="2157069" y="22225"/>
                </a:lnTo>
                <a:lnTo>
                  <a:pt x="2156587" y="22225"/>
                </a:lnTo>
                <a:lnTo>
                  <a:pt x="2156282" y="20955"/>
                </a:lnTo>
                <a:lnTo>
                  <a:pt x="2154390" y="20955"/>
                </a:lnTo>
                <a:lnTo>
                  <a:pt x="2153081" y="22225"/>
                </a:lnTo>
                <a:lnTo>
                  <a:pt x="2151773" y="24765"/>
                </a:lnTo>
                <a:lnTo>
                  <a:pt x="2138845" y="24765"/>
                </a:lnTo>
                <a:lnTo>
                  <a:pt x="2138553" y="23495"/>
                </a:lnTo>
                <a:lnTo>
                  <a:pt x="2138705" y="23495"/>
                </a:lnTo>
                <a:lnTo>
                  <a:pt x="2139200" y="22225"/>
                </a:lnTo>
                <a:lnTo>
                  <a:pt x="2137918" y="20955"/>
                </a:lnTo>
                <a:lnTo>
                  <a:pt x="2136000" y="20955"/>
                </a:lnTo>
                <a:lnTo>
                  <a:pt x="2134717" y="22225"/>
                </a:lnTo>
                <a:lnTo>
                  <a:pt x="2133663" y="23495"/>
                </a:lnTo>
                <a:lnTo>
                  <a:pt x="2132444" y="24765"/>
                </a:lnTo>
                <a:lnTo>
                  <a:pt x="2127745" y="23495"/>
                </a:lnTo>
                <a:lnTo>
                  <a:pt x="2099957" y="23495"/>
                </a:lnTo>
                <a:lnTo>
                  <a:pt x="2088667" y="22225"/>
                </a:lnTo>
                <a:lnTo>
                  <a:pt x="2087473" y="22225"/>
                </a:lnTo>
                <a:lnTo>
                  <a:pt x="2085009" y="20955"/>
                </a:lnTo>
                <a:lnTo>
                  <a:pt x="2083498" y="20955"/>
                </a:lnTo>
                <a:lnTo>
                  <a:pt x="2081466" y="19685"/>
                </a:lnTo>
                <a:lnTo>
                  <a:pt x="2079967" y="19685"/>
                </a:lnTo>
                <a:lnTo>
                  <a:pt x="2079967" y="22225"/>
                </a:lnTo>
                <a:lnTo>
                  <a:pt x="2078139" y="22225"/>
                </a:lnTo>
                <a:lnTo>
                  <a:pt x="2078558" y="20955"/>
                </a:lnTo>
                <a:lnTo>
                  <a:pt x="2079104" y="20955"/>
                </a:lnTo>
                <a:lnTo>
                  <a:pt x="2079967" y="22225"/>
                </a:lnTo>
                <a:lnTo>
                  <a:pt x="2079967" y="19685"/>
                </a:lnTo>
                <a:lnTo>
                  <a:pt x="2076615" y="19685"/>
                </a:lnTo>
                <a:lnTo>
                  <a:pt x="2074697" y="20955"/>
                </a:lnTo>
                <a:lnTo>
                  <a:pt x="2074164" y="20955"/>
                </a:lnTo>
                <a:lnTo>
                  <a:pt x="2072182" y="19685"/>
                </a:lnTo>
                <a:lnTo>
                  <a:pt x="2070696" y="19685"/>
                </a:lnTo>
                <a:lnTo>
                  <a:pt x="2066061" y="20955"/>
                </a:lnTo>
                <a:lnTo>
                  <a:pt x="2052815" y="20955"/>
                </a:lnTo>
                <a:lnTo>
                  <a:pt x="2050745" y="19685"/>
                </a:lnTo>
                <a:lnTo>
                  <a:pt x="2049106" y="22225"/>
                </a:lnTo>
                <a:lnTo>
                  <a:pt x="2047201" y="22225"/>
                </a:lnTo>
                <a:lnTo>
                  <a:pt x="2046376" y="20955"/>
                </a:lnTo>
                <a:lnTo>
                  <a:pt x="2012238" y="20955"/>
                </a:lnTo>
                <a:lnTo>
                  <a:pt x="2010283" y="19685"/>
                </a:lnTo>
                <a:lnTo>
                  <a:pt x="2003323" y="19685"/>
                </a:lnTo>
                <a:lnTo>
                  <a:pt x="2002218" y="20955"/>
                </a:lnTo>
                <a:lnTo>
                  <a:pt x="1998738" y="20955"/>
                </a:lnTo>
                <a:lnTo>
                  <a:pt x="1997773" y="19685"/>
                </a:lnTo>
                <a:lnTo>
                  <a:pt x="1997125" y="18415"/>
                </a:lnTo>
                <a:lnTo>
                  <a:pt x="1995424" y="18415"/>
                </a:lnTo>
                <a:lnTo>
                  <a:pt x="1994687" y="19685"/>
                </a:lnTo>
                <a:lnTo>
                  <a:pt x="1989747" y="19685"/>
                </a:lnTo>
                <a:lnTo>
                  <a:pt x="1987207" y="20955"/>
                </a:lnTo>
                <a:lnTo>
                  <a:pt x="1985416" y="20955"/>
                </a:lnTo>
                <a:lnTo>
                  <a:pt x="1981885" y="19685"/>
                </a:lnTo>
                <a:lnTo>
                  <a:pt x="1968639" y="19685"/>
                </a:lnTo>
                <a:lnTo>
                  <a:pt x="1966963" y="18415"/>
                </a:lnTo>
                <a:lnTo>
                  <a:pt x="1965934" y="18415"/>
                </a:lnTo>
                <a:lnTo>
                  <a:pt x="1964283" y="19685"/>
                </a:lnTo>
                <a:lnTo>
                  <a:pt x="1947773" y="19685"/>
                </a:lnTo>
                <a:lnTo>
                  <a:pt x="1946351" y="18415"/>
                </a:lnTo>
                <a:lnTo>
                  <a:pt x="1941626" y="18415"/>
                </a:lnTo>
                <a:lnTo>
                  <a:pt x="1940839" y="19685"/>
                </a:lnTo>
                <a:lnTo>
                  <a:pt x="1928355" y="19685"/>
                </a:lnTo>
                <a:lnTo>
                  <a:pt x="1927504" y="18415"/>
                </a:lnTo>
                <a:lnTo>
                  <a:pt x="1925294" y="18415"/>
                </a:lnTo>
                <a:lnTo>
                  <a:pt x="1922335" y="19685"/>
                </a:lnTo>
                <a:lnTo>
                  <a:pt x="1919922" y="19685"/>
                </a:lnTo>
                <a:lnTo>
                  <a:pt x="1917242" y="18415"/>
                </a:lnTo>
                <a:lnTo>
                  <a:pt x="1916442" y="18415"/>
                </a:lnTo>
                <a:lnTo>
                  <a:pt x="1915274" y="15875"/>
                </a:lnTo>
                <a:lnTo>
                  <a:pt x="1912429" y="15875"/>
                </a:lnTo>
                <a:lnTo>
                  <a:pt x="1910867" y="17145"/>
                </a:lnTo>
                <a:lnTo>
                  <a:pt x="1910143" y="17145"/>
                </a:lnTo>
                <a:lnTo>
                  <a:pt x="1908479" y="19685"/>
                </a:lnTo>
                <a:lnTo>
                  <a:pt x="1905152" y="19685"/>
                </a:lnTo>
                <a:lnTo>
                  <a:pt x="1904314" y="18415"/>
                </a:lnTo>
                <a:lnTo>
                  <a:pt x="1903349" y="18415"/>
                </a:lnTo>
                <a:lnTo>
                  <a:pt x="1903095" y="17145"/>
                </a:lnTo>
                <a:lnTo>
                  <a:pt x="1902180" y="15875"/>
                </a:lnTo>
                <a:lnTo>
                  <a:pt x="1900656" y="15875"/>
                </a:lnTo>
                <a:lnTo>
                  <a:pt x="1899602" y="18415"/>
                </a:lnTo>
                <a:lnTo>
                  <a:pt x="1898573" y="19685"/>
                </a:lnTo>
                <a:lnTo>
                  <a:pt x="1892223" y="19685"/>
                </a:lnTo>
                <a:lnTo>
                  <a:pt x="1891372" y="18415"/>
                </a:lnTo>
                <a:lnTo>
                  <a:pt x="1889874" y="18415"/>
                </a:lnTo>
                <a:lnTo>
                  <a:pt x="1889213" y="17145"/>
                </a:lnTo>
                <a:lnTo>
                  <a:pt x="1887728" y="15875"/>
                </a:lnTo>
                <a:lnTo>
                  <a:pt x="1886800" y="15875"/>
                </a:lnTo>
                <a:lnTo>
                  <a:pt x="1885099" y="17145"/>
                </a:lnTo>
                <a:lnTo>
                  <a:pt x="1884362" y="17145"/>
                </a:lnTo>
                <a:lnTo>
                  <a:pt x="1881682" y="18415"/>
                </a:lnTo>
                <a:lnTo>
                  <a:pt x="1880057" y="18415"/>
                </a:lnTo>
                <a:lnTo>
                  <a:pt x="1877187" y="19685"/>
                </a:lnTo>
                <a:lnTo>
                  <a:pt x="1875904" y="19685"/>
                </a:lnTo>
                <a:lnTo>
                  <a:pt x="1873415" y="18415"/>
                </a:lnTo>
                <a:lnTo>
                  <a:pt x="1868855" y="18415"/>
                </a:lnTo>
                <a:lnTo>
                  <a:pt x="1867496" y="17145"/>
                </a:lnTo>
                <a:lnTo>
                  <a:pt x="1864715" y="15875"/>
                </a:lnTo>
                <a:lnTo>
                  <a:pt x="1863191" y="15875"/>
                </a:lnTo>
                <a:lnTo>
                  <a:pt x="1860956" y="17145"/>
                </a:lnTo>
                <a:lnTo>
                  <a:pt x="1860207" y="17145"/>
                </a:lnTo>
                <a:lnTo>
                  <a:pt x="1858187" y="15875"/>
                </a:lnTo>
                <a:lnTo>
                  <a:pt x="1857070" y="15875"/>
                </a:lnTo>
                <a:lnTo>
                  <a:pt x="1854377" y="18415"/>
                </a:lnTo>
                <a:lnTo>
                  <a:pt x="1844827" y="18415"/>
                </a:lnTo>
                <a:lnTo>
                  <a:pt x="1843773" y="17145"/>
                </a:lnTo>
                <a:lnTo>
                  <a:pt x="1842147" y="15875"/>
                </a:lnTo>
                <a:lnTo>
                  <a:pt x="1841385" y="15875"/>
                </a:lnTo>
                <a:lnTo>
                  <a:pt x="1840001" y="14605"/>
                </a:lnTo>
                <a:lnTo>
                  <a:pt x="1838655" y="14605"/>
                </a:lnTo>
                <a:lnTo>
                  <a:pt x="1837804" y="15875"/>
                </a:lnTo>
                <a:lnTo>
                  <a:pt x="1837512" y="15875"/>
                </a:lnTo>
                <a:lnTo>
                  <a:pt x="1836762" y="17145"/>
                </a:lnTo>
                <a:lnTo>
                  <a:pt x="1836229" y="17145"/>
                </a:lnTo>
                <a:lnTo>
                  <a:pt x="1834362" y="18415"/>
                </a:lnTo>
                <a:lnTo>
                  <a:pt x="1833181" y="17145"/>
                </a:lnTo>
                <a:lnTo>
                  <a:pt x="1831009" y="17145"/>
                </a:lnTo>
                <a:lnTo>
                  <a:pt x="1828774" y="18415"/>
                </a:lnTo>
                <a:lnTo>
                  <a:pt x="1826933" y="17145"/>
                </a:lnTo>
                <a:lnTo>
                  <a:pt x="1823796" y="17145"/>
                </a:lnTo>
                <a:lnTo>
                  <a:pt x="1821751" y="15875"/>
                </a:lnTo>
                <a:lnTo>
                  <a:pt x="1820468" y="14605"/>
                </a:lnTo>
                <a:lnTo>
                  <a:pt x="1819859" y="14605"/>
                </a:lnTo>
                <a:lnTo>
                  <a:pt x="1817522" y="17145"/>
                </a:lnTo>
                <a:lnTo>
                  <a:pt x="1811020" y="17145"/>
                </a:lnTo>
                <a:lnTo>
                  <a:pt x="1808289" y="15875"/>
                </a:lnTo>
                <a:lnTo>
                  <a:pt x="1806917" y="15875"/>
                </a:lnTo>
                <a:lnTo>
                  <a:pt x="1804987" y="14605"/>
                </a:lnTo>
                <a:lnTo>
                  <a:pt x="1789188" y="14605"/>
                </a:lnTo>
                <a:lnTo>
                  <a:pt x="1788121" y="15875"/>
                </a:lnTo>
                <a:lnTo>
                  <a:pt x="1787880" y="15875"/>
                </a:lnTo>
                <a:lnTo>
                  <a:pt x="1786420" y="17145"/>
                </a:lnTo>
                <a:lnTo>
                  <a:pt x="1780844" y="17145"/>
                </a:lnTo>
                <a:lnTo>
                  <a:pt x="1778698" y="15875"/>
                </a:lnTo>
                <a:lnTo>
                  <a:pt x="1777771" y="15875"/>
                </a:lnTo>
                <a:lnTo>
                  <a:pt x="1776298" y="14605"/>
                </a:lnTo>
                <a:lnTo>
                  <a:pt x="1775764" y="14605"/>
                </a:lnTo>
                <a:lnTo>
                  <a:pt x="1774875" y="17145"/>
                </a:lnTo>
                <a:lnTo>
                  <a:pt x="1761210" y="17145"/>
                </a:lnTo>
                <a:lnTo>
                  <a:pt x="1760118" y="14605"/>
                </a:lnTo>
                <a:lnTo>
                  <a:pt x="1745284" y="14605"/>
                </a:lnTo>
                <a:lnTo>
                  <a:pt x="1743443" y="15875"/>
                </a:lnTo>
                <a:lnTo>
                  <a:pt x="1734070" y="15875"/>
                </a:lnTo>
                <a:lnTo>
                  <a:pt x="1731645" y="14605"/>
                </a:lnTo>
                <a:lnTo>
                  <a:pt x="1715820" y="14605"/>
                </a:lnTo>
                <a:lnTo>
                  <a:pt x="1714195" y="13335"/>
                </a:lnTo>
                <a:lnTo>
                  <a:pt x="1711134" y="13335"/>
                </a:lnTo>
                <a:lnTo>
                  <a:pt x="1710423" y="14605"/>
                </a:lnTo>
                <a:lnTo>
                  <a:pt x="1708924" y="15875"/>
                </a:lnTo>
                <a:lnTo>
                  <a:pt x="1707121" y="14605"/>
                </a:lnTo>
                <a:lnTo>
                  <a:pt x="1705368" y="13335"/>
                </a:lnTo>
                <a:lnTo>
                  <a:pt x="1703031" y="14605"/>
                </a:lnTo>
                <a:lnTo>
                  <a:pt x="1701025" y="13335"/>
                </a:lnTo>
                <a:lnTo>
                  <a:pt x="1697812" y="13335"/>
                </a:lnTo>
                <a:lnTo>
                  <a:pt x="1696186" y="14605"/>
                </a:lnTo>
                <a:lnTo>
                  <a:pt x="1693976" y="15875"/>
                </a:lnTo>
                <a:lnTo>
                  <a:pt x="1689150" y="15875"/>
                </a:lnTo>
                <a:lnTo>
                  <a:pt x="1686661" y="14605"/>
                </a:lnTo>
                <a:lnTo>
                  <a:pt x="1675485" y="14605"/>
                </a:lnTo>
                <a:lnTo>
                  <a:pt x="1673847" y="13335"/>
                </a:lnTo>
                <a:lnTo>
                  <a:pt x="1673580" y="13335"/>
                </a:lnTo>
                <a:lnTo>
                  <a:pt x="1671167" y="12065"/>
                </a:lnTo>
                <a:lnTo>
                  <a:pt x="1669059" y="12065"/>
                </a:lnTo>
                <a:lnTo>
                  <a:pt x="1666036" y="14605"/>
                </a:lnTo>
                <a:lnTo>
                  <a:pt x="1664868" y="14605"/>
                </a:lnTo>
                <a:lnTo>
                  <a:pt x="1663192" y="15875"/>
                </a:lnTo>
                <a:lnTo>
                  <a:pt x="1662671" y="15875"/>
                </a:lnTo>
                <a:lnTo>
                  <a:pt x="1660461" y="14605"/>
                </a:lnTo>
                <a:lnTo>
                  <a:pt x="1658823" y="13335"/>
                </a:lnTo>
                <a:lnTo>
                  <a:pt x="1655978" y="13335"/>
                </a:lnTo>
                <a:lnTo>
                  <a:pt x="1654175" y="12065"/>
                </a:lnTo>
                <a:lnTo>
                  <a:pt x="1652943" y="12065"/>
                </a:lnTo>
                <a:lnTo>
                  <a:pt x="1650428" y="13335"/>
                </a:lnTo>
                <a:lnTo>
                  <a:pt x="1649501" y="13335"/>
                </a:lnTo>
                <a:lnTo>
                  <a:pt x="1648409" y="15875"/>
                </a:lnTo>
                <a:lnTo>
                  <a:pt x="1640281" y="15875"/>
                </a:lnTo>
                <a:lnTo>
                  <a:pt x="1638122" y="14605"/>
                </a:lnTo>
                <a:lnTo>
                  <a:pt x="1637423" y="14605"/>
                </a:lnTo>
                <a:lnTo>
                  <a:pt x="1635417" y="13335"/>
                </a:lnTo>
                <a:lnTo>
                  <a:pt x="1633639" y="13335"/>
                </a:lnTo>
                <a:lnTo>
                  <a:pt x="1626920" y="12065"/>
                </a:lnTo>
                <a:lnTo>
                  <a:pt x="1606981" y="12065"/>
                </a:lnTo>
                <a:lnTo>
                  <a:pt x="1606981" y="92075"/>
                </a:lnTo>
                <a:lnTo>
                  <a:pt x="1606156" y="93345"/>
                </a:lnTo>
                <a:lnTo>
                  <a:pt x="1596758" y="93345"/>
                </a:lnTo>
                <a:lnTo>
                  <a:pt x="1596758" y="192405"/>
                </a:lnTo>
                <a:lnTo>
                  <a:pt x="1596567" y="193675"/>
                </a:lnTo>
                <a:lnTo>
                  <a:pt x="1591830" y="193675"/>
                </a:lnTo>
                <a:lnTo>
                  <a:pt x="1589938" y="194945"/>
                </a:lnTo>
                <a:lnTo>
                  <a:pt x="1589493" y="194945"/>
                </a:lnTo>
                <a:lnTo>
                  <a:pt x="1589493" y="200025"/>
                </a:lnTo>
                <a:lnTo>
                  <a:pt x="1567853" y="200025"/>
                </a:lnTo>
                <a:lnTo>
                  <a:pt x="1567573" y="198755"/>
                </a:lnTo>
                <a:lnTo>
                  <a:pt x="1589138" y="198755"/>
                </a:lnTo>
                <a:lnTo>
                  <a:pt x="1589493" y="200025"/>
                </a:lnTo>
                <a:lnTo>
                  <a:pt x="1589493" y="194945"/>
                </a:lnTo>
                <a:lnTo>
                  <a:pt x="1573174" y="194945"/>
                </a:lnTo>
                <a:lnTo>
                  <a:pt x="1572768" y="193675"/>
                </a:lnTo>
                <a:lnTo>
                  <a:pt x="1572488" y="193675"/>
                </a:lnTo>
                <a:lnTo>
                  <a:pt x="1572983" y="192405"/>
                </a:lnTo>
                <a:lnTo>
                  <a:pt x="1575727" y="192405"/>
                </a:lnTo>
                <a:lnTo>
                  <a:pt x="1576908" y="193675"/>
                </a:lnTo>
                <a:lnTo>
                  <a:pt x="1587563" y="193675"/>
                </a:lnTo>
                <a:lnTo>
                  <a:pt x="1589468" y="192405"/>
                </a:lnTo>
                <a:lnTo>
                  <a:pt x="1593392" y="192405"/>
                </a:lnTo>
                <a:lnTo>
                  <a:pt x="1594916" y="191135"/>
                </a:lnTo>
                <a:lnTo>
                  <a:pt x="1596605" y="192405"/>
                </a:lnTo>
                <a:lnTo>
                  <a:pt x="1596758" y="192405"/>
                </a:lnTo>
                <a:lnTo>
                  <a:pt x="1596758" y="93345"/>
                </a:lnTo>
                <a:lnTo>
                  <a:pt x="1578190" y="93345"/>
                </a:lnTo>
                <a:lnTo>
                  <a:pt x="1576578" y="92075"/>
                </a:lnTo>
                <a:lnTo>
                  <a:pt x="1575308" y="92075"/>
                </a:lnTo>
                <a:lnTo>
                  <a:pt x="1573428" y="93345"/>
                </a:lnTo>
                <a:lnTo>
                  <a:pt x="1569377" y="93345"/>
                </a:lnTo>
                <a:lnTo>
                  <a:pt x="1569377" y="193675"/>
                </a:lnTo>
                <a:lnTo>
                  <a:pt x="1569224" y="194945"/>
                </a:lnTo>
                <a:lnTo>
                  <a:pt x="1564132" y="194945"/>
                </a:lnTo>
                <a:lnTo>
                  <a:pt x="1564132" y="200025"/>
                </a:lnTo>
                <a:lnTo>
                  <a:pt x="1561896" y="200025"/>
                </a:lnTo>
                <a:lnTo>
                  <a:pt x="1562328" y="198755"/>
                </a:lnTo>
                <a:lnTo>
                  <a:pt x="1563433" y="198755"/>
                </a:lnTo>
                <a:lnTo>
                  <a:pt x="1564132" y="200025"/>
                </a:lnTo>
                <a:lnTo>
                  <a:pt x="1564132" y="194945"/>
                </a:lnTo>
                <a:lnTo>
                  <a:pt x="1558556" y="194945"/>
                </a:lnTo>
                <a:lnTo>
                  <a:pt x="1558556" y="200025"/>
                </a:lnTo>
                <a:lnTo>
                  <a:pt x="1556473" y="200025"/>
                </a:lnTo>
                <a:lnTo>
                  <a:pt x="1556435" y="198755"/>
                </a:lnTo>
                <a:lnTo>
                  <a:pt x="1558378" y="198755"/>
                </a:lnTo>
                <a:lnTo>
                  <a:pt x="1558556" y="200025"/>
                </a:lnTo>
                <a:lnTo>
                  <a:pt x="1558556" y="194945"/>
                </a:lnTo>
                <a:lnTo>
                  <a:pt x="1558404" y="194945"/>
                </a:lnTo>
                <a:lnTo>
                  <a:pt x="1558645" y="193675"/>
                </a:lnTo>
                <a:lnTo>
                  <a:pt x="1569377" y="193675"/>
                </a:lnTo>
                <a:lnTo>
                  <a:pt x="1569377" y="93345"/>
                </a:lnTo>
                <a:lnTo>
                  <a:pt x="1554594" y="93345"/>
                </a:lnTo>
                <a:lnTo>
                  <a:pt x="1553832" y="92735"/>
                </a:lnTo>
                <a:lnTo>
                  <a:pt x="1553832" y="193675"/>
                </a:lnTo>
                <a:lnTo>
                  <a:pt x="1553400" y="194945"/>
                </a:lnTo>
                <a:lnTo>
                  <a:pt x="1552816" y="194945"/>
                </a:lnTo>
                <a:lnTo>
                  <a:pt x="1551647" y="193675"/>
                </a:lnTo>
                <a:lnTo>
                  <a:pt x="1551266" y="193675"/>
                </a:lnTo>
                <a:lnTo>
                  <a:pt x="1551101" y="192709"/>
                </a:lnTo>
                <a:lnTo>
                  <a:pt x="1551101" y="200025"/>
                </a:lnTo>
                <a:lnTo>
                  <a:pt x="1545704" y="200025"/>
                </a:lnTo>
                <a:lnTo>
                  <a:pt x="1545564" y="198755"/>
                </a:lnTo>
                <a:lnTo>
                  <a:pt x="1550924" y="198755"/>
                </a:lnTo>
                <a:lnTo>
                  <a:pt x="1551101" y="200025"/>
                </a:lnTo>
                <a:lnTo>
                  <a:pt x="1551101" y="192709"/>
                </a:lnTo>
                <a:lnTo>
                  <a:pt x="1551051" y="192405"/>
                </a:lnTo>
                <a:lnTo>
                  <a:pt x="1553476" y="192405"/>
                </a:lnTo>
                <a:lnTo>
                  <a:pt x="1553832" y="193675"/>
                </a:lnTo>
                <a:lnTo>
                  <a:pt x="1553832" y="92735"/>
                </a:lnTo>
                <a:lnTo>
                  <a:pt x="1553032" y="92075"/>
                </a:lnTo>
                <a:lnTo>
                  <a:pt x="1551774" y="90805"/>
                </a:lnTo>
                <a:lnTo>
                  <a:pt x="1551559" y="90449"/>
                </a:lnTo>
                <a:lnTo>
                  <a:pt x="1551559" y="161925"/>
                </a:lnTo>
                <a:lnTo>
                  <a:pt x="1549247" y="161925"/>
                </a:lnTo>
                <a:lnTo>
                  <a:pt x="1549755" y="160655"/>
                </a:lnTo>
                <a:lnTo>
                  <a:pt x="1550276" y="160655"/>
                </a:lnTo>
                <a:lnTo>
                  <a:pt x="1551559" y="161925"/>
                </a:lnTo>
                <a:lnTo>
                  <a:pt x="1551559" y="90449"/>
                </a:lnTo>
                <a:lnTo>
                  <a:pt x="1551025" y="89535"/>
                </a:lnTo>
                <a:lnTo>
                  <a:pt x="1551432" y="88265"/>
                </a:lnTo>
                <a:lnTo>
                  <a:pt x="1602574" y="88265"/>
                </a:lnTo>
                <a:lnTo>
                  <a:pt x="1604822" y="89535"/>
                </a:lnTo>
                <a:lnTo>
                  <a:pt x="1605927" y="89535"/>
                </a:lnTo>
                <a:lnTo>
                  <a:pt x="1606981" y="92075"/>
                </a:lnTo>
                <a:lnTo>
                  <a:pt x="1606981" y="12065"/>
                </a:lnTo>
                <a:lnTo>
                  <a:pt x="1604162" y="12065"/>
                </a:lnTo>
                <a:lnTo>
                  <a:pt x="1604441" y="9525"/>
                </a:lnTo>
                <a:lnTo>
                  <a:pt x="1598295" y="9525"/>
                </a:lnTo>
                <a:lnTo>
                  <a:pt x="1598650" y="12065"/>
                </a:lnTo>
                <a:lnTo>
                  <a:pt x="1590776" y="12065"/>
                </a:lnTo>
                <a:lnTo>
                  <a:pt x="1590421" y="10795"/>
                </a:lnTo>
                <a:lnTo>
                  <a:pt x="1588033" y="10795"/>
                </a:lnTo>
                <a:lnTo>
                  <a:pt x="1585747" y="9525"/>
                </a:lnTo>
                <a:lnTo>
                  <a:pt x="1584274" y="9525"/>
                </a:lnTo>
                <a:lnTo>
                  <a:pt x="1584020" y="9372"/>
                </a:lnTo>
                <a:lnTo>
                  <a:pt x="1584020" y="12065"/>
                </a:lnTo>
                <a:lnTo>
                  <a:pt x="1580489" y="12065"/>
                </a:lnTo>
                <a:lnTo>
                  <a:pt x="1580896" y="10795"/>
                </a:lnTo>
                <a:lnTo>
                  <a:pt x="1583563" y="10795"/>
                </a:lnTo>
                <a:lnTo>
                  <a:pt x="1584020" y="12065"/>
                </a:lnTo>
                <a:lnTo>
                  <a:pt x="1584020" y="9372"/>
                </a:lnTo>
                <a:lnTo>
                  <a:pt x="1582318" y="8255"/>
                </a:lnTo>
                <a:lnTo>
                  <a:pt x="1581810" y="8255"/>
                </a:lnTo>
                <a:lnTo>
                  <a:pt x="1580134" y="9525"/>
                </a:lnTo>
                <a:lnTo>
                  <a:pt x="1579016" y="9525"/>
                </a:lnTo>
                <a:lnTo>
                  <a:pt x="1576908" y="10795"/>
                </a:lnTo>
                <a:lnTo>
                  <a:pt x="1574888" y="9525"/>
                </a:lnTo>
                <a:lnTo>
                  <a:pt x="1565884" y="9525"/>
                </a:lnTo>
                <a:lnTo>
                  <a:pt x="1563446" y="10795"/>
                </a:lnTo>
                <a:lnTo>
                  <a:pt x="1559915" y="10795"/>
                </a:lnTo>
                <a:lnTo>
                  <a:pt x="1558251" y="6985"/>
                </a:lnTo>
                <a:lnTo>
                  <a:pt x="1556778" y="6985"/>
                </a:lnTo>
                <a:lnTo>
                  <a:pt x="1555165" y="9525"/>
                </a:lnTo>
                <a:lnTo>
                  <a:pt x="1554416" y="10795"/>
                </a:lnTo>
                <a:lnTo>
                  <a:pt x="1549438" y="10795"/>
                </a:lnTo>
                <a:lnTo>
                  <a:pt x="1546961" y="12065"/>
                </a:lnTo>
                <a:lnTo>
                  <a:pt x="1546212" y="12065"/>
                </a:lnTo>
                <a:lnTo>
                  <a:pt x="1546212" y="92075"/>
                </a:lnTo>
                <a:lnTo>
                  <a:pt x="1545856" y="92748"/>
                </a:lnTo>
                <a:lnTo>
                  <a:pt x="1545856" y="192405"/>
                </a:lnTo>
                <a:lnTo>
                  <a:pt x="1545551" y="193675"/>
                </a:lnTo>
                <a:lnTo>
                  <a:pt x="1544358" y="193675"/>
                </a:lnTo>
                <a:lnTo>
                  <a:pt x="1543913" y="192405"/>
                </a:lnTo>
                <a:lnTo>
                  <a:pt x="1545856" y="192405"/>
                </a:lnTo>
                <a:lnTo>
                  <a:pt x="1545856" y="92748"/>
                </a:lnTo>
                <a:lnTo>
                  <a:pt x="1545539" y="93345"/>
                </a:lnTo>
                <a:lnTo>
                  <a:pt x="1541856" y="93345"/>
                </a:lnTo>
                <a:lnTo>
                  <a:pt x="1541856" y="200025"/>
                </a:lnTo>
                <a:lnTo>
                  <a:pt x="1527251" y="200025"/>
                </a:lnTo>
                <a:lnTo>
                  <a:pt x="1527581" y="198755"/>
                </a:lnTo>
                <a:lnTo>
                  <a:pt x="1535925" y="198755"/>
                </a:lnTo>
                <a:lnTo>
                  <a:pt x="1537804" y="197485"/>
                </a:lnTo>
                <a:lnTo>
                  <a:pt x="1538643" y="197485"/>
                </a:lnTo>
                <a:lnTo>
                  <a:pt x="1540256" y="198755"/>
                </a:lnTo>
                <a:lnTo>
                  <a:pt x="1541830" y="198755"/>
                </a:lnTo>
                <a:lnTo>
                  <a:pt x="1541856" y="200025"/>
                </a:lnTo>
                <a:lnTo>
                  <a:pt x="1541856" y="93345"/>
                </a:lnTo>
                <a:lnTo>
                  <a:pt x="1529232" y="93345"/>
                </a:lnTo>
                <a:lnTo>
                  <a:pt x="1529232" y="193675"/>
                </a:lnTo>
                <a:lnTo>
                  <a:pt x="1528978" y="194945"/>
                </a:lnTo>
                <a:lnTo>
                  <a:pt x="1523504" y="194945"/>
                </a:lnTo>
                <a:lnTo>
                  <a:pt x="1523504" y="200025"/>
                </a:lnTo>
                <a:lnTo>
                  <a:pt x="1512849" y="200025"/>
                </a:lnTo>
                <a:lnTo>
                  <a:pt x="1512633" y="198755"/>
                </a:lnTo>
                <a:lnTo>
                  <a:pt x="1523352" y="198755"/>
                </a:lnTo>
                <a:lnTo>
                  <a:pt x="1523504" y="200025"/>
                </a:lnTo>
                <a:lnTo>
                  <a:pt x="1523504" y="194945"/>
                </a:lnTo>
                <a:lnTo>
                  <a:pt x="1516392" y="194945"/>
                </a:lnTo>
                <a:lnTo>
                  <a:pt x="1516176" y="193675"/>
                </a:lnTo>
                <a:lnTo>
                  <a:pt x="1529232" y="193675"/>
                </a:lnTo>
                <a:lnTo>
                  <a:pt x="1529232" y="93345"/>
                </a:lnTo>
                <a:lnTo>
                  <a:pt x="1525574" y="93345"/>
                </a:lnTo>
                <a:lnTo>
                  <a:pt x="1523593" y="92075"/>
                </a:lnTo>
                <a:lnTo>
                  <a:pt x="1523034" y="92075"/>
                </a:lnTo>
                <a:lnTo>
                  <a:pt x="1521561" y="93345"/>
                </a:lnTo>
                <a:lnTo>
                  <a:pt x="1516697" y="93345"/>
                </a:lnTo>
                <a:lnTo>
                  <a:pt x="1512989" y="92075"/>
                </a:lnTo>
                <a:lnTo>
                  <a:pt x="1510779" y="92075"/>
                </a:lnTo>
                <a:lnTo>
                  <a:pt x="1510779" y="192405"/>
                </a:lnTo>
                <a:lnTo>
                  <a:pt x="1510296" y="193675"/>
                </a:lnTo>
                <a:lnTo>
                  <a:pt x="1505635" y="193675"/>
                </a:lnTo>
                <a:lnTo>
                  <a:pt x="1505216" y="192405"/>
                </a:lnTo>
                <a:lnTo>
                  <a:pt x="1510779" y="192405"/>
                </a:lnTo>
                <a:lnTo>
                  <a:pt x="1510779" y="92075"/>
                </a:lnTo>
                <a:lnTo>
                  <a:pt x="1510626" y="92075"/>
                </a:lnTo>
                <a:lnTo>
                  <a:pt x="1507680" y="93345"/>
                </a:lnTo>
                <a:lnTo>
                  <a:pt x="1507109" y="93345"/>
                </a:lnTo>
                <a:lnTo>
                  <a:pt x="1505115" y="92075"/>
                </a:lnTo>
                <a:lnTo>
                  <a:pt x="1501851" y="92075"/>
                </a:lnTo>
                <a:lnTo>
                  <a:pt x="1501851" y="192405"/>
                </a:lnTo>
                <a:lnTo>
                  <a:pt x="1501406" y="193675"/>
                </a:lnTo>
                <a:lnTo>
                  <a:pt x="1498498" y="193675"/>
                </a:lnTo>
                <a:lnTo>
                  <a:pt x="1497888" y="192405"/>
                </a:lnTo>
                <a:lnTo>
                  <a:pt x="1501851" y="192405"/>
                </a:lnTo>
                <a:lnTo>
                  <a:pt x="1501851" y="92075"/>
                </a:lnTo>
                <a:lnTo>
                  <a:pt x="1496288" y="92075"/>
                </a:lnTo>
                <a:lnTo>
                  <a:pt x="1495298" y="93345"/>
                </a:lnTo>
                <a:lnTo>
                  <a:pt x="1492669" y="93345"/>
                </a:lnTo>
                <a:lnTo>
                  <a:pt x="1492669" y="192405"/>
                </a:lnTo>
                <a:lnTo>
                  <a:pt x="1492262" y="193675"/>
                </a:lnTo>
                <a:lnTo>
                  <a:pt x="1491716" y="193675"/>
                </a:lnTo>
                <a:lnTo>
                  <a:pt x="1490865" y="192405"/>
                </a:lnTo>
                <a:lnTo>
                  <a:pt x="1492669" y="192405"/>
                </a:lnTo>
                <a:lnTo>
                  <a:pt x="1492669" y="93345"/>
                </a:lnTo>
                <a:lnTo>
                  <a:pt x="1490789" y="93345"/>
                </a:lnTo>
                <a:lnTo>
                  <a:pt x="1490789" y="198755"/>
                </a:lnTo>
                <a:lnTo>
                  <a:pt x="1490306" y="200025"/>
                </a:lnTo>
                <a:lnTo>
                  <a:pt x="1474076" y="200025"/>
                </a:lnTo>
                <a:lnTo>
                  <a:pt x="1474393" y="198755"/>
                </a:lnTo>
                <a:lnTo>
                  <a:pt x="1490789" y="198755"/>
                </a:lnTo>
                <a:lnTo>
                  <a:pt x="1490789" y="93345"/>
                </a:lnTo>
                <a:lnTo>
                  <a:pt x="1484706" y="93345"/>
                </a:lnTo>
                <a:lnTo>
                  <a:pt x="1483563" y="92075"/>
                </a:lnTo>
                <a:lnTo>
                  <a:pt x="1483067" y="92075"/>
                </a:lnTo>
                <a:lnTo>
                  <a:pt x="1481531" y="92735"/>
                </a:lnTo>
                <a:lnTo>
                  <a:pt x="1481531" y="193675"/>
                </a:lnTo>
                <a:lnTo>
                  <a:pt x="1481150" y="194945"/>
                </a:lnTo>
                <a:lnTo>
                  <a:pt x="1472311" y="194945"/>
                </a:lnTo>
                <a:lnTo>
                  <a:pt x="1472730" y="193675"/>
                </a:lnTo>
                <a:lnTo>
                  <a:pt x="1481531" y="193675"/>
                </a:lnTo>
                <a:lnTo>
                  <a:pt x="1481531" y="92735"/>
                </a:lnTo>
                <a:lnTo>
                  <a:pt x="1480083" y="93345"/>
                </a:lnTo>
                <a:lnTo>
                  <a:pt x="1477632" y="93345"/>
                </a:lnTo>
                <a:lnTo>
                  <a:pt x="1473796" y="92075"/>
                </a:lnTo>
                <a:lnTo>
                  <a:pt x="1472476" y="92075"/>
                </a:lnTo>
                <a:lnTo>
                  <a:pt x="1470215" y="93345"/>
                </a:lnTo>
                <a:lnTo>
                  <a:pt x="1469313" y="93345"/>
                </a:lnTo>
                <a:lnTo>
                  <a:pt x="1467154" y="92075"/>
                </a:lnTo>
                <a:lnTo>
                  <a:pt x="1462849" y="93345"/>
                </a:lnTo>
                <a:lnTo>
                  <a:pt x="1460741" y="93345"/>
                </a:lnTo>
                <a:lnTo>
                  <a:pt x="1458709" y="92075"/>
                </a:lnTo>
                <a:lnTo>
                  <a:pt x="1455978" y="92075"/>
                </a:lnTo>
                <a:lnTo>
                  <a:pt x="1455978" y="193675"/>
                </a:lnTo>
                <a:lnTo>
                  <a:pt x="1455813" y="194945"/>
                </a:lnTo>
                <a:lnTo>
                  <a:pt x="1450822" y="194945"/>
                </a:lnTo>
                <a:lnTo>
                  <a:pt x="1450378" y="193675"/>
                </a:lnTo>
                <a:lnTo>
                  <a:pt x="1455978" y="193675"/>
                </a:lnTo>
                <a:lnTo>
                  <a:pt x="1455978" y="92075"/>
                </a:lnTo>
                <a:lnTo>
                  <a:pt x="1448676" y="92075"/>
                </a:lnTo>
                <a:lnTo>
                  <a:pt x="1448676" y="200025"/>
                </a:lnTo>
                <a:lnTo>
                  <a:pt x="1440637" y="200025"/>
                </a:lnTo>
                <a:lnTo>
                  <a:pt x="1440370" y="198755"/>
                </a:lnTo>
                <a:lnTo>
                  <a:pt x="1440891" y="198755"/>
                </a:lnTo>
                <a:lnTo>
                  <a:pt x="1442173" y="197485"/>
                </a:lnTo>
                <a:lnTo>
                  <a:pt x="1443215" y="197485"/>
                </a:lnTo>
                <a:lnTo>
                  <a:pt x="1445463" y="198755"/>
                </a:lnTo>
                <a:lnTo>
                  <a:pt x="1448371" y="198755"/>
                </a:lnTo>
                <a:lnTo>
                  <a:pt x="1448676" y="200025"/>
                </a:lnTo>
                <a:lnTo>
                  <a:pt x="1448676" y="92075"/>
                </a:lnTo>
                <a:lnTo>
                  <a:pt x="1440319" y="92075"/>
                </a:lnTo>
                <a:lnTo>
                  <a:pt x="1440319" y="198755"/>
                </a:lnTo>
                <a:lnTo>
                  <a:pt x="1436712" y="198755"/>
                </a:lnTo>
                <a:lnTo>
                  <a:pt x="1437195" y="197485"/>
                </a:lnTo>
                <a:lnTo>
                  <a:pt x="1439824" y="197485"/>
                </a:lnTo>
                <a:lnTo>
                  <a:pt x="1440319" y="198755"/>
                </a:lnTo>
                <a:lnTo>
                  <a:pt x="1440319" y="92075"/>
                </a:lnTo>
                <a:lnTo>
                  <a:pt x="1437513" y="92075"/>
                </a:lnTo>
                <a:lnTo>
                  <a:pt x="1437513" y="192405"/>
                </a:lnTo>
                <a:lnTo>
                  <a:pt x="1437106" y="193675"/>
                </a:lnTo>
                <a:lnTo>
                  <a:pt x="1436636" y="193675"/>
                </a:lnTo>
                <a:lnTo>
                  <a:pt x="1436636" y="198755"/>
                </a:lnTo>
                <a:lnTo>
                  <a:pt x="1436001" y="200025"/>
                </a:lnTo>
                <a:lnTo>
                  <a:pt x="1426870" y="200025"/>
                </a:lnTo>
                <a:lnTo>
                  <a:pt x="1426514" y="198755"/>
                </a:lnTo>
                <a:lnTo>
                  <a:pt x="1428572" y="198755"/>
                </a:lnTo>
                <a:lnTo>
                  <a:pt x="1431112" y="197485"/>
                </a:lnTo>
                <a:lnTo>
                  <a:pt x="1433093" y="196215"/>
                </a:lnTo>
                <a:lnTo>
                  <a:pt x="1435582" y="198755"/>
                </a:lnTo>
                <a:lnTo>
                  <a:pt x="1436636" y="198755"/>
                </a:lnTo>
                <a:lnTo>
                  <a:pt x="1436636" y="193675"/>
                </a:lnTo>
                <a:lnTo>
                  <a:pt x="1429118" y="193675"/>
                </a:lnTo>
                <a:lnTo>
                  <a:pt x="1428800" y="192405"/>
                </a:lnTo>
                <a:lnTo>
                  <a:pt x="1437513" y="192405"/>
                </a:lnTo>
                <a:lnTo>
                  <a:pt x="1437513" y="92075"/>
                </a:lnTo>
                <a:lnTo>
                  <a:pt x="1421345" y="92075"/>
                </a:lnTo>
                <a:lnTo>
                  <a:pt x="1421345" y="192405"/>
                </a:lnTo>
                <a:lnTo>
                  <a:pt x="1420901" y="193675"/>
                </a:lnTo>
                <a:lnTo>
                  <a:pt x="1420355" y="193675"/>
                </a:lnTo>
                <a:lnTo>
                  <a:pt x="1419504" y="192405"/>
                </a:lnTo>
                <a:lnTo>
                  <a:pt x="1421345" y="192405"/>
                </a:lnTo>
                <a:lnTo>
                  <a:pt x="1421345" y="92075"/>
                </a:lnTo>
                <a:lnTo>
                  <a:pt x="1413979" y="92075"/>
                </a:lnTo>
                <a:lnTo>
                  <a:pt x="1413979" y="192405"/>
                </a:lnTo>
                <a:lnTo>
                  <a:pt x="1413700" y="193306"/>
                </a:lnTo>
                <a:lnTo>
                  <a:pt x="1413700" y="198755"/>
                </a:lnTo>
                <a:lnTo>
                  <a:pt x="1413510" y="200025"/>
                </a:lnTo>
                <a:lnTo>
                  <a:pt x="1408645" y="200025"/>
                </a:lnTo>
                <a:lnTo>
                  <a:pt x="1407998" y="198755"/>
                </a:lnTo>
                <a:lnTo>
                  <a:pt x="1413700" y="198755"/>
                </a:lnTo>
                <a:lnTo>
                  <a:pt x="1413700" y="193306"/>
                </a:lnTo>
                <a:lnTo>
                  <a:pt x="1413586" y="193675"/>
                </a:lnTo>
                <a:lnTo>
                  <a:pt x="1413065" y="193675"/>
                </a:lnTo>
                <a:lnTo>
                  <a:pt x="1412176" y="192405"/>
                </a:lnTo>
                <a:lnTo>
                  <a:pt x="1413979" y="192405"/>
                </a:lnTo>
                <a:lnTo>
                  <a:pt x="1413979" y="92075"/>
                </a:lnTo>
                <a:lnTo>
                  <a:pt x="1401229" y="92075"/>
                </a:lnTo>
                <a:lnTo>
                  <a:pt x="1401229" y="200025"/>
                </a:lnTo>
                <a:lnTo>
                  <a:pt x="1399133" y="200025"/>
                </a:lnTo>
                <a:lnTo>
                  <a:pt x="1398905" y="198755"/>
                </a:lnTo>
                <a:lnTo>
                  <a:pt x="1401013" y="198755"/>
                </a:lnTo>
                <a:lnTo>
                  <a:pt x="1401229" y="200025"/>
                </a:lnTo>
                <a:lnTo>
                  <a:pt x="1401229" y="92075"/>
                </a:lnTo>
                <a:lnTo>
                  <a:pt x="1395857" y="92075"/>
                </a:lnTo>
                <a:lnTo>
                  <a:pt x="1395552" y="91909"/>
                </a:lnTo>
                <a:lnTo>
                  <a:pt x="1395552" y="192405"/>
                </a:lnTo>
                <a:lnTo>
                  <a:pt x="1395145" y="193675"/>
                </a:lnTo>
                <a:lnTo>
                  <a:pt x="1388211" y="193675"/>
                </a:lnTo>
                <a:lnTo>
                  <a:pt x="1388211" y="197485"/>
                </a:lnTo>
                <a:lnTo>
                  <a:pt x="1387843" y="198755"/>
                </a:lnTo>
                <a:lnTo>
                  <a:pt x="1350137" y="198755"/>
                </a:lnTo>
                <a:lnTo>
                  <a:pt x="1349730" y="197485"/>
                </a:lnTo>
                <a:lnTo>
                  <a:pt x="1388211" y="197485"/>
                </a:lnTo>
                <a:lnTo>
                  <a:pt x="1388211" y="193675"/>
                </a:lnTo>
                <a:lnTo>
                  <a:pt x="1374228" y="193675"/>
                </a:lnTo>
                <a:lnTo>
                  <a:pt x="1373873" y="192405"/>
                </a:lnTo>
                <a:lnTo>
                  <a:pt x="1395552" y="192405"/>
                </a:lnTo>
                <a:lnTo>
                  <a:pt x="1395552" y="91909"/>
                </a:lnTo>
                <a:lnTo>
                  <a:pt x="1393672" y="90805"/>
                </a:lnTo>
                <a:lnTo>
                  <a:pt x="1393139" y="90805"/>
                </a:lnTo>
                <a:lnTo>
                  <a:pt x="1391729" y="92075"/>
                </a:lnTo>
                <a:lnTo>
                  <a:pt x="1367993" y="92075"/>
                </a:lnTo>
                <a:lnTo>
                  <a:pt x="1367637" y="91757"/>
                </a:lnTo>
                <a:lnTo>
                  <a:pt x="1367637" y="192405"/>
                </a:lnTo>
                <a:lnTo>
                  <a:pt x="1367307" y="193675"/>
                </a:lnTo>
                <a:lnTo>
                  <a:pt x="1355610" y="193675"/>
                </a:lnTo>
                <a:lnTo>
                  <a:pt x="1355242" y="192405"/>
                </a:lnTo>
                <a:lnTo>
                  <a:pt x="1367637" y="192405"/>
                </a:lnTo>
                <a:lnTo>
                  <a:pt x="1367637" y="91757"/>
                </a:lnTo>
                <a:lnTo>
                  <a:pt x="1366596" y="90805"/>
                </a:lnTo>
                <a:lnTo>
                  <a:pt x="1366113" y="90805"/>
                </a:lnTo>
                <a:lnTo>
                  <a:pt x="1363179" y="92075"/>
                </a:lnTo>
                <a:lnTo>
                  <a:pt x="1360779" y="92075"/>
                </a:lnTo>
                <a:lnTo>
                  <a:pt x="1357515" y="90805"/>
                </a:lnTo>
                <a:lnTo>
                  <a:pt x="1356753" y="90805"/>
                </a:lnTo>
                <a:lnTo>
                  <a:pt x="1353439" y="92075"/>
                </a:lnTo>
                <a:lnTo>
                  <a:pt x="1351026" y="92075"/>
                </a:lnTo>
                <a:lnTo>
                  <a:pt x="1348054" y="90805"/>
                </a:lnTo>
                <a:lnTo>
                  <a:pt x="1347558" y="90805"/>
                </a:lnTo>
                <a:lnTo>
                  <a:pt x="1344841" y="92075"/>
                </a:lnTo>
                <a:lnTo>
                  <a:pt x="1342783" y="92075"/>
                </a:lnTo>
                <a:lnTo>
                  <a:pt x="1342453" y="91770"/>
                </a:lnTo>
                <a:lnTo>
                  <a:pt x="1342453" y="197485"/>
                </a:lnTo>
                <a:lnTo>
                  <a:pt x="1342250" y="198755"/>
                </a:lnTo>
                <a:lnTo>
                  <a:pt x="1340827" y="198755"/>
                </a:lnTo>
                <a:lnTo>
                  <a:pt x="1340446" y="197485"/>
                </a:lnTo>
                <a:lnTo>
                  <a:pt x="1342453" y="197485"/>
                </a:lnTo>
                <a:lnTo>
                  <a:pt x="1342453" y="91770"/>
                </a:lnTo>
                <a:lnTo>
                  <a:pt x="1341412" y="90805"/>
                </a:lnTo>
                <a:lnTo>
                  <a:pt x="1340040" y="89535"/>
                </a:lnTo>
                <a:lnTo>
                  <a:pt x="1339049" y="89535"/>
                </a:lnTo>
                <a:lnTo>
                  <a:pt x="1338199" y="88265"/>
                </a:lnTo>
                <a:lnTo>
                  <a:pt x="1338402" y="86995"/>
                </a:lnTo>
                <a:lnTo>
                  <a:pt x="1343304" y="86995"/>
                </a:lnTo>
                <a:lnTo>
                  <a:pt x="1346504" y="88265"/>
                </a:lnTo>
                <a:lnTo>
                  <a:pt x="1347584" y="88265"/>
                </a:lnTo>
                <a:lnTo>
                  <a:pt x="1350479" y="86995"/>
                </a:lnTo>
                <a:lnTo>
                  <a:pt x="1352283" y="86995"/>
                </a:lnTo>
                <a:lnTo>
                  <a:pt x="1356296" y="88265"/>
                </a:lnTo>
                <a:lnTo>
                  <a:pt x="1532674" y="88265"/>
                </a:lnTo>
                <a:lnTo>
                  <a:pt x="1534985" y="89535"/>
                </a:lnTo>
                <a:lnTo>
                  <a:pt x="1538097" y="90805"/>
                </a:lnTo>
                <a:lnTo>
                  <a:pt x="1539062" y="89535"/>
                </a:lnTo>
                <a:lnTo>
                  <a:pt x="1541030" y="89535"/>
                </a:lnTo>
                <a:lnTo>
                  <a:pt x="1543253" y="88265"/>
                </a:lnTo>
                <a:lnTo>
                  <a:pt x="1544535" y="89535"/>
                </a:lnTo>
                <a:lnTo>
                  <a:pt x="1546136" y="90805"/>
                </a:lnTo>
                <a:lnTo>
                  <a:pt x="1546212" y="92075"/>
                </a:lnTo>
                <a:lnTo>
                  <a:pt x="1546212" y="12065"/>
                </a:lnTo>
                <a:lnTo>
                  <a:pt x="1546009" y="12065"/>
                </a:lnTo>
                <a:lnTo>
                  <a:pt x="1545932" y="22225"/>
                </a:lnTo>
                <a:lnTo>
                  <a:pt x="1545374" y="22225"/>
                </a:lnTo>
                <a:lnTo>
                  <a:pt x="1544904" y="23495"/>
                </a:lnTo>
                <a:lnTo>
                  <a:pt x="1544599" y="23495"/>
                </a:lnTo>
                <a:lnTo>
                  <a:pt x="1544116" y="22225"/>
                </a:lnTo>
                <a:lnTo>
                  <a:pt x="1543812" y="22225"/>
                </a:lnTo>
                <a:lnTo>
                  <a:pt x="1544650" y="20955"/>
                </a:lnTo>
                <a:lnTo>
                  <a:pt x="1545932" y="22225"/>
                </a:lnTo>
                <a:lnTo>
                  <a:pt x="1545932" y="12026"/>
                </a:lnTo>
                <a:lnTo>
                  <a:pt x="1543773" y="10795"/>
                </a:lnTo>
                <a:lnTo>
                  <a:pt x="1536560" y="10795"/>
                </a:lnTo>
                <a:lnTo>
                  <a:pt x="1533461" y="12065"/>
                </a:lnTo>
                <a:lnTo>
                  <a:pt x="1532534" y="12065"/>
                </a:lnTo>
                <a:lnTo>
                  <a:pt x="1532534" y="22225"/>
                </a:lnTo>
                <a:lnTo>
                  <a:pt x="1531937" y="23495"/>
                </a:lnTo>
                <a:lnTo>
                  <a:pt x="1527416" y="23495"/>
                </a:lnTo>
                <a:lnTo>
                  <a:pt x="1525524" y="24765"/>
                </a:lnTo>
                <a:lnTo>
                  <a:pt x="1521256" y="24765"/>
                </a:lnTo>
                <a:lnTo>
                  <a:pt x="1519262" y="23495"/>
                </a:lnTo>
                <a:lnTo>
                  <a:pt x="1513027" y="23495"/>
                </a:lnTo>
                <a:lnTo>
                  <a:pt x="1512036" y="22225"/>
                </a:lnTo>
                <a:lnTo>
                  <a:pt x="1508633" y="24765"/>
                </a:lnTo>
                <a:lnTo>
                  <a:pt x="1506931" y="24765"/>
                </a:lnTo>
                <a:lnTo>
                  <a:pt x="1504518" y="23495"/>
                </a:lnTo>
                <a:lnTo>
                  <a:pt x="1503108" y="23495"/>
                </a:lnTo>
                <a:lnTo>
                  <a:pt x="1501990" y="24765"/>
                </a:lnTo>
                <a:lnTo>
                  <a:pt x="1500035" y="23495"/>
                </a:lnTo>
                <a:lnTo>
                  <a:pt x="1492808" y="23495"/>
                </a:lnTo>
                <a:lnTo>
                  <a:pt x="1491208" y="22225"/>
                </a:lnTo>
                <a:lnTo>
                  <a:pt x="1498752" y="20955"/>
                </a:lnTo>
                <a:lnTo>
                  <a:pt x="1532064" y="20955"/>
                </a:lnTo>
                <a:lnTo>
                  <a:pt x="1532534" y="22225"/>
                </a:lnTo>
                <a:lnTo>
                  <a:pt x="1532534" y="12065"/>
                </a:lnTo>
                <a:lnTo>
                  <a:pt x="1530400" y="12065"/>
                </a:lnTo>
                <a:lnTo>
                  <a:pt x="1529054" y="10795"/>
                </a:lnTo>
                <a:lnTo>
                  <a:pt x="1519783" y="10795"/>
                </a:lnTo>
                <a:lnTo>
                  <a:pt x="1518424" y="8255"/>
                </a:lnTo>
                <a:lnTo>
                  <a:pt x="1516049" y="8255"/>
                </a:lnTo>
                <a:lnTo>
                  <a:pt x="1516545" y="9525"/>
                </a:lnTo>
                <a:lnTo>
                  <a:pt x="1516697" y="10795"/>
                </a:lnTo>
                <a:lnTo>
                  <a:pt x="1514779" y="10795"/>
                </a:lnTo>
                <a:lnTo>
                  <a:pt x="1513941" y="12065"/>
                </a:lnTo>
                <a:lnTo>
                  <a:pt x="1511401" y="12065"/>
                </a:lnTo>
                <a:lnTo>
                  <a:pt x="1509966" y="10795"/>
                </a:lnTo>
                <a:lnTo>
                  <a:pt x="1503895" y="10795"/>
                </a:lnTo>
                <a:lnTo>
                  <a:pt x="1501419" y="12065"/>
                </a:lnTo>
                <a:lnTo>
                  <a:pt x="1489367" y="12065"/>
                </a:lnTo>
                <a:lnTo>
                  <a:pt x="1488821" y="10795"/>
                </a:lnTo>
                <a:lnTo>
                  <a:pt x="1486763" y="10795"/>
                </a:lnTo>
                <a:lnTo>
                  <a:pt x="1486763" y="22225"/>
                </a:lnTo>
                <a:lnTo>
                  <a:pt x="1486496" y="22225"/>
                </a:lnTo>
                <a:lnTo>
                  <a:pt x="1480769" y="23495"/>
                </a:lnTo>
                <a:lnTo>
                  <a:pt x="1474406" y="23495"/>
                </a:lnTo>
                <a:lnTo>
                  <a:pt x="1472209" y="24765"/>
                </a:lnTo>
                <a:lnTo>
                  <a:pt x="1457604" y="24765"/>
                </a:lnTo>
                <a:lnTo>
                  <a:pt x="1455089" y="23495"/>
                </a:lnTo>
                <a:lnTo>
                  <a:pt x="1451838" y="23495"/>
                </a:lnTo>
                <a:lnTo>
                  <a:pt x="1449578" y="24765"/>
                </a:lnTo>
                <a:lnTo>
                  <a:pt x="1447787" y="24765"/>
                </a:lnTo>
                <a:lnTo>
                  <a:pt x="1445412" y="23495"/>
                </a:lnTo>
                <a:lnTo>
                  <a:pt x="1443723" y="23495"/>
                </a:lnTo>
                <a:lnTo>
                  <a:pt x="1443151" y="24765"/>
                </a:lnTo>
                <a:lnTo>
                  <a:pt x="1432204" y="24765"/>
                </a:lnTo>
                <a:lnTo>
                  <a:pt x="1430020" y="23495"/>
                </a:lnTo>
                <a:lnTo>
                  <a:pt x="1422755" y="23495"/>
                </a:lnTo>
                <a:lnTo>
                  <a:pt x="1419098" y="22225"/>
                </a:lnTo>
                <a:lnTo>
                  <a:pt x="1414246" y="23495"/>
                </a:lnTo>
                <a:lnTo>
                  <a:pt x="1381721" y="23495"/>
                </a:lnTo>
                <a:lnTo>
                  <a:pt x="1372882" y="22225"/>
                </a:lnTo>
                <a:lnTo>
                  <a:pt x="1371650" y="22225"/>
                </a:lnTo>
                <a:lnTo>
                  <a:pt x="1360093" y="22225"/>
                </a:lnTo>
                <a:lnTo>
                  <a:pt x="1351254" y="23495"/>
                </a:lnTo>
                <a:lnTo>
                  <a:pt x="1348816" y="23495"/>
                </a:lnTo>
                <a:lnTo>
                  <a:pt x="1345463" y="22225"/>
                </a:lnTo>
                <a:lnTo>
                  <a:pt x="1344764" y="22225"/>
                </a:lnTo>
                <a:lnTo>
                  <a:pt x="1344129" y="20955"/>
                </a:lnTo>
                <a:lnTo>
                  <a:pt x="1344587" y="19685"/>
                </a:lnTo>
                <a:lnTo>
                  <a:pt x="1345171" y="19685"/>
                </a:lnTo>
                <a:lnTo>
                  <a:pt x="1347470" y="20955"/>
                </a:lnTo>
                <a:lnTo>
                  <a:pt x="1349057" y="22225"/>
                </a:lnTo>
                <a:lnTo>
                  <a:pt x="1351673" y="19685"/>
                </a:lnTo>
                <a:lnTo>
                  <a:pt x="1353820" y="19685"/>
                </a:lnTo>
                <a:lnTo>
                  <a:pt x="1354086" y="20955"/>
                </a:lnTo>
                <a:lnTo>
                  <a:pt x="1356702" y="22225"/>
                </a:lnTo>
                <a:lnTo>
                  <a:pt x="1359027" y="22225"/>
                </a:lnTo>
                <a:lnTo>
                  <a:pt x="1363383" y="19685"/>
                </a:lnTo>
                <a:lnTo>
                  <a:pt x="1367624" y="19685"/>
                </a:lnTo>
                <a:lnTo>
                  <a:pt x="1371650" y="22225"/>
                </a:lnTo>
                <a:lnTo>
                  <a:pt x="1375943" y="20955"/>
                </a:lnTo>
                <a:lnTo>
                  <a:pt x="1380439" y="20955"/>
                </a:lnTo>
                <a:lnTo>
                  <a:pt x="1382141" y="19685"/>
                </a:lnTo>
                <a:lnTo>
                  <a:pt x="1383207" y="20955"/>
                </a:lnTo>
                <a:lnTo>
                  <a:pt x="1396365" y="20955"/>
                </a:lnTo>
                <a:lnTo>
                  <a:pt x="1397825" y="19685"/>
                </a:lnTo>
                <a:lnTo>
                  <a:pt x="1398714" y="19685"/>
                </a:lnTo>
                <a:lnTo>
                  <a:pt x="1400657" y="20955"/>
                </a:lnTo>
                <a:lnTo>
                  <a:pt x="1446593" y="20955"/>
                </a:lnTo>
                <a:lnTo>
                  <a:pt x="1448257" y="19685"/>
                </a:lnTo>
                <a:lnTo>
                  <a:pt x="1448765" y="19685"/>
                </a:lnTo>
                <a:lnTo>
                  <a:pt x="1450746" y="20955"/>
                </a:lnTo>
                <a:lnTo>
                  <a:pt x="1484845" y="20955"/>
                </a:lnTo>
                <a:lnTo>
                  <a:pt x="1486763" y="22225"/>
                </a:lnTo>
                <a:lnTo>
                  <a:pt x="1486763" y="10795"/>
                </a:lnTo>
                <a:lnTo>
                  <a:pt x="1485836" y="10795"/>
                </a:lnTo>
                <a:lnTo>
                  <a:pt x="1483690" y="12065"/>
                </a:lnTo>
                <a:lnTo>
                  <a:pt x="1482547" y="12065"/>
                </a:lnTo>
                <a:lnTo>
                  <a:pt x="1479740" y="13335"/>
                </a:lnTo>
                <a:lnTo>
                  <a:pt x="1478229" y="12065"/>
                </a:lnTo>
                <a:lnTo>
                  <a:pt x="1475803" y="12065"/>
                </a:lnTo>
                <a:lnTo>
                  <a:pt x="1472501" y="13335"/>
                </a:lnTo>
                <a:lnTo>
                  <a:pt x="1469834" y="13335"/>
                </a:lnTo>
                <a:lnTo>
                  <a:pt x="1466697" y="10795"/>
                </a:lnTo>
                <a:lnTo>
                  <a:pt x="1461871" y="10795"/>
                </a:lnTo>
                <a:lnTo>
                  <a:pt x="1459128" y="12065"/>
                </a:lnTo>
                <a:lnTo>
                  <a:pt x="1451165" y="12065"/>
                </a:lnTo>
                <a:lnTo>
                  <a:pt x="1450289" y="13335"/>
                </a:lnTo>
                <a:lnTo>
                  <a:pt x="1448498" y="13335"/>
                </a:lnTo>
                <a:lnTo>
                  <a:pt x="1445971" y="12065"/>
                </a:lnTo>
                <a:lnTo>
                  <a:pt x="1444447" y="10795"/>
                </a:lnTo>
                <a:lnTo>
                  <a:pt x="1443177" y="10795"/>
                </a:lnTo>
                <a:lnTo>
                  <a:pt x="1441754" y="12065"/>
                </a:lnTo>
                <a:lnTo>
                  <a:pt x="1440357" y="12065"/>
                </a:lnTo>
                <a:lnTo>
                  <a:pt x="1438960" y="10795"/>
                </a:lnTo>
                <a:lnTo>
                  <a:pt x="1430489" y="10795"/>
                </a:lnTo>
                <a:lnTo>
                  <a:pt x="1428597" y="12065"/>
                </a:lnTo>
                <a:lnTo>
                  <a:pt x="1428000" y="12065"/>
                </a:lnTo>
                <a:lnTo>
                  <a:pt x="1426819" y="10795"/>
                </a:lnTo>
                <a:lnTo>
                  <a:pt x="1426311" y="10795"/>
                </a:lnTo>
                <a:lnTo>
                  <a:pt x="1424940" y="12065"/>
                </a:lnTo>
                <a:lnTo>
                  <a:pt x="1417675" y="12065"/>
                </a:lnTo>
                <a:lnTo>
                  <a:pt x="1415199" y="10795"/>
                </a:lnTo>
                <a:lnTo>
                  <a:pt x="1412760" y="10795"/>
                </a:lnTo>
                <a:lnTo>
                  <a:pt x="1411376" y="12065"/>
                </a:lnTo>
                <a:lnTo>
                  <a:pt x="1409001" y="12065"/>
                </a:lnTo>
                <a:lnTo>
                  <a:pt x="1406499" y="10795"/>
                </a:lnTo>
                <a:lnTo>
                  <a:pt x="1338897" y="10795"/>
                </a:lnTo>
                <a:lnTo>
                  <a:pt x="1338897" y="20955"/>
                </a:lnTo>
                <a:lnTo>
                  <a:pt x="1337183" y="20955"/>
                </a:lnTo>
                <a:lnTo>
                  <a:pt x="1335989" y="21475"/>
                </a:lnTo>
                <a:lnTo>
                  <a:pt x="1335989" y="89535"/>
                </a:lnTo>
                <a:lnTo>
                  <a:pt x="1335608" y="90805"/>
                </a:lnTo>
                <a:lnTo>
                  <a:pt x="1334185" y="90805"/>
                </a:lnTo>
                <a:lnTo>
                  <a:pt x="1334579" y="89535"/>
                </a:lnTo>
                <a:lnTo>
                  <a:pt x="1335989" y="89535"/>
                </a:lnTo>
                <a:lnTo>
                  <a:pt x="1335989" y="21475"/>
                </a:lnTo>
                <a:lnTo>
                  <a:pt x="1334236" y="22225"/>
                </a:lnTo>
                <a:lnTo>
                  <a:pt x="1333627" y="23495"/>
                </a:lnTo>
                <a:lnTo>
                  <a:pt x="1331455" y="23495"/>
                </a:lnTo>
                <a:lnTo>
                  <a:pt x="1331455" y="88265"/>
                </a:lnTo>
                <a:lnTo>
                  <a:pt x="1327594" y="88265"/>
                </a:lnTo>
                <a:lnTo>
                  <a:pt x="1327594" y="197485"/>
                </a:lnTo>
                <a:lnTo>
                  <a:pt x="1327073" y="198755"/>
                </a:lnTo>
                <a:lnTo>
                  <a:pt x="1326743" y="198755"/>
                </a:lnTo>
                <a:lnTo>
                  <a:pt x="1326210" y="197485"/>
                </a:lnTo>
                <a:lnTo>
                  <a:pt x="1327594" y="197485"/>
                </a:lnTo>
                <a:lnTo>
                  <a:pt x="1327594" y="88265"/>
                </a:lnTo>
                <a:lnTo>
                  <a:pt x="1324000" y="88265"/>
                </a:lnTo>
                <a:lnTo>
                  <a:pt x="1322628" y="89535"/>
                </a:lnTo>
                <a:lnTo>
                  <a:pt x="1322146" y="89535"/>
                </a:lnTo>
                <a:lnTo>
                  <a:pt x="1320520" y="88747"/>
                </a:lnTo>
                <a:lnTo>
                  <a:pt x="1320520" y="197485"/>
                </a:lnTo>
                <a:lnTo>
                  <a:pt x="1319872" y="198755"/>
                </a:lnTo>
                <a:lnTo>
                  <a:pt x="1315288" y="198755"/>
                </a:lnTo>
                <a:lnTo>
                  <a:pt x="1314843" y="197485"/>
                </a:lnTo>
                <a:lnTo>
                  <a:pt x="1320520" y="197485"/>
                </a:lnTo>
                <a:lnTo>
                  <a:pt x="1320520" y="88747"/>
                </a:lnTo>
                <a:lnTo>
                  <a:pt x="1319555" y="88265"/>
                </a:lnTo>
                <a:lnTo>
                  <a:pt x="1317536" y="88265"/>
                </a:lnTo>
                <a:lnTo>
                  <a:pt x="1314970" y="89535"/>
                </a:lnTo>
                <a:lnTo>
                  <a:pt x="1314437" y="89535"/>
                </a:lnTo>
                <a:lnTo>
                  <a:pt x="1311516" y="88265"/>
                </a:lnTo>
                <a:lnTo>
                  <a:pt x="1311109" y="88265"/>
                </a:lnTo>
                <a:lnTo>
                  <a:pt x="1311109" y="211455"/>
                </a:lnTo>
                <a:lnTo>
                  <a:pt x="1310487" y="212725"/>
                </a:lnTo>
                <a:lnTo>
                  <a:pt x="1309624" y="211455"/>
                </a:lnTo>
                <a:lnTo>
                  <a:pt x="1310208" y="210185"/>
                </a:lnTo>
                <a:lnTo>
                  <a:pt x="1311109" y="211455"/>
                </a:lnTo>
                <a:lnTo>
                  <a:pt x="1311109" y="88265"/>
                </a:lnTo>
                <a:lnTo>
                  <a:pt x="1309192" y="88265"/>
                </a:lnTo>
                <a:lnTo>
                  <a:pt x="1306855" y="89535"/>
                </a:lnTo>
                <a:lnTo>
                  <a:pt x="1301026" y="89535"/>
                </a:lnTo>
                <a:lnTo>
                  <a:pt x="1301026" y="210185"/>
                </a:lnTo>
                <a:lnTo>
                  <a:pt x="1300861" y="211455"/>
                </a:lnTo>
                <a:lnTo>
                  <a:pt x="1297901" y="211455"/>
                </a:lnTo>
                <a:lnTo>
                  <a:pt x="1296822" y="210185"/>
                </a:lnTo>
                <a:lnTo>
                  <a:pt x="1296543" y="210185"/>
                </a:lnTo>
                <a:lnTo>
                  <a:pt x="1296962" y="208915"/>
                </a:lnTo>
                <a:lnTo>
                  <a:pt x="1299502" y="208915"/>
                </a:lnTo>
                <a:lnTo>
                  <a:pt x="1300848" y="210185"/>
                </a:lnTo>
                <a:lnTo>
                  <a:pt x="1301026" y="210185"/>
                </a:lnTo>
                <a:lnTo>
                  <a:pt x="1301026" y="89535"/>
                </a:lnTo>
                <a:lnTo>
                  <a:pt x="1300264" y="89535"/>
                </a:lnTo>
                <a:lnTo>
                  <a:pt x="1300264" y="197485"/>
                </a:lnTo>
                <a:lnTo>
                  <a:pt x="1299895" y="198755"/>
                </a:lnTo>
                <a:lnTo>
                  <a:pt x="1298625" y="197485"/>
                </a:lnTo>
                <a:lnTo>
                  <a:pt x="1300264" y="197485"/>
                </a:lnTo>
                <a:lnTo>
                  <a:pt x="1300264" y="89535"/>
                </a:lnTo>
                <a:lnTo>
                  <a:pt x="1281849" y="89535"/>
                </a:lnTo>
                <a:lnTo>
                  <a:pt x="1281772" y="196215"/>
                </a:lnTo>
                <a:lnTo>
                  <a:pt x="1280363" y="196215"/>
                </a:lnTo>
                <a:lnTo>
                  <a:pt x="1280909" y="194945"/>
                </a:lnTo>
                <a:lnTo>
                  <a:pt x="1281772" y="196215"/>
                </a:lnTo>
                <a:lnTo>
                  <a:pt x="1281772" y="89509"/>
                </a:lnTo>
                <a:lnTo>
                  <a:pt x="1279169" y="88265"/>
                </a:lnTo>
                <a:lnTo>
                  <a:pt x="1275626" y="88265"/>
                </a:lnTo>
                <a:lnTo>
                  <a:pt x="1276261" y="86995"/>
                </a:lnTo>
                <a:lnTo>
                  <a:pt x="1330972" y="86995"/>
                </a:lnTo>
                <a:lnTo>
                  <a:pt x="1331455" y="88265"/>
                </a:lnTo>
                <a:lnTo>
                  <a:pt x="1331455" y="23495"/>
                </a:lnTo>
                <a:lnTo>
                  <a:pt x="1329588" y="23495"/>
                </a:lnTo>
                <a:lnTo>
                  <a:pt x="1327785" y="22225"/>
                </a:lnTo>
                <a:lnTo>
                  <a:pt x="1325626" y="20955"/>
                </a:lnTo>
                <a:lnTo>
                  <a:pt x="1316494" y="20955"/>
                </a:lnTo>
                <a:lnTo>
                  <a:pt x="1315059" y="22225"/>
                </a:lnTo>
                <a:lnTo>
                  <a:pt x="1311389" y="22225"/>
                </a:lnTo>
                <a:lnTo>
                  <a:pt x="1308392" y="20955"/>
                </a:lnTo>
                <a:lnTo>
                  <a:pt x="1302385" y="20955"/>
                </a:lnTo>
                <a:lnTo>
                  <a:pt x="1301813" y="22225"/>
                </a:lnTo>
                <a:lnTo>
                  <a:pt x="1298435" y="22225"/>
                </a:lnTo>
                <a:lnTo>
                  <a:pt x="1297292" y="20955"/>
                </a:lnTo>
                <a:lnTo>
                  <a:pt x="1275537" y="20955"/>
                </a:lnTo>
                <a:lnTo>
                  <a:pt x="1275537" y="88265"/>
                </a:lnTo>
                <a:lnTo>
                  <a:pt x="1275435" y="89535"/>
                </a:lnTo>
                <a:lnTo>
                  <a:pt x="1273098" y="89535"/>
                </a:lnTo>
                <a:lnTo>
                  <a:pt x="1273098" y="196215"/>
                </a:lnTo>
                <a:lnTo>
                  <a:pt x="1271066" y="196215"/>
                </a:lnTo>
                <a:lnTo>
                  <a:pt x="1271066" y="210185"/>
                </a:lnTo>
                <a:lnTo>
                  <a:pt x="1261122" y="210185"/>
                </a:lnTo>
                <a:lnTo>
                  <a:pt x="1260233" y="211455"/>
                </a:lnTo>
                <a:lnTo>
                  <a:pt x="1257706" y="211455"/>
                </a:lnTo>
                <a:lnTo>
                  <a:pt x="1255750" y="210185"/>
                </a:lnTo>
                <a:lnTo>
                  <a:pt x="1230604" y="210185"/>
                </a:lnTo>
                <a:lnTo>
                  <a:pt x="1230604" y="269875"/>
                </a:lnTo>
                <a:lnTo>
                  <a:pt x="1230210" y="271145"/>
                </a:lnTo>
                <a:lnTo>
                  <a:pt x="1227518" y="271145"/>
                </a:lnTo>
                <a:lnTo>
                  <a:pt x="1227289" y="269875"/>
                </a:lnTo>
                <a:lnTo>
                  <a:pt x="1230604" y="269875"/>
                </a:lnTo>
                <a:lnTo>
                  <a:pt x="1230604" y="210185"/>
                </a:lnTo>
                <a:lnTo>
                  <a:pt x="1227048" y="210185"/>
                </a:lnTo>
                <a:lnTo>
                  <a:pt x="1227467" y="208915"/>
                </a:lnTo>
                <a:lnTo>
                  <a:pt x="1270635" y="208915"/>
                </a:lnTo>
                <a:lnTo>
                  <a:pt x="1271066" y="210185"/>
                </a:lnTo>
                <a:lnTo>
                  <a:pt x="1271066" y="196215"/>
                </a:lnTo>
                <a:lnTo>
                  <a:pt x="1270800" y="196215"/>
                </a:lnTo>
                <a:lnTo>
                  <a:pt x="1271511" y="194945"/>
                </a:lnTo>
                <a:lnTo>
                  <a:pt x="1272679" y="194945"/>
                </a:lnTo>
                <a:lnTo>
                  <a:pt x="1273098" y="196215"/>
                </a:lnTo>
                <a:lnTo>
                  <a:pt x="1273098" y="89535"/>
                </a:lnTo>
                <a:lnTo>
                  <a:pt x="1272921" y="89535"/>
                </a:lnTo>
                <a:lnTo>
                  <a:pt x="1273276" y="88265"/>
                </a:lnTo>
                <a:lnTo>
                  <a:pt x="1275537" y="88265"/>
                </a:lnTo>
                <a:lnTo>
                  <a:pt x="1275537" y="20955"/>
                </a:lnTo>
                <a:lnTo>
                  <a:pt x="1267421" y="20955"/>
                </a:lnTo>
                <a:lnTo>
                  <a:pt x="1267421" y="86995"/>
                </a:lnTo>
                <a:lnTo>
                  <a:pt x="1266990" y="88265"/>
                </a:lnTo>
                <a:lnTo>
                  <a:pt x="1265466" y="88265"/>
                </a:lnTo>
                <a:lnTo>
                  <a:pt x="1265466" y="191135"/>
                </a:lnTo>
                <a:lnTo>
                  <a:pt x="1261732" y="191135"/>
                </a:lnTo>
                <a:lnTo>
                  <a:pt x="1262214" y="189865"/>
                </a:lnTo>
                <a:lnTo>
                  <a:pt x="1264996" y="189865"/>
                </a:lnTo>
                <a:lnTo>
                  <a:pt x="1265466" y="191135"/>
                </a:lnTo>
                <a:lnTo>
                  <a:pt x="1265466" y="88265"/>
                </a:lnTo>
                <a:lnTo>
                  <a:pt x="1254544" y="88265"/>
                </a:lnTo>
                <a:lnTo>
                  <a:pt x="1254480" y="196215"/>
                </a:lnTo>
                <a:lnTo>
                  <a:pt x="1252474" y="196215"/>
                </a:lnTo>
                <a:lnTo>
                  <a:pt x="1252829" y="194945"/>
                </a:lnTo>
                <a:lnTo>
                  <a:pt x="1254277" y="194945"/>
                </a:lnTo>
                <a:lnTo>
                  <a:pt x="1254480" y="196215"/>
                </a:lnTo>
                <a:lnTo>
                  <a:pt x="1254480" y="88303"/>
                </a:lnTo>
                <a:lnTo>
                  <a:pt x="1252829" y="89255"/>
                </a:lnTo>
                <a:lnTo>
                  <a:pt x="1252829" y="191135"/>
                </a:lnTo>
                <a:lnTo>
                  <a:pt x="1247635" y="191135"/>
                </a:lnTo>
                <a:lnTo>
                  <a:pt x="1248168" y="189865"/>
                </a:lnTo>
                <a:lnTo>
                  <a:pt x="1252156" y="189865"/>
                </a:lnTo>
                <a:lnTo>
                  <a:pt x="1252829" y="191135"/>
                </a:lnTo>
                <a:lnTo>
                  <a:pt x="1252829" y="89255"/>
                </a:lnTo>
                <a:lnTo>
                  <a:pt x="1252321" y="89535"/>
                </a:lnTo>
                <a:lnTo>
                  <a:pt x="1239812" y="89535"/>
                </a:lnTo>
                <a:lnTo>
                  <a:pt x="1239977" y="88265"/>
                </a:lnTo>
                <a:lnTo>
                  <a:pt x="1242199" y="88265"/>
                </a:lnTo>
                <a:lnTo>
                  <a:pt x="1241704" y="86995"/>
                </a:lnTo>
                <a:lnTo>
                  <a:pt x="1241602" y="85725"/>
                </a:lnTo>
                <a:lnTo>
                  <a:pt x="1241729" y="85725"/>
                </a:lnTo>
                <a:lnTo>
                  <a:pt x="1243660" y="84455"/>
                </a:lnTo>
                <a:lnTo>
                  <a:pt x="1245501" y="84455"/>
                </a:lnTo>
                <a:lnTo>
                  <a:pt x="1248943" y="85725"/>
                </a:lnTo>
                <a:lnTo>
                  <a:pt x="1250632" y="86995"/>
                </a:lnTo>
                <a:lnTo>
                  <a:pt x="1267421" y="86995"/>
                </a:lnTo>
                <a:lnTo>
                  <a:pt x="1267421" y="20955"/>
                </a:lnTo>
                <a:lnTo>
                  <a:pt x="1265110" y="20955"/>
                </a:lnTo>
                <a:lnTo>
                  <a:pt x="1264361" y="19685"/>
                </a:lnTo>
                <a:lnTo>
                  <a:pt x="1263662" y="19685"/>
                </a:lnTo>
                <a:lnTo>
                  <a:pt x="1263459" y="18415"/>
                </a:lnTo>
                <a:lnTo>
                  <a:pt x="1267879" y="18415"/>
                </a:lnTo>
                <a:lnTo>
                  <a:pt x="1271003" y="19685"/>
                </a:lnTo>
                <a:lnTo>
                  <a:pt x="1287538" y="19685"/>
                </a:lnTo>
                <a:lnTo>
                  <a:pt x="1290027" y="18415"/>
                </a:lnTo>
                <a:lnTo>
                  <a:pt x="1290980" y="18415"/>
                </a:lnTo>
                <a:lnTo>
                  <a:pt x="1292898" y="19685"/>
                </a:lnTo>
                <a:lnTo>
                  <a:pt x="1338618" y="19685"/>
                </a:lnTo>
                <a:lnTo>
                  <a:pt x="1338897" y="20955"/>
                </a:lnTo>
                <a:lnTo>
                  <a:pt x="1338897" y="10795"/>
                </a:lnTo>
                <a:lnTo>
                  <a:pt x="1336802" y="10795"/>
                </a:lnTo>
                <a:lnTo>
                  <a:pt x="1333715" y="9525"/>
                </a:lnTo>
                <a:lnTo>
                  <a:pt x="1333398" y="9525"/>
                </a:lnTo>
                <a:lnTo>
                  <a:pt x="1331391" y="12065"/>
                </a:lnTo>
                <a:lnTo>
                  <a:pt x="1329461" y="10795"/>
                </a:lnTo>
                <a:lnTo>
                  <a:pt x="1322235" y="10795"/>
                </a:lnTo>
                <a:lnTo>
                  <a:pt x="1320850" y="9525"/>
                </a:lnTo>
                <a:lnTo>
                  <a:pt x="1320368" y="9525"/>
                </a:lnTo>
                <a:lnTo>
                  <a:pt x="1317129" y="10795"/>
                </a:lnTo>
                <a:lnTo>
                  <a:pt x="1314475" y="10795"/>
                </a:lnTo>
                <a:lnTo>
                  <a:pt x="1311071" y="9525"/>
                </a:lnTo>
                <a:lnTo>
                  <a:pt x="1264742" y="9525"/>
                </a:lnTo>
                <a:lnTo>
                  <a:pt x="1262024" y="8255"/>
                </a:lnTo>
                <a:lnTo>
                  <a:pt x="1259801" y="8255"/>
                </a:lnTo>
                <a:lnTo>
                  <a:pt x="1259789" y="18415"/>
                </a:lnTo>
                <a:lnTo>
                  <a:pt x="1259535" y="19685"/>
                </a:lnTo>
                <a:lnTo>
                  <a:pt x="1256614" y="19685"/>
                </a:lnTo>
                <a:lnTo>
                  <a:pt x="1254658" y="20955"/>
                </a:lnTo>
                <a:lnTo>
                  <a:pt x="1253845" y="20955"/>
                </a:lnTo>
                <a:lnTo>
                  <a:pt x="1252169" y="19685"/>
                </a:lnTo>
                <a:lnTo>
                  <a:pt x="1251292" y="19685"/>
                </a:lnTo>
                <a:lnTo>
                  <a:pt x="1249133" y="20955"/>
                </a:lnTo>
                <a:lnTo>
                  <a:pt x="1236941" y="20955"/>
                </a:lnTo>
                <a:lnTo>
                  <a:pt x="1236941" y="86995"/>
                </a:lnTo>
                <a:lnTo>
                  <a:pt x="1236433" y="88265"/>
                </a:lnTo>
                <a:lnTo>
                  <a:pt x="1231823" y="88265"/>
                </a:lnTo>
                <a:lnTo>
                  <a:pt x="1229207" y="86995"/>
                </a:lnTo>
                <a:lnTo>
                  <a:pt x="1228432" y="86995"/>
                </a:lnTo>
                <a:lnTo>
                  <a:pt x="1226769" y="88265"/>
                </a:lnTo>
                <a:lnTo>
                  <a:pt x="1223479" y="88265"/>
                </a:lnTo>
                <a:lnTo>
                  <a:pt x="1223479" y="207645"/>
                </a:lnTo>
                <a:lnTo>
                  <a:pt x="1223416" y="208445"/>
                </a:lnTo>
                <a:lnTo>
                  <a:pt x="1223416" y="258445"/>
                </a:lnTo>
                <a:lnTo>
                  <a:pt x="1219885" y="258445"/>
                </a:lnTo>
                <a:lnTo>
                  <a:pt x="1220635" y="257175"/>
                </a:lnTo>
                <a:lnTo>
                  <a:pt x="1222933" y="257175"/>
                </a:lnTo>
                <a:lnTo>
                  <a:pt x="1223416" y="258445"/>
                </a:lnTo>
                <a:lnTo>
                  <a:pt x="1223416" y="208445"/>
                </a:lnTo>
                <a:lnTo>
                  <a:pt x="1223378" y="208915"/>
                </a:lnTo>
                <a:lnTo>
                  <a:pt x="1223187" y="208915"/>
                </a:lnTo>
                <a:lnTo>
                  <a:pt x="1222044" y="210185"/>
                </a:lnTo>
                <a:lnTo>
                  <a:pt x="1219276" y="210185"/>
                </a:lnTo>
                <a:lnTo>
                  <a:pt x="1219009" y="208915"/>
                </a:lnTo>
                <a:lnTo>
                  <a:pt x="1219212" y="207645"/>
                </a:lnTo>
                <a:lnTo>
                  <a:pt x="1223479" y="207645"/>
                </a:lnTo>
                <a:lnTo>
                  <a:pt x="1223479" y="88265"/>
                </a:lnTo>
                <a:lnTo>
                  <a:pt x="1219860" y="88265"/>
                </a:lnTo>
                <a:lnTo>
                  <a:pt x="1217739" y="86995"/>
                </a:lnTo>
                <a:lnTo>
                  <a:pt x="1216621" y="86995"/>
                </a:lnTo>
                <a:lnTo>
                  <a:pt x="1216139" y="87274"/>
                </a:lnTo>
                <a:lnTo>
                  <a:pt x="1216139" y="208915"/>
                </a:lnTo>
                <a:lnTo>
                  <a:pt x="1215910" y="210185"/>
                </a:lnTo>
                <a:lnTo>
                  <a:pt x="1212062" y="210185"/>
                </a:lnTo>
                <a:lnTo>
                  <a:pt x="1211694" y="208915"/>
                </a:lnTo>
                <a:lnTo>
                  <a:pt x="1216139" y="208915"/>
                </a:lnTo>
                <a:lnTo>
                  <a:pt x="1216139" y="87274"/>
                </a:lnTo>
                <a:lnTo>
                  <a:pt x="1214386" y="88265"/>
                </a:lnTo>
                <a:lnTo>
                  <a:pt x="1211440" y="88265"/>
                </a:lnTo>
                <a:lnTo>
                  <a:pt x="1211440" y="208915"/>
                </a:lnTo>
                <a:lnTo>
                  <a:pt x="1203667" y="208915"/>
                </a:lnTo>
                <a:lnTo>
                  <a:pt x="1203274" y="207645"/>
                </a:lnTo>
                <a:lnTo>
                  <a:pt x="1211148" y="207645"/>
                </a:lnTo>
                <a:lnTo>
                  <a:pt x="1211440" y="208915"/>
                </a:lnTo>
                <a:lnTo>
                  <a:pt x="1211440" y="88265"/>
                </a:lnTo>
                <a:lnTo>
                  <a:pt x="1208874" y="88265"/>
                </a:lnTo>
                <a:lnTo>
                  <a:pt x="1208874" y="194945"/>
                </a:lnTo>
                <a:lnTo>
                  <a:pt x="1201267" y="194945"/>
                </a:lnTo>
                <a:lnTo>
                  <a:pt x="1201635" y="193675"/>
                </a:lnTo>
                <a:lnTo>
                  <a:pt x="1208620" y="193675"/>
                </a:lnTo>
                <a:lnTo>
                  <a:pt x="1208874" y="194945"/>
                </a:lnTo>
                <a:lnTo>
                  <a:pt x="1208874" y="88265"/>
                </a:lnTo>
                <a:lnTo>
                  <a:pt x="1208735" y="88265"/>
                </a:lnTo>
                <a:lnTo>
                  <a:pt x="1208735" y="188595"/>
                </a:lnTo>
                <a:lnTo>
                  <a:pt x="1208557" y="189865"/>
                </a:lnTo>
                <a:lnTo>
                  <a:pt x="1205407" y="189865"/>
                </a:lnTo>
                <a:lnTo>
                  <a:pt x="1205001" y="188595"/>
                </a:lnTo>
                <a:lnTo>
                  <a:pt x="1208735" y="188595"/>
                </a:lnTo>
                <a:lnTo>
                  <a:pt x="1208735" y="88265"/>
                </a:lnTo>
                <a:lnTo>
                  <a:pt x="1199515" y="88265"/>
                </a:lnTo>
                <a:lnTo>
                  <a:pt x="1199222" y="86995"/>
                </a:lnTo>
                <a:lnTo>
                  <a:pt x="1198867" y="85725"/>
                </a:lnTo>
                <a:lnTo>
                  <a:pt x="1236141" y="85725"/>
                </a:lnTo>
                <a:lnTo>
                  <a:pt x="1236941" y="86995"/>
                </a:lnTo>
                <a:lnTo>
                  <a:pt x="1236941" y="20955"/>
                </a:lnTo>
                <a:lnTo>
                  <a:pt x="1226820" y="20955"/>
                </a:lnTo>
                <a:lnTo>
                  <a:pt x="1224915" y="19685"/>
                </a:lnTo>
                <a:lnTo>
                  <a:pt x="1194079" y="19685"/>
                </a:lnTo>
                <a:lnTo>
                  <a:pt x="1194079" y="188595"/>
                </a:lnTo>
                <a:lnTo>
                  <a:pt x="1193838" y="189865"/>
                </a:lnTo>
                <a:lnTo>
                  <a:pt x="1190485" y="189865"/>
                </a:lnTo>
                <a:lnTo>
                  <a:pt x="1190485" y="207645"/>
                </a:lnTo>
                <a:lnTo>
                  <a:pt x="1189990" y="208915"/>
                </a:lnTo>
                <a:lnTo>
                  <a:pt x="1159217" y="208915"/>
                </a:lnTo>
                <a:lnTo>
                  <a:pt x="1159217" y="255905"/>
                </a:lnTo>
                <a:lnTo>
                  <a:pt x="1158963" y="257175"/>
                </a:lnTo>
                <a:lnTo>
                  <a:pt x="1154137" y="257175"/>
                </a:lnTo>
                <a:lnTo>
                  <a:pt x="1153756" y="255905"/>
                </a:lnTo>
                <a:lnTo>
                  <a:pt x="1159217" y="255905"/>
                </a:lnTo>
                <a:lnTo>
                  <a:pt x="1159217" y="208915"/>
                </a:lnTo>
                <a:lnTo>
                  <a:pt x="1152296" y="208915"/>
                </a:lnTo>
                <a:lnTo>
                  <a:pt x="1151978" y="207645"/>
                </a:lnTo>
                <a:lnTo>
                  <a:pt x="1190485" y="207645"/>
                </a:lnTo>
                <a:lnTo>
                  <a:pt x="1190485" y="189865"/>
                </a:lnTo>
                <a:lnTo>
                  <a:pt x="1185316" y="189865"/>
                </a:lnTo>
                <a:lnTo>
                  <a:pt x="1185113" y="188595"/>
                </a:lnTo>
                <a:lnTo>
                  <a:pt x="1194079" y="188595"/>
                </a:lnTo>
                <a:lnTo>
                  <a:pt x="1194079" y="19685"/>
                </a:lnTo>
                <a:lnTo>
                  <a:pt x="1192390" y="19685"/>
                </a:lnTo>
                <a:lnTo>
                  <a:pt x="1192390" y="86995"/>
                </a:lnTo>
                <a:lnTo>
                  <a:pt x="1192034" y="88265"/>
                </a:lnTo>
                <a:lnTo>
                  <a:pt x="1186573" y="88265"/>
                </a:lnTo>
                <a:lnTo>
                  <a:pt x="1184922" y="86995"/>
                </a:lnTo>
                <a:lnTo>
                  <a:pt x="1184706" y="85725"/>
                </a:lnTo>
                <a:lnTo>
                  <a:pt x="1191272" y="85725"/>
                </a:lnTo>
                <a:lnTo>
                  <a:pt x="1192149" y="86995"/>
                </a:lnTo>
                <a:lnTo>
                  <a:pt x="1192390" y="86995"/>
                </a:lnTo>
                <a:lnTo>
                  <a:pt x="1192390" y="19685"/>
                </a:lnTo>
                <a:lnTo>
                  <a:pt x="1184287" y="19685"/>
                </a:lnTo>
                <a:lnTo>
                  <a:pt x="1181430" y="18554"/>
                </a:lnTo>
                <a:lnTo>
                  <a:pt x="1181430" y="85725"/>
                </a:lnTo>
                <a:lnTo>
                  <a:pt x="1181328" y="86995"/>
                </a:lnTo>
                <a:lnTo>
                  <a:pt x="1180109" y="88265"/>
                </a:lnTo>
                <a:lnTo>
                  <a:pt x="1179664" y="88265"/>
                </a:lnTo>
                <a:lnTo>
                  <a:pt x="1179664" y="194945"/>
                </a:lnTo>
                <a:lnTo>
                  <a:pt x="1177607" y="194945"/>
                </a:lnTo>
                <a:lnTo>
                  <a:pt x="1177391" y="193675"/>
                </a:lnTo>
                <a:lnTo>
                  <a:pt x="1179283" y="193675"/>
                </a:lnTo>
                <a:lnTo>
                  <a:pt x="1179664" y="194945"/>
                </a:lnTo>
                <a:lnTo>
                  <a:pt x="1179664" y="88265"/>
                </a:lnTo>
                <a:lnTo>
                  <a:pt x="1178915" y="88265"/>
                </a:lnTo>
                <a:lnTo>
                  <a:pt x="1176286" y="86995"/>
                </a:lnTo>
                <a:lnTo>
                  <a:pt x="1175004" y="86995"/>
                </a:lnTo>
                <a:lnTo>
                  <a:pt x="1172768" y="88265"/>
                </a:lnTo>
                <a:lnTo>
                  <a:pt x="1170381" y="88265"/>
                </a:lnTo>
                <a:lnTo>
                  <a:pt x="1169568" y="86995"/>
                </a:lnTo>
                <a:lnTo>
                  <a:pt x="1169847" y="85725"/>
                </a:lnTo>
                <a:lnTo>
                  <a:pt x="1171752" y="85725"/>
                </a:lnTo>
                <a:lnTo>
                  <a:pt x="1173810" y="84455"/>
                </a:lnTo>
                <a:lnTo>
                  <a:pt x="1179156" y="84455"/>
                </a:lnTo>
                <a:lnTo>
                  <a:pt x="1180617" y="85725"/>
                </a:lnTo>
                <a:lnTo>
                  <a:pt x="1181430" y="85725"/>
                </a:lnTo>
                <a:lnTo>
                  <a:pt x="1181430" y="18554"/>
                </a:lnTo>
                <a:lnTo>
                  <a:pt x="1181100" y="18415"/>
                </a:lnTo>
                <a:lnTo>
                  <a:pt x="1180909" y="18415"/>
                </a:lnTo>
                <a:lnTo>
                  <a:pt x="1181950" y="17145"/>
                </a:lnTo>
                <a:lnTo>
                  <a:pt x="1184732" y="17145"/>
                </a:lnTo>
                <a:lnTo>
                  <a:pt x="1185824" y="18415"/>
                </a:lnTo>
                <a:lnTo>
                  <a:pt x="1259789" y="18415"/>
                </a:lnTo>
                <a:lnTo>
                  <a:pt x="1259789" y="8267"/>
                </a:lnTo>
                <a:lnTo>
                  <a:pt x="1256525" y="9525"/>
                </a:lnTo>
                <a:lnTo>
                  <a:pt x="1253896" y="9525"/>
                </a:lnTo>
                <a:lnTo>
                  <a:pt x="1250467" y="8255"/>
                </a:lnTo>
                <a:lnTo>
                  <a:pt x="1247876" y="8255"/>
                </a:lnTo>
                <a:lnTo>
                  <a:pt x="1247038" y="9525"/>
                </a:lnTo>
                <a:lnTo>
                  <a:pt x="1240713" y="9525"/>
                </a:lnTo>
                <a:lnTo>
                  <a:pt x="1237068" y="6985"/>
                </a:lnTo>
                <a:lnTo>
                  <a:pt x="1235811" y="6985"/>
                </a:lnTo>
                <a:lnTo>
                  <a:pt x="1234325" y="8255"/>
                </a:lnTo>
                <a:lnTo>
                  <a:pt x="1234059" y="8255"/>
                </a:lnTo>
                <a:lnTo>
                  <a:pt x="1232331" y="9525"/>
                </a:lnTo>
                <a:lnTo>
                  <a:pt x="1230909" y="8255"/>
                </a:lnTo>
                <a:lnTo>
                  <a:pt x="1219568" y="8255"/>
                </a:lnTo>
                <a:lnTo>
                  <a:pt x="1217282" y="9525"/>
                </a:lnTo>
                <a:lnTo>
                  <a:pt x="1215732" y="9525"/>
                </a:lnTo>
                <a:lnTo>
                  <a:pt x="1212570" y="8255"/>
                </a:lnTo>
                <a:lnTo>
                  <a:pt x="1210881" y="6985"/>
                </a:lnTo>
                <a:lnTo>
                  <a:pt x="1190129" y="6985"/>
                </a:lnTo>
                <a:lnTo>
                  <a:pt x="1188148" y="5715"/>
                </a:lnTo>
                <a:lnTo>
                  <a:pt x="1187259" y="5715"/>
                </a:lnTo>
                <a:lnTo>
                  <a:pt x="1185291" y="6985"/>
                </a:lnTo>
                <a:lnTo>
                  <a:pt x="1178217" y="6985"/>
                </a:lnTo>
                <a:lnTo>
                  <a:pt x="1178217" y="18415"/>
                </a:lnTo>
                <a:lnTo>
                  <a:pt x="1178013" y="18415"/>
                </a:lnTo>
                <a:lnTo>
                  <a:pt x="1176362" y="19685"/>
                </a:lnTo>
                <a:lnTo>
                  <a:pt x="1172692" y="19685"/>
                </a:lnTo>
                <a:lnTo>
                  <a:pt x="1170647" y="18415"/>
                </a:lnTo>
                <a:lnTo>
                  <a:pt x="1169606" y="18415"/>
                </a:lnTo>
                <a:lnTo>
                  <a:pt x="1167574" y="19685"/>
                </a:lnTo>
                <a:lnTo>
                  <a:pt x="1166622" y="19685"/>
                </a:lnTo>
                <a:lnTo>
                  <a:pt x="1165186" y="18415"/>
                </a:lnTo>
                <a:lnTo>
                  <a:pt x="1164653" y="18415"/>
                </a:lnTo>
                <a:lnTo>
                  <a:pt x="1163218" y="19227"/>
                </a:lnTo>
                <a:lnTo>
                  <a:pt x="1163218" y="86995"/>
                </a:lnTo>
                <a:lnTo>
                  <a:pt x="1162799" y="88265"/>
                </a:lnTo>
                <a:lnTo>
                  <a:pt x="1161199" y="88265"/>
                </a:lnTo>
                <a:lnTo>
                  <a:pt x="1160957" y="86995"/>
                </a:lnTo>
                <a:lnTo>
                  <a:pt x="1163218" y="86995"/>
                </a:lnTo>
                <a:lnTo>
                  <a:pt x="1163218" y="19227"/>
                </a:lnTo>
                <a:lnTo>
                  <a:pt x="1162380" y="19685"/>
                </a:lnTo>
                <a:lnTo>
                  <a:pt x="1156004" y="19685"/>
                </a:lnTo>
                <a:lnTo>
                  <a:pt x="1156004" y="85725"/>
                </a:lnTo>
                <a:lnTo>
                  <a:pt x="1155103" y="86995"/>
                </a:lnTo>
                <a:lnTo>
                  <a:pt x="1152004" y="88265"/>
                </a:lnTo>
                <a:lnTo>
                  <a:pt x="1151458" y="88265"/>
                </a:lnTo>
                <a:lnTo>
                  <a:pt x="1150277" y="87210"/>
                </a:lnTo>
                <a:lnTo>
                  <a:pt x="1150277" y="194945"/>
                </a:lnTo>
                <a:lnTo>
                  <a:pt x="1146797" y="194945"/>
                </a:lnTo>
                <a:lnTo>
                  <a:pt x="1146352" y="193675"/>
                </a:lnTo>
                <a:lnTo>
                  <a:pt x="1149807" y="193675"/>
                </a:lnTo>
                <a:lnTo>
                  <a:pt x="1150277" y="194945"/>
                </a:lnTo>
                <a:lnTo>
                  <a:pt x="1150277" y="87210"/>
                </a:lnTo>
                <a:lnTo>
                  <a:pt x="1150048" y="86995"/>
                </a:lnTo>
                <a:lnTo>
                  <a:pt x="1146327" y="86995"/>
                </a:lnTo>
                <a:lnTo>
                  <a:pt x="1146327" y="207645"/>
                </a:lnTo>
                <a:lnTo>
                  <a:pt x="1146048" y="208915"/>
                </a:lnTo>
                <a:lnTo>
                  <a:pt x="1130427" y="208915"/>
                </a:lnTo>
                <a:lnTo>
                  <a:pt x="1130236" y="207645"/>
                </a:lnTo>
                <a:lnTo>
                  <a:pt x="1146327" y="207645"/>
                </a:lnTo>
                <a:lnTo>
                  <a:pt x="1146327" y="86995"/>
                </a:lnTo>
                <a:lnTo>
                  <a:pt x="1126058" y="86995"/>
                </a:lnTo>
                <a:lnTo>
                  <a:pt x="1126058" y="268605"/>
                </a:lnTo>
                <a:lnTo>
                  <a:pt x="1123988" y="269875"/>
                </a:lnTo>
                <a:lnTo>
                  <a:pt x="1122210" y="268605"/>
                </a:lnTo>
                <a:lnTo>
                  <a:pt x="1119492" y="268605"/>
                </a:lnTo>
                <a:lnTo>
                  <a:pt x="1120025" y="267335"/>
                </a:lnTo>
                <a:lnTo>
                  <a:pt x="1124978" y="267335"/>
                </a:lnTo>
                <a:lnTo>
                  <a:pt x="1126058" y="268605"/>
                </a:lnTo>
                <a:lnTo>
                  <a:pt x="1126058" y="86995"/>
                </a:lnTo>
                <a:lnTo>
                  <a:pt x="1124597" y="86995"/>
                </a:lnTo>
                <a:lnTo>
                  <a:pt x="1124597" y="255905"/>
                </a:lnTo>
                <a:lnTo>
                  <a:pt x="1124000" y="257175"/>
                </a:lnTo>
                <a:lnTo>
                  <a:pt x="1119390" y="257175"/>
                </a:lnTo>
                <a:lnTo>
                  <a:pt x="1118933" y="255905"/>
                </a:lnTo>
                <a:lnTo>
                  <a:pt x="1124597" y="255905"/>
                </a:lnTo>
                <a:lnTo>
                  <a:pt x="1124597" y="86995"/>
                </a:lnTo>
                <a:lnTo>
                  <a:pt x="1120660" y="86995"/>
                </a:lnTo>
                <a:lnTo>
                  <a:pt x="1120660" y="206375"/>
                </a:lnTo>
                <a:lnTo>
                  <a:pt x="1118362" y="207645"/>
                </a:lnTo>
                <a:lnTo>
                  <a:pt x="1116279" y="207645"/>
                </a:lnTo>
                <a:lnTo>
                  <a:pt x="1113929" y="206375"/>
                </a:lnTo>
                <a:lnTo>
                  <a:pt x="1120660" y="206375"/>
                </a:lnTo>
                <a:lnTo>
                  <a:pt x="1120660" y="86995"/>
                </a:lnTo>
                <a:lnTo>
                  <a:pt x="1111669" y="86995"/>
                </a:lnTo>
                <a:lnTo>
                  <a:pt x="1111669" y="255905"/>
                </a:lnTo>
                <a:lnTo>
                  <a:pt x="1111427" y="257175"/>
                </a:lnTo>
                <a:lnTo>
                  <a:pt x="1102969" y="257175"/>
                </a:lnTo>
                <a:lnTo>
                  <a:pt x="1102728" y="255905"/>
                </a:lnTo>
                <a:lnTo>
                  <a:pt x="1111669" y="255905"/>
                </a:lnTo>
                <a:lnTo>
                  <a:pt x="1111669" y="86995"/>
                </a:lnTo>
                <a:lnTo>
                  <a:pt x="1104163" y="86995"/>
                </a:lnTo>
                <a:lnTo>
                  <a:pt x="1104163" y="192405"/>
                </a:lnTo>
                <a:lnTo>
                  <a:pt x="1103312" y="193675"/>
                </a:lnTo>
                <a:lnTo>
                  <a:pt x="1102817" y="192405"/>
                </a:lnTo>
                <a:lnTo>
                  <a:pt x="1104163" y="192405"/>
                </a:lnTo>
                <a:lnTo>
                  <a:pt x="1104163" y="86995"/>
                </a:lnTo>
                <a:lnTo>
                  <a:pt x="1097305" y="86995"/>
                </a:lnTo>
                <a:lnTo>
                  <a:pt x="1097305" y="268605"/>
                </a:lnTo>
                <a:lnTo>
                  <a:pt x="1094968" y="268605"/>
                </a:lnTo>
                <a:lnTo>
                  <a:pt x="1094409" y="267335"/>
                </a:lnTo>
                <a:lnTo>
                  <a:pt x="1094625" y="267335"/>
                </a:lnTo>
                <a:lnTo>
                  <a:pt x="1094879" y="266065"/>
                </a:lnTo>
                <a:lnTo>
                  <a:pt x="1096086" y="266065"/>
                </a:lnTo>
                <a:lnTo>
                  <a:pt x="1096810" y="267335"/>
                </a:lnTo>
                <a:lnTo>
                  <a:pt x="1097305" y="268605"/>
                </a:lnTo>
                <a:lnTo>
                  <a:pt x="1097305" y="86995"/>
                </a:lnTo>
                <a:lnTo>
                  <a:pt x="1092288" y="86995"/>
                </a:lnTo>
                <a:lnTo>
                  <a:pt x="1092288" y="266065"/>
                </a:lnTo>
                <a:lnTo>
                  <a:pt x="1091476" y="267335"/>
                </a:lnTo>
                <a:lnTo>
                  <a:pt x="1077328" y="267335"/>
                </a:lnTo>
                <a:lnTo>
                  <a:pt x="1076515" y="266065"/>
                </a:lnTo>
                <a:lnTo>
                  <a:pt x="1076185" y="266065"/>
                </a:lnTo>
                <a:lnTo>
                  <a:pt x="1076426" y="264795"/>
                </a:lnTo>
                <a:lnTo>
                  <a:pt x="1076947" y="264795"/>
                </a:lnTo>
                <a:lnTo>
                  <a:pt x="1078979" y="266065"/>
                </a:lnTo>
                <a:lnTo>
                  <a:pt x="1080325" y="266065"/>
                </a:lnTo>
                <a:lnTo>
                  <a:pt x="1082509" y="264795"/>
                </a:lnTo>
                <a:lnTo>
                  <a:pt x="1091768" y="264795"/>
                </a:lnTo>
                <a:lnTo>
                  <a:pt x="1092288" y="266065"/>
                </a:lnTo>
                <a:lnTo>
                  <a:pt x="1092288" y="86995"/>
                </a:lnTo>
                <a:lnTo>
                  <a:pt x="1087602" y="86995"/>
                </a:lnTo>
                <a:lnTo>
                  <a:pt x="1087602" y="206375"/>
                </a:lnTo>
                <a:lnTo>
                  <a:pt x="1085291" y="207645"/>
                </a:lnTo>
                <a:lnTo>
                  <a:pt x="1083246" y="207645"/>
                </a:lnTo>
                <a:lnTo>
                  <a:pt x="1080947" y="206375"/>
                </a:lnTo>
                <a:lnTo>
                  <a:pt x="1087602" y="206375"/>
                </a:lnTo>
                <a:lnTo>
                  <a:pt x="1087602" y="86995"/>
                </a:lnTo>
                <a:lnTo>
                  <a:pt x="1086243" y="86995"/>
                </a:lnTo>
                <a:lnTo>
                  <a:pt x="1086243" y="192405"/>
                </a:lnTo>
                <a:lnTo>
                  <a:pt x="1086091" y="193675"/>
                </a:lnTo>
                <a:lnTo>
                  <a:pt x="1082649" y="193675"/>
                </a:lnTo>
                <a:lnTo>
                  <a:pt x="1082446" y="192405"/>
                </a:lnTo>
                <a:lnTo>
                  <a:pt x="1086243" y="192405"/>
                </a:lnTo>
                <a:lnTo>
                  <a:pt x="1086243" y="86995"/>
                </a:lnTo>
                <a:lnTo>
                  <a:pt x="1084745" y="85725"/>
                </a:lnTo>
                <a:lnTo>
                  <a:pt x="1082522" y="85725"/>
                </a:lnTo>
                <a:lnTo>
                  <a:pt x="1077849" y="86893"/>
                </a:lnTo>
                <a:lnTo>
                  <a:pt x="1077849" y="207645"/>
                </a:lnTo>
                <a:lnTo>
                  <a:pt x="1077125" y="208915"/>
                </a:lnTo>
                <a:lnTo>
                  <a:pt x="1075436" y="208915"/>
                </a:lnTo>
                <a:lnTo>
                  <a:pt x="1074813" y="207645"/>
                </a:lnTo>
                <a:lnTo>
                  <a:pt x="1076464" y="206375"/>
                </a:lnTo>
                <a:lnTo>
                  <a:pt x="1077607" y="206375"/>
                </a:lnTo>
                <a:lnTo>
                  <a:pt x="1077849" y="207645"/>
                </a:lnTo>
                <a:lnTo>
                  <a:pt x="1077849" y="86893"/>
                </a:lnTo>
                <a:lnTo>
                  <a:pt x="1077391" y="86995"/>
                </a:lnTo>
                <a:lnTo>
                  <a:pt x="1077163" y="86995"/>
                </a:lnTo>
                <a:lnTo>
                  <a:pt x="1077163" y="192405"/>
                </a:lnTo>
                <a:lnTo>
                  <a:pt x="1076718" y="193675"/>
                </a:lnTo>
                <a:lnTo>
                  <a:pt x="1076185" y="193675"/>
                </a:lnTo>
                <a:lnTo>
                  <a:pt x="1075296" y="192405"/>
                </a:lnTo>
                <a:lnTo>
                  <a:pt x="1077163" y="192405"/>
                </a:lnTo>
                <a:lnTo>
                  <a:pt x="1077163" y="86995"/>
                </a:lnTo>
                <a:lnTo>
                  <a:pt x="1067701" y="86995"/>
                </a:lnTo>
                <a:lnTo>
                  <a:pt x="1067117" y="85725"/>
                </a:lnTo>
                <a:lnTo>
                  <a:pt x="1067066" y="187325"/>
                </a:lnTo>
                <a:lnTo>
                  <a:pt x="1066736" y="188595"/>
                </a:lnTo>
                <a:lnTo>
                  <a:pt x="1066215" y="187325"/>
                </a:lnTo>
                <a:lnTo>
                  <a:pt x="1067066" y="187325"/>
                </a:lnTo>
                <a:lnTo>
                  <a:pt x="1067066" y="85699"/>
                </a:lnTo>
                <a:lnTo>
                  <a:pt x="1064882" y="84455"/>
                </a:lnTo>
                <a:lnTo>
                  <a:pt x="1063244" y="84455"/>
                </a:lnTo>
                <a:lnTo>
                  <a:pt x="1059535" y="86995"/>
                </a:lnTo>
                <a:lnTo>
                  <a:pt x="1057440" y="86995"/>
                </a:lnTo>
                <a:lnTo>
                  <a:pt x="1054684" y="85725"/>
                </a:lnTo>
                <a:lnTo>
                  <a:pt x="1054404" y="85725"/>
                </a:lnTo>
                <a:lnTo>
                  <a:pt x="1054595" y="84455"/>
                </a:lnTo>
                <a:lnTo>
                  <a:pt x="1054976" y="84455"/>
                </a:lnTo>
                <a:lnTo>
                  <a:pt x="1056259" y="83185"/>
                </a:lnTo>
                <a:lnTo>
                  <a:pt x="1056855" y="83185"/>
                </a:lnTo>
                <a:lnTo>
                  <a:pt x="1057986" y="84455"/>
                </a:lnTo>
                <a:lnTo>
                  <a:pt x="1058608" y="84455"/>
                </a:lnTo>
                <a:lnTo>
                  <a:pt x="1060259" y="83185"/>
                </a:lnTo>
                <a:lnTo>
                  <a:pt x="1109268" y="83185"/>
                </a:lnTo>
                <a:lnTo>
                  <a:pt x="1110119" y="84455"/>
                </a:lnTo>
                <a:lnTo>
                  <a:pt x="1111999" y="84455"/>
                </a:lnTo>
                <a:lnTo>
                  <a:pt x="1114590" y="83185"/>
                </a:lnTo>
                <a:lnTo>
                  <a:pt x="1116723" y="83185"/>
                </a:lnTo>
                <a:lnTo>
                  <a:pt x="1119974" y="84455"/>
                </a:lnTo>
                <a:lnTo>
                  <a:pt x="1122235" y="84455"/>
                </a:lnTo>
                <a:lnTo>
                  <a:pt x="1124635" y="83185"/>
                </a:lnTo>
                <a:lnTo>
                  <a:pt x="1127048" y="83185"/>
                </a:lnTo>
                <a:lnTo>
                  <a:pt x="1130236" y="84455"/>
                </a:lnTo>
                <a:lnTo>
                  <a:pt x="1133081" y="84455"/>
                </a:lnTo>
                <a:lnTo>
                  <a:pt x="1134173" y="83185"/>
                </a:lnTo>
                <a:lnTo>
                  <a:pt x="1153680" y="83185"/>
                </a:lnTo>
                <a:lnTo>
                  <a:pt x="1154544" y="84455"/>
                </a:lnTo>
                <a:lnTo>
                  <a:pt x="1156004" y="85725"/>
                </a:lnTo>
                <a:lnTo>
                  <a:pt x="1156004" y="19685"/>
                </a:lnTo>
                <a:lnTo>
                  <a:pt x="1152359" y="19685"/>
                </a:lnTo>
                <a:lnTo>
                  <a:pt x="1151470" y="18415"/>
                </a:lnTo>
                <a:lnTo>
                  <a:pt x="1146644" y="18415"/>
                </a:lnTo>
                <a:lnTo>
                  <a:pt x="1145209" y="19685"/>
                </a:lnTo>
                <a:lnTo>
                  <a:pt x="1136002" y="19685"/>
                </a:lnTo>
                <a:lnTo>
                  <a:pt x="1132967" y="17145"/>
                </a:lnTo>
                <a:lnTo>
                  <a:pt x="1130236" y="18415"/>
                </a:lnTo>
                <a:lnTo>
                  <a:pt x="1115415" y="18415"/>
                </a:lnTo>
                <a:lnTo>
                  <a:pt x="1076731" y="17145"/>
                </a:lnTo>
                <a:lnTo>
                  <a:pt x="1074293" y="18415"/>
                </a:lnTo>
                <a:lnTo>
                  <a:pt x="1071714" y="17145"/>
                </a:lnTo>
                <a:lnTo>
                  <a:pt x="1071867" y="15875"/>
                </a:lnTo>
                <a:lnTo>
                  <a:pt x="1080858" y="15875"/>
                </a:lnTo>
                <a:lnTo>
                  <a:pt x="1082814" y="14605"/>
                </a:lnTo>
                <a:lnTo>
                  <a:pt x="1083754" y="14605"/>
                </a:lnTo>
                <a:lnTo>
                  <a:pt x="1086243" y="15875"/>
                </a:lnTo>
                <a:lnTo>
                  <a:pt x="1130922" y="15875"/>
                </a:lnTo>
                <a:lnTo>
                  <a:pt x="1132890" y="14605"/>
                </a:lnTo>
                <a:lnTo>
                  <a:pt x="1133983" y="14605"/>
                </a:lnTo>
                <a:lnTo>
                  <a:pt x="1135684" y="15875"/>
                </a:lnTo>
                <a:lnTo>
                  <a:pt x="1175816" y="15875"/>
                </a:lnTo>
                <a:lnTo>
                  <a:pt x="1177709" y="17145"/>
                </a:lnTo>
                <a:lnTo>
                  <a:pt x="1177975" y="17145"/>
                </a:lnTo>
                <a:lnTo>
                  <a:pt x="1178217" y="18415"/>
                </a:lnTo>
                <a:lnTo>
                  <a:pt x="1178217" y="6985"/>
                </a:lnTo>
                <a:lnTo>
                  <a:pt x="1162558" y="6985"/>
                </a:lnTo>
                <a:lnTo>
                  <a:pt x="1160703" y="5715"/>
                </a:lnTo>
                <a:lnTo>
                  <a:pt x="1159979" y="5715"/>
                </a:lnTo>
                <a:lnTo>
                  <a:pt x="1157236" y="6985"/>
                </a:lnTo>
                <a:lnTo>
                  <a:pt x="1155115" y="5715"/>
                </a:lnTo>
                <a:lnTo>
                  <a:pt x="1154239" y="5715"/>
                </a:lnTo>
                <a:lnTo>
                  <a:pt x="1152664" y="6985"/>
                </a:lnTo>
                <a:lnTo>
                  <a:pt x="1152004" y="6985"/>
                </a:lnTo>
                <a:lnTo>
                  <a:pt x="1150416" y="8255"/>
                </a:lnTo>
                <a:lnTo>
                  <a:pt x="1149883" y="8255"/>
                </a:lnTo>
                <a:lnTo>
                  <a:pt x="1148753" y="6985"/>
                </a:lnTo>
                <a:lnTo>
                  <a:pt x="1148130" y="5715"/>
                </a:lnTo>
                <a:lnTo>
                  <a:pt x="1141768" y="5715"/>
                </a:lnTo>
                <a:lnTo>
                  <a:pt x="1138478" y="6985"/>
                </a:lnTo>
                <a:lnTo>
                  <a:pt x="1137513" y="6985"/>
                </a:lnTo>
                <a:lnTo>
                  <a:pt x="1135875" y="5715"/>
                </a:lnTo>
                <a:lnTo>
                  <a:pt x="1126515" y="5715"/>
                </a:lnTo>
                <a:lnTo>
                  <a:pt x="1124623" y="6985"/>
                </a:lnTo>
                <a:lnTo>
                  <a:pt x="1124115" y="6985"/>
                </a:lnTo>
                <a:lnTo>
                  <a:pt x="1122451" y="5715"/>
                </a:lnTo>
                <a:lnTo>
                  <a:pt x="1067600" y="5715"/>
                </a:lnTo>
                <a:lnTo>
                  <a:pt x="1067600" y="17145"/>
                </a:lnTo>
                <a:lnTo>
                  <a:pt x="1052004" y="17145"/>
                </a:lnTo>
                <a:lnTo>
                  <a:pt x="1049337" y="18415"/>
                </a:lnTo>
                <a:lnTo>
                  <a:pt x="1047711" y="18415"/>
                </a:lnTo>
                <a:lnTo>
                  <a:pt x="1047711" y="84455"/>
                </a:lnTo>
                <a:lnTo>
                  <a:pt x="1045260" y="84455"/>
                </a:lnTo>
                <a:lnTo>
                  <a:pt x="1045260" y="187325"/>
                </a:lnTo>
                <a:lnTo>
                  <a:pt x="1044079" y="188277"/>
                </a:lnTo>
                <a:lnTo>
                  <a:pt x="1044079" y="266065"/>
                </a:lnTo>
                <a:lnTo>
                  <a:pt x="1043635" y="267335"/>
                </a:lnTo>
                <a:lnTo>
                  <a:pt x="1021664" y="267335"/>
                </a:lnTo>
                <a:lnTo>
                  <a:pt x="1020889" y="268605"/>
                </a:lnTo>
                <a:lnTo>
                  <a:pt x="1019136" y="268605"/>
                </a:lnTo>
                <a:lnTo>
                  <a:pt x="1018336" y="267335"/>
                </a:lnTo>
                <a:lnTo>
                  <a:pt x="1016444" y="267335"/>
                </a:lnTo>
                <a:lnTo>
                  <a:pt x="1016546" y="266065"/>
                </a:lnTo>
                <a:lnTo>
                  <a:pt x="1044079" y="266065"/>
                </a:lnTo>
                <a:lnTo>
                  <a:pt x="1044079" y="188277"/>
                </a:lnTo>
                <a:lnTo>
                  <a:pt x="1043686" y="188595"/>
                </a:lnTo>
                <a:lnTo>
                  <a:pt x="1042797" y="187325"/>
                </a:lnTo>
                <a:lnTo>
                  <a:pt x="1041285" y="188595"/>
                </a:lnTo>
                <a:lnTo>
                  <a:pt x="1040688" y="188595"/>
                </a:lnTo>
                <a:lnTo>
                  <a:pt x="1040218" y="187325"/>
                </a:lnTo>
                <a:lnTo>
                  <a:pt x="1042797" y="187325"/>
                </a:lnTo>
                <a:lnTo>
                  <a:pt x="1045260" y="187325"/>
                </a:lnTo>
                <a:lnTo>
                  <a:pt x="1045260" y="84455"/>
                </a:lnTo>
                <a:lnTo>
                  <a:pt x="1041425" y="84455"/>
                </a:lnTo>
                <a:lnTo>
                  <a:pt x="1040574" y="85725"/>
                </a:lnTo>
                <a:lnTo>
                  <a:pt x="1038974" y="85725"/>
                </a:lnTo>
                <a:lnTo>
                  <a:pt x="1038148" y="86995"/>
                </a:lnTo>
                <a:lnTo>
                  <a:pt x="1031227" y="86995"/>
                </a:lnTo>
                <a:lnTo>
                  <a:pt x="1028979" y="86131"/>
                </a:lnTo>
                <a:lnTo>
                  <a:pt x="1028979" y="206375"/>
                </a:lnTo>
                <a:lnTo>
                  <a:pt x="1028852" y="206375"/>
                </a:lnTo>
                <a:lnTo>
                  <a:pt x="1028331" y="207645"/>
                </a:lnTo>
                <a:lnTo>
                  <a:pt x="1022794" y="207645"/>
                </a:lnTo>
                <a:lnTo>
                  <a:pt x="1022299" y="206375"/>
                </a:lnTo>
                <a:lnTo>
                  <a:pt x="1022908" y="206375"/>
                </a:lnTo>
                <a:lnTo>
                  <a:pt x="1025245" y="205105"/>
                </a:lnTo>
                <a:lnTo>
                  <a:pt x="1028471" y="205105"/>
                </a:lnTo>
                <a:lnTo>
                  <a:pt x="1028979" y="206375"/>
                </a:lnTo>
                <a:lnTo>
                  <a:pt x="1028979" y="86131"/>
                </a:lnTo>
                <a:lnTo>
                  <a:pt x="1027963" y="85725"/>
                </a:lnTo>
                <a:lnTo>
                  <a:pt x="1027315" y="85725"/>
                </a:lnTo>
                <a:lnTo>
                  <a:pt x="1027595" y="84455"/>
                </a:lnTo>
                <a:lnTo>
                  <a:pt x="1028928" y="84455"/>
                </a:lnTo>
                <a:lnTo>
                  <a:pt x="1029830" y="83185"/>
                </a:lnTo>
                <a:lnTo>
                  <a:pt x="1047330" y="83185"/>
                </a:lnTo>
                <a:lnTo>
                  <a:pt x="1047711" y="84455"/>
                </a:lnTo>
                <a:lnTo>
                  <a:pt x="1047711" y="18415"/>
                </a:lnTo>
                <a:lnTo>
                  <a:pt x="1030909" y="18415"/>
                </a:lnTo>
                <a:lnTo>
                  <a:pt x="1029246" y="17145"/>
                </a:lnTo>
                <a:lnTo>
                  <a:pt x="1026769" y="15875"/>
                </a:lnTo>
                <a:lnTo>
                  <a:pt x="1025829" y="15875"/>
                </a:lnTo>
                <a:lnTo>
                  <a:pt x="1024242" y="17145"/>
                </a:lnTo>
                <a:lnTo>
                  <a:pt x="1022299" y="17145"/>
                </a:lnTo>
                <a:lnTo>
                  <a:pt x="1022299" y="84455"/>
                </a:lnTo>
                <a:lnTo>
                  <a:pt x="1020254" y="84455"/>
                </a:lnTo>
                <a:lnTo>
                  <a:pt x="1020483" y="83185"/>
                </a:lnTo>
                <a:lnTo>
                  <a:pt x="1021588" y="83185"/>
                </a:lnTo>
                <a:lnTo>
                  <a:pt x="1022299" y="84455"/>
                </a:lnTo>
                <a:lnTo>
                  <a:pt x="1022299" y="17145"/>
                </a:lnTo>
                <a:lnTo>
                  <a:pt x="1020927" y="17145"/>
                </a:lnTo>
                <a:lnTo>
                  <a:pt x="1019403" y="18415"/>
                </a:lnTo>
                <a:lnTo>
                  <a:pt x="1018082" y="18415"/>
                </a:lnTo>
                <a:lnTo>
                  <a:pt x="1018082" y="206375"/>
                </a:lnTo>
                <a:lnTo>
                  <a:pt x="1015390" y="207645"/>
                </a:lnTo>
                <a:lnTo>
                  <a:pt x="1013015" y="206375"/>
                </a:lnTo>
                <a:lnTo>
                  <a:pt x="1014933" y="206375"/>
                </a:lnTo>
                <a:lnTo>
                  <a:pt x="1016431" y="205105"/>
                </a:lnTo>
                <a:lnTo>
                  <a:pt x="1018082" y="206375"/>
                </a:lnTo>
                <a:lnTo>
                  <a:pt x="1018082" y="18415"/>
                </a:lnTo>
                <a:lnTo>
                  <a:pt x="1016711" y="18415"/>
                </a:lnTo>
                <a:lnTo>
                  <a:pt x="1013548" y="19685"/>
                </a:lnTo>
                <a:lnTo>
                  <a:pt x="1012647" y="19685"/>
                </a:lnTo>
                <a:lnTo>
                  <a:pt x="1012647" y="85725"/>
                </a:lnTo>
                <a:lnTo>
                  <a:pt x="1012342" y="85826"/>
                </a:lnTo>
                <a:lnTo>
                  <a:pt x="1012342" y="187325"/>
                </a:lnTo>
                <a:lnTo>
                  <a:pt x="1011402" y="188595"/>
                </a:lnTo>
                <a:lnTo>
                  <a:pt x="1010208" y="188595"/>
                </a:lnTo>
                <a:lnTo>
                  <a:pt x="1009662" y="187325"/>
                </a:lnTo>
                <a:lnTo>
                  <a:pt x="1012342" y="187325"/>
                </a:lnTo>
                <a:lnTo>
                  <a:pt x="1012342" y="85826"/>
                </a:lnTo>
                <a:lnTo>
                  <a:pt x="1009916" y="86995"/>
                </a:lnTo>
                <a:lnTo>
                  <a:pt x="1007503" y="85725"/>
                </a:lnTo>
                <a:lnTo>
                  <a:pt x="1005103" y="86995"/>
                </a:lnTo>
                <a:lnTo>
                  <a:pt x="999680" y="86995"/>
                </a:lnTo>
                <a:lnTo>
                  <a:pt x="996746" y="85725"/>
                </a:lnTo>
                <a:lnTo>
                  <a:pt x="996429" y="85725"/>
                </a:lnTo>
                <a:lnTo>
                  <a:pt x="997127" y="84455"/>
                </a:lnTo>
                <a:lnTo>
                  <a:pt x="997877" y="84455"/>
                </a:lnTo>
                <a:lnTo>
                  <a:pt x="1000277" y="83185"/>
                </a:lnTo>
                <a:lnTo>
                  <a:pt x="1001801" y="83185"/>
                </a:lnTo>
                <a:lnTo>
                  <a:pt x="1003998" y="84455"/>
                </a:lnTo>
                <a:lnTo>
                  <a:pt x="1004900" y="84455"/>
                </a:lnTo>
                <a:lnTo>
                  <a:pt x="1007440" y="83185"/>
                </a:lnTo>
                <a:lnTo>
                  <a:pt x="1009065" y="83185"/>
                </a:lnTo>
                <a:lnTo>
                  <a:pt x="1011262" y="84455"/>
                </a:lnTo>
                <a:lnTo>
                  <a:pt x="1011885" y="84455"/>
                </a:lnTo>
                <a:lnTo>
                  <a:pt x="1012647" y="85725"/>
                </a:lnTo>
                <a:lnTo>
                  <a:pt x="1012647" y="19685"/>
                </a:lnTo>
                <a:lnTo>
                  <a:pt x="1010856" y="19685"/>
                </a:lnTo>
                <a:lnTo>
                  <a:pt x="1007071" y="18415"/>
                </a:lnTo>
                <a:lnTo>
                  <a:pt x="1004697" y="18415"/>
                </a:lnTo>
                <a:lnTo>
                  <a:pt x="996073" y="17805"/>
                </a:lnTo>
                <a:lnTo>
                  <a:pt x="996073" y="206375"/>
                </a:lnTo>
                <a:lnTo>
                  <a:pt x="993698" y="207645"/>
                </a:lnTo>
                <a:lnTo>
                  <a:pt x="991654" y="207645"/>
                </a:lnTo>
                <a:lnTo>
                  <a:pt x="989380" y="206375"/>
                </a:lnTo>
                <a:lnTo>
                  <a:pt x="993533" y="206375"/>
                </a:lnTo>
                <a:lnTo>
                  <a:pt x="994727" y="205105"/>
                </a:lnTo>
                <a:lnTo>
                  <a:pt x="996073" y="206375"/>
                </a:lnTo>
                <a:lnTo>
                  <a:pt x="996073" y="17805"/>
                </a:lnTo>
                <a:lnTo>
                  <a:pt x="988390" y="17259"/>
                </a:lnTo>
                <a:lnTo>
                  <a:pt x="988390" y="85725"/>
                </a:lnTo>
                <a:lnTo>
                  <a:pt x="979893" y="86995"/>
                </a:lnTo>
                <a:lnTo>
                  <a:pt x="945311" y="86995"/>
                </a:lnTo>
                <a:lnTo>
                  <a:pt x="945311" y="207645"/>
                </a:lnTo>
                <a:lnTo>
                  <a:pt x="944689" y="208915"/>
                </a:lnTo>
                <a:lnTo>
                  <a:pt x="941959" y="208915"/>
                </a:lnTo>
                <a:lnTo>
                  <a:pt x="941489" y="207645"/>
                </a:lnTo>
                <a:lnTo>
                  <a:pt x="945311" y="207645"/>
                </a:lnTo>
                <a:lnTo>
                  <a:pt x="945311" y="86995"/>
                </a:lnTo>
                <a:lnTo>
                  <a:pt x="925728" y="86995"/>
                </a:lnTo>
                <a:lnTo>
                  <a:pt x="925423" y="85725"/>
                </a:lnTo>
                <a:lnTo>
                  <a:pt x="925258" y="85725"/>
                </a:lnTo>
                <a:lnTo>
                  <a:pt x="930617" y="84455"/>
                </a:lnTo>
                <a:lnTo>
                  <a:pt x="935177" y="84455"/>
                </a:lnTo>
                <a:lnTo>
                  <a:pt x="942797" y="85725"/>
                </a:lnTo>
                <a:lnTo>
                  <a:pt x="945832" y="84455"/>
                </a:lnTo>
                <a:lnTo>
                  <a:pt x="952461" y="84455"/>
                </a:lnTo>
                <a:lnTo>
                  <a:pt x="955624" y="83185"/>
                </a:lnTo>
                <a:lnTo>
                  <a:pt x="957173" y="83185"/>
                </a:lnTo>
                <a:lnTo>
                  <a:pt x="959713" y="84455"/>
                </a:lnTo>
                <a:lnTo>
                  <a:pt x="968743" y="84455"/>
                </a:lnTo>
                <a:lnTo>
                  <a:pt x="970661" y="83185"/>
                </a:lnTo>
                <a:lnTo>
                  <a:pt x="972083" y="83185"/>
                </a:lnTo>
                <a:lnTo>
                  <a:pt x="973594" y="84455"/>
                </a:lnTo>
                <a:lnTo>
                  <a:pt x="974255" y="84455"/>
                </a:lnTo>
                <a:lnTo>
                  <a:pt x="976312" y="83185"/>
                </a:lnTo>
                <a:lnTo>
                  <a:pt x="977900" y="84455"/>
                </a:lnTo>
                <a:lnTo>
                  <a:pt x="980859" y="84455"/>
                </a:lnTo>
                <a:lnTo>
                  <a:pt x="983602" y="85725"/>
                </a:lnTo>
                <a:lnTo>
                  <a:pt x="988390" y="85725"/>
                </a:lnTo>
                <a:lnTo>
                  <a:pt x="988390" y="17259"/>
                </a:lnTo>
                <a:lnTo>
                  <a:pt x="986866" y="17145"/>
                </a:lnTo>
                <a:lnTo>
                  <a:pt x="969048" y="17145"/>
                </a:lnTo>
                <a:lnTo>
                  <a:pt x="964171" y="18415"/>
                </a:lnTo>
                <a:lnTo>
                  <a:pt x="959294" y="17145"/>
                </a:lnTo>
                <a:lnTo>
                  <a:pt x="937056" y="17145"/>
                </a:lnTo>
                <a:lnTo>
                  <a:pt x="933399" y="18415"/>
                </a:lnTo>
                <a:lnTo>
                  <a:pt x="928522" y="17145"/>
                </a:lnTo>
                <a:lnTo>
                  <a:pt x="927290" y="17145"/>
                </a:lnTo>
                <a:lnTo>
                  <a:pt x="921207" y="18415"/>
                </a:lnTo>
                <a:lnTo>
                  <a:pt x="917752" y="17513"/>
                </a:lnTo>
                <a:lnTo>
                  <a:pt x="917752" y="207645"/>
                </a:lnTo>
                <a:lnTo>
                  <a:pt x="917460" y="208915"/>
                </a:lnTo>
                <a:lnTo>
                  <a:pt x="886802" y="208915"/>
                </a:lnTo>
                <a:lnTo>
                  <a:pt x="886498" y="207645"/>
                </a:lnTo>
                <a:lnTo>
                  <a:pt x="917752" y="207645"/>
                </a:lnTo>
                <a:lnTo>
                  <a:pt x="917752" y="17513"/>
                </a:lnTo>
                <a:lnTo>
                  <a:pt x="916343" y="17145"/>
                </a:lnTo>
                <a:lnTo>
                  <a:pt x="914514" y="17145"/>
                </a:lnTo>
                <a:lnTo>
                  <a:pt x="914514" y="85725"/>
                </a:lnTo>
                <a:lnTo>
                  <a:pt x="913142" y="86995"/>
                </a:lnTo>
                <a:lnTo>
                  <a:pt x="912647" y="86995"/>
                </a:lnTo>
                <a:lnTo>
                  <a:pt x="912266" y="85725"/>
                </a:lnTo>
                <a:lnTo>
                  <a:pt x="914514" y="85725"/>
                </a:lnTo>
                <a:lnTo>
                  <a:pt x="914514" y="17145"/>
                </a:lnTo>
                <a:lnTo>
                  <a:pt x="910640" y="17145"/>
                </a:lnTo>
                <a:lnTo>
                  <a:pt x="910996" y="15875"/>
                </a:lnTo>
                <a:lnTo>
                  <a:pt x="966952" y="15875"/>
                </a:lnTo>
                <a:lnTo>
                  <a:pt x="970102" y="14605"/>
                </a:lnTo>
                <a:lnTo>
                  <a:pt x="973099" y="14605"/>
                </a:lnTo>
                <a:lnTo>
                  <a:pt x="973645" y="15875"/>
                </a:lnTo>
                <a:lnTo>
                  <a:pt x="976922" y="15875"/>
                </a:lnTo>
                <a:lnTo>
                  <a:pt x="980020" y="14605"/>
                </a:lnTo>
                <a:lnTo>
                  <a:pt x="1045476" y="14605"/>
                </a:lnTo>
                <a:lnTo>
                  <a:pt x="1047191" y="15875"/>
                </a:lnTo>
                <a:lnTo>
                  <a:pt x="1047724" y="15875"/>
                </a:lnTo>
                <a:lnTo>
                  <a:pt x="1049718" y="14605"/>
                </a:lnTo>
                <a:lnTo>
                  <a:pt x="1063244" y="14605"/>
                </a:lnTo>
                <a:lnTo>
                  <a:pt x="1065110" y="15875"/>
                </a:lnTo>
                <a:lnTo>
                  <a:pt x="1067333" y="15875"/>
                </a:lnTo>
                <a:lnTo>
                  <a:pt x="1067600" y="17145"/>
                </a:lnTo>
                <a:lnTo>
                  <a:pt x="1067600" y="5715"/>
                </a:lnTo>
                <a:lnTo>
                  <a:pt x="1027658" y="5715"/>
                </a:lnTo>
                <a:lnTo>
                  <a:pt x="1026261" y="6985"/>
                </a:lnTo>
                <a:lnTo>
                  <a:pt x="1025690" y="6985"/>
                </a:lnTo>
                <a:lnTo>
                  <a:pt x="1023454" y="5715"/>
                </a:lnTo>
                <a:lnTo>
                  <a:pt x="983551" y="5715"/>
                </a:lnTo>
                <a:lnTo>
                  <a:pt x="981951" y="6985"/>
                </a:lnTo>
                <a:lnTo>
                  <a:pt x="981430" y="6985"/>
                </a:lnTo>
                <a:lnTo>
                  <a:pt x="979678" y="5715"/>
                </a:lnTo>
                <a:lnTo>
                  <a:pt x="978585" y="5715"/>
                </a:lnTo>
                <a:lnTo>
                  <a:pt x="975550" y="6985"/>
                </a:lnTo>
                <a:lnTo>
                  <a:pt x="973162" y="6985"/>
                </a:lnTo>
                <a:lnTo>
                  <a:pt x="972019" y="5715"/>
                </a:lnTo>
                <a:lnTo>
                  <a:pt x="961720" y="5715"/>
                </a:lnTo>
                <a:lnTo>
                  <a:pt x="960018" y="6985"/>
                </a:lnTo>
                <a:lnTo>
                  <a:pt x="959472" y="6985"/>
                </a:lnTo>
                <a:lnTo>
                  <a:pt x="957173" y="5715"/>
                </a:lnTo>
                <a:lnTo>
                  <a:pt x="955421" y="5715"/>
                </a:lnTo>
                <a:lnTo>
                  <a:pt x="952804" y="6985"/>
                </a:lnTo>
                <a:lnTo>
                  <a:pt x="951979" y="6985"/>
                </a:lnTo>
                <a:lnTo>
                  <a:pt x="950556" y="5715"/>
                </a:lnTo>
                <a:lnTo>
                  <a:pt x="939723" y="5715"/>
                </a:lnTo>
                <a:lnTo>
                  <a:pt x="936269" y="8255"/>
                </a:lnTo>
                <a:lnTo>
                  <a:pt x="933856" y="6985"/>
                </a:lnTo>
                <a:lnTo>
                  <a:pt x="930871" y="6985"/>
                </a:lnTo>
                <a:lnTo>
                  <a:pt x="930402" y="5715"/>
                </a:lnTo>
                <a:lnTo>
                  <a:pt x="926807" y="8255"/>
                </a:lnTo>
                <a:lnTo>
                  <a:pt x="923886" y="8255"/>
                </a:lnTo>
                <a:lnTo>
                  <a:pt x="922464" y="6985"/>
                </a:lnTo>
                <a:lnTo>
                  <a:pt x="921054" y="5715"/>
                </a:lnTo>
                <a:lnTo>
                  <a:pt x="917219" y="5715"/>
                </a:lnTo>
                <a:lnTo>
                  <a:pt x="916927" y="6985"/>
                </a:lnTo>
                <a:lnTo>
                  <a:pt x="912672" y="6985"/>
                </a:lnTo>
                <a:lnTo>
                  <a:pt x="911491" y="5715"/>
                </a:lnTo>
                <a:lnTo>
                  <a:pt x="910640" y="5715"/>
                </a:lnTo>
                <a:lnTo>
                  <a:pt x="908100" y="6985"/>
                </a:lnTo>
                <a:lnTo>
                  <a:pt x="906284" y="8255"/>
                </a:lnTo>
                <a:lnTo>
                  <a:pt x="904646" y="7048"/>
                </a:lnTo>
                <a:lnTo>
                  <a:pt x="904646" y="17145"/>
                </a:lnTo>
                <a:lnTo>
                  <a:pt x="903274" y="17145"/>
                </a:lnTo>
                <a:lnTo>
                  <a:pt x="903808" y="15875"/>
                </a:lnTo>
                <a:lnTo>
                  <a:pt x="904646" y="17145"/>
                </a:lnTo>
                <a:lnTo>
                  <a:pt x="904646" y="7048"/>
                </a:lnTo>
                <a:lnTo>
                  <a:pt x="902855" y="5715"/>
                </a:lnTo>
                <a:lnTo>
                  <a:pt x="901090" y="5715"/>
                </a:lnTo>
                <a:lnTo>
                  <a:pt x="901090" y="85725"/>
                </a:lnTo>
                <a:lnTo>
                  <a:pt x="900684" y="86995"/>
                </a:lnTo>
                <a:lnTo>
                  <a:pt x="897991" y="86995"/>
                </a:lnTo>
                <a:lnTo>
                  <a:pt x="897559" y="85725"/>
                </a:lnTo>
                <a:lnTo>
                  <a:pt x="901090" y="85725"/>
                </a:lnTo>
                <a:lnTo>
                  <a:pt x="901090" y="5715"/>
                </a:lnTo>
                <a:lnTo>
                  <a:pt x="899147" y="5715"/>
                </a:lnTo>
                <a:lnTo>
                  <a:pt x="899147" y="17145"/>
                </a:lnTo>
                <a:lnTo>
                  <a:pt x="888619" y="17145"/>
                </a:lnTo>
                <a:lnTo>
                  <a:pt x="888619" y="86995"/>
                </a:lnTo>
                <a:lnTo>
                  <a:pt x="888174" y="88265"/>
                </a:lnTo>
                <a:lnTo>
                  <a:pt x="886739" y="88265"/>
                </a:lnTo>
                <a:lnTo>
                  <a:pt x="886548" y="86995"/>
                </a:lnTo>
                <a:lnTo>
                  <a:pt x="888619" y="86995"/>
                </a:lnTo>
                <a:lnTo>
                  <a:pt x="888619" y="17145"/>
                </a:lnTo>
                <a:lnTo>
                  <a:pt x="886688" y="17145"/>
                </a:lnTo>
                <a:lnTo>
                  <a:pt x="887145" y="15875"/>
                </a:lnTo>
                <a:lnTo>
                  <a:pt x="898779" y="15875"/>
                </a:lnTo>
                <a:lnTo>
                  <a:pt x="899147" y="17145"/>
                </a:lnTo>
                <a:lnTo>
                  <a:pt x="899147" y="5715"/>
                </a:lnTo>
                <a:lnTo>
                  <a:pt x="897458" y="5715"/>
                </a:lnTo>
                <a:lnTo>
                  <a:pt x="895743" y="4445"/>
                </a:lnTo>
                <a:lnTo>
                  <a:pt x="894981" y="3175"/>
                </a:lnTo>
                <a:lnTo>
                  <a:pt x="891247" y="3175"/>
                </a:lnTo>
                <a:lnTo>
                  <a:pt x="891311" y="4445"/>
                </a:lnTo>
                <a:lnTo>
                  <a:pt x="889558" y="5715"/>
                </a:lnTo>
                <a:lnTo>
                  <a:pt x="888403" y="4445"/>
                </a:lnTo>
                <a:lnTo>
                  <a:pt x="886244" y="5715"/>
                </a:lnTo>
                <a:lnTo>
                  <a:pt x="879678" y="5715"/>
                </a:lnTo>
                <a:lnTo>
                  <a:pt x="879678" y="255905"/>
                </a:lnTo>
                <a:lnTo>
                  <a:pt x="878243" y="257175"/>
                </a:lnTo>
                <a:lnTo>
                  <a:pt x="877760" y="257175"/>
                </a:lnTo>
                <a:lnTo>
                  <a:pt x="877366" y="255905"/>
                </a:lnTo>
                <a:lnTo>
                  <a:pt x="879678" y="255905"/>
                </a:lnTo>
                <a:lnTo>
                  <a:pt x="879678" y="5715"/>
                </a:lnTo>
                <a:lnTo>
                  <a:pt x="879309" y="5715"/>
                </a:lnTo>
                <a:lnTo>
                  <a:pt x="879309" y="85725"/>
                </a:lnTo>
                <a:lnTo>
                  <a:pt x="879195" y="86995"/>
                </a:lnTo>
                <a:lnTo>
                  <a:pt x="877100" y="88265"/>
                </a:lnTo>
                <a:lnTo>
                  <a:pt x="875499" y="88265"/>
                </a:lnTo>
                <a:lnTo>
                  <a:pt x="875499" y="207645"/>
                </a:lnTo>
                <a:lnTo>
                  <a:pt x="875271" y="208915"/>
                </a:lnTo>
                <a:lnTo>
                  <a:pt x="873925" y="208915"/>
                </a:lnTo>
                <a:lnTo>
                  <a:pt x="873569" y="207645"/>
                </a:lnTo>
                <a:lnTo>
                  <a:pt x="875499" y="207645"/>
                </a:lnTo>
                <a:lnTo>
                  <a:pt x="875499" y="88265"/>
                </a:lnTo>
                <a:lnTo>
                  <a:pt x="871867" y="88265"/>
                </a:lnTo>
                <a:lnTo>
                  <a:pt x="871867" y="86995"/>
                </a:lnTo>
                <a:lnTo>
                  <a:pt x="871994" y="86995"/>
                </a:lnTo>
                <a:lnTo>
                  <a:pt x="872998" y="85725"/>
                </a:lnTo>
                <a:lnTo>
                  <a:pt x="879309" y="85725"/>
                </a:lnTo>
                <a:lnTo>
                  <a:pt x="879309" y="5715"/>
                </a:lnTo>
                <a:lnTo>
                  <a:pt x="878954" y="5715"/>
                </a:lnTo>
                <a:lnTo>
                  <a:pt x="878954" y="17145"/>
                </a:lnTo>
                <a:lnTo>
                  <a:pt x="853617" y="17145"/>
                </a:lnTo>
                <a:lnTo>
                  <a:pt x="854024" y="15875"/>
                </a:lnTo>
                <a:lnTo>
                  <a:pt x="878522" y="15875"/>
                </a:lnTo>
                <a:lnTo>
                  <a:pt x="878954" y="17145"/>
                </a:lnTo>
                <a:lnTo>
                  <a:pt x="878954" y="5715"/>
                </a:lnTo>
                <a:lnTo>
                  <a:pt x="873747" y="5715"/>
                </a:lnTo>
                <a:lnTo>
                  <a:pt x="872693" y="4445"/>
                </a:lnTo>
                <a:lnTo>
                  <a:pt x="870432" y="4445"/>
                </a:lnTo>
                <a:lnTo>
                  <a:pt x="866521" y="6985"/>
                </a:lnTo>
                <a:lnTo>
                  <a:pt x="849655" y="6985"/>
                </a:lnTo>
                <a:lnTo>
                  <a:pt x="849655" y="17145"/>
                </a:lnTo>
                <a:lnTo>
                  <a:pt x="848474" y="18415"/>
                </a:lnTo>
                <a:lnTo>
                  <a:pt x="847610" y="18415"/>
                </a:lnTo>
                <a:lnTo>
                  <a:pt x="846518" y="17170"/>
                </a:lnTo>
                <a:lnTo>
                  <a:pt x="846518" y="207645"/>
                </a:lnTo>
                <a:lnTo>
                  <a:pt x="846086" y="208915"/>
                </a:lnTo>
                <a:lnTo>
                  <a:pt x="844626" y="208915"/>
                </a:lnTo>
                <a:lnTo>
                  <a:pt x="844435" y="207645"/>
                </a:lnTo>
                <a:lnTo>
                  <a:pt x="846518" y="207645"/>
                </a:lnTo>
                <a:lnTo>
                  <a:pt x="846518" y="17170"/>
                </a:lnTo>
                <a:lnTo>
                  <a:pt x="846086" y="17145"/>
                </a:lnTo>
                <a:lnTo>
                  <a:pt x="847102" y="15875"/>
                </a:lnTo>
                <a:lnTo>
                  <a:pt x="848233" y="15875"/>
                </a:lnTo>
                <a:lnTo>
                  <a:pt x="849655" y="17145"/>
                </a:lnTo>
                <a:lnTo>
                  <a:pt x="849655" y="6985"/>
                </a:lnTo>
                <a:lnTo>
                  <a:pt x="831989" y="6985"/>
                </a:lnTo>
                <a:lnTo>
                  <a:pt x="831989" y="18415"/>
                </a:lnTo>
                <a:lnTo>
                  <a:pt x="830999" y="19685"/>
                </a:lnTo>
                <a:lnTo>
                  <a:pt x="829208" y="19685"/>
                </a:lnTo>
                <a:lnTo>
                  <a:pt x="828116" y="18415"/>
                </a:lnTo>
                <a:lnTo>
                  <a:pt x="831989" y="18415"/>
                </a:lnTo>
                <a:lnTo>
                  <a:pt x="831989" y="6985"/>
                </a:lnTo>
                <a:lnTo>
                  <a:pt x="816800" y="6985"/>
                </a:lnTo>
                <a:lnTo>
                  <a:pt x="816800" y="268605"/>
                </a:lnTo>
                <a:lnTo>
                  <a:pt x="814933" y="268605"/>
                </a:lnTo>
                <a:lnTo>
                  <a:pt x="815657" y="267335"/>
                </a:lnTo>
                <a:lnTo>
                  <a:pt x="816305" y="267335"/>
                </a:lnTo>
                <a:lnTo>
                  <a:pt x="816800" y="268605"/>
                </a:lnTo>
                <a:lnTo>
                  <a:pt x="816800" y="6985"/>
                </a:lnTo>
                <a:lnTo>
                  <a:pt x="809879" y="6985"/>
                </a:lnTo>
                <a:lnTo>
                  <a:pt x="809879" y="86995"/>
                </a:lnTo>
                <a:lnTo>
                  <a:pt x="809637" y="88265"/>
                </a:lnTo>
                <a:lnTo>
                  <a:pt x="807999" y="88265"/>
                </a:lnTo>
                <a:lnTo>
                  <a:pt x="807618" y="86995"/>
                </a:lnTo>
                <a:lnTo>
                  <a:pt x="809879" y="86995"/>
                </a:lnTo>
                <a:lnTo>
                  <a:pt x="809879" y="6985"/>
                </a:lnTo>
                <a:lnTo>
                  <a:pt x="794562" y="6985"/>
                </a:lnTo>
                <a:lnTo>
                  <a:pt x="793597" y="4445"/>
                </a:lnTo>
                <a:lnTo>
                  <a:pt x="789000" y="4445"/>
                </a:lnTo>
                <a:lnTo>
                  <a:pt x="788390" y="5715"/>
                </a:lnTo>
                <a:lnTo>
                  <a:pt x="788123" y="6985"/>
                </a:lnTo>
                <a:lnTo>
                  <a:pt x="785990" y="6985"/>
                </a:lnTo>
                <a:lnTo>
                  <a:pt x="784948" y="5715"/>
                </a:lnTo>
                <a:lnTo>
                  <a:pt x="784720" y="4445"/>
                </a:lnTo>
                <a:lnTo>
                  <a:pt x="780275" y="4445"/>
                </a:lnTo>
                <a:lnTo>
                  <a:pt x="779691" y="5715"/>
                </a:lnTo>
                <a:lnTo>
                  <a:pt x="778637" y="6985"/>
                </a:lnTo>
                <a:lnTo>
                  <a:pt x="775474" y="6985"/>
                </a:lnTo>
                <a:lnTo>
                  <a:pt x="774725" y="5715"/>
                </a:lnTo>
                <a:lnTo>
                  <a:pt x="771715" y="8255"/>
                </a:lnTo>
                <a:lnTo>
                  <a:pt x="769721" y="8255"/>
                </a:lnTo>
                <a:lnTo>
                  <a:pt x="767943" y="5715"/>
                </a:lnTo>
                <a:lnTo>
                  <a:pt x="767041" y="5715"/>
                </a:lnTo>
                <a:lnTo>
                  <a:pt x="766064" y="4445"/>
                </a:lnTo>
                <a:lnTo>
                  <a:pt x="764006" y="4445"/>
                </a:lnTo>
                <a:lnTo>
                  <a:pt x="761961" y="5715"/>
                </a:lnTo>
                <a:lnTo>
                  <a:pt x="759231" y="5715"/>
                </a:lnTo>
                <a:lnTo>
                  <a:pt x="756627" y="6985"/>
                </a:lnTo>
                <a:lnTo>
                  <a:pt x="756145" y="6985"/>
                </a:lnTo>
                <a:lnTo>
                  <a:pt x="754799" y="5715"/>
                </a:lnTo>
                <a:lnTo>
                  <a:pt x="745832" y="5715"/>
                </a:lnTo>
                <a:lnTo>
                  <a:pt x="745502" y="6985"/>
                </a:lnTo>
                <a:lnTo>
                  <a:pt x="747560" y="6985"/>
                </a:lnTo>
                <a:lnTo>
                  <a:pt x="748868" y="8255"/>
                </a:lnTo>
                <a:lnTo>
                  <a:pt x="748588" y="8255"/>
                </a:lnTo>
                <a:lnTo>
                  <a:pt x="740981" y="9525"/>
                </a:lnTo>
                <a:lnTo>
                  <a:pt x="733666" y="9525"/>
                </a:lnTo>
                <a:lnTo>
                  <a:pt x="725512" y="8255"/>
                </a:lnTo>
                <a:lnTo>
                  <a:pt x="725347" y="8255"/>
                </a:lnTo>
                <a:lnTo>
                  <a:pt x="725512" y="5715"/>
                </a:lnTo>
                <a:lnTo>
                  <a:pt x="707567" y="5715"/>
                </a:lnTo>
                <a:lnTo>
                  <a:pt x="707059" y="6985"/>
                </a:lnTo>
                <a:lnTo>
                  <a:pt x="706310" y="6985"/>
                </a:lnTo>
                <a:lnTo>
                  <a:pt x="705599" y="8255"/>
                </a:lnTo>
                <a:lnTo>
                  <a:pt x="704850" y="8255"/>
                </a:lnTo>
                <a:lnTo>
                  <a:pt x="696861" y="9525"/>
                </a:lnTo>
                <a:lnTo>
                  <a:pt x="681863" y="9525"/>
                </a:lnTo>
                <a:lnTo>
                  <a:pt x="681075" y="8255"/>
                </a:lnTo>
                <a:lnTo>
                  <a:pt x="680021" y="5715"/>
                </a:lnTo>
                <a:lnTo>
                  <a:pt x="676402" y="5715"/>
                </a:lnTo>
                <a:lnTo>
                  <a:pt x="675881" y="6985"/>
                </a:lnTo>
                <a:lnTo>
                  <a:pt x="676084" y="6985"/>
                </a:lnTo>
                <a:lnTo>
                  <a:pt x="677418" y="8255"/>
                </a:lnTo>
                <a:lnTo>
                  <a:pt x="677875" y="8255"/>
                </a:lnTo>
                <a:lnTo>
                  <a:pt x="676783" y="9525"/>
                </a:lnTo>
                <a:lnTo>
                  <a:pt x="630961" y="9525"/>
                </a:lnTo>
                <a:lnTo>
                  <a:pt x="629945" y="8255"/>
                </a:lnTo>
                <a:lnTo>
                  <a:pt x="628992" y="6985"/>
                </a:lnTo>
                <a:lnTo>
                  <a:pt x="628294" y="5715"/>
                </a:lnTo>
                <a:lnTo>
                  <a:pt x="622769" y="5715"/>
                </a:lnTo>
                <a:lnTo>
                  <a:pt x="620953" y="6985"/>
                </a:lnTo>
                <a:lnTo>
                  <a:pt x="619912" y="8255"/>
                </a:lnTo>
                <a:lnTo>
                  <a:pt x="618134" y="10795"/>
                </a:lnTo>
                <a:lnTo>
                  <a:pt x="613333" y="10795"/>
                </a:lnTo>
                <a:lnTo>
                  <a:pt x="612533" y="8255"/>
                </a:lnTo>
                <a:lnTo>
                  <a:pt x="608660" y="8255"/>
                </a:lnTo>
                <a:lnTo>
                  <a:pt x="607910" y="6985"/>
                </a:lnTo>
                <a:lnTo>
                  <a:pt x="602107" y="6985"/>
                </a:lnTo>
                <a:lnTo>
                  <a:pt x="599452" y="8255"/>
                </a:lnTo>
                <a:lnTo>
                  <a:pt x="600075" y="9525"/>
                </a:lnTo>
                <a:lnTo>
                  <a:pt x="606577" y="9525"/>
                </a:lnTo>
                <a:lnTo>
                  <a:pt x="606323" y="10795"/>
                </a:lnTo>
                <a:lnTo>
                  <a:pt x="597598" y="10795"/>
                </a:lnTo>
                <a:lnTo>
                  <a:pt x="596798" y="9525"/>
                </a:lnTo>
                <a:lnTo>
                  <a:pt x="595884" y="8255"/>
                </a:lnTo>
                <a:lnTo>
                  <a:pt x="594766" y="6985"/>
                </a:lnTo>
                <a:lnTo>
                  <a:pt x="590461" y="6985"/>
                </a:lnTo>
                <a:lnTo>
                  <a:pt x="587336" y="8255"/>
                </a:lnTo>
                <a:lnTo>
                  <a:pt x="586041" y="8255"/>
                </a:lnTo>
                <a:lnTo>
                  <a:pt x="584835" y="10795"/>
                </a:lnTo>
                <a:lnTo>
                  <a:pt x="580605" y="10795"/>
                </a:lnTo>
                <a:lnTo>
                  <a:pt x="579132" y="8255"/>
                </a:lnTo>
                <a:lnTo>
                  <a:pt x="576719" y="8255"/>
                </a:lnTo>
                <a:lnTo>
                  <a:pt x="575818" y="10795"/>
                </a:lnTo>
                <a:lnTo>
                  <a:pt x="569556" y="10795"/>
                </a:lnTo>
                <a:lnTo>
                  <a:pt x="568121" y="9525"/>
                </a:lnTo>
                <a:lnTo>
                  <a:pt x="567677" y="9525"/>
                </a:lnTo>
                <a:lnTo>
                  <a:pt x="565531" y="6985"/>
                </a:lnTo>
                <a:lnTo>
                  <a:pt x="564286" y="8255"/>
                </a:lnTo>
                <a:lnTo>
                  <a:pt x="563206" y="9525"/>
                </a:lnTo>
                <a:lnTo>
                  <a:pt x="562940" y="10795"/>
                </a:lnTo>
                <a:lnTo>
                  <a:pt x="559130" y="10795"/>
                </a:lnTo>
                <a:lnTo>
                  <a:pt x="555675" y="9525"/>
                </a:lnTo>
                <a:lnTo>
                  <a:pt x="548182" y="9525"/>
                </a:lnTo>
                <a:lnTo>
                  <a:pt x="546442" y="10795"/>
                </a:lnTo>
                <a:lnTo>
                  <a:pt x="545541" y="10795"/>
                </a:lnTo>
                <a:lnTo>
                  <a:pt x="543090" y="13335"/>
                </a:lnTo>
                <a:lnTo>
                  <a:pt x="541553" y="12065"/>
                </a:lnTo>
                <a:lnTo>
                  <a:pt x="539343" y="12065"/>
                </a:lnTo>
                <a:lnTo>
                  <a:pt x="537006" y="9525"/>
                </a:lnTo>
                <a:lnTo>
                  <a:pt x="523621" y="9525"/>
                </a:lnTo>
                <a:lnTo>
                  <a:pt x="524421" y="10795"/>
                </a:lnTo>
                <a:lnTo>
                  <a:pt x="524383" y="12065"/>
                </a:lnTo>
                <a:lnTo>
                  <a:pt x="521881" y="12065"/>
                </a:lnTo>
                <a:lnTo>
                  <a:pt x="520331" y="9525"/>
                </a:lnTo>
                <a:lnTo>
                  <a:pt x="518401" y="12065"/>
                </a:lnTo>
                <a:lnTo>
                  <a:pt x="516966" y="12065"/>
                </a:lnTo>
                <a:lnTo>
                  <a:pt x="515264" y="9525"/>
                </a:lnTo>
                <a:lnTo>
                  <a:pt x="510692" y="9525"/>
                </a:lnTo>
                <a:lnTo>
                  <a:pt x="507301" y="10795"/>
                </a:lnTo>
                <a:lnTo>
                  <a:pt x="505256" y="9525"/>
                </a:lnTo>
                <a:lnTo>
                  <a:pt x="504367" y="9525"/>
                </a:lnTo>
                <a:lnTo>
                  <a:pt x="502259" y="10795"/>
                </a:lnTo>
                <a:lnTo>
                  <a:pt x="500761" y="10795"/>
                </a:lnTo>
                <a:lnTo>
                  <a:pt x="498500" y="12065"/>
                </a:lnTo>
                <a:lnTo>
                  <a:pt x="497725" y="12065"/>
                </a:lnTo>
                <a:lnTo>
                  <a:pt x="495655" y="10795"/>
                </a:lnTo>
                <a:lnTo>
                  <a:pt x="492912" y="12065"/>
                </a:lnTo>
                <a:lnTo>
                  <a:pt x="489102" y="10795"/>
                </a:lnTo>
                <a:lnTo>
                  <a:pt x="486371" y="9525"/>
                </a:lnTo>
                <a:lnTo>
                  <a:pt x="483044" y="9525"/>
                </a:lnTo>
                <a:lnTo>
                  <a:pt x="481634" y="10795"/>
                </a:lnTo>
                <a:lnTo>
                  <a:pt x="480707" y="10795"/>
                </a:lnTo>
                <a:lnTo>
                  <a:pt x="478663" y="9525"/>
                </a:lnTo>
                <a:lnTo>
                  <a:pt x="477596" y="9525"/>
                </a:lnTo>
                <a:lnTo>
                  <a:pt x="475932" y="10795"/>
                </a:lnTo>
                <a:lnTo>
                  <a:pt x="469417" y="10795"/>
                </a:lnTo>
                <a:lnTo>
                  <a:pt x="469099" y="12065"/>
                </a:lnTo>
                <a:lnTo>
                  <a:pt x="469684" y="12065"/>
                </a:lnTo>
                <a:lnTo>
                  <a:pt x="471754" y="13335"/>
                </a:lnTo>
                <a:lnTo>
                  <a:pt x="473595" y="12065"/>
                </a:lnTo>
                <a:lnTo>
                  <a:pt x="476186" y="13335"/>
                </a:lnTo>
                <a:lnTo>
                  <a:pt x="475742" y="14605"/>
                </a:lnTo>
                <a:lnTo>
                  <a:pt x="465899" y="14605"/>
                </a:lnTo>
                <a:lnTo>
                  <a:pt x="465048" y="13335"/>
                </a:lnTo>
                <a:lnTo>
                  <a:pt x="464070" y="12065"/>
                </a:lnTo>
                <a:lnTo>
                  <a:pt x="461962" y="12065"/>
                </a:lnTo>
                <a:lnTo>
                  <a:pt x="460286" y="13335"/>
                </a:lnTo>
                <a:lnTo>
                  <a:pt x="459701" y="13335"/>
                </a:lnTo>
                <a:lnTo>
                  <a:pt x="455942" y="10795"/>
                </a:lnTo>
                <a:lnTo>
                  <a:pt x="390080" y="10795"/>
                </a:lnTo>
                <a:lnTo>
                  <a:pt x="388277" y="12065"/>
                </a:lnTo>
                <a:lnTo>
                  <a:pt x="383438" y="12065"/>
                </a:lnTo>
                <a:lnTo>
                  <a:pt x="381038" y="10795"/>
                </a:lnTo>
                <a:lnTo>
                  <a:pt x="361276" y="10795"/>
                </a:lnTo>
                <a:lnTo>
                  <a:pt x="360426" y="9525"/>
                </a:lnTo>
                <a:lnTo>
                  <a:pt x="358711" y="9525"/>
                </a:lnTo>
                <a:lnTo>
                  <a:pt x="357860" y="10795"/>
                </a:lnTo>
                <a:lnTo>
                  <a:pt x="354558" y="10795"/>
                </a:lnTo>
                <a:lnTo>
                  <a:pt x="352018" y="9525"/>
                </a:lnTo>
                <a:lnTo>
                  <a:pt x="299580" y="9525"/>
                </a:lnTo>
                <a:lnTo>
                  <a:pt x="298742" y="8255"/>
                </a:lnTo>
                <a:lnTo>
                  <a:pt x="296824" y="8255"/>
                </a:lnTo>
                <a:lnTo>
                  <a:pt x="294843" y="9525"/>
                </a:lnTo>
                <a:lnTo>
                  <a:pt x="293585" y="10795"/>
                </a:lnTo>
                <a:lnTo>
                  <a:pt x="293014" y="10795"/>
                </a:lnTo>
                <a:lnTo>
                  <a:pt x="291909" y="9525"/>
                </a:lnTo>
                <a:lnTo>
                  <a:pt x="290817" y="8255"/>
                </a:lnTo>
                <a:lnTo>
                  <a:pt x="288734" y="6985"/>
                </a:lnTo>
                <a:lnTo>
                  <a:pt x="283578" y="6985"/>
                </a:lnTo>
                <a:lnTo>
                  <a:pt x="282143" y="8255"/>
                </a:lnTo>
                <a:lnTo>
                  <a:pt x="280060" y="9525"/>
                </a:lnTo>
                <a:lnTo>
                  <a:pt x="277647" y="9525"/>
                </a:lnTo>
                <a:lnTo>
                  <a:pt x="277025" y="8255"/>
                </a:lnTo>
                <a:lnTo>
                  <a:pt x="274853" y="8255"/>
                </a:lnTo>
                <a:lnTo>
                  <a:pt x="273100" y="6985"/>
                </a:lnTo>
                <a:lnTo>
                  <a:pt x="258457" y="6985"/>
                </a:lnTo>
                <a:lnTo>
                  <a:pt x="256768" y="5715"/>
                </a:lnTo>
                <a:lnTo>
                  <a:pt x="247015" y="5715"/>
                </a:lnTo>
                <a:lnTo>
                  <a:pt x="243332" y="6985"/>
                </a:lnTo>
                <a:lnTo>
                  <a:pt x="242417" y="6985"/>
                </a:lnTo>
                <a:lnTo>
                  <a:pt x="240461" y="5715"/>
                </a:lnTo>
                <a:lnTo>
                  <a:pt x="185521" y="5715"/>
                </a:lnTo>
                <a:lnTo>
                  <a:pt x="183540" y="8255"/>
                </a:lnTo>
                <a:lnTo>
                  <a:pt x="181914" y="6985"/>
                </a:lnTo>
                <a:lnTo>
                  <a:pt x="179616" y="5715"/>
                </a:lnTo>
                <a:lnTo>
                  <a:pt x="178714" y="5715"/>
                </a:lnTo>
                <a:lnTo>
                  <a:pt x="176733" y="6985"/>
                </a:lnTo>
                <a:lnTo>
                  <a:pt x="173189" y="6985"/>
                </a:lnTo>
                <a:lnTo>
                  <a:pt x="172097" y="5715"/>
                </a:lnTo>
                <a:lnTo>
                  <a:pt x="170065" y="6985"/>
                </a:lnTo>
                <a:lnTo>
                  <a:pt x="60566" y="6985"/>
                </a:lnTo>
                <a:lnTo>
                  <a:pt x="58585" y="5715"/>
                </a:lnTo>
                <a:lnTo>
                  <a:pt x="57683" y="5715"/>
                </a:lnTo>
                <a:lnTo>
                  <a:pt x="55397" y="6985"/>
                </a:lnTo>
                <a:lnTo>
                  <a:pt x="53936" y="6985"/>
                </a:lnTo>
                <a:lnTo>
                  <a:pt x="51650" y="5715"/>
                </a:lnTo>
                <a:lnTo>
                  <a:pt x="39255" y="5715"/>
                </a:lnTo>
                <a:lnTo>
                  <a:pt x="38328" y="6985"/>
                </a:lnTo>
                <a:lnTo>
                  <a:pt x="38011" y="8255"/>
                </a:lnTo>
                <a:lnTo>
                  <a:pt x="37934" y="9525"/>
                </a:lnTo>
                <a:lnTo>
                  <a:pt x="37579" y="12065"/>
                </a:lnTo>
                <a:lnTo>
                  <a:pt x="37287" y="12065"/>
                </a:lnTo>
                <a:lnTo>
                  <a:pt x="36423" y="13335"/>
                </a:lnTo>
                <a:lnTo>
                  <a:pt x="35788" y="13335"/>
                </a:lnTo>
                <a:lnTo>
                  <a:pt x="34747" y="14605"/>
                </a:lnTo>
                <a:lnTo>
                  <a:pt x="34709" y="17145"/>
                </a:lnTo>
                <a:lnTo>
                  <a:pt x="37299" y="18415"/>
                </a:lnTo>
                <a:lnTo>
                  <a:pt x="34709" y="19685"/>
                </a:lnTo>
                <a:lnTo>
                  <a:pt x="33337" y="20955"/>
                </a:lnTo>
                <a:lnTo>
                  <a:pt x="30848" y="22225"/>
                </a:lnTo>
                <a:lnTo>
                  <a:pt x="30226" y="24765"/>
                </a:lnTo>
                <a:lnTo>
                  <a:pt x="30772" y="24765"/>
                </a:lnTo>
                <a:lnTo>
                  <a:pt x="31038" y="26035"/>
                </a:lnTo>
                <a:lnTo>
                  <a:pt x="32042" y="27305"/>
                </a:lnTo>
                <a:lnTo>
                  <a:pt x="32550" y="28575"/>
                </a:lnTo>
                <a:lnTo>
                  <a:pt x="32321" y="31115"/>
                </a:lnTo>
                <a:lnTo>
                  <a:pt x="32804" y="32385"/>
                </a:lnTo>
                <a:lnTo>
                  <a:pt x="34175" y="34925"/>
                </a:lnTo>
                <a:lnTo>
                  <a:pt x="32994" y="37465"/>
                </a:lnTo>
                <a:lnTo>
                  <a:pt x="32512" y="38735"/>
                </a:lnTo>
                <a:lnTo>
                  <a:pt x="32296" y="40005"/>
                </a:lnTo>
                <a:lnTo>
                  <a:pt x="32016" y="41275"/>
                </a:lnTo>
                <a:lnTo>
                  <a:pt x="31267" y="42545"/>
                </a:lnTo>
                <a:lnTo>
                  <a:pt x="31432" y="43815"/>
                </a:lnTo>
                <a:lnTo>
                  <a:pt x="32397" y="45085"/>
                </a:lnTo>
                <a:lnTo>
                  <a:pt x="34175" y="46355"/>
                </a:lnTo>
                <a:lnTo>
                  <a:pt x="34226" y="47625"/>
                </a:lnTo>
                <a:lnTo>
                  <a:pt x="33515" y="48895"/>
                </a:lnTo>
                <a:lnTo>
                  <a:pt x="33350" y="48895"/>
                </a:lnTo>
                <a:lnTo>
                  <a:pt x="32258" y="50165"/>
                </a:lnTo>
                <a:lnTo>
                  <a:pt x="29984" y="50165"/>
                </a:lnTo>
                <a:lnTo>
                  <a:pt x="28841" y="52705"/>
                </a:lnTo>
                <a:lnTo>
                  <a:pt x="28359" y="53975"/>
                </a:lnTo>
                <a:lnTo>
                  <a:pt x="27609" y="55245"/>
                </a:lnTo>
                <a:lnTo>
                  <a:pt x="27800" y="55245"/>
                </a:lnTo>
                <a:lnTo>
                  <a:pt x="28638" y="56515"/>
                </a:lnTo>
                <a:lnTo>
                  <a:pt x="28562" y="57785"/>
                </a:lnTo>
                <a:lnTo>
                  <a:pt x="27787" y="59055"/>
                </a:lnTo>
                <a:lnTo>
                  <a:pt x="27127" y="60325"/>
                </a:lnTo>
                <a:lnTo>
                  <a:pt x="26987" y="61595"/>
                </a:lnTo>
                <a:lnTo>
                  <a:pt x="26949" y="64135"/>
                </a:lnTo>
                <a:lnTo>
                  <a:pt x="27051" y="65405"/>
                </a:lnTo>
                <a:lnTo>
                  <a:pt x="28257" y="66675"/>
                </a:lnTo>
                <a:lnTo>
                  <a:pt x="28130" y="66675"/>
                </a:lnTo>
                <a:lnTo>
                  <a:pt x="27063" y="69215"/>
                </a:lnTo>
                <a:lnTo>
                  <a:pt x="25527" y="69215"/>
                </a:lnTo>
                <a:lnTo>
                  <a:pt x="23558" y="71755"/>
                </a:lnTo>
                <a:lnTo>
                  <a:pt x="23596" y="73025"/>
                </a:lnTo>
                <a:lnTo>
                  <a:pt x="24765" y="74295"/>
                </a:lnTo>
                <a:lnTo>
                  <a:pt x="25222" y="74295"/>
                </a:lnTo>
                <a:lnTo>
                  <a:pt x="26238" y="75565"/>
                </a:lnTo>
                <a:lnTo>
                  <a:pt x="26720" y="75565"/>
                </a:lnTo>
                <a:lnTo>
                  <a:pt x="26835" y="78105"/>
                </a:lnTo>
                <a:lnTo>
                  <a:pt x="27813" y="79375"/>
                </a:lnTo>
                <a:lnTo>
                  <a:pt x="28524" y="80645"/>
                </a:lnTo>
                <a:lnTo>
                  <a:pt x="27444" y="81915"/>
                </a:lnTo>
                <a:lnTo>
                  <a:pt x="28422" y="83185"/>
                </a:lnTo>
                <a:lnTo>
                  <a:pt x="27927" y="84455"/>
                </a:lnTo>
                <a:lnTo>
                  <a:pt x="27127" y="86995"/>
                </a:lnTo>
                <a:lnTo>
                  <a:pt x="27419" y="86995"/>
                </a:lnTo>
                <a:lnTo>
                  <a:pt x="28524" y="88265"/>
                </a:lnTo>
                <a:lnTo>
                  <a:pt x="29425" y="88265"/>
                </a:lnTo>
                <a:lnTo>
                  <a:pt x="29908" y="89535"/>
                </a:lnTo>
                <a:lnTo>
                  <a:pt x="28270" y="89535"/>
                </a:lnTo>
                <a:lnTo>
                  <a:pt x="27076" y="90805"/>
                </a:lnTo>
                <a:lnTo>
                  <a:pt x="25120" y="93345"/>
                </a:lnTo>
                <a:lnTo>
                  <a:pt x="24815" y="94615"/>
                </a:lnTo>
                <a:lnTo>
                  <a:pt x="25946" y="97155"/>
                </a:lnTo>
                <a:lnTo>
                  <a:pt x="26695" y="98425"/>
                </a:lnTo>
                <a:lnTo>
                  <a:pt x="26098" y="100965"/>
                </a:lnTo>
                <a:lnTo>
                  <a:pt x="25222" y="102235"/>
                </a:lnTo>
                <a:lnTo>
                  <a:pt x="25349" y="102235"/>
                </a:lnTo>
                <a:lnTo>
                  <a:pt x="27114" y="106045"/>
                </a:lnTo>
                <a:lnTo>
                  <a:pt x="27139" y="107315"/>
                </a:lnTo>
                <a:lnTo>
                  <a:pt x="24942" y="109855"/>
                </a:lnTo>
                <a:lnTo>
                  <a:pt x="24955" y="111125"/>
                </a:lnTo>
                <a:lnTo>
                  <a:pt x="25349" y="113665"/>
                </a:lnTo>
                <a:lnTo>
                  <a:pt x="25692" y="113665"/>
                </a:lnTo>
                <a:lnTo>
                  <a:pt x="26314" y="114935"/>
                </a:lnTo>
                <a:lnTo>
                  <a:pt x="23990" y="116205"/>
                </a:lnTo>
                <a:lnTo>
                  <a:pt x="23266" y="117475"/>
                </a:lnTo>
                <a:lnTo>
                  <a:pt x="21996" y="117475"/>
                </a:lnTo>
                <a:lnTo>
                  <a:pt x="21996" y="118745"/>
                </a:lnTo>
                <a:lnTo>
                  <a:pt x="22758" y="120015"/>
                </a:lnTo>
                <a:lnTo>
                  <a:pt x="22440" y="121285"/>
                </a:lnTo>
                <a:lnTo>
                  <a:pt x="21056" y="123825"/>
                </a:lnTo>
                <a:lnTo>
                  <a:pt x="21043" y="125095"/>
                </a:lnTo>
                <a:lnTo>
                  <a:pt x="22809" y="126365"/>
                </a:lnTo>
                <a:lnTo>
                  <a:pt x="22948" y="127635"/>
                </a:lnTo>
                <a:lnTo>
                  <a:pt x="21348" y="128905"/>
                </a:lnTo>
                <a:lnTo>
                  <a:pt x="20218" y="130175"/>
                </a:lnTo>
                <a:lnTo>
                  <a:pt x="18719" y="131445"/>
                </a:lnTo>
                <a:lnTo>
                  <a:pt x="18249" y="132715"/>
                </a:lnTo>
                <a:lnTo>
                  <a:pt x="19685" y="135255"/>
                </a:lnTo>
                <a:lnTo>
                  <a:pt x="19469" y="136525"/>
                </a:lnTo>
                <a:lnTo>
                  <a:pt x="19532" y="139065"/>
                </a:lnTo>
                <a:lnTo>
                  <a:pt x="19875" y="140335"/>
                </a:lnTo>
                <a:lnTo>
                  <a:pt x="20586" y="141605"/>
                </a:lnTo>
                <a:lnTo>
                  <a:pt x="20853" y="141605"/>
                </a:lnTo>
                <a:lnTo>
                  <a:pt x="20574" y="142875"/>
                </a:lnTo>
                <a:lnTo>
                  <a:pt x="20243" y="142875"/>
                </a:lnTo>
                <a:lnTo>
                  <a:pt x="19304" y="144145"/>
                </a:lnTo>
                <a:lnTo>
                  <a:pt x="18503" y="145415"/>
                </a:lnTo>
                <a:lnTo>
                  <a:pt x="16421" y="145415"/>
                </a:lnTo>
                <a:lnTo>
                  <a:pt x="16179" y="146685"/>
                </a:lnTo>
                <a:lnTo>
                  <a:pt x="15925" y="149225"/>
                </a:lnTo>
                <a:lnTo>
                  <a:pt x="16256" y="150495"/>
                </a:lnTo>
                <a:lnTo>
                  <a:pt x="17640" y="153035"/>
                </a:lnTo>
                <a:lnTo>
                  <a:pt x="17640" y="154305"/>
                </a:lnTo>
                <a:lnTo>
                  <a:pt x="16802" y="155575"/>
                </a:lnTo>
                <a:lnTo>
                  <a:pt x="16662" y="156845"/>
                </a:lnTo>
                <a:lnTo>
                  <a:pt x="17754" y="159385"/>
                </a:lnTo>
                <a:lnTo>
                  <a:pt x="17640" y="160655"/>
                </a:lnTo>
                <a:lnTo>
                  <a:pt x="17449" y="161925"/>
                </a:lnTo>
                <a:lnTo>
                  <a:pt x="14897" y="163195"/>
                </a:lnTo>
                <a:lnTo>
                  <a:pt x="13995" y="164465"/>
                </a:lnTo>
                <a:lnTo>
                  <a:pt x="14033" y="167005"/>
                </a:lnTo>
                <a:lnTo>
                  <a:pt x="13627" y="167005"/>
                </a:lnTo>
                <a:lnTo>
                  <a:pt x="12153" y="169545"/>
                </a:lnTo>
                <a:lnTo>
                  <a:pt x="13881" y="172085"/>
                </a:lnTo>
                <a:lnTo>
                  <a:pt x="14033" y="173355"/>
                </a:lnTo>
                <a:lnTo>
                  <a:pt x="13589" y="174625"/>
                </a:lnTo>
                <a:lnTo>
                  <a:pt x="13208" y="174625"/>
                </a:lnTo>
                <a:lnTo>
                  <a:pt x="11976" y="177165"/>
                </a:lnTo>
                <a:lnTo>
                  <a:pt x="12407" y="178435"/>
                </a:lnTo>
                <a:lnTo>
                  <a:pt x="14185" y="180975"/>
                </a:lnTo>
                <a:lnTo>
                  <a:pt x="14833" y="180975"/>
                </a:lnTo>
                <a:lnTo>
                  <a:pt x="16700" y="182245"/>
                </a:lnTo>
                <a:lnTo>
                  <a:pt x="19392" y="186055"/>
                </a:lnTo>
                <a:lnTo>
                  <a:pt x="19494" y="187325"/>
                </a:lnTo>
                <a:lnTo>
                  <a:pt x="18186" y="188595"/>
                </a:lnTo>
                <a:lnTo>
                  <a:pt x="17551" y="189865"/>
                </a:lnTo>
                <a:lnTo>
                  <a:pt x="16243" y="191135"/>
                </a:lnTo>
                <a:lnTo>
                  <a:pt x="16027" y="192405"/>
                </a:lnTo>
                <a:lnTo>
                  <a:pt x="16484" y="194945"/>
                </a:lnTo>
                <a:lnTo>
                  <a:pt x="17056" y="194945"/>
                </a:lnTo>
                <a:lnTo>
                  <a:pt x="16992" y="196215"/>
                </a:lnTo>
                <a:lnTo>
                  <a:pt x="16573" y="196215"/>
                </a:lnTo>
                <a:lnTo>
                  <a:pt x="14655" y="197485"/>
                </a:lnTo>
                <a:lnTo>
                  <a:pt x="14147" y="198755"/>
                </a:lnTo>
                <a:lnTo>
                  <a:pt x="14046" y="201295"/>
                </a:lnTo>
                <a:lnTo>
                  <a:pt x="14224" y="202565"/>
                </a:lnTo>
                <a:lnTo>
                  <a:pt x="14363" y="205105"/>
                </a:lnTo>
                <a:lnTo>
                  <a:pt x="17767" y="205105"/>
                </a:lnTo>
                <a:lnTo>
                  <a:pt x="18300" y="206375"/>
                </a:lnTo>
                <a:lnTo>
                  <a:pt x="18059" y="206375"/>
                </a:lnTo>
                <a:lnTo>
                  <a:pt x="16751" y="207645"/>
                </a:lnTo>
                <a:lnTo>
                  <a:pt x="16141" y="206375"/>
                </a:lnTo>
                <a:lnTo>
                  <a:pt x="14262" y="207645"/>
                </a:lnTo>
                <a:lnTo>
                  <a:pt x="13182" y="207645"/>
                </a:lnTo>
                <a:lnTo>
                  <a:pt x="11938" y="210185"/>
                </a:lnTo>
                <a:lnTo>
                  <a:pt x="11252" y="210185"/>
                </a:lnTo>
                <a:lnTo>
                  <a:pt x="10337" y="212725"/>
                </a:lnTo>
                <a:lnTo>
                  <a:pt x="10896" y="215265"/>
                </a:lnTo>
                <a:lnTo>
                  <a:pt x="11506" y="215265"/>
                </a:lnTo>
                <a:lnTo>
                  <a:pt x="13576" y="216535"/>
                </a:lnTo>
                <a:lnTo>
                  <a:pt x="11976" y="217805"/>
                </a:lnTo>
                <a:lnTo>
                  <a:pt x="11671" y="217805"/>
                </a:lnTo>
                <a:lnTo>
                  <a:pt x="7340" y="220345"/>
                </a:lnTo>
                <a:lnTo>
                  <a:pt x="10033" y="222885"/>
                </a:lnTo>
                <a:lnTo>
                  <a:pt x="10744" y="224155"/>
                </a:lnTo>
                <a:lnTo>
                  <a:pt x="10325" y="226695"/>
                </a:lnTo>
                <a:lnTo>
                  <a:pt x="10325" y="227965"/>
                </a:lnTo>
                <a:lnTo>
                  <a:pt x="10198" y="227965"/>
                </a:lnTo>
                <a:lnTo>
                  <a:pt x="9880" y="229235"/>
                </a:lnTo>
                <a:lnTo>
                  <a:pt x="8813" y="230505"/>
                </a:lnTo>
                <a:lnTo>
                  <a:pt x="8356" y="230505"/>
                </a:lnTo>
                <a:lnTo>
                  <a:pt x="7061" y="231775"/>
                </a:lnTo>
                <a:lnTo>
                  <a:pt x="6807" y="233045"/>
                </a:lnTo>
                <a:lnTo>
                  <a:pt x="8191" y="235585"/>
                </a:lnTo>
                <a:lnTo>
                  <a:pt x="8597" y="236855"/>
                </a:lnTo>
                <a:lnTo>
                  <a:pt x="8420" y="239395"/>
                </a:lnTo>
                <a:lnTo>
                  <a:pt x="8763" y="240665"/>
                </a:lnTo>
                <a:lnTo>
                  <a:pt x="10668" y="243205"/>
                </a:lnTo>
                <a:lnTo>
                  <a:pt x="9893" y="244475"/>
                </a:lnTo>
                <a:lnTo>
                  <a:pt x="6019" y="244475"/>
                </a:lnTo>
                <a:lnTo>
                  <a:pt x="4203" y="245745"/>
                </a:lnTo>
                <a:lnTo>
                  <a:pt x="3860" y="245745"/>
                </a:lnTo>
                <a:lnTo>
                  <a:pt x="3416" y="247015"/>
                </a:lnTo>
                <a:lnTo>
                  <a:pt x="4267" y="248285"/>
                </a:lnTo>
                <a:lnTo>
                  <a:pt x="4521" y="248285"/>
                </a:lnTo>
                <a:lnTo>
                  <a:pt x="6184" y="249555"/>
                </a:lnTo>
                <a:lnTo>
                  <a:pt x="5321" y="249555"/>
                </a:lnTo>
                <a:lnTo>
                  <a:pt x="3606" y="250825"/>
                </a:lnTo>
                <a:lnTo>
                  <a:pt x="2527" y="250825"/>
                </a:lnTo>
                <a:lnTo>
                  <a:pt x="50" y="252095"/>
                </a:lnTo>
                <a:lnTo>
                  <a:pt x="0" y="253365"/>
                </a:lnTo>
                <a:lnTo>
                  <a:pt x="2082" y="254635"/>
                </a:lnTo>
                <a:lnTo>
                  <a:pt x="2908" y="255905"/>
                </a:lnTo>
                <a:lnTo>
                  <a:pt x="4419" y="255905"/>
                </a:lnTo>
                <a:lnTo>
                  <a:pt x="4927" y="257175"/>
                </a:lnTo>
                <a:lnTo>
                  <a:pt x="5029" y="263525"/>
                </a:lnTo>
                <a:lnTo>
                  <a:pt x="5219" y="264795"/>
                </a:lnTo>
                <a:lnTo>
                  <a:pt x="5664" y="266065"/>
                </a:lnTo>
                <a:lnTo>
                  <a:pt x="6870" y="267335"/>
                </a:lnTo>
                <a:lnTo>
                  <a:pt x="7378" y="267335"/>
                </a:lnTo>
                <a:lnTo>
                  <a:pt x="7912" y="268605"/>
                </a:lnTo>
                <a:lnTo>
                  <a:pt x="7505" y="268605"/>
                </a:lnTo>
                <a:lnTo>
                  <a:pt x="7086" y="269875"/>
                </a:lnTo>
                <a:lnTo>
                  <a:pt x="5715" y="272415"/>
                </a:lnTo>
                <a:lnTo>
                  <a:pt x="5118" y="274955"/>
                </a:lnTo>
                <a:lnTo>
                  <a:pt x="5334" y="274955"/>
                </a:lnTo>
                <a:lnTo>
                  <a:pt x="6769" y="277495"/>
                </a:lnTo>
                <a:lnTo>
                  <a:pt x="10820" y="277495"/>
                </a:lnTo>
                <a:lnTo>
                  <a:pt x="13335" y="278765"/>
                </a:lnTo>
                <a:lnTo>
                  <a:pt x="15049" y="280035"/>
                </a:lnTo>
                <a:lnTo>
                  <a:pt x="29984" y="280035"/>
                </a:lnTo>
                <a:lnTo>
                  <a:pt x="31902" y="281305"/>
                </a:lnTo>
                <a:lnTo>
                  <a:pt x="135890" y="281305"/>
                </a:lnTo>
                <a:lnTo>
                  <a:pt x="137858" y="280035"/>
                </a:lnTo>
                <a:lnTo>
                  <a:pt x="139306" y="280035"/>
                </a:lnTo>
                <a:lnTo>
                  <a:pt x="141605" y="281305"/>
                </a:lnTo>
                <a:lnTo>
                  <a:pt x="142532" y="281305"/>
                </a:lnTo>
                <a:lnTo>
                  <a:pt x="144741" y="280035"/>
                </a:lnTo>
                <a:lnTo>
                  <a:pt x="150152" y="280035"/>
                </a:lnTo>
                <a:lnTo>
                  <a:pt x="151942" y="278765"/>
                </a:lnTo>
                <a:lnTo>
                  <a:pt x="153771" y="278765"/>
                </a:lnTo>
                <a:lnTo>
                  <a:pt x="154432" y="277495"/>
                </a:lnTo>
                <a:lnTo>
                  <a:pt x="156337" y="276225"/>
                </a:lnTo>
                <a:lnTo>
                  <a:pt x="163334" y="276225"/>
                </a:lnTo>
                <a:lnTo>
                  <a:pt x="164947" y="274955"/>
                </a:lnTo>
                <a:lnTo>
                  <a:pt x="166395" y="274955"/>
                </a:lnTo>
                <a:lnTo>
                  <a:pt x="167322" y="273685"/>
                </a:lnTo>
                <a:lnTo>
                  <a:pt x="169316" y="274955"/>
                </a:lnTo>
                <a:lnTo>
                  <a:pt x="170345" y="276225"/>
                </a:lnTo>
                <a:lnTo>
                  <a:pt x="185496" y="276225"/>
                </a:lnTo>
                <a:lnTo>
                  <a:pt x="187667" y="277495"/>
                </a:lnTo>
                <a:lnTo>
                  <a:pt x="204724" y="277495"/>
                </a:lnTo>
                <a:lnTo>
                  <a:pt x="210185" y="278765"/>
                </a:lnTo>
                <a:lnTo>
                  <a:pt x="212775" y="278765"/>
                </a:lnTo>
                <a:lnTo>
                  <a:pt x="214210" y="280035"/>
                </a:lnTo>
                <a:lnTo>
                  <a:pt x="231533" y="280035"/>
                </a:lnTo>
                <a:lnTo>
                  <a:pt x="234416" y="281305"/>
                </a:lnTo>
                <a:lnTo>
                  <a:pt x="235927" y="281305"/>
                </a:lnTo>
                <a:lnTo>
                  <a:pt x="237934" y="280035"/>
                </a:lnTo>
                <a:lnTo>
                  <a:pt x="239928" y="280035"/>
                </a:lnTo>
                <a:lnTo>
                  <a:pt x="240804" y="281305"/>
                </a:lnTo>
                <a:lnTo>
                  <a:pt x="261226" y="281305"/>
                </a:lnTo>
                <a:lnTo>
                  <a:pt x="264033" y="280035"/>
                </a:lnTo>
                <a:lnTo>
                  <a:pt x="264541" y="280035"/>
                </a:lnTo>
                <a:lnTo>
                  <a:pt x="265938" y="281305"/>
                </a:lnTo>
                <a:lnTo>
                  <a:pt x="289928" y="281305"/>
                </a:lnTo>
                <a:lnTo>
                  <a:pt x="291846" y="282575"/>
                </a:lnTo>
                <a:lnTo>
                  <a:pt x="304584" y="282575"/>
                </a:lnTo>
                <a:lnTo>
                  <a:pt x="306527" y="281305"/>
                </a:lnTo>
                <a:lnTo>
                  <a:pt x="307454" y="281305"/>
                </a:lnTo>
                <a:lnTo>
                  <a:pt x="309956" y="282575"/>
                </a:lnTo>
                <a:lnTo>
                  <a:pt x="318452" y="282575"/>
                </a:lnTo>
                <a:lnTo>
                  <a:pt x="326974" y="283845"/>
                </a:lnTo>
                <a:lnTo>
                  <a:pt x="333070" y="282575"/>
                </a:lnTo>
                <a:lnTo>
                  <a:pt x="341630" y="282575"/>
                </a:lnTo>
                <a:lnTo>
                  <a:pt x="343725" y="283845"/>
                </a:lnTo>
                <a:lnTo>
                  <a:pt x="346887" y="283845"/>
                </a:lnTo>
                <a:lnTo>
                  <a:pt x="348335" y="285115"/>
                </a:lnTo>
                <a:lnTo>
                  <a:pt x="380415" y="285115"/>
                </a:lnTo>
                <a:lnTo>
                  <a:pt x="381546" y="283845"/>
                </a:lnTo>
                <a:lnTo>
                  <a:pt x="386676" y="283845"/>
                </a:lnTo>
                <a:lnTo>
                  <a:pt x="388048" y="285115"/>
                </a:lnTo>
                <a:lnTo>
                  <a:pt x="429920" y="285115"/>
                </a:lnTo>
                <a:lnTo>
                  <a:pt x="430758" y="283845"/>
                </a:lnTo>
                <a:lnTo>
                  <a:pt x="438188" y="283845"/>
                </a:lnTo>
                <a:lnTo>
                  <a:pt x="442163" y="282575"/>
                </a:lnTo>
                <a:lnTo>
                  <a:pt x="506361" y="282575"/>
                </a:lnTo>
                <a:lnTo>
                  <a:pt x="508088" y="281305"/>
                </a:lnTo>
                <a:lnTo>
                  <a:pt x="509003" y="282575"/>
                </a:lnTo>
                <a:lnTo>
                  <a:pt x="509879" y="282575"/>
                </a:lnTo>
                <a:lnTo>
                  <a:pt x="511263" y="281305"/>
                </a:lnTo>
                <a:lnTo>
                  <a:pt x="545973" y="281305"/>
                </a:lnTo>
                <a:lnTo>
                  <a:pt x="547865" y="280035"/>
                </a:lnTo>
                <a:lnTo>
                  <a:pt x="562724" y="280035"/>
                </a:lnTo>
                <a:lnTo>
                  <a:pt x="566229" y="281305"/>
                </a:lnTo>
                <a:lnTo>
                  <a:pt x="568337" y="281305"/>
                </a:lnTo>
                <a:lnTo>
                  <a:pt x="573049" y="280035"/>
                </a:lnTo>
                <a:lnTo>
                  <a:pt x="575716" y="278765"/>
                </a:lnTo>
                <a:lnTo>
                  <a:pt x="579831" y="281305"/>
                </a:lnTo>
                <a:lnTo>
                  <a:pt x="581291" y="281305"/>
                </a:lnTo>
                <a:lnTo>
                  <a:pt x="584174" y="280035"/>
                </a:lnTo>
                <a:lnTo>
                  <a:pt x="606323" y="280035"/>
                </a:lnTo>
                <a:lnTo>
                  <a:pt x="609371" y="277495"/>
                </a:lnTo>
                <a:lnTo>
                  <a:pt x="610870" y="277495"/>
                </a:lnTo>
                <a:lnTo>
                  <a:pt x="613181" y="278765"/>
                </a:lnTo>
                <a:lnTo>
                  <a:pt x="613968" y="278765"/>
                </a:lnTo>
                <a:lnTo>
                  <a:pt x="618858" y="280035"/>
                </a:lnTo>
                <a:lnTo>
                  <a:pt x="631355" y="280035"/>
                </a:lnTo>
                <a:lnTo>
                  <a:pt x="635939" y="278765"/>
                </a:lnTo>
                <a:lnTo>
                  <a:pt x="645401" y="280035"/>
                </a:lnTo>
                <a:lnTo>
                  <a:pt x="704583" y="280035"/>
                </a:lnTo>
                <a:lnTo>
                  <a:pt x="706564" y="278765"/>
                </a:lnTo>
                <a:lnTo>
                  <a:pt x="713714" y="278765"/>
                </a:lnTo>
                <a:lnTo>
                  <a:pt x="716800" y="280035"/>
                </a:lnTo>
                <a:lnTo>
                  <a:pt x="718235" y="278765"/>
                </a:lnTo>
                <a:lnTo>
                  <a:pt x="720178" y="278765"/>
                </a:lnTo>
                <a:lnTo>
                  <a:pt x="722299" y="277495"/>
                </a:lnTo>
                <a:lnTo>
                  <a:pt x="724154" y="277495"/>
                </a:lnTo>
                <a:lnTo>
                  <a:pt x="727316" y="278765"/>
                </a:lnTo>
                <a:lnTo>
                  <a:pt x="728751" y="278765"/>
                </a:lnTo>
                <a:lnTo>
                  <a:pt x="732485" y="280035"/>
                </a:lnTo>
                <a:lnTo>
                  <a:pt x="734555" y="278765"/>
                </a:lnTo>
                <a:lnTo>
                  <a:pt x="737095" y="278765"/>
                </a:lnTo>
                <a:lnTo>
                  <a:pt x="740740" y="277495"/>
                </a:lnTo>
                <a:lnTo>
                  <a:pt x="744080" y="277495"/>
                </a:lnTo>
                <a:lnTo>
                  <a:pt x="747699" y="278765"/>
                </a:lnTo>
                <a:lnTo>
                  <a:pt x="752792" y="278765"/>
                </a:lnTo>
                <a:lnTo>
                  <a:pt x="754011" y="277495"/>
                </a:lnTo>
                <a:lnTo>
                  <a:pt x="838796" y="277495"/>
                </a:lnTo>
                <a:lnTo>
                  <a:pt x="840778" y="276225"/>
                </a:lnTo>
                <a:lnTo>
                  <a:pt x="842175" y="276225"/>
                </a:lnTo>
                <a:lnTo>
                  <a:pt x="846023" y="277495"/>
                </a:lnTo>
                <a:lnTo>
                  <a:pt x="848398" y="277495"/>
                </a:lnTo>
                <a:lnTo>
                  <a:pt x="851598" y="276225"/>
                </a:lnTo>
                <a:lnTo>
                  <a:pt x="852500" y="276225"/>
                </a:lnTo>
                <a:lnTo>
                  <a:pt x="854557" y="277495"/>
                </a:lnTo>
                <a:lnTo>
                  <a:pt x="855637" y="277495"/>
                </a:lnTo>
                <a:lnTo>
                  <a:pt x="857427" y="276225"/>
                </a:lnTo>
                <a:lnTo>
                  <a:pt x="858024" y="277495"/>
                </a:lnTo>
                <a:lnTo>
                  <a:pt x="861542" y="277495"/>
                </a:lnTo>
                <a:lnTo>
                  <a:pt x="864146" y="276225"/>
                </a:lnTo>
                <a:lnTo>
                  <a:pt x="913739" y="276225"/>
                </a:lnTo>
                <a:lnTo>
                  <a:pt x="916089" y="274955"/>
                </a:lnTo>
                <a:lnTo>
                  <a:pt x="919480" y="276225"/>
                </a:lnTo>
                <a:lnTo>
                  <a:pt x="921550" y="276225"/>
                </a:lnTo>
                <a:lnTo>
                  <a:pt x="923620" y="274955"/>
                </a:lnTo>
                <a:lnTo>
                  <a:pt x="925258" y="274955"/>
                </a:lnTo>
                <a:lnTo>
                  <a:pt x="926693" y="276225"/>
                </a:lnTo>
                <a:lnTo>
                  <a:pt x="940003" y="276225"/>
                </a:lnTo>
                <a:lnTo>
                  <a:pt x="941438" y="274955"/>
                </a:lnTo>
                <a:lnTo>
                  <a:pt x="942860" y="273685"/>
                </a:lnTo>
                <a:lnTo>
                  <a:pt x="944372" y="274955"/>
                </a:lnTo>
                <a:lnTo>
                  <a:pt x="949223" y="274955"/>
                </a:lnTo>
                <a:lnTo>
                  <a:pt x="952487" y="276225"/>
                </a:lnTo>
                <a:lnTo>
                  <a:pt x="954849" y="276225"/>
                </a:lnTo>
                <a:lnTo>
                  <a:pt x="958329" y="274955"/>
                </a:lnTo>
                <a:lnTo>
                  <a:pt x="959510" y="274955"/>
                </a:lnTo>
                <a:lnTo>
                  <a:pt x="961771" y="276225"/>
                </a:lnTo>
                <a:lnTo>
                  <a:pt x="970013" y="276225"/>
                </a:lnTo>
                <a:lnTo>
                  <a:pt x="971092" y="274955"/>
                </a:lnTo>
                <a:lnTo>
                  <a:pt x="988923" y="274955"/>
                </a:lnTo>
                <a:lnTo>
                  <a:pt x="991806" y="276225"/>
                </a:lnTo>
                <a:lnTo>
                  <a:pt x="993546" y="276225"/>
                </a:lnTo>
                <a:lnTo>
                  <a:pt x="995832" y="274955"/>
                </a:lnTo>
                <a:lnTo>
                  <a:pt x="999363" y="274955"/>
                </a:lnTo>
                <a:lnTo>
                  <a:pt x="999998" y="276225"/>
                </a:lnTo>
                <a:lnTo>
                  <a:pt x="1002207" y="274955"/>
                </a:lnTo>
                <a:lnTo>
                  <a:pt x="1040955" y="274955"/>
                </a:lnTo>
                <a:lnTo>
                  <a:pt x="1042111" y="273685"/>
                </a:lnTo>
                <a:lnTo>
                  <a:pt x="1045159" y="272415"/>
                </a:lnTo>
                <a:lnTo>
                  <a:pt x="1047267" y="272415"/>
                </a:lnTo>
                <a:lnTo>
                  <a:pt x="1049401" y="273685"/>
                </a:lnTo>
                <a:lnTo>
                  <a:pt x="1051293" y="273685"/>
                </a:lnTo>
                <a:lnTo>
                  <a:pt x="1053325" y="274955"/>
                </a:lnTo>
                <a:lnTo>
                  <a:pt x="1056741" y="274955"/>
                </a:lnTo>
                <a:lnTo>
                  <a:pt x="1058926" y="276225"/>
                </a:lnTo>
                <a:lnTo>
                  <a:pt x="1074750" y="276225"/>
                </a:lnTo>
                <a:lnTo>
                  <a:pt x="1076464" y="274955"/>
                </a:lnTo>
                <a:lnTo>
                  <a:pt x="1077595" y="274955"/>
                </a:lnTo>
                <a:lnTo>
                  <a:pt x="1079588" y="276225"/>
                </a:lnTo>
                <a:lnTo>
                  <a:pt x="1168387" y="276225"/>
                </a:lnTo>
                <a:lnTo>
                  <a:pt x="1170609" y="277495"/>
                </a:lnTo>
                <a:lnTo>
                  <a:pt x="1212672" y="277495"/>
                </a:lnTo>
                <a:lnTo>
                  <a:pt x="1214170" y="278765"/>
                </a:lnTo>
                <a:lnTo>
                  <a:pt x="1216139" y="278765"/>
                </a:lnTo>
                <a:lnTo>
                  <a:pt x="1219111" y="277495"/>
                </a:lnTo>
                <a:lnTo>
                  <a:pt x="1220901" y="277495"/>
                </a:lnTo>
                <a:lnTo>
                  <a:pt x="1223441" y="278765"/>
                </a:lnTo>
                <a:lnTo>
                  <a:pt x="1224305" y="278765"/>
                </a:lnTo>
                <a:lnTo>
                  <a:pt x="1225816" y="280035"/>
                </a:lnTo>
                <a:lnTo>
                  <a:pt x="1227328" y="280035"/>
                </a:lnTo>
                <a:lnTo>
                  <a:pt x="1226337" y="282575"/>
                </a:lnTo>
                <a:lnTo>
                  <a:pt x="1225473" y="283845"/>
                </a:lnTo>
                <a:lnTo>
                  <a:pt x="1224064" y="283845"/>
                </a:lnTo>
                <a:lnTo>
                  <a:pt x="1223416" y="282575"/>
                </a:lnTo>
                <a:lnTo>
                  <a:pt x="1221460" y="281305"/>
                </a:lnTo>
                <a:lnTo>
                  <a:pt x="1220431" y="281305"/>
                </a:lnTo>
                <a:lnTo>
                  <a:pt x="1216545" y="282575"/>
                </a:lnTo>
                <a:lnTo>
                  <a:pt x="1213866" y="282575"/>
                </a:lnTo>
                <a:lnTo>
                  <a:pt x="1210945" y="281305"/>
                </a:lnTo>
                <a:lnTo>
                  <a:pt x="1207960" y="281305"/>
                </a:lnTo>
                <a:lnTo>
                  <a:pt x="1205674" y="282575"/>
                </a:lnTo>
                <a:lnTo>
                  <a:pt x="1204633" y="282575"/>
                </a:lnTo>
                <a:lnTo>
                  <a:pt x="1202029" y="281305"/>
                </a:lnTo>
                <a:lnTo>
                  <a:pt x="1200505" y="281305"/>
                </a:lnTo>
                <a:lnTo>
                  <a:pt x="1197470" y="282575"/>
                </a:lnTo>
                <a:lnTo>
                  <a:pt x="1195730" y="282575"/>
                </a:lnTo>
                <a:lnTo>
                  <a:pt x="1191145" y="281305"/>
                </a:lnTo>
                <a:lnTo>
                  <a:pt x="1161249" y="281305"/>
                </a:lnTo>
                <a:lnTo>
                  <a:pt x="1159827" y="282575"/>
                </a:lnTo>
                <a:lnTo>
                  <a:pt x="1159256" y="282575"/>
                </a:lnTo>
                <a:lnTo>
                  <a:pt x="1157008" y="281305"/>
                </a:lnTo>
                <a:lnTo>
                  <a:pt x="1151470" y="281305"/>
                </a:lnTo>
                <a:lnTo>
                  <a:pt x="1149781" y="280035"/>
                </a:lnTo>
                <a:lnTo>
                  <a:pt x="1147013" y="280035"/>
                </a:lnTo>
                <a:lnTo>
                  <a:pt x="1145679" y="278765"/>
                </a:lnTo>
                <a:lnTo>
                  <a:pt x="1143368" y="280035"/>
                </a:lnTo>
                <a:lnTo>
                  <a:pt x="1138110" y="280035"/>
                </a:lnTo>
                <a:lnTo>
                  <a:pt x="1137564" y="281305"/>
                </a:lnTo>
                <a:lnTo>
                  <a:pt x="1136116" y="282575"/>
                </a:lnTo>
                <a:lnTo>
                  <a:pt x="1135100" y="282575"/>
                </a:lnTo>
                <a:lnTo>
                  <a:pt x="1133424" y="281305"/>
                </a:lnTo>
                <a:lnTo>
                  <a:pt x="1127925" y="281305"/>
                </a:lnTo>
                <a:lnTo>
                  <a:pt x="1126045" y="280035"/>
                </a:lnTo>
                <a:lnTo>
                  <a:pt x="1123911" y="278765"/>
                </a:lnTo>
                <a:lnTo>
                  <a:pt x="1121816" y="278765"/>
                </a:lnTo>
                <a:lnTo>
                  <a:pt x="1117866" y="281305"/>
                </a:lnTo>
                <a:lnTo>
                  <a:pt x="1115771" y="281305"/>
                </a:lnTo>
                <a:lnTo>
                  <a:pt x="1113370" y="280035"/>
                </a:lnTo>
                <a:lnTo>
                  <a:pt x="1078230" y="280035"/>
                </a:lnTo>
                <a:lnTo>
                  <a:pt x="1065720" y="278765"/>
                </a:lnTo>
                <a:lnTo>
                  <a:pt x="1058710" y="280035"/>
                </a:lnTo>
                <a:lnTo>
                  <a:pt x="1048956" y="278765"/>
                </a:lnTo>
                <a:lnTo>
                  <a:pt x="1046200" y="280035"/>
                </a:lnTo>
                <a:lnTo>
                  <a:pt x="1034910" y="280035"/>
                </a:lnTo>
                <a:lnTo>
                  <a:pt x="1022184" y="278765"/>
                </a:lnTo>
                <a:lnTo>
                  <a:pt x="990396" y="278765"/>
                </a:lnTo>
                <a:lnTo>
                  <a:pt x="989495" y="280035"/>
                </a:lnTo>
                <a:lnTo>
                  <a:pt x="987374" y="281305"/>
                </a:lnTo>
                <a:lnTo>
                  <a:pt x="985964" y="281305"/>
                </a:lnTo>
                <a:lnTo>
                  <a:pt x="982764" y="280035"/>
                </a:lnTo>
                <a:lnTo>
                  <a:pt x="981062" y="278765"/>
                </a:lnTo>
                <a:lnTo>
                  <a:pt x="978725" y="280035"/>
                </a:lnTo>
                <a:lnTo>
                  <a:pt x="978115" y="281305"/>
                </a:lnTo>
                <a:lnTo>
                  <a:pt x="976020" y="280035"/>
                </a:lnTo>
                <a:lnTo>
                  <a:pt x="974229" y="278765"/>
                </a:lnTo>
                <a:lnTo>
                  <a:pt x="965060" y="278765"/>
                </a:lnTo>
                <a:lnTo>
                  <a:pt x="957745" y="280035"/>
                </a:lnTo>
                <a:lnTo>
                  <a:pt x="948905" y="278765"/>
                </a:lnTo>
                <a:lnTo>
                  <a:pt x="947381" y="278765"/>
                </a:lnTo>
                <a:lnTo>
                  <a:pt x="944613" y="280035"/>
                </a:lnTo>
                <a:lnTo>
                  <a:pt x="943457" y="280035"/>
                </a:lnTo>
                <a:lnTo>
                  <a:pt x="941539" y="281305"/>
                </a:lnTo>
                <a:lnTo>
                  <a:pt x="940600" y="281305"/>
                </a:lnTo>
                <a:lnTo>
                  <a:pt x="938580" y="280035"/>
                </a:lnTo>
                <a:lnTo>
                  <a:pt x="900938" y="280035"/>
                </a:lnTo>
                <a:lnTo>
                  <a:pt x="898410" y="281305"/>
                </a:lnTo>
                <a:lnTo>
                  <a:pt x="896645" y="281305"/>
                </a:lnTo>
                <a:lnTo>
                  <a:pt x="893762" y="280035"/>
                </a:lnTo>
                <a:lnTo>
                  <a:pt x="882650" y="280035"/>
                </a:lnTo>
                <a:lnTo>
                  <a:pt x="881024" y="281305"/>
                </a:lnTo>
                <a:lnTo>
                  <a:pt x="866775" y="281305"/>
                </a:lnTo>
                <a:lnTo>
                  <a:pt x="866470" y="280035"/>
                </a:lnTo>
                <a:lnTo>
                  <a:pt x="839165" y="280035"/>
                </a:lnTo>
                <a:lnTo>
                  <a:pt x="838276" y="281305"/>
                </a:lnTo>
                <a:lnTo>
                  <a:pt x="782193" y="281305"/>
                </a:lnTo>
                <a:lnTo>
                  <a:pt x="780326" y="282575"/>
                </a:lnTo>
                <a:lnTo>
                  <a:pt x="773607" y="282575"/>
                </a:lnTo>
                <a:lnTo>
                  <a:pt x="771105" y="281305"/>
                </a:lnTo>
                <a:lnTo>
                  <a:pt x="741934" y="281305"/>
                </a:lnTo>
                <a:lnTo>
                  <a:pt x="739609" y="282575"/>
                </a:lnTo>
                <a:lnTo>
                  <a:pt x="738149" y="282575"/>
                </a:lnTo>
                <a:lnTo>
                  <a:pt x="735888" y="281305"/>
                </a:lnTo>
                <a:lnTo>
                  <a:pt x="705726" y="281305"/>
                </a:lnTo>
                <a:lnTo>
                  <a:pt x="702919" y="282575"/>
                </a:lnTo>
                <a:lnTo>
                  <a:pt x="700849" y="282575"/>
                </a:lnTo>
                <a:lnTo>
                  <a:pt x="698144" y="281305"/>
                </a:lnTo>
                <a:lnTo>
                  <a:pt x="697649" y="281305"/>
                </a:lnTo>
                <a:lnTo>
                  <a:pt x="696201" y="282575"/>
                </a:lnTo>
                <a:lnTo>
                  <a:pt x="654456" y="282575"/>
                </a:lnTo>
                <a:lnTo>
                  <a:pt x="653859" y="283845"/>
                </a:lnTo>
                <a:lnTo>
                  <a:pt x="652183" y="283845"/>
                </a:lnTo>
                <a:lnTo>
                  <a:pt x="650214" y="282575"/>
                </a:lnTo>
                <a:lnTo>
                  <a:pt x="582510" y="282575"/>
                </a:lnTo>
                <a:lnTo>
                  <a:pt x="581050" y="283845"/>
                </a:lnTo>
                <a:lnTo>
                  <a:pt x="578497" y="283845"/>
                </a:lnTo>
                <a:lnTo>
                  <a:pt x="575233" y="282575"/>
                </a:lnTo>
                <a:lnTo>
                  <a:pt x="572503" y="282575"/>
                </a:lnTo>
                <a:lnTo>
                  <a:pt x="568375" y="283845"/>
                </a:lnTo>
                <a:lnTo>
                  <a:pt x="566978" y="283845"/>
                </a:lnTo>
                <a:lnTo>
                  <a:pt x="557187" y="285115"/>
                </a:lnTo>
                <a:lnTo>
                  <a:pt x="538619" y="285115"/>
                </a:lnTo>
                <a:lnTo>
                  <a:pt x="536765" y="286385"/>
                </a:lnTo>
                <a:lnTo>
                  <a:pt x="531329" y="286385"/>
                </a:lnTo>
                <a:lnTo>
                  <a:pt x="528510" y="283845"/>
                </a:lnTo>
                <a:lnTo>
                  <a:pt x="526783" y="285115"/>
                </a:lnTo>
                <a:lnTo>
                  <a:pt x="515518" y="285115"/>
                </a:lnTo>
                <a:lnTo>
                  <a:pt x="513041" y="286385"/>
                </a:lnTo>
                <a:lnTo>
                  <a:pt x="445376" y="286385"/>
                </a:lnTo>
                <a:lnTo>
                  <a:pt x="443191" y="287655"/>
                </a:lnTo>
                <a:lnTo>
                  <a:pt x="437438" y="287655"/>
                </a:lnTo>
                <a:lnTo>
                  <a:pt x="434086" y="288925"/>
                </a:lnTo>
                <a:lnTo>
                  <a:pt x="429831" y="287655"/>
                </a:lnTo>
                <a:lnTo>
                  <a:pt x="425297" y="287655"/>
                </a:lnTo>
                <a:lnTo>
                  <a:pt x="424903" y="288925"/>
                </a:lnTo>
                <a:lnTo>
                  <a:pt x="425284" y="290195"/>
                </a:lnTo>
                <a:lnTo>
                  <a:pt x="425551" y="290195"/>
                </a:lnTo>
                <a:lnTo>
                  <a:pt x="425043" y="291465"/>
                </a:lnTo>
                <a:lnTo>
                  <a:pt x="421398" y="291465"/>
                </a:lnTo>
                <a:lnTo>
                  <a:pt x="420230" y="288925"/>
                </a:lnTo>
                <a:lnTo>
                  <a:pt x="419303" y="287655"/>
                </a:lnTo>
                <a:lnTo>
                  <a:pt x="389978" y="287655"/>
                </a:lnTo>
                <a:lnTo>
                  <a:pt x="388531" y="288925"/>
                </a:lnTo>
                <a:lnTo>
                  <a:pt x="387756" y="288925"/>
                </a:lnTo>
                <a:lnTo>
                  <a:pt x="387515" y="290195"/>
                </a:lnTo>
                <a:lnTo>
                  <a:pt x="386829" y="291465"/>
                </a:lnTo>
                <a:lnTo>
                  <a:pt x="385483" y="291465"/>
                </a:lnTo>
                <a:lnTo>
                  <a:pt x="383870" y="290195"/>
                </a:lnTo>
                <a:lnTo>
                  <a:pt x="382917" y="288925"/>
                </a:lnTo>
                <a:lnTo>
                  <a:pt x="381152" y="288925"/>
                </a:lnTo>
                <a:lnTo>
                  <a:pt x="380263" y="287655"/>
                </a:lnTo>
                <a:lnTo>
                  <a:pt x="374484" y="287655"/>
                </a:lnTo>
                <a:lnTo>
                  <a:pt x="371449" y="290195"/>
                </a:lnTo>
                <a:lnTo>
                  <a:pt x="370459" y="288925"/>
                </a:lnTo>
                <a:lnTo>
                  <a:pt x="368554" y="288925"/>
                </a:lnTo>
                <a:lnTo>
                  <a:pt x="367398" y="287655"/>
                </a:lnTo>
                <a:lnTo>
                  <a:pt x="361238" y="287655"/>
                </a:lnTo>
                <a:lnTo>
                  <a:pt x="359054" y="286385"/>
                </a:lnTo>
                <a:lnTo>
                  <a:pt x="355447" y="286385"/>
                </a:lnTo>
                <a:lnTo>
                  <a:pt x="352818" y="287655"/>
                </a:lnTo>
                <a:lnTo>
                  <a:pt x="345617" y="287655"/>
                </a:lnTo>
                <a:lnTo>
                  <a:pt x="342506" y="286385"/>
                </a:lnTo>
                <a:lnTo>
                  <a:pt x="315595" y="286385"/>
                </a:lnTo>
                <a:lnTo>
                  <a:pt x="314896" y="287655"/>
                </a:lnTo>
                <a:lnTo>
                  <a:pt x="314236" y="288925"/>
                </a:lnTo>
                <a:lnTo>
                  <a:pt x="313537" y="288925"/>
                </a:lnTo>
                <a:lnTo>
                  <a:pt x="311785" y="290195"/>
                </a:lnTo>
                <a:lnTo>
                  <a:pt x="309397" y="290195"/>
                </a:lnTo>
                <a:lnTo>
                  <a:pt x="309130" y="291465"/>
                </a:lnTo>
                <a:lnTo>
                  <a:pt x="309308" y="292735"/>
                </a:lnTo>
                <a:lnTo>
                  <a:pt x="311213" y="292735"/>
                </a:lnTo>
                <a:lnTo>
                  <a:pt x="312026" y="291465"/>
                </a:lnTo>
                <a:lnTo>
                  <a:pt x="313639" y="292735"/>
                </a:lnTo>
                <a:lnTo>
                  <a:pt x="314553" y="292735"/>
                </a:lnTo>
                <a:lnTo>
                  <a:pt x="327406" y="294005"/>
                </a:lnTo>
                <a:lnTo>
                  <a:pt x="328282" y="294005"/>
                </a:lnTo>
                <a:lnTo>
                  <a:pt x="330200" y="295275"/>
                </a:lnTo>
                <a:lnTo>
                  <a:pt x="345528" y="295275"/>
                </a:lnTo>
                <a:lnTo>
                  <a:pt x="350901" y="294005"/>
                </a:lnTo>
                <a:lnTo>
                  <a:pt x="352132" y="294005"/>
                </a:lnTo>
                <a:lnTo>
                  <a:pt x="353809" y="295275"/>
                </a:lnTo>
                <a:lnTo>
                  <a:pt x="355180" y="295275"/>
                </a:lnTo>
                <a:lnTo>
                  <a:pt x="357809" y="294005"/>
                </a:lnTo>
                <a:lnTo>
                  <a:pt x="361022" y="294005"/>
                </a:lnTo>
                <a:lnTo>
                  <a:pt x="361823" y="295275"/>
                </a:lnTo>
                <a:lnTo>
                  <a:pt x="399326" y="295275"/>
                </a:lnTo>
                <a:lnTo>
                  <a:pt x="401002" y="294005"/>
                </a:lnTo>
                <a:lnTo>
                  <a:pt x="412496" y="294005"/>
                </a:lnTo>
                <a:lnTo>
                  <a:pt x="415975" y="295275"/>
                </a:lnTo>
                <a:lnTo>
                  <a:pt x="418299" y="295275"/>
                </a:lnTo>
                <a:lnTo>
                  <a:pt x="421411" y="294005"/>
                </a:lnTo>
                <a:lnTo>
                  <a:pt x="424738" y="294005"/>
                </a:lnTo>
                <a:lnTo>
                  <a:pt x="426250" y="292735"/>
                </a:lnTo>
                <a:lnTo>
                  <a:pt x="429323" y="292735"/>
                </a:lnTo>
                <a:lnTo>
                  <a:pt x="430796" y="294005"/>
                </a:lnTo>
                <a:lnTo>
                  <a:pt x="432396" y="294005"/>
                </a:lnTo>
                <a:lnTo>
                  <a:pt x="432663" y="295275"/>
                </a:lnTo>
                <a:lnTo>
                  <a:pt x="437807" y="295275"/>
                </a:lnTo>
                <a:lnTo>
                  <a:pt x="441553" y="294005"/>
                </a:lnTo>
                <a:lnTo>
                  <a:pt x="443001" y="294005"/>
                </a:lnTo>
                <a:lnTo>
                  <a:pt x="456755" y="292735"/>
                </a:lnTo>
                <a:lnTo>
                  <a:pt x="457898" y="292735"/>
                </a:lnTo>
                <a:lnTo>
                  <a:pt x="460133" y="291465"/>
                </a:lnTo>
                <a:lnTo>
                  <a:pt x="461314" y="291465"/>
                </a:lnTo>
                <a:lnTo>
                  <a:pt x="463613" y="292735"/>
                </a:lnTo>
                <a:lnTo>
                  <a:pt x="487159" y="292735"/>
                </a:lnTo>
                <a:lnTo>
                  <a:pt x="488302" y="291465"/>
                </a:lnTo>
                <a:lnTo>
                  <a:pt x="497814" y="291465"/>
                </a:lnTo>
                <a:lnTo>
                  <a:pt x="498665" y="292735"/>
                </a:lnTo>
                <a:lnTo>
                  <a:pt x="500595" y="292735"/>
                </a:lnTo>
                <a:lnTo>
                  <a:pt x="502031" y="291465"/>
                </a:lnTo>
                <a:lnTo>
                  <a:pt x="549541" y="291465"/>
                </a:lnTo>
                <a:lnTo>
                  <a:pt x="552704" y="290195"/>
                </a:lnTo>
                <a:lnTo>
                  <a:pt x="554240" y="290195"/>
                </a:lnTo>
                <a:lnTo>
                  <a:pt x="556577" y="291465"/>
                </a:lnTo>
                <a:lnTo>
                  <a:pt x="557403" y="291465"/>
                </a:lnTo>
                <a:lnTo>
                  <a:pt x="559435" y="290195"/>
                </a:lnTo>
                <a:lnTo>
                  <a:pt x="610692" y="290195"/>
                </a:lnTo>
                <a:lnTo>
                  <a:pt x="611847" y="288925"/>
                </a:lnTo>
                <a:lnTo>
                  <a:pt x="615340" y="287655"/>
                </a:lnTo>
                <a:lnTo>
                  <a:pt x="617740" y="287655"/>
                </a:lnTo>
                <a:lnTo>
                  <a:pt x="621220" y="288925"/>
                </a:lnTo>
                <a:lnTo>
                  <a:pt x="622350" y="290195"/>
                </a:lnTo>
                <a:lnTo>
                  <a:pt x="766953" y="290195"/>
                </a:lnTo>
                <a:lnTo>
                  <a:pt x="769454" y="288925"/>
                </a:lnTo>
                <a:lnTo>
                  <a:pt x="770089" y="288925"/>
                </a:lnTo>
                <a:lnTo>
                  <a:pt x="772452" y="290195"/>
                </a:lnTo>
                <a:lnTo>
                  <a:pt x="774204" y="290195"/>
                </a:lnTo>
                <a:lnTo>
                  <a:pt x="776528" y="288925"/>
                </a:lnTo>
                <a:lnTo>
                  <a:pt x="777074" y="288925"/>
                </a:lnTo>
                <a:lnTo>
                  <a:pt x="779360" y="290195"/>
                </a:lnTo>
                <a:lnTo>
                  <a:pt x="786726" y="290195"/>
                </a:lnTo>
                <a:lnTo>
                  <a:pt x="787565" y="288925"/>
                </a:lnTo>
                <a:lnTo>
                  <a:pt x="792873" y="288925"/>
                </a:lnTo>
                <a:lnTo>
                  <a:pt x="794715" y="287655"/>
                </a:lnTo>
                <a:lnTo>
                  <a:pt x="902931" y="287655"/>
                </a:lnTo>
                <a:lnTo>
                  <a:pt x="905205" y="286385"/>
                </a:lnTo>
                <a:lnTo>
                  <a:pt x="906373" y="286385"/>
                </a:lnTo>
                <a:lnTo>
                  <a:pt x="907834" y="287655"/>
                </a:lnTo>
                <a:lnTo>
                  <a:pt x="908189" y="287655"/>
                </a:lnTo>
                <a:lnTo>
                  <a:pt x="911059" y="286385"/>
                </a:lnTo>
                <a:lnTo>
                  <a:pt x="1063815" y="286385"/>
                </a:lnTo>
                <a:lnTo>
                  <a:pt x="1065212" y="285115"/>
                </a:lnTo>
                <a:lnTo>
                  <a:pt x="1065860" y="285115"/>
                </a:lnTo>
                <a:lnTo>
                  <a:pt x="1068311" y="286385"/>
                </a:lnTo>
                <a:lnTo>
                  <a:pt x="1159484" y="286385"/>
                </a:lnTo>
                <a:lnTo>
                  <a:pt x="1160932" y="287655"/>
                </a:lnTo>
                <a:lnTo>
                  <a:pt x="1161440" y="287655"/>
                </a:lnTo>
                <a:lnTo>
                  <a:pt x="1163561" y="286385"/>
                </a:lnTo>
                <a:lnTo>
                  <a:pt x="1165009" y="286385"/>
                </a:lnTo>
                <a:lnTo>
                  <a:pt x="1166926" y="287655"/>
                </a:lnTo>
                <a:lnTo>
                  <a:pt x="1168120" y="287655"/>
                </a:lnTo>
                <a:lnTo>
                  <a:pt x="1216609" y="288925"/>
                </a:lnTo>
                <a:lnTo>
                  <a:pt x="1227074" y="288925"/>
                </a:lnTo>
                <a:lnTo>
                  <a:pt x="1228547" y="290195"/>
                </a:lnTo>
                <a:lnTo>
                  <a:pt x="1285862" y="290195"/>
                </a:lnTo>
                <a:lnTo>
                  <a:pt x="1287297" y="291465"/>
                </a:lnTo>
                <a:lnTo>
                  <a:pt x="1298168" y="291465"/>
                </a:lnTo>
                <a:lnTo>
                  <a:pt x="1300784" y="290195"/>
                </a:lnTo>
                <a:lnTo>
                  <a:pt x="1302207" y="290195"/>
                </a:lnTo>
                <a:lnTo>
                  <a:pt x="1304721" y="291465"/>
                </a:lnTo>
                <a:lnTo>
                  <a:pt x="1307706" y="291465"/>
                </a:lnTo>
                <a:lnTo>
                  <a:pt x="1308823" y="290195"/>
                </a:lnTo>
                <a:lnTo>
                  <a:pt x="1309649" y="290195"/>
                </a:lnTo>
                <a:lnTo>
                  <a:pt x="1311389" y="291465"/>
                </a:lnTo>
                <a:lnTo>
                  <a:pt x="1399844" y="291465"/>
                </a:lnTo>
                <a:lnTo>
                  <a:pt x="1401267" y="292735"/>
                </a:lnTo>
                <a:lnTo>
                  <a:pt x="1404429" y="292735"/>
                </a:lnTo>
                <a:lnTo>
                  <a:pt x="1406372" y="291465"/>
                </a:lnTo>
                <a:lnTo>
                  <a:pt x="1439557" y="291465"/>
                </a:lnTo>
                <a:lnTo>
                  <a:pt x="1442110" y="292735"/>
                </a:lnTo>
                <a:lnTo>
                  <a:pt x="1443609" y="294005"/>
                </a:lnTo>
                <a:lnTo>
                  <a:pt x="1446479" y="292735"/>
                </a:lnTo>
                <a:lnTo>
                  <a:pt x="1447939" y="291465"/>
                </a:lnTo>
                <a:lnTo>
                  <a:pt x="1454708" y="291465"/>
                </a:lnTo>
                <a:lnTo>
                  <a:pt x="1456131" y="292735"/>
                </a:lnTo>
                <a:lnTo>
                  <a:pt x="1459280" y="292735"/>
                </a:lnTo>
                <a:lnTo>
                  <a:pt x="1462189" y="291465"/>
                </a:lnTo>
                <a:lnTo>
                  <a:pt x="1464259" y="291465"/>
                </a:lnTo>
                <a:lnTo>
                  <a:pt x="1467129" y="292735"/>
                </a:lnTo>
                <a:lnTo>
                  <a:pt x="1473822" y="292735"/>
                </a:lnTo>
                <a:lnTo>
                  <a:pt x="1476298" y="291465"/>
                </a:lnTo>
                <a:lnTo>
                  <a:pt x="1486649" y="291465"/>
                </a:lnTo>
                <a:lnTo>
                  <a:pt x="1487246" y="292735"/>
                </a:lnTo>
                <a:lnTo>
                  <a:pt x="1492821" y="292735"/>
                </a:lnTo>
                <a:lnTo>
                  <a:pt x="1494345" y="294005"/>
                </a:lnTo>
                <a:lnTo>
                  <a:pt x="1502968" y="292735"/>
                </a:lnTo>
                <a:lnTo>
                  <a:pt x="1539405" y="292735"/>
                </a:lnTo>
                <a:lnTo>
                  <a:pt x="1543989" y="294005"/>
                </a:lnTo>
                <a:lnTo>
                  <a:pt x="1550085" y="294005"/>
                </a:lnTo>
                <a:lnTo>
                  <a:pt x="1554340" y="292735"/>
                </a:lnTo>
                <a:lnTo>
                  <a:pt x="1567764" y="292735"/>
                </a:lnTo>
                <a:lnTo>
                  <a:pt x="1589278" y="294005"/>
                </a:lnTo>
                <a:lnTo>
                  <a:pt x="1662899" y="294005"/>
                </a:lnTo>
                <a:lnTo>
                  <a:pt x="1665046" y="295275"/>
                </a:lnTo>
                <a:lnTo>
                  <a:pt x="1665833" y="295275"/>
                </a:lnTo>
                <a:lnTo>
                  <a:pt x="1667497" y="294005"/>
                </a:lnTo>
                <a:lnTo>
                  <a:pt x="1668614" y="294005"/>
                </a:lnTo>
                <a:lnTo>
                  <a:pt x="1670608" y="295275"/>
                </a:lnTo>
                <a:lnTo>
                  <a:pt x="1691894" y="295275"/>
                </a:lnTo>
                <a:lnTo>
                  <a:pt x="1693875" y="294005"/>
                </a:lnTo>
                <a:lnTo>
                  <a:pt x="1694459" y="294005"/>
                </a:lnTo>
                <a:lnTo>
                  <a:pt x="1695881" y="295275"/>
                </a:lnTo>
                <a:lnTo>
                  <a:pt x="1787639" y="295275"/>
                </a:lnTo>
                <a:lnTo>
                  <a:pt x="1788782" y="296545"/>
                </a:lnTo>
                <a:lnTo>
                  <a:pt x="1789252" y="296545"/>
                </a:lnTo>
                <a:lnTo>
                  <a:pt x="1792541" y="295275"/>
                </a:lnTo>
                <a:lnTo>
                  <a:pt x="1795183" y="295275"/>
                </a:lnTo>
                <a:lnTo>
                  <a:pt x="1798586" y="296545"/>
                </a:lnTo>
                <a:lnTo>
                  <a:pt x="1920519" y="296545"/>
                </a:lnTo>
                <a:lnTo>
                  <a:pt x="1922195" y="295275"/>
                </a:lnTo>
                <a:lnTo>
                  <a:pt x="1923338" y="295275"/>
                </a:lnTo>
                <a:lnTo>
                  <a:pt x="1924977" y="296545"/>
                </a:lnTo>
                <a:lnTo>
                  <a:pt x="1937804" y="296545"/>
                </a:lnTo>
                <a:lnTo>
                  <a:pt x="1939264" y="297815"/>
                </a:lnTo>
                <a:lnTo>
                  <a:pt x="1944293" y="297815"/>
                </a:lnTo>
                <a:lnTo>
                  <a:pt x="1945373" y="296545"/>
                </a:lnTo>
                <a:lnTo>
                  <a:pt x="1954618" y="296545"/>
                </a:lnTo>
                <a:lnTo>
                  <a:pt x="1956028" y="297815"/>
                </a:lnTo>
                <a:lnTo>
                  <a:pt x="1960816" y="297815"/>
                </a:lnTo>
                <a:lnTo>
                  <a:pt x="1961680" y="296545"/>
                </a:lnTo>
                <a:lnTo>
                  <a:pt x="1970913" y="296545"/>
                </a:lnTo>
                <a:lnTo>
                  <a:pt x="1972640" y="297815"/>
                </a:lnTo>
                <a:lnTo>
                  <a:pt x="1979942" y="297815"/>
                </a:lnTo>
                <a:lnTo>
                  <a:pt x="1980514" y="299085"/>
                </a:lnTo>
                <a:lnTo>
                  <a:pt x="2002485" y="299085"/>
                </a:lnTo>
                <a:lnTo>
                  <a:pt x="2006460" y="297815"/>
                </a:lnTo>
                <a:lnTo>
                  <a:pt x="2014232" y="297815"/>
                </a:lnTo>
                <a:lnTo>
                  <a:pt x="2016950" y="299085"/>
                </a:lnTo>
                <a:lnTo>
                  <a:pt x="2019566" y="297815"/>
                </a:lnTo>
                <a:lnTo>
                  <a:pt x="2021611" y="300355"/>
                </a:lnTo>
                <a:lnTo>
                  <a:pt x="2022881" y="300355"/>
                </a:lnTo>
                <a:lnTo>
                  <a:pt x="2024532" y="299085"/>
                </a:lnTo>
                <a:lnTo>
                  <a:pt x="2029993" y="299085"/>
                </a:lnTo>
                <a:lnTo>
                  <a:pt x="2031466" y="297815"/>
                </a:lnTo>
                <a:lnTo>
                  <a:pt x="2033473" y="299085"/>
                </a:lnTo>
                <a:lnTo>
                  <a:pt x="2036114" y="300355"/>
                </a:lnTo>
                <a:lnTo>
                  <a:pt x="2038477" y="300355"/>
                </a:lnTo>
                <a:lnTo>
                  <a:pt x="2041880" y="299085"/>
                </a:lnTo>
                <a:lnTo>
                  <a:pt x="2068969" y="299085"/>
                </a:lnTo>
                <a:lnTo>
                  <a:pt x="2071433" y="300355"/>
                </a:lnTo>
                <a:lnTo>
                  <a:pt x="2096668" y="300355"/>
                </a:lnTo>
                <a:lnTo>
                  <a:pt x="2098357" y="299085"/>
                </a:lnTo>
                <a:lnTo>
                  <a:pt x="2098954" y="299085"/>
                </a:lnTo>
                <a:lnTo>
                  <a:pt x="2100364" y="300355"/>
                </a:lnTo>
                <a:lnTo>
                  <a:pt x="2101240" y="300355"/>
                </a:lnTo>
                <a:lnTo>
                  <a:pt x="2104263" y="299085"/>
                </a:lnTo>
                <a:lnTo>
                  <a:pt x="2106930" y="300355"/>
                </a:lnTo>
                <a:lnTo>
                  <a:pt x="2110067" y="301625"/>
                </a:lnTo>
                <a:lnTo>
                  <a:pt x="2112226" y="301625"/>
                </a:lnTo>
                <a:lnTo>
                  <a:pt x="2113026" y="300355"/>
                </a:lnTo>
                <a:lnTo>
                  <a:pt x="2126030" y="300355"/>
                </a:lnTo>
                <a:lnTo>
                  <a:pt x="2127923" y="301625"/>
                </a:lnTo>
                <a:lnTo>
                  <a:pt x="2140356" y="301625"/>
                </a:lnTo>
                <a:lnTo>
                  <a:pt x="2142032" y="302895"/>
                </a:lnTo>
                <a:lnTo>
                  <a:pt x="2143099" y="302895"/>
                </a:lnTo>
                <a:lnTo>
                  <a:pt x="2146008" y="301625"/>
                </a:lnTo>
                <a:lnTo>
                  <a:pt x="2147849" y="301625"/>
                </a:lnTo>
                <a:lnTo>
                  <a:pt x="2150186" y="302895"/>
                </a:lnTo>
                <a:lnTo>
                  <a:pt x="2150707" y="302895"/>
                </a:lnTo>
                <a:lnTo>
                  <a:pt x="2153666" y="304165"/>
                </a:lnTo>
                <a:lnTo>
                  <a:pt x="2156041" y="304165"/>
                </a:lnTo>
                <a:lnTo>
                  <a:pt x="2159114" y="301625"/>
                </a:lnTo>
                <a:lnTo>
                  <a:pt x="2159952" y="301625"/>
                </a:lnTo>
                <a:lnTo>
                  <a:pt x="2161413" y="302895"/>
                </a:lnTo>
                <a:lnTo>
                  <a:pt x="2163622" y="302895"/>
                </a:lnTo>
                <a:lnTo>
                  <a:pt x="2165083" y="301625"/>
                </a:lnTo>
                <a:lnTo>
                  <a:pt x="2165934" y="301625"/>
                </a:lnTo>
                <a:lnTo>
                  <a:pt x="2167813" y="302895"/>
                </a:lnTo>
                <a:lnTo>
                  <a:pt x="2168944" y="304165"/>
                </a:lnTo>
                <a:lnTo>
                  <a:pt x="2202789" y="304165"/>
                </a:lnTo>
                <a:lnTo>
                  <a:pt x="2205012" y="305435"/>
                </a:lnTo>
                <a:lnTo>
                  <a:pt x="2211628" y="305435"/>
                </a:lnTo>
                <a:lnTo>
                  <a:pt x="2212187" y="304165"/>
                </a:lnTo>
                <a:lnTo>
                  <a:pt x="2214334" y="304165"/>
                </a:lnTo>
                <a:lnTo>
                  <a:pt x="2218042" y="302895"/>
                </a:lnTo>
                <a:lnTo>
                  <a:pt x="2220785" y="304165"/>
                </a:lnTo>
                <a:lnTo>
                  <a:pt x="2226056" y="304165"/>
                </a:lnTo>
                <a:lnTo>
                  <a:pt x="2226843" y="305435"/>
                </a:lnTo>
                <a:lnTo>
                  <a:pt x="2245080" y="305435"/>
                </a:lnTo>
                <a:lnTo>
                  <a:pt x="2247049" y="304165"/>
                </a:lnTo>
                <a:lnTo>
                  <a:pt x="2248154" y="304165"/>
                </a:lnTo>
                <a:lnTo>
                  <a:pt x="2250960" y="305435"/>
                </a:lnTo>
                <a:lnTo>
                  <a:pt x="2252713" y="305435"/>
                </a:lnTo>
                <a:lnTo>
                  <a:pt x="2255291" y="304165"/>
                </a:lnTo>
                <a:lnTo>
                  <a:pt x="2256066" y="304165"/>
                </a:lnTo>
                <a:lnTo>
                  <a:pt x="2257742" y="305435"/>
                </a:lnTo>
                <a:lnTo>
                  <a:pt x="2277783" y="305435"/>
                </a:lnTo>
                <a:lnTo>
                  <a:pt x="2280882" y="306705"/>
                </a:lnTo>
                <a:lnTo>
                  <a:pt x="2284412" y="306705"/>
                </a:lnTo>
                <a:lnTo>
                  <a:pt x="2285530" y="305435"/>
                </a:lnTo>
                <a:lnTo>
                  <a:pt x="2286444" y="305435"/>
                </a:lnTo>
                <a:lnTo>
                  <a:pt x="2288692" y="306705"/>
                </a:lnTo>
                <a:lnTo>
                  <a:pt x="2306612" y="306705"/>
                </a:lnTo>
                <a:lnTo>
                  <a:pt x="2308263" y="305435"/>
                </a:lnTo>
                <a:lnTo>
                  <a:pt x="2309304" y="305435"/>
                </a:lnTo>
                <a:lnTo>
                  <a:pt x="2310955" y="306705"/>
                </a:lnTo>
                <a:lnTo>
                  <a:pt x="2343874" y="306705"/>
                </a:lnTo>
                <a:lnTo>
                  <a:pt x="2345537" y="305435"/>
                </a:lnTo>
                <a:lnTo>
                  <a:pt x="2346020" y="305435"/>
                </a:lnTo>
                <a:lnTo>
                  <a:pt x="2347099" y="306705"/>
                </a:lnTo>
                <a:lnTo>
                  <a:pt x="2356789" y="306705"/>
                </a:lnTo>
                <a:lnTo>
                  <a:pt x="2358440" y="305435"/>
                </a:lnTo>
                <a:lnTo>
                  <a:pt x="2359990" y="305435"/>
                </a:lnTo>
                <a:lnTo>
                  <a:pt x="2361895" y="304165"/>
                </a:lnTo>
                <a:lnTo>
                  <a:pt x="2362365" y="304165"/>
                </a:lnTo>
                <a:lnTo>
                  <a:pt x="2364282" y="305435"/>
                </a:lnTo>
                <a:lnTo>
                  <a:pt x="2365870" y="305435"/>
                </a:lnTo>
                <a:lnTo>
                  <a:pt x="2367927" y="306705"/>
                </a:lnTo>
                <a:lnTo>
                  <a:pt x="2370544" y="306705"/>
                </a:lnTo>
                <a:lnTo>
                  <a:pt x="2371356" y="305435"/>
                </a:lnTo>
                <a:lnTo>
                  <a:pt x="2381935" y="305435"/>
                </a:lnTo>
                <a:lnTo>
                  <a:pt x="2383752" y="306705"/>
                </a:lnTo>
                <a:lnTo>
                  <a:pt x="2433409" y="306705"/>
                </a:lnTo>
                <a:lnTo>
                  <a:pt x="2435479" y="305435"/>
                </a:lnTo>
                <a:lnTo>
                  <a:pt x="2442197" y="305435"/>
                </a:lnTo>
                <a:lnTo>
                  <a:pt x="2444153" y="306705"/>
                </a:lnTo>
                <a:lnTo>
                  <a:pt x="2444648" y="306705"/>
                </a:lnTo>
                <a:lnTo>
                  <a:pt x="2446312" y="305435"/>
                </a:lnTo>
                <a:lnTo>
                  <a:pt x="2459037" y="305435"/>
                </a:lnTo>
                <a:lnTo>
                  <a:pt x="2460942" y="306705"/>
                </a:lnTo>
                <a:lnTo>
                  <a:pt x="2461552" y="306705"/>
                </a:lnTo>
                <a:lnTo>
                  <a:pt x="2463304" y="305435"/>
                </a:lnTo>
                <a:lnTo>
                  <a:pt x="2464409" y="305435"/>
                </a:lnTo>
                <a:lnTo>
                  <a:pt x="2466962" y="306705"/>
                </a:lnTo>
                <a:lnTo>
                  <a:pt x="2468372" y="306705"/>
                </a:lnTo>
                <a:lnTo>
                  <a:pt x="2470251" y="305435"/>
                </a:lnTo>
                <a:lnTo>
                  <a:pt x="2475966" y="305435"/>
                </a:lnTo>
                <a:lnTo>
                  <a:pt x="2479510" y="306705"/>
                </a:lnTo>
                <a:lnTo>
                  <a:pt x="2479916" y="306705"/>
                </a:lnTo>
                <a:lnTo>
                  <a:pt x="2480360" y="304165"/>
                </a:lnTo>
                <a:lnTo>
                  <a:pt x="2480614" y="302895"/>
                </a:lnTo>
                <a:lnTo>
                  <a:pt x="2481694" y="301625"/>
                </a:lnTo>
                <a:lnTo>
                  <a:pt x="2488984" y="301625"/>
                </a:lnTo>
                <a:lnTo>
                  <a:pt x="2488349" y="300355"/>
                </a:lnTo>
                <a:lnTo>
                  <a:pt x="2483116" y="300355"/>
                </a:lnTo>
                <a:lnTo>
                  <a:pt x="2480830" y="299085"/>
                </a:lnTo>
                <a:lnTo>
                  <a:pt x="2480233" y="297815"/>
                </a:lnTo>
                <a:lnTo>
                  <a:pt x="2472575" y="297815"/>
                </a:lnTo>
                <a:lnTo>
                  <a:pt x="2472017" y="299085"/>
                </a:lnTo>
                <a:lnTo>
                  <a:pt x="2470150" y="299085"/>
                </a:lnTo>
                <a:lnTo>
                  <a:pt x="2468740" y="300355"/>
                </a:lnTo>
                <a:lnTo>
                  <a:pt x="2452967" y="300355"/>
                </a:lnTo>
                <a:lnTo>
                  <a:pt x="2452395" y="301625"/>
                </a:lnTo>
                <a:lnTo>
                  <a:pt x="2451265" y="301625"/>
                </a:lnTo>
                <a:lnTo>
                  <a:pt x="2450706" y="300355"/>
                </a:lnTo>
                <a:lnTo>
                  <a:pt x="2444750" y="300355"/>
                </a:lnTo>
                <a:lnTo>
                  <a:pt x="2442921" y="299085"/>
                </a:lnTo>
                <a:lnTo>
                  <a:pt x="2439974" y="299085"/>
                </a:lnTo>
                <a:lnTo>
                  <a:pt x="2437676" y="297815"/>
                </a:lnTo>
                <a:lnTo>
                  <a:pt x="2436406" y="297815"/>
                </a:lnTo>
                <a:lnTo>
                  <a:pt x="2433637" y="300355"/>
                </a:lnTo>
                <a:lnTo>
                  <a:pt x="2390114" y="300355"/>
                </a:lnTo>
                <a:lnTo>
                  <a:pt x="2389505" y="299085"/>
                </a:lnTo>
                <a:lnTo>
                  <a:pt x="2387752" y="299085"/>
                </a:lnTo>
                <a:lnTo>
                  <a:pt x="2384717" y="300355"/>
                </a:lnTo>
                <a:lnTo>
                  <a:pt x="2381770" y="300355"/>
                </a:lnTo>
                <a:lnTo>
                  <a:pt x="2378697" y="301625"/>
                </a:lnTo>
                <a:lnTo>
                  <a:pt x="2378125" y="301625"/>
                </a:lnTo>
                <a:lnTo>
                  <a:pt x="2376436" y="300355"/>
                </a:lnTo>
                <a:lnTo>
                  <a:pt x="2371560" y="300355"/>
                </a:lnTo>
                <a:lnTo>
                  <a:pt x="2369845" y="299085"/>
                </a:lnTo>
                <a:lnTo>
                  <a:pt x="2367648" y="299085"/>
                </a:lnTo>
                <a:lnTo>
                  <a:pt x="2366505" y="300355"/>
                </a:lnTo>
                <a:lnTo>
                  <a:pt x="2333853" y="300355"/>
                </a:lnTo>
                <a:lnTo>
                  <a:pt x="2332672" y="299085"/>
                </a:lnTo>
                <a:lnTo>
                  <a:pt x="2330437" y="299085"/>
                </a:lnTo>
                <a:lnTo>
                  <a:pt x="2328659" y="300355"/>
                </a:lnTo>
                <a:lnTo>
                  <a:pt x="2327478" y="300355"/>
                </a:lnTo>
                <a:lnTo>
                  <a:pt x="2325509" y="299085"/>
                </a:lnTo>
                <a:lnTo>
                  <a:pt x="2322068" y="299085"/>
                </a:lnTo>
                <a:lnTo>
                  <a:pt x="2320366" y="300355"/>
                </a:lnTo>
                <a:lnTo>
                  <a:pt x="2312441" y="300355"/>
                </a:lnTo>
                <a:lnTo>
                  <a:pt x="2310841" y="301625"/>
                </a:lnTo>
                <a:lnTo>
                  <a:pt x="2310295" y="301625"/>
                </a:lnTo>
                <a:lnTo>
                  <a:pt x="2308872" y="300355"/>
                </a:lnTo>
                <a:lnTo>
                  <a:pt x="2295461" y="300355"/>
                </a:lnTo>
                <a:lnTo>
                  <a:pt x="2294039" y="299085"/>
                </a:lnTo>
                <a:lnTo>
                  <a:pt x="2291194" y="297815"/>
                </a:lnTo>
                <a:lnTo>
                  <a:pt x="2289708" y="297815"/>
                </a:lnTo>
                <a:lnTo>
                  <a:pt x="2287740" y="299085"/>
                </a:lnTo>
                <a:lnTo>
                  <a:pt x="2287155" y="299085"/>
                </a:lnTo>
                <a:lnTo>
                  <a:pt x="2283866" y="300355"/>
                </a:lnTo>
                <a:lnTo>
                  <a:pt x="2281110" y="300355"/>
                </a:lnTo>
                <a:lnTo>
                  <a:pt x="2277922" y="299085"/>
                </a:lnTo>
                <a:lnTo>
                  <a:pt x="2277389" y="299085"/>
                </a:lnTo>
                <a:lnTo>
                  <a:pt x="2275357" y="300355"/>
                </a:lnTo>
                <a:lnTo>
                  <a:pt x="2273808" y="300355"/>
                </a:lnTo>
                <a:lnTo>
                  <a:pt x="2270645" y="299085"/>
                </a:lnTo>
                <a:lnTo>
                  <a:pt x="2268944" y="299085"/>
                </a:lnTo>
                <a:lnTo>
                  <a:pt x="2262505" y="297815"/>
                </a:lnTo>
                <a:lnTo>
                  <a:pt x="2257933" y="297815"/>
                </a:lnTo>
                <a:lnTo>
                  <a:pt x="2250922" y="299085"/>
                </a:lnTo>
                <a:lnTo>
                  <a:pt x="2248484" y="297815"/>
                </a:lnTo>
                <a:lnTo>
                  <a:pt x="2233955" y="297815"/>
                </a:lnTo>
                <a:lnTo>
                  <a:pt x="2232075" y="296545"/>
                </a:lnTo>
                <a:lnTo>
                  <a:pt x="2226653" y="296545"/>
                </a:lnTo>
                <a:lnTo>
                  <a:pt x="2224265" y="297815"/>
                </a:lnTo>
                <a:lnTo>
                  <a:pt x="2221890" y="297815"/>
                </a:lnTo>
                <a:lnTo>
                  <a:pt x="2220823" y="296545"/>
                </a:lnTo>
                <a:lnTo>
                  <a:pt x="2219858" y="296545"/>
                </a:lnTo>
                <a:lnTo>
                  <a:pt x="2217102" y="297815"/>
                </a:lnTo>
                <a:lnTo>
                  <a:pt x="2215108" y="299085"/>
                </a:lnTo>
                <a:lnTo>
                  <a:pt x="2212403" y="297815"/>
                </a:lnTo>
                <a:lnTo>
                  <a:pt x="2208428" y="297815"/>
                </a:lnTo>
                <a:lnTo>
                  <a:pt x="2206472" y="296545"/>
                </a:lnTo>
                <a:lnTo>
                  <a:pt x="2194776" y="296545"/>
                </a:lnTo>
                <a:lnTo>
                  <a:pt x="2194204" y="295275"/>
                </a:lnTo>
                <a:lnTo>
                  <a:pt x="2193086" y="295275"/>
                </a:lnTo>
                <a:lnTo>
                  <a:pt x="2192528" y="296545"/>
                </a:lnTo>
                <a:lnTo>
                  <a:pt x="2188387" y="296545"/>
                </a:lnTo>
                <a:lnTo>
                  <a:pt x="2186470" y="297815"/>
                </a:lnTo>
                <a:lnTo>
                  <a:pt x="2186089" y="297815"/>
                </a:lnTo>
                <a:lnTo>
                  <a:pt x="2183879" y="296545"/>
                </a:lnTo>
                <a:lnTo>
                  <a:pt x="2175065" y="296545"/>
                </a:lnTo>
                <a:lnTo>
                  <a:pt x="2173440" y="295275"/>
                </a:lnTo>
                <a:lnTo>
                  <a:pt x="2172500" y="295275"/>
                </a:lnTo>
                <a:lnTo>
                  <a:pt x="2170315" y="296545"/>
                </a:lnTo>
                <a:lnTo>
                  <a:pt x="2140267" y="296545"/>
                </a:lnTo>
                <a:lnTo>
                  <a:pt x="2138616" y="295275"/>
                </a:lnTo>
                <a:lnTo>
                  <a:pt x="2124633" y="295275"/>
                </a:lnTo>
                <a:lnTo>
                  <a:pt x="2123783" y="294005"/>
                </a:lnTo>
                <a:lnTo>
                  <a:pt x="2121852" y="294005"/>
                </a:lnTo>
                <a:lnTo>
                  <a:pt x="2120468" y="295275"/>
                </a:lnTo>
                <a:lnTo>
                  <a:pt x="2092401" y="295275"/>
                </a:lnTo>
                <a:lnTo>
                  <a:pt x="2090978" y="294005"/>
                </a:lnTo>
                <a:lnTo>
                  <a:pt x="2087854" y="294005"/>
                </a:lnTo>
                <a:lnTo>
                  <a:pt x="2084717" y="295275"/>
                </a:lnTo>
                <a:lnTo>
                  <a:pt x="2082317" y="295275"/>
                </a:lnTo>
                <a:lnTo>
                  <a:pt x="2078532" y="294005"/>
                </a:lnTo>
                <a:lnTo>
                  <a:pt x="2077148" y="292735"/>
                </a:lnTo>
                <a:lnTo>
                  <a:pt x="2051786" y="292735"/>
                </a:lnTo>
                <a:lnTo>
                  <a:pt x="2050961" y="294005"/>
                </a:lnTo>
                <a:lnTo>
                  <a:pt x="2048687" y="295275"/>
                </a:lnTo>
                <a:lnTo>
                  <a:pt x="2047290" y="295275"/>
                </a:lnTo>
                <a:lnTo>
                  <a:pt x="2045131" y="292735"/>
                </a:lnTo>
                <a:lnTo>
                  <a:pt x="2034222" y="292735"/>
                </a:lnTo>
                <a:lnTo>
                  <a:pt x="2032165" y="291465"/>
                </a:lnTo>
                <a:lnTo>
                  <a:pt x="2031352" y="291465"/>
                </a:lnTo>
                <a:lnTo>
                  <a:pt x="2029701" y="292735"/>
                </a:lnTo>
                <a:lnTo>
                  <a:pt x="2028621" y="292735"/>
                </a:lnTo>
                <a:lnTo>
                  <a:pt x="2026627" y="291465"/>
                </a:lnTo>
                <a:lnTo>
                  <a:pt x="2021763" y="291465"/>
                </a:lnTo>
                <a:lnTo>
                  <a:pt x="2019808" y="292735"/>
                </a:lnTo>
                <a:lnTo>
                  <a:pt x="2019223" y="292735"/>
                </a:lnTo>
                <a:lnTo>
                  <a:pt x="2017496" y="291465"/>
                </a:lnTo>
                <a:lnTo>
                  <a:pt x="2016379" y="291465"/>
                </a:lnTo>
                <a:lnTo>
                  <a:pt x="2012911" y="292735"/>
                </a:lnTo>
                <a:lnTo>
                  <a:pt x="2007298" y="292735"/>
                </a:lnTo>
                <a:lnTo>
                  <a:pt x="2006523" y="291465"/>
                </a:lnTo>
                <a:lnTo>
                  <a:pt x="1983346" y="291465"/>
                </a:lnTo>
                <a:lnTo>
                  <a:pt x="1981390" y="290195"/>
                </a:lnTo>
                <a:lnTo>
                  <a:pt x="1980869" y="290195"/>
                </a:lnTo>
                <a:lnTo>
                  <a:pt x="1979142" y="291465"/>
                </a:lnTo>
                <a:lnTo>
                  <a:pt x="1970316" y="291465"/>
                </a:lnTo>
                <a:lnTo>
                  <a:pt x="1968906" y="292735"/>
                </a:lnTo>
                <a:lnTo>
                  <a:pt x="1968385" y="292735"/>
                </a:lnTo>
                <a:lnTo>
                  <a:pt x="1966683" y="291465"/>
                </a:lnTo>
                <a:lnTo>
                  <a:pt x="1955761" y="291465"/>
                </a:lnTo>
                <a:lnTo>
                  <a:pt x="1953552" y="290195"/>
                </a:lnTo>
                <a:lnTo>
                  <a:pt x="1950948" y="290195"/>
                </a:lnTo>
                <a:lnTo>
                  <a:pt x="1950135" y="291465"/>
                </a:lnTo>
                <a:lnTo>
                  <a:pt x="1943849" y="291465"/>
                </a:lnTo>
                <a:lnTo>
                  <a:pt x="1939226" y="290195"/>
                </a:lnTo>
                <a:lnTo>
                  <a:pt x="1934476" y="290195"/>
                </a:lnTo>
                <a:lnTo>
                  <a:pt x="1933930" y="291465"/>
                </a:lnTo>
                <a:lnTo>
                  <a:pt x="1929739" y="291465"/>
                </a:lnTo>
                <a:lnTo>
                  <a:pt x="1926082" y="292735"/>
                </a:lnTo>
                <a:lnTo>
                  <a:pt x="1922132" y="290195"/>
                </a:lnTo>
                <a:lnTo>
                  <a:pt x="1907743" y="290195"/>
                </a:lnTo>
                <a:lnTo>
                  <a:pt x="1905876" y="292735"/>
                </a:lnTo>
                <a:lnTo>
                  <a:pt x="1904720" y="292735"/>
                </a:lnTo>
                <a:lnTo>
                  <a:pt x="1902701" y="291465"/>
                </a:lnTo>
                <a:lnTo>
                  <a:pt x="1902307" y="291465"/>
                </a:lnTo>
                <a:lnTo>
                  <a:pt x="1900567" y="290195"/>
                </a:lnTo>
                <a:lnTo>
                  <a:pt x="1896491" y="290195"/>
                </a:lnTo>
                <a:lnTo>
                  <a:pt x="1894789" y="291465"/>
                </a:lnTo>
                <a:lnTo>
                  <a:pt x="1891093" y="291465"/>
                </a:lnTo>
                <a:lnTo>
                  <a:pt x="1887931" y="290195"/>
                </a:lnTo>
                <a:lnTo>
                  <a:pt x="1886331" y="290195"/>
                </a:lnTo>
                <a:lnTo>
                  <a:pt x="1883778" y="291465"/>
                </a:lnTo>
                <a:lnTo>
                  <a:pt x="1882800" y="291465"/>
                </a:lnTo>
                <a:lnTo>
                  <a:pt x="1880552" y="290195"/>
                </a:lnTo>
                <a:lnTo>
                  <a:pt x="1870862" y="290195"/>
                </a:lnTo>
                <a:lnTo>
                  <a:pt x="1864779" y="288925"/>
                </a:lnTo>
                <a:lnTo>
                  <a:pt x="1858429" y="290195"/>
                </a:lnTo>
                <a:lnTo>
                  <a:pt x="1792236" y="290195"/>
                </a:lnTo>
                <a:lnTo>
                  <a:pt x="1790865" y="288925"/>
                </a:lnTo>
                <a:lnTo>
                  <a:pt x="1788693" y="287655"/>
                </a:lnTo>
                <a:lnTo>
                  <a:pt x="1787817" y="288925"/>
                </a:lnTo>
                <a:lnTo>
                  <a:pt x="1785289" y="288925"/>
                </a:lnTo>
                <a:lnTo>
                  <a:pt x="1780781" y="290195"/>
                </a:lnTo>
                <a:lnTo>
                  <a:pt x="1771904" y="290195"/>
                </a:lnTo>
                <a:lnTo>
                  <a:pt x="1770507" y="288925"/>
                </a:lnTo>
                <a:lnTo>
                  <a:pt x="1768322" y="287655"/>
                </a:lnTo>
                <a:lnTo>
                  <a:pt x="1767420" y="287655"/>
                </a:lnTo>
                <a:lnTo>
                  <a:pt x="1764601" y="290195"/>
                </a:lnTo>
                <a:lnTo>
                  <a:pt x="1762467" y="290195"/>
                </a:lnTo>
                <a:lnTo>
                  <a:pt x="1760042" y="288925"/>
                </a:lnTo>
                <a:lnTo>
                  <a:pt x="1758124" y="288925"/>
                </a:lnTo>
                <a:lnTo>
                  <a:pt x="1756778" y="287655"/>
                </a:lnTo>
                <a:lnTo>
                  <a:pt x="1753920" y="290195"/>
                </a:lnTo>
                <a:lnTo>
                  <a:pt x="1752371" y="290195"/>
                </a:lnTo>
                <a:lnTo>
                  <a:pt x="1749729" y="288925"/>
                </a:lnTo>
                <a:lnTo>
                  <a:pt x="1746783" y="288925"/>
                </a:lnTo>
                <a:lnTo>
                  <a:pt x="1744357" y="287655"/>
                </a:lnTo>
                <a:lnTo>
                  <a:pt x="1736458" y="287655"/>
                </a:lnTo>
                <a:lnTo>
                  <a:pt x="1734312" y="288925"/>
                </a:lnTo>
                <a:lnTo>
                  <a:pt x="1733423" y="290195"/>
                </a:lnTo>
                <a:lnTo>
                  <a:pt x="1727276" y="290195"/>
                </a:lnTo>
                <a:lnTo>
                  <a:pt x="1725168" y="288925"/>
                </a:lnTo>
                <a:lnTo>
                  <a:pt x="1722793" y="288925"/>
                </a:lnTo>
                <a:lnTo>
                  <a:pt x="1721154" y="287655"/>
                </a:lnTo>
                <a:lnTo>
                  <a:pt x="1653781" y="287655"/>
                </a:lnTo>
                <a:lnTo>
                  <a:pt x="1652054" y="286385"/>
                </a:lnTo>
                <a:lnTo>
                  <a:pt x="1651584" y="286385"/>
                </a:lnTo>
                <a:lnTo>
                  <a:pt x="1650174" y="287655"/>
                </a:lnTo>
                <a:lnTo>
                  <a:pt x="1614881" y="287655"/>
                </a:lnTo>
                <a:lnTo>
                  <a:pt x="1612607" y="286385"/>
                </a:lnTo>
                <a:lnTo>
                  <a:pt x="1611477" y="286385"/>
                </a:lnTo>
                <a:lnTo>
                  <a:pt x="1609775" y="287655"/>
                </a:lnTo>
                <a:lnTo>
                  <a:pt x="1609229" y="287655"/>
                </a:lnTo>
                <a:lnTo>
                  <a:pt x="1607477" y="286385"/>
                </a:lnTo>
                <a:lnTo>
                  <a:pt x="1606359" y="286385"/>
                </a:lnTo>
                <a:lnTo>
                  <a:pt x="1604454" y="287655"/>
                </a:lnTo>
                <a:lnTo>
                  <a:pt x="1594802" y="287655"/>
                </a:lnTo>
                <a:lnTo>
                  <a:pt x="1592580" y="286385"/>
                </a:lnTo>
                <a:lnTo>
                  <a:pt x="1585315" y="286385"/>
                </a:lnTo>
                <a:lnTo>
                  <a:pt x="1581696" y="287655"/>
                </a:lnTo>
                <a:lnTo>
                  <a:pt x="1579803" y="287655"/>
                </a:lnTo>
                <a:lnTo>
                  <a:pt x="1579270" y="286385"/>
                </a:lnTo>
                <a:lnTo>
                  <a:pt x="1578127" y="286385"/>
                </a:lnTo>
                <a:lnTo>
                  <a:pt x="1577530" y="287655"/>
                </a:lnTo>
                <a:lnTo>
                  <a:pt x="1575803" y="287655"/>
                </a:lnTo>
                <a:lnTo>
                  <a:pt x="1573784" y="286385"/>
                </a:lnTo>
                <a:lnTo>
                  <a:pt x="1570875" y="286385"/>
                </a:lnTo>
                <a:lnTo>
                  <a:pt x="1569758" y="287655"/>
                </a:lnTo>
                <a:lnTo>
                  <a:pt x="1568335" y="287655"/>
                </a:lnTo>
                <a:lnTo>
                  <a:pt x="1567548" y="286385"/>
                </a:lnTo>
                <a:lnTo>
                  <a:pt x="1566062" y="287655"/>
                </a:lnTo>
                <a:lnTo>
                  <a:pt x="1565452" y="287655"/>
                </a:lnTo>
                <a:lnTo>
                  <a:pt x="1564347" y="286385"/>
                </a:lnTo>
                <a:lnTo>
                  <a:pt x="1557782" y="286385"/>
                </a:lnTo>
                <a:lnTo>
                  <a:pt x="1554391" y="287655"/>
                </a:lnTo>
                <a:lnTo>
                  <a:pt x="1552003" y="287655"/>
                </a:lnTo>
                <a:lnTo>
                  <a:pt x="1549971" y="286385"/>
                </a:lnTo>
                <a:lnTo>
                  <a:pt x="1548244" y="286385"/>
                </a:lnTo>
                <a:lnTo>
                  <a:pt x="1544789" y="287655"/>
                </a:lnTo>
                <a:lnTo>
                  <a:pt x="1542999" y="287655"/>
                </a:lnTo>
                <a:lnTo>
                  <a:pt x="1539036" y="286385"/>
                </a:lnTo>
                <a:lnTo>
                  <a:pt x="1529003" y="286385"/>
                </a:lnTo>
                <a:lnTo>
                  <a:pt x="1527302" y="287655"/>
                </a:lnTo>
                <a:lnTo>
                  <a:pt x="1526755" y="287655"/>
                </a:lnTo>
                <a:lnTo>
                  <a:pt x="1525079" y="286385"/>
                </a:lnTo>
                <a:lnTo>
                  <a:pt x="1518424" y="286385"/>
                </a:lnTo>
                <a:lnTo>
                  <a:pt x="1516227" y="287655"/>
                </a:lnTo>
                <a:lnTo>
                  <a:pt x="1515833" y="287655"/>
                </a:lnTo>
                <a:lnTo>
                  <a:pt x="1514970" y="286385"/>
                </a:lnTo>
                <a:lnTo>
                  <a:pt x="1514424" y="286385"/>
                </a:lnTo>
                <a:lnTo>
                  <a:pt x="1512989" y="287655"/>
                </a:lnTo>
                <a:lnTo>
                  <a:pt x="1512150" y="287655"/>
                </a:lnTo>
                <a:lnTo>
                  <a:pt x="1509229" y="286385"/>
                </a:lnTo>
                <a:lnTo>
                  <a:pt x="1507134" y="286385"/>
                </a:lnTo>
                <a:lnTo>
                  <a:pt x="1503845" y="287655"/>
                </a:lnTo>
                <a:lnTo>
                  <a:pt x="1500454" y="286385"/>
                </a:lnTo>
                <a:lnTo>
                  <a:pt x="1490776" y="286385"/>
                </a:lnTo>
                <a:lnTo>
                  <a:pt x="1488605" y="287655"/>
                </a:lnTo>
                <a:lnTo>
                  <a:pt x="1483156" y="287655"/>
                </a:lnTo>
                <a:lnTo>
                  <a:pt x="1481188" y="286385"/>
                </a:lnTo>
                <a:lnTo>
                  <a:pt x="1480337" y="286385"/>
                </a:lnTo>
                <a:lnTo>
                  <a:pt x="1478216" y="287655"/>
                </a:lnTo>
                <a:lnTo>
                  <a:pt x="1474978" y="286385"/>
                </a:lnTo>
                <a:lnTo>
                  <a:pt x="1467027" y="286385"/>
                </a:lnTo>
                <a:lnTo>
                  <a:pt x="1466519" y="287655"/>
                </a:lnTo>
                <a:lnTo>
                  <a:pt x="1467142" y="288925"/>
                </a:lnTo>
                <a:lnTo>
                  <a:pt x="1463852" y="288925"/>
                </a:lnTo>
                <a:lnTo>
                  <a:pt x="1462862" y="287655"/>
                </a:lnTo>
                <a:lnTo>
                  <a:pt x="1460461" y="286385"/>
                </a:lnTo>
                <a:lnTo>
                  <a:pt x="1457502" y="286385"/>
                </a:lnTo>
                <a:lnTo>
                  <a:pt x="1456969" y="287655"/>
                </a:lnTo>
                <a:lnTo>
                  <a:pt x="1454696" y="287655"/>
                </a:lnTo>
                <a:lnTo>
                  <a:pt x="1453921" y="286385"/>
                </a:lnTo>
                <a:lnTo>
                  <a:pt x="1452105" y="286385"/>
                </a:lnTo>
                <a:lnTo>
                  <a:pt x="1451292" y="287655"/>
                </a:lnTo>
                <a:lnTo>
                  <a:pt x="1448650" y="287655"/>
                </a:lnTo>
                <a:lnTo>
                  <a:pt x="1446212" y="286385"/>
                </a:lnTo>
                <a:lnTo>
                  <a:pt x="1421231" y="286385"/>
                </a:lnTo>
                <a:lnTo>
                  <a:pt x="1419644" y="287655"/>
                </a:lnTo>
                <a:lnTo>
                  <a:pt x="1414221" y="287655"/>
                </a:lnTo>
                <a:lnTo>
                  <a:pt x="1412278" y="288925"/>
                </a:lnTo>
                <a:lnTo>
                  <a:pt x="1408760" y="288925"/>
                </a:lnTo>
                <a:lnTo>
                  <a:pt x="1406804" y="286385"/>
                </a:lnTo>
                <a:lnTo>
                  <a:pt x="1403438" y="285115"/>
                </a:lnTo>
                <a:lnTo>
                  <a:pt x="1402448" y="285115"/>
                </a:lnTo>
                <a:lnTo>
                  <a:pt x="1398816" y="286385"/>
                </a:lnTo>
                <a:lnTo>
                  <a:pt x="1396390" y="286385"/>
                </a:lnTo>
                <a:lnTo>
                  <a:pt x="1393253" y="285115"/>
                </a:lnTo>
                <a:lnTo>
                  <a:pt x="1390408" y="285115"/>
                </a:lnTo>
                <a:lnTo>
                  <a:pt x="1389329" y="286385"/>
                </a:lnTo>
                <a:lnTo>
                  <a:pt x="1386509" y="286385"/>
                </a:lnTo>
                <a:lnTo>
                  <a:pt x="1385316" y="287655"/>
                </a:lnTo>
                <a:lnTo>
                  <a:pt x="1383169" y="287655"/>
                </a:lnTo>
                <a:lnTo>
                  <a:pt x="1380959" y="286385"/>
                </a:lnTo>
                <a:lnTo>
                  <a:pt x="1378978" y="286385"/>
                </a:lnTo>
                <a:lnTo>
                  <a:pt x="1376337" y="285115"/>
                </a:lnTo>
                <a:lnTo>
                  <a:pt x="1373987" y="285115"/>
                </a:lnTo>
                <a:lnTo>
                  <a:pt x="1373416" y="286385"/>
                </a:lnTo>
                <a:lnTo>
                  <a:pt x="1371244" y="285115"/>
                </a:lnTo>
                <a:lnTo>
                  <a:pt x="1363256" y="285115"/>
                </a:lnTo>
                <a:lnTo>
                  <a:pt x="1362710" y="286385"/>
                </a:lnTo>
                <a:lnTo>
                  <a:pt x="1360043" y="286385"/>
                </a:lnTo>
                <a:lnTo>
                  <a:pt x="1355610" y="285115"/>
                </a:lnTo>
                <a:lnTo>
                  <a:pt x="1340980" y="285115"/>
                </a:lnTo>
                <a:lnTo>
                  <a:pt x="1336903" y="286385"/>
                </a:lnTo>
                <a:lnTo>
                  <a:pt x="1334452" y="286385"/>
                </a:lnTo>
                <a:lnTo>
                  <a:pt x="1331264" y="285115"/>
                </a:lnTo>
                <a:lnTo>
                  <a:pt x="1322971" y="285115"/>
                </a:lnTo>
                <a:lnTo>
                  <a:pt x="1322285" y="286385"/>
                </a:lnTo>
                <a:lnTo>
                  <a:pt x="1320215" y="285115"/>
                </a:lnTo>
                <a:lnTo>
                  <a:pt x="1318437" y="283845"/>
                </a:lnTo>
                <a:lnTo>
                  <a:pt x="1309878" y="285115"/>
                </a:lnTo>
                <a:lnTo>
                  <a:pt x="1303172" y="283845"/>
                </a:lnTo>
                <a:lnTo>
                  <a:pt x="1294612" y="285115"/>
                </a:lnTo>
                <a:lnTo>
                  <a:pt x="1292898" y="283845"/>
                </a:lnTo>
                <a:lnTo>
                  <a:pt x="1289215" y="282575"/>
                </a:lnTo>
                <a:lnTo>
                  <a:pt x="1287094" y="282575"/>
                </a:lnTo>
                <a:lnTo>
                  <a:pt x="1284782" y="283845"/>
                </a:lnTo>
                <a:lnTo>
                  <a:pt x="1282420" y="283845"/>
                </a:lnTo>
                <a:lnTo>
                  <a:pt x="1279664" y="282575"/>
                </a:lnTo>
                <a:lnTo>
                  <a:pt x="1272946" y="282575"/>
                </a:lnTo>
                <a:lnTo>
                  <a:pt x="1271257" y="281305"/>
                </a:lnTo>
                <a:lnTo>
                  <a:pt x="1270787" y="281305"/>
                </a:lnTo>
                <a:lnTo>
                  <a:pt x="1269784" y="282575"/>
                </a:lnTo>
                <a:lnTo>
                  <a:pt x="1269288" y="282575"/>
                </a:lnTo>
                <a:lnTo>
                  <a:pt x="1267917" y="283845"/>
                </a:lnTo>
                <a:lnTo>
                  <a:pt x="1266837" y="285115"/>
                </a:lnTo>
                <a:lnTo>
                  <a:pt x="1265555" y="285115"/>
                </a:lnTo>
                <a:lnTo>
                  <a:pt x="1259446" y="283845"/>
                </a:lnTo>
                <a:lnTo>
                  <a:pt x="1257960" y="283845"/>
                </a:lnTo>
                <a:lnTo>
                  <a:pt x="1256030" y="282575"/>
                </a:lnTo>
                <a:lnTo>
                  <a:pt x="1245146" y="282575"/>
                </a:lnTo>
                <a:lnTo>
                  <a:pt x="1242275" y="281305"/>
                </a:lnTo>
                <a:lnTo>
                  <a:pt x="1239354" y="281305"/>
                </a:lnTo>
                <a:lnTo>
                  <a:pt x="1239088" y="282575"/>
                </a:lnTo>
                <a:lnTo>
                  <a:pt x="1234668" y="282575"/>
                </a:lnTo>
                <a:lnTo>
                  <a:pt x="1232496" y="281305"/>
                </a:lnTo>
                <a:lnTo>
                  <a:pt x="1231353" y="281305"/>
                </a:lnTo>
                <a:lnTo>
                  <a:pt x="1230909" y="280035"/>
                </a:lnTo>
                <a:lnTo>
                  <a:pt x="1283271" y="280035"/>
                </a:lnTo>
                <a:lnTo>
                  <a:pt x="1285557" y="281305"/>
                </a:lnTo>
                <a:lnTo>
                  <a:pt x="1314450" y="281305"/>
                </a:lnTo>
                <a:lnTo>
                  <a:pt x="1316151" y="280035"/>
                </a:lnTo>
                <a:lnTo>
                  <a:pt x="1317256" y="280035"/>
                </a:lnTo>
                <a:lnTo>
                  <a:pt x="1319250" y="281305"/>
                </a:lnTo>
                <a:lnTo>
                  <a:pt x="1322260" y="281305"/>
                </a:lnTo>
                <a:lnTo>
                  <a:pt x="1323695" y="280035"/>
                </a:lnTo>
                <a:lnTo>
                  <a:pt x="1324546" y="280035"/>
                </a:lnTo>
                <a:lnTo>
                  <a:pt x="1327810" y="281305"/>
                </a:lnTo>
                <a:lnTo>
                  <a:pt x="1330172" y="281305"/>
                </a:lnTo>
                <a:lnTo>
                  <a:pt x="1333106" y="280035"/>
                </a:lnTo>
                <a:lnTo>
                  <a:pt x="1334516" y="280035"/>
                </a:lnTo>
                <a:lnTo>
                  <a:pt x="1334808" y="281305"/>
                </a:lnTo>
                <a:lnTo>
                  <a:pt x="1339316" y="281305"/>
                </a:lnTo>
                <a:lnTo>
                  <a:pt x="1342783" y="280035"/>
                </a:lnTo>
                <a:lnTo>
                  <a:pt x="1344180" y="280035"/>
                </a:lnTo>
                <a:lnTo>
                  <a:pt x="1346403" y="281305"/>
                </a:lnTo>
                <a:lnTo>
                  <a:pt x="1424990" y="281305"/>
                </a:lnTo>
                <a:lnTo>
                  <a:pt x="1427670" y="278765"/>
                </a:lnTo>
                <a:lnTo>
                  <a:pt x="1428927" y="280035"/>
                </a:lnTo>
                <a:lnTo>
                  <a:pt x="1430680" y="280035"/>
                </a:lnTo>
                <a:lnTo>
                  <a:pt x="1432255" y="281305"/>
                </a:lnTo>
                <a:lnTo>
                  <a:pt x="1446504" y="281305"/>
                </a:lnTo>
                <a:lnTo>
                  <a:pt x="1447584" y="280035"/>
                </a:lnTo>
                <a:lnTo>
                  <a:pt x="1449793" y="280035"/>
                </a:lnTo>
                <a:lnTo>
                  <a:pt x="1450873" y="281305"/>
                </a:lnTo>
                <a:lnTo>
                  <a:pt x="1483398" y="281305"/>
                </a:lnTo>
                <a:lnTo>
                  <a:pt x="1486217" y="280035"/>
                </a:lnTo>
                <a:lnTo>
                  <a:pt x="1487716" y="280035"/>
                </a:lnTo>
                <a:lnTo>
                  <a:pt x="1490497" y="281305"/>
                </a:lnTo>
                <a:lnTo>
                  <a:pt x="1512671" y="281305"/>
                </a:lnTo>
                <a:lnTo>
                  <a:pt x="1514119" y="282575"/>
                </a:lnTo>
                <a:lnTo>
                  <a:pt x="1514627" y="282575"/>
                </a:lnTo>
                <a:lnTo>
                  <a:pt x="1516621" y="281305"/>
                </a:lnTo>
                <a:lnTo>
                  <a:pt x="1544002" y="281305"/>
                </a:lnTo>
                <a:lnTo>
                  <a:pt x="1545640" y="282575"/>
                </a:lnTo>
                <a:lnTo>
                  <a:pt x="1546250" y="282575"/>
                </a:lnTo>
                <a:lnTo>
                  <a:pt x="1547698" y="281305"/>
                </a:lnTo>
                <a:lnTo>
                  <a:pt x="1548599" y="281305"/>
                </a:lnTo>
                <a:lnTo>
                  <a:pt x="1550352" y="282575"/>
                </a:lnTo>
                <a:lnTo>
                  <a:pt x="1558671" y="282575"/>
                </a:lnTo>
                <a:lnTo>
                  <a:pt x="1559636" y="281305"/>
                </a:lnTo>
                <a:lnTo>
                  <a:pt x="1560296" y="280035"/>
                </a:lnTo>
                <a:lnTo>
                  <a:pt x="1562823" y="281305"/>
                </a:lnTo>
                <a:lnTo>
                  <a:pt x="1564157" y="281305"/>
                </a:lnTo>
                <a:lnTo>
                  <a:pt x="1566672" y="282575"/>
                </a:lnTo>
                <a:lnTo>
                  <a:pt x="1568069" y="282575"/>
                </a:lnTo>
                <a:lnTo>
                  <a:pt x="1569542" y="281305"/>
                </a:lnTo>
                <a:lnTo>
                  <a:pt x="1585645" y="281305"/>
                </a:lnTo>
                <a:lnTo>
                  <a:pt x="1586217" y="282575"/>
                </a:lnTo>
                <a:lnTo>
                  <a:pt x="1600085" y="282575"/>
                </a:lnTo>
                <a:lnTo>
                  <a:pt x="1601698" y="281305"/>
                </a:lnTo>
                <a:lnTo>
                  <a:pt x="1603197" y="282575"/>
                </a:lnTo>
                <a:lnTo>
                  <a:pt x="1605508" y="282575"/>
                </a:lnTo>
                <a:lnTo>
                  <a:pt x="1606346" y="281305"/>
                </a:lnTo>
                <a:lnTo>
                  <a:pt x="1608988" y="282575"/>
                </a:lnTo>
                <a:lnTo>
                  <a:pt x="1610753" y="282575"/>
                </a:lnTo>
                <a:lnTo>
                  <a:pt x="1613065" y="281305"/>
                </a:lnTo>
                <a:lnTo>
                  <a:pt x="1613585" y="281305"/>
                </a:lnTo>
                <a:lnTo>
                  <a:pt x="1615274" y="282575"/>
                </a:lnTo>
                <a:lnTo>
                  <a:pt x="1621980" y="282575"/>
                </a:lnTo>
                <a:lnTo>
                  <a:pt x="1624736" y="281305"/>
                </a:lnTo>
                <a:lnTo>
                  <a:pt x="1625688" y="281305"/>
                </a:lnTo>
                <a:lnTo>
                  <a:pt x="1627924" y="282575"/>
                </a:lnTo>
                <a:lnTo>
                  <a:pt x="1694942" y="282575"/>
                </a:lnTo>
                <a:lnTo>
                  <a:pt x="1695818" y="283845"/>
                </a:lnTo>
                <a:lnTo>
                  <a:pt x="1700047" y="283845"/>
                </a:lnTo>
                <a:lnTo>
                  <a:pt x="1707997" y="282575"/>
                </a:lnTo>
                <a:lnTo>
                  <a:pt x="1715008" y="282575"/>
                </a:lnTo>
                <a:lnTo>
                  <a:pt x="1722615" y="283845"/>
                </a:lnTo>
                <a:lnTo>
                  <a:pt x="1724888" y="283845"/>
                </a:lnTo>
                <a:lnTo>
                  <a:pt x="1726018" y="285115"/>
                </a:lnTo>
                <a:lnTo>
                  <a:pt x="1733092" y="285115"/>
                </a:lnTo>
                <a:lnTo>
                  <a:pt x="1734235" y="283845"/>
                </a:lnTo>
                <a:lnTo>
                  <a:pt x="1737893" y="283845"/>
                </a:lnTo>
                <a:lnTo>
                  <a:pt x="1738757" y="285115"/>
                </a:lnTo>
                <a:lnTo>
                  <a:pt x="1753095" y="285115"/>
                </a:lnTo>
                <a:lnTo>
                  <a:pt x="1753730" y="283845"/>
                </a:lnTo>
                <a:lnTo>
                  <a:pt x="1756537" y="283845"/>
                </a:lnTo>
                <a:lnTo>
                  <a:pt x="1758530" y="285115"/>
                </a:lnTo>
                <a:lnTo>
                  <a:pt x="1829574" y="285115"/>
                </a:lnTo>
                <a:lnTo>
                  <a:pt x="1831428" y="283845"/>
                </a:lnTo>
                <a:lnTo>
                  <a:pt x="1834527" y="283845"/>
                </a:lnTo>
                <a:lnTo>
                  <a:pt x="1835899" y="285115"/>
                </a:lnTo>
                <a:lnTo>
                  <a:pt x="1884692" y="285115"/>
                </a:lnTo>
                <a:lnTo>
                  <a:pt x="1886661" y="286385"/>
                </a:lnTo>
                <a:lnTo>
                  <a:pt x="1887550" y="286385"/>
                </a:lnTo>
                <a:lnTo>
                  <a:pt x="1888680" y="285115"/>
                </a:lnTo>
                <a:lnTo>
                  <a:pt x="1891563" y="283845"/>
                </a:lnTo>
                <a:lnTo>
                  <a:pt x="1896719" y="285115"/>
                </a:lnTo>
                <a:lnTo>
                  <a:pt x="1897011" y="285115"/>
                </a:lnTo>
                <a:lnTo>
                  <a:pt x="1898904" y="286385"/>
                </a:lnTo>
                <a:lnTo>
                  <a:pt x="1906104" y="286385"/>
                </a:lnTo>
                <a:lnTo>
                  <a:pt x="1909838" y="285115"/>
                </a:lnTo>
                <a:lnTo>
                  <a:pt x="1912023" y="285115"/>
                </a:lnTo>
                <a:lnTo>
                  <a:pt x="1915490" y="286385"/>
                </a:lnTo>
                <a:lnTo>
                  <a:pt x="2009686" y="286385"/>
                </a:lnTo>
                <a:lnTo>
                  <a:pt x="2011095" y="287655"/>
                </a:lnTo>
                <a:lnTo>
                  <a:pt x="2014804" y="287655"/>
                </a:lnTo>
                <a:lnTo>
                  <a:pt x="2015934" y="286385"/>
                </a:lnTo>
                <a:lnTo>
                  <a:pt x="2022614" y="286385"/>
                </a:lnTo>
                <a:lnTo>
                  <a:pt x="2024900" y="287655"/>
                </a:lnTo>
                <a:lnTo>
                  <a:pt x="2026056" y="287655"/>
                </a:lnTo>
                <a:lnTo>
                  <a:pt x="2028431" y="286385"/>
                </a:lnTo>
                <a:lnTo>
                  <a:pt x="2030209" y="286385"/>
                </a:lnTo>
                <a:lnTo>
                  <a:pt x="2032774" y="287655"/>
                </a:lnTo>
                <a:lnTo>
                  <a:pt x="2033689" y="287655"/>
                </a:lnTo>
                <a:lnTo>
                  <a:pt x="2035924" y="286385"/>
                </a:lnTo>
                <a:lnTo>
                  <a:pt x="2045296" y="286385"/>
                </a:lnTo>
                <a:lnTo>
                  <a:pt x="2047214" y="287655"/>
                </a:lnTo>
                <a:lnTo>
                  <a:pt x="2054453" y="287655"/>
                </a:lnTo>
                <a:lnTo>
                  <a:pt x="2057641" y="286385"/>
                </a:lnTo>
                <a:lnTo>
                  <a:pt x="2060282" y="286385"/>
                </a:lnTo>
                <a:lnTo>
                  <a:pt x="2063788" y="287655"/>
                </a:lnTo>
                <a:lnTo>
                  <a:pt x="2076246" y="287655"/>
                </a:lnTo>
                <a:lnTo>
                  <a:pt x="2080526" y="288925"/>
                </a:lnTo>
                <a:lnTo>
                  <a:pt x="2089365" y="287655"/>
                </a:lnTo>
                <a:lnTo>
                  <a:pt x="2093912" y="288925"/>
                </a:lnTo>
                <a:lnTo>
                  <a:pt x="2100313" y="287655"/>
                </a:lnTo>
                <a:lnTo>
                  <a:pt x="2104580" y="288925"/>
                </a:lnTo>
                <a:lnTo>
                  <a:pt x="2107996" y="288925"/>
                </a:lnTo>
                <a:lnTo>
                  <a:pt x="2110689" y="287655"/>
                </a:lnTo>
                <a:lnTo>
                  <a:pt x="2112175" y="287655"/>
                </a:lnTo>
                <a:lnTo>
                  <a:pt x="2114740" y="288925"/>
                </a:lnTo>
                <a:lnTo>
                  <a:pt x="2115845" y="290195"/>
                </a:lnTo>
                <a:lnTo>
                  <a:pt x="2160701" y="290195"/>
                </a:lnTo>
                <a:lnTo>
                  <a:pt x="2162403" y="291465"/>
                </a:lnTo>
                <a:lnTo>
                  <a:pt x="2162911" y="291465"/>
                </a:lnTo>
                <a:lnTo>
                  <a:pt x="2165273" y="290195"/>
                </a:lnTo>
                <a:lnTo>
                  <a:pt x="2167064" y="290195"/>
                </a:lnTo>
                <a:lnTo>
                  <a:pt x="2169439" y="291465"/>
                </a:lnTo>
                <a:lnTo>
                  <a:pt x="2169960" y="291465"/>
                </a:lnTo>
                <a:lnTo>
                  <a:pt x="2172258" y="290195"/>
                </a:lnTo>
                <a:lnTo>
                  <a:pt x="2178088" y="290195"/>
                </a:lnTo>
                <a:lnTo>
                  <a:pt x="2180615" y="291465"/>
                </a:lnTo>
                <a:lnTo>
                  <a:pt x="2180996" y="291465"/>
                </a:lnTo>
                <a:lnTo>
                  <a:pt x="2182482" y="290195"/>
                </a:lnTo>
                <a:lnTo>
                  <a:pt x="2183587" y="290195"/>
                </a:lnTo>
                <a:lnTo>
                  <a:pt x="2185251" y="291465"/>
                </a:lnTo>
                <a:lnTo>
                  <a:pt x="2218829" y="291465"/>
                </a:lnTo>
                <a:lnTo>
                  <a:pt x="2222220" y="292735"/>
                </a:lnTo>
                <a:lnTo>
                  <a:pt x="2225179" y="292735"/>
                </a:lnTo>
                <a:lnTo>
                  <a:pt x="2227516" y="291465"/>
                </a:lnTo>
                <a:lnTo>
                  <a:pt x="2229574" y="291465"/>
                </a:lnTo>
                <a:lnTo>
                  <a:pt x="2232418" y="292735"/>
                </a:lnTo>
                <a:lnTo>
                  <a:pt x="2276221" y="292735"/>
                </a:lnTo>
                <a:lnTo>
                  <a:pt x="2277897" y="291465"/>
                </a:lnTo>
                <a:lnTo>
                  <a:pt x="2278875" y="291465"/>
                </a:lnTo>
                <a:lnTo>
                  <a:pt x="2281351" y="292735"/>
                </a:lnTo>
                <a:lnTo>
                  <a:pt x="2283091" y="292735"/>
                </a:lnTo>
                <a:lnTo>
                  <a:pt x="2292870" y="294005"/>
                </a:lnTo>
                <a:lnTo>
                  <a:pt x="2299271" y="292735"/>
                </a:lnTo>
                <a:lnTo>
                  <a:pt x="2301710" y="294005"/>
                </a:lnTo>
                <a:lnTo>
                  <a:pt x="2306002" y="292735"/>
                </a:lnTo>
                <a:lnTo>
                  <a:pt x="2307806" y="294005"/>
                </a:lnTo>
                <a:lnTo>
                  <a:pt x="2310765" y="294005"/>
                </a:lnTo>
                <a:lnTo>
                  <a:pt x="2313241" y="292735"/>
                </a:lnTo>
                <a:lnTo>
                  <a:pt x="2315426" y="294005"/>
                </a:lnTo>
                <a:lnTo>
                  <a:pt x="2318766" y="292735"/>
                </a:lnTo>
                <a:lnTo>
                  <a:pt x="2319921" y="294005"/>
                </a:lnTo>
                <a:lnTo>
                  <a:pt x="2323388" y="295275"/>
                </a:lnTo>
                <a:lnTo>
                  <a:pt x="2325763" y="295275"/>
                </a:lnTo>
                <a:lnTo>
                  <a:pt x="2329624" y="294005"/>
                </a:lnTo>
                <a:lnTo>
                  <a:pt x="2330996" y="294005"/>
                </a:lnTo>
                <a:lnTo>
                  <a:pt x="2334171" y="295275"/>
                </a:lnTo>
                <a:lnTo>
                  <a:pt x="2335161" y="295275"/>
                </a:lnTo>
                <a:lnTo>
                  <a:pt x="2337993" y="294005"/>
                </a:lnTo>
                <a:lnTo>
                  <a:pt x="2339175" y="294005"/>
                </a:lnTo>
                <a:lnTo>
                  <a:pt x="2342934" y="295275"/>
                </a:lnTo>
                <a:lnTo>
                  <a:pt x="2348992" y="295275"/>
                </a:lnTo>
                <a:lnTo>
                  <a:pt x="2349589" y="294005"/>
                </a:lnTo>
                <a:lnTo>
                  <a:pt x="2352992" y="294005"/>
                </a:lnTo>
                <a:lnTo>
                  <a:pt x="2355431" y="292735"/>
                </a:lnTo>
                <a:lnTo>
                  <a:pt x="2356345" y="294005"/>
                </a:lnTo>
                <a:lnTo>
                  <a:pt x="2362517" y="294005"/>
                </a:lnTo>
                <a:lnTo>
                  <a:pt x="2365387" y="295275"/>
                </a:lnTo>
                <a:lnTo>
                  <a:pt x="2367711" y="295275"/>
                </a:lnTo>
                <a:lnTo>
                  <a:pt x="2371814" y="294005"/>
                </a:lnTo>
                <a:lnTo>
                  <a:pt x="2379459" y="294005"/>
                </a:lnTo>
                <a:lnTo>
                  <a:pt x="2380843" y="295275"/>
                </a:lnTo>
                <a:lnTo>
                  <a:pt x="2388095" y="295275"/>
                </a:lnTo>
                <a:lnTo>
                  <a:pt x="2392642" y="292735"/>
                </a:lnTo>
                <a:lnTo>
                  <a:pt x="2394280" y="294005"/>
                </a:lnTo>
                <a:lnTo>
                  <a:pt x="2397048" y="292735"/>
                </a:lnTo>
                <a:lnTo>
                  <a:pt x="2398230" y="294005"/>
                </a:lnTo>
                <a:lnTo>
                  <a:pt x="2401951" y="295275"/>
                </a:lnTo>
                <a:lnTo>
                  <a:pt x="2404580" y="295275"/>
                </a:lnTo>
                <a:lnTo>
                  <a:pt x="2407475" y="294005"/>
                </a:lnTo>
                <a:lnTo>
                  <a:pt x="2408669" y="294005"/>
                </a:lnTo>
                <a:lnTo>
                  <a:pt x="2410104" y="295275"/>
                </a:lnTo>
                <a:lnTo>
                  <a:pt x="2411234" y="295275"/>
                </a:lnTo>
                <a:lnTo>
                  <a:pt x="2414092" y="294005"/>
                </a:lnTo>
                <a:lnTo>
                  <a:pt x="2415883" y="292735"/>
                </a:lnTo>
                <a:lnTo>
                  <a:pt x="2417673" y="294005"/>
                </a:lnTo>
                <a:lnTo>
                  <a:pt x="2419375" y="295275"/>
                </a:lnTo>
                <a:lnTo>
                  <a:pt x="2420251" y="295275"/>
                </a:lnTo>
                <a:lnTo>
                  <a:pt x="2422233" y="294005"/>
                </a:lnTo>
                <a:lnTo>
                  <a:pt x="2440470" y="294005"/>
                </a:lnTo>
                <a:lnTo>
                  <a:pt x="2443238" y="295275"/>
                </a:lnTo>
                <a:lnTo>
                  <a:pt x="2460625" y="295275"/>
                </a:lnTo>
                <a:lnTo>
                  <a:pt x="2462593" y="294005"/>
                </a:lnTo>
                <a:lnTo>
                  <a:pt x="2472639" y="294005"/>
                </a:lnTo>
                <a:lnTo>
                  <a:pt x="2474468" y="292735"/>
                </a:lnTo>
                <a:lnTo>
                  <a:pt x="2480907" y="292735"/>
                </a:lnTo>
                <a:lnTo>
                  <a:pt x="2482786" y="291465"/>
                </a:lnTo>
                <a:lnTo>
                  <a:pt x="2495956" y="291465"/>
                </a:lnTo>
                <a:lnTo>
                  <a:pt x="2497480" y="288925"/>
                </a:lnTo>
                <a:lnTo>
                  <a:pt x="2498979" y="287655"/>
                </a:lnTo>
                <a:lnTo>
                  <a:pt x="2500706" y="288925"/>
                </a:lnTo>
                <a:lnTo>
                  <a:pt x="2502141" y="288925"/>
                </a:lnTo>
                <a:lnTo>
                  <a:pt x="2502738" y="290195"/>
                </a:lnTo>
                <a:lnTo>
                  <a:pt x="2503932" y="290195"/>
                </a:lnTo>
                <a:lnTo>
                  <a:pt x="2504529" y="291465"/>
                </a:lnTo>
                <a:lnTo>
                  <a:pt x="2505595" y="290195"/>
                </a:lnTo>
                <a:lnTo>
                  <a:pt x="2505799" y="290195"/>
                </a:lnTo>
                <a:lnTo>
                  <a:pt x="2506586" y="288925"/>
                </a:lnTo>
                <a:lnTo>
                  <a:pt x="2507424" y="288925"/>
                </a:lnTo>
                <a:lnTo>
                  <a:pt x="2510498" y="287655"/>
                </a:lnTo>
                <a:lnTo>
                  <a:pt x="2512631" y="287655"/>
                </a:lnTo>
                <a:lnTo>
                  <a:pt x="2515654" y="288925"/>
                </a:lnTo>
                <a:lnTo>
                  <a:pt x="2516441" y="288925"/>
                </a:lnTo>
                <a:lnTo>
                  <a:pt x="2516860" y="290195"/>
                </a:lnTo>
                <a:lnTo>
                  <a:pt x="2518448" y="290195"/>
                </a:lnTo>
                <a:lnTo>
                  <a:pt x="2518714" y="287655"/>
                </a:lnTo>
                <a:lnTo>
                  <a:pt x="2517648" y="286385"/>
                </a:lnTo>
                <a:lnTo>
                  <a:pt x="2509380" y="286385"/>
                </a:lnTo>
                <a:lnTo>
                  <a:pt x="2508288" y="285115"/>
                </a:lnTo>
                <a:lnTo>
                  <a:pt x="2506713" y="282575"/>
                </a:lnTo>
                <a:lnTo>
                  <a:pt x="2505557" y="282575"/>
                </a:lnTo>
                <a:lnTo>
                  <a:pt x="2501112" y="285115"/>
                </a:lnTo>
                <a:lnTo>
                  <a:pt x="2498953" y="286385"/>
                </a:lnTo>
                <a:lnTo>
                  <a:pt x="2493886" y="286385"/>
                </a:lnTo>
                <a:lnTo>
                  <a:pt x="2493886" y="288925"/>
                </a:lnTo>
                <a:lnTo>
                  <a:pt x="2492972" y="290195"/>
                </a:lnTo>
                <a:lnTo>
                  <a:pt x="2492667" y="290195"/>
                </a:lnTo>
                <a:lnTo>
                  <a:pt x="2492235" y="288925"/>
                </a:lnTo>
                <a:lnTo>
                  <a:pt x="2492781" y="287655"/>
                </a:lnTo>
                <a:lnTo>
                  <a:pt x="2493327" y="288925"/>
                </a:lnTo>
                <a:lnTo>
                  <a:pt x="2493886" y="288925"/>
                </a:lnTo>
                <a:lnTo>
                  <a:pt x="2493886" y="286385"/>
                </a:lnTo>
                <a:lnTo>
                  <a:pt x="2488590" y="286385"/>
                </a:lnTo>
                <a:lnTo>
                  <a:pt x="2486647" y="287655"/>
                </a:lnTo>
                <a:lnTo>
                  <a:pt x="2485542" y="286385"/>
                </a:lnTo>
                <a:lnTo>
                  <a:pt x="2484120" y="287655"/>
                </a:lnTo>
                <a:lnTo>
                  <a:pt x="2482456" y="287655"/>
                </a:lnTo>
                <a:lnTo>
                  <a:pt x="2481326" y="288925"/>
                </a:lnTo>
                <a:lnTo>
                  <a:pt x="2479141" y="288925"/>
                </a:lnTo>
                <a:lnTo>
                  <a:pt x="2477363" y="286385"/>
                </a:lnTo>
                <a:lnTo>
                  <a:pt x="2451493" y="286385"/>
                </a:lnTo>
                <a:lnTo>
                  <a:pt x="2448712" y="285115"/>
                </a:lnTo>
                <a:lnTo>
                  <a:pt x="2447391" y="285115"/>
                </a:lnTo>
                <a:lnTo>
                  <a:pt x="2444610" y="286385"/>
                </a:lnTo>
                <a:lnTo>
                  <a:pt x="2401125" y="286385"/>
                </a:lnTo>
                <a:lnTo>
                  <a:pt x="2400122" y="285115"/>
                </a:lnTo>
                <a:lnTo>
                  <a:pt x="2399931" y="285115"/>
                </a:lnTo>
                <a:lnTo>
                  <a:pt x="2400147" y="283845"/>
                </a:lnTo>
                <a:lnTo>
                  <a:pt x="2400376" y="283845"/>
                </a:lnTo>
                <a:lnTo>
                  <a:pt x="2401938" y="282575"/>
                </a:lnTo>
                <a:lnTo>
                  <a:pt x="2451912" y="282575"/>
                </a:lnTo>
                <a:lnTo>
                  <a:pt x="2453767" y="281305"/>
                </a:lnTo>
                <a:lnTo>
                  <a:pt x="2454694" y="281305"/>
                </a:lnTo>
                <a:lnTo>
                  <a:pt x="2456662" y="282575"/>
                </a:lnTo>
                <a:lnTo>
                  <a:pt x="2457704" y="282575"/>
                </a:lnTo>
                <a:lnTo>
                  <a:pt x="2459723" y="281305"/>
                </a:lnTo>
                <a:lnTo>
                  <a:pt x="2460650" y="281305"/>
                </a:lnTo>
                <a:lnTo>
                  <a:pt x="2462580" y="282575"/>
                </a:lnTo>
                <a:lnTo>
                  <a:pt x="2471902" y="282575"/>
                </a:lnTo>
                <a:lnTo>
                  <a:pt x="2474760" y="281305"/>
                </a:lnTo>
                <a:lnTo>
                  <a:pt x="2476550" y="281305"/>
                </a:lnTo>
                <a:lnTo>
                  <a:pt x="2478582" y="282575"/>
                </a:lnTo>
                <a:lnTo>
                  <a:pt x="2480881" y="282575"/>
                </a:lnTo>
                <a:lnTo>
                  <a:pt x="2482773" y="281305"/>
                </a:lnTo>
                <a:lnTo>
                  <a:pt x="2483878" y="281305"/>
                </a:lnTo>
                <a:lnTo>
                  <a:pt x="2486088" y="282575"/>
                </a:lnTo>
                <a:lnTo>
                  <a:pt x="2489060" y="281305"/>
                </a:lnTo>
                <a:lnTo>
                  <a:pt x="2495905" y="281305"/>
                </a:lnTo>
                <a:lnTo>
                  <a:pt x="2495791" y="280035"/>
                </a:lnTo>
                <a:lnTo>
                  <a:pt x="2494686" y="280035"/>
                </a:lnTo>
                <a:lnTo>
                  <a:pt x="2494089" y="278765"/>
                </a:lnTo>
                <a:lnTo>
                  <a:pt x="2492311" y="278765"/>
                </a:lnTo>
                <a:lnTo>
                  <a:pt x="2492832" y="277495"/>
                </a:lnTo>
                <a:lnTo>
                  <a:pt x="2497823" y="277495"/>
                </a:lnTo>
                <a:lnTo>
                  <a:pt x="2498801" y="280035"/>
                </a:lnTo>
                <a:lnTo>
                  <a:pt x="2499283" y="280035"/>
                </a:lnTo>
                <a:lnTo>
                  <a:pt x="2499715" y="281305"/>
                </a:lnTo>
                <a:lnTo>
                  <a:pt x="2565438" y="281305"/>
                </a:lnTo>
                <a:lnTo>
                  <a:pt x="2567622" y="280035"/>
                </a:lnTo>
                <a:lnTo>
                  <a:pt x="2574302" y="280035"/>
                </a:lnTo>
                <a:lnTo>
                  <a:pt x="2576055" y="277495"/>
                </a:lnTo>
                <a:lnTo>
                  <a:pt x="2578989" y="277495"/>
                </a:lnTo>
                <a:lnTo>
                  <a:pt x="2578430" y="276225"/>
                </a:lnTo>
                <a:lnTo>
                  <a:pt x="2572931" y="276225"/>
                </a:lnTo>
                <a:lnTo>
                  <a:pt x="2570543" y="277495"/>
                </a:lnTo>
                <a:lnTo>
                  <a:pt x="2565692" y="277495"/>
                </a:lnTo>
                <a:lnTo>
                  <a:pt x="2563177" y="276225"/>
                </a:lnTo>
                <a:lnTo>
                  <a:pt x="2562275" y="277495"/>
                </a:lnTo>
                <a:lnTo>
                  <a:pt x="2560523" y="277495"/>
                </a:lnTo>
                <a:lnTo>
                  <a:pt x="2559888" y="276225"/>
                </a:lnTo>
                <a:lnTo>
                  <a:pt x="2557754" y="274955"/>
                </a:lnTo>
                <a:lnTo>
                  <a:pt x="2556040" y="273685"/>
                </a:lnTo>
                <a:lnTo>
                  <a:pt x="2553182" y="274955"/>
                </a:lnTo>
                <a:lnTo>
                  <a:pt x="2552408" y="274955"/>
                </a:lnTo>
                <a:lnTo>
                  <a:pt x="2551480" y="276225"/>
                </a:lnTo>
                <a:lnTo>
                  <a:pt x="2550795" y="277495"/>
                </a:lnTo>
                <a:lnTo>
                  <a:pt x="2549829" y="277495"/>
                </a:lnTo>
                <a:lnTo>
                  <a:pt x="2549156" y="276225"/>
                </a:lnTo>
                <a:lnTo>
                  <a:pt x="2547975" y="274955"/>
                </a:lnTo>
                <a:lnTo>
                  <a:pt x="2546388" y="274955"/>
                </a:lnTo>
                <a:lnTo>
                  <a:pt x="2546134" y="276225"/>
                </a:lnTo>
                <a:lnTo>
                  <a:pt x="2545677" y="277495"/>
                </a:lnTo>
                <a:lnTo>
                  <a:pt x="2545130" y="277495"/>
                </a:lnTo>
                <a:lnTo>
                  <a:pt x="2543606" y="276225"/>
                </a:lnTo>
                <a:lnTo>
                  <a:pt x="2542781" y="276225"/>
                </a:lnTo>
                <a:lnTo>
                  <a:pt x="2541117" y="277495"/>
                </a:lnTo>
                <a:lnTo>
                  <a:pt x="2540203" y="277495"/>
                </a:lnTo>
                <a:lnTo>
                  <a:pt x="2538145" y="276225"/>
                </a:lnTo>
                <a:lnTo>
                  <a:pt x="2532773" y="276225"/>
                </a:lnTo>
                <a:lnTo>
                  <a:pt x="2530830" y="274955"/>
                </a:lnTo>
                <a:lnTo>
                  <a:pt x="2522982" y="274955"/>
                </a:lnTo>
                <a:lnTo>
                  <a:pt x="2518676" y="273685"/>
                </a:lnTo>
                <a:lnTo>
                  <a:pt x="2517533" y="274955"/>
                </a:lnTo>
                <a:lnTo>
                  <a:pt x="2515641" y="276225"/>
                </a:lnTo>
                <a:lnTo>
                  <a:pt x="2514790" y="276225"/>
                </a:lnTo>
                <a:lnTo>
                  <a:pt x="2513939" y="275310"/>
                </a:lnTo>
                <a:lnTo>
                  <a:pt x="2513939" y="278765"/>
                </a:lnTo>
                <a:lnTo>
                  <a:pt x="2513355" y="280035"/>
                </a:lnTo>
                <a:lnTo>
                  <a:pt x="2512428" y="278765"/>
                </a:lnTo>
                <a:lnTo>
                  <a:pt x="2512034" y="278765"/>
                </a:lnTo>
                <a:lnTo>
                  <a:pt x="2512441" y="277495"/>
                </a:lnTo>
                <a:lnTo>
                  <a:pt x="2513660" y="277495"/>
                </a:lnTo>
                <a:lnTo>
                  <a:pt x="2513876" y="278765"/>
                </a:lnTo>
                <a:lnTo>
                  <a:pt x="2513939" y="275310"/>
                </a:lnTo>
                <a:lnTo>
                  <a:pt x="2513622" y="274955"/>
                </a:lnTo>
                <a:lnTo>
                  <a:pt x="2513380" y="274955"/>
                </a:lnTo>
                <a:lnTo>
                  <a:pt x="2511234" y="273685"/>
                </a:lnTo>
                <a:lnTo>
                  <a:pt x="2510599" y="274955"/>
                </a:lnTo>
                <a:lnTo>
                  <a:pt x="2508681" y="277495"/>
                </a:lnTo>
                <a:lnTo>
                  <a:pt x="2506434" y="276225"/>
                </a:lnTo>
                <a:lnTo>
                  <a:pt x="2505545" y="276225"/>
                </a:lnTo>
                <a:lnTo>
                  <a:pt x="2503741" y="277495"/>
                </a:lnTo>
                <a:lnTo>
                  <a:pt x="2502827" y="277495"/>
                </a:lnTo>
                <a:lnTo>
                  <a:pt x="2501265" y="278765"/>
                </a:lnTo>
                <a:lnTo>
                  <a:pt x="2500731" y="278765"/>
                </a:lnTo>
                <a:lnTo>
                  <a:pt x="2500045" y="277495"/>
                </a:lnTo>
                <a:lnTo>
                  <a:pt x="2499410" y="276225"/>
                </a:lnTo>
                <a:lnTo>
                  <a:pt x="2497556" y="274955"/>
                </a:lnTo>
                <a:lnTo>
                  <a:pt x="2494394" y="274955"/>
                </a:lnTo>
                <a:lnTo>
                  <a:pt x="2493632" y="276225"/>
                </a:lnTo>
                <a:lnTo>
                  <a:pt x="2474201" y="276225"/>
                </a:lnTo>
                <a:lnTo>
                  <a:pt x="2473972" y="274955"/>
                </a:lnTo>
                <a:lnTo>
                  <a:pt x="2477998" y="272415"/>
                </a:lnTo>
                <a:lnTo>
                  <a:pt x="2490254" y="272415"/>
                </a:lnTo>
                <a:lnTo>
                  <a:pt x="2493784" y="271145"/>
                </a:lnTo>
                <a:lnTo>
                  <a:pt x="2496426" y="271145"/>
                </a:lnTo>
                <a:lnTo>
                  <a:pt x="2499893" y="272415"/>
                </a:lnTo>
                <a:lnTo>
                  <a:pt x="2500795" y="272415"/>
                </a:lnTo>
                <a:lnTo>
                  <a:pt x="2503043" y="271145"/>
                </a:lnTo>
                <a:lnTo>
                  <a:pt x="2504465" y="271145"/>
                </a:lnTo>
                <a:lnTo>
                  <a:pt x="2507678" y="272415"/>
                </a:lnTo>
                <a:lnTo>
                  <a:pt x="2511158" y="272415"/>
                </a:lnTo>
                <a:lnTo>
                  <a:pt x="2511717" y="271145"/>
                </a:lnTo>
                <a:lnTo>
                  <a:pt x="2516276" y="271145"/>
                </a:lnTo>
                <a:lnTo>
                  <a:pt x="2520365" y="272415"/>
                </a:lnTo>
                <a:lnTo>
                  <a:pt x="2522321" y="272415"/>
                </a:lnTo>
                <a:lnTo>
                  <a:pt x="2525217" y="271145"/>
                </a:lnTo>
                <a:lnTo>
                  <a:pt x="2527592" y="271145"/>
                </a:lnTo>
                <a:lnTo>
                  <a:pt x="2528138" y="272415"/>
                </a:lnTo>
                <a:lnTo>
                  <a:pt x="2531122" y="272415"/>
                </a:lnTo>
                <a:lnTo>
                  <a:pt x="2533688" y="271145"/>
                </a:lnTo>
                <a:lnTo>
                  <a:pt x="2571712" y="271145"/>
                </a:lnTo>
                <a:lnTo>
                  <a:pt x="2573959" y="269875"/>
                </a:lnTo>
                <a:lnTo>
                  <a:pt x="2579357" y="269875"/>
                </a:lnTo>
                <a:lnTo>
                  <a:pt x="2580182" y="271145"/>
                </a:lnTo>
                <a:lnTo>
                  <a:pt x="2586253" y="271145"/>
                </a:lnTo>
                <a:lnTo>
                  <a:pt x="2589606" y="269875"/>
                </a:lnTo>
                <a:lnTo>
                  <a:pt x="2590533" y="269875"/>
                </a:lnTo>
                <a:lnTo>
                  <a:pt x="2593543" y="268605"/>
                </a:lnTo>
                <a:lnTo>
                  <a:pt x="2595702" y="269875"/>
                </a:lnTo>
                <a:lnTo>
                  <a:pt x="2598051" y="268605"/>
                </a:lnTo>
                <a:lnTo>
                  <a:pt x="2598394" y="268605"/>
                </a:lnTo>
                <a:lnTo>
                  <a:pt x="2598851" y="267335"/>
                </a:lnTo>
                <a:lnTo>
                  <a:pt x="2598445" y="266065"/>
                </a:lnTo>
                <a:lnTo>
                  <a:pt x="2585643" y="266065"/>
                </a:lnTo>
                <a:lnTo>
                  <a:pt x="2583510" y="267335"/>
                </a:lnTo>
                <a:lnTo>
                  <a:pt x="2550998" y="267335"/>
                </a:lnTo>
                <a:lnTo>
                  <a:pt x="2550642" y="266065"/>
                </a:lnTo>
                <a:lnTo>
                  <a:pt x="2577287" y="266065"/>
                </a:lnTo>
                <a:lnTo>
                  <a:pt x="2578125" y="264795"/>
                </a:lnTo>
                <a:lnTo>
                  <a:pt x="2596870" y="264795"/>
                </a:lnTo>
                <a:lnTo>
                  <a:pt x="2604795" y="263525"/>
                </a:lnTo>
                <a:lnTo>
                  <a:pt x="2610853" y="263525"/>
                </a:lnTo>
                <a:lnTo>
                  <a:pt x="2613063" y="262255"/>
                </a:lnTo>
                <a:lnTo>
                  <a:pt x="2619794" y="262255"/>
                </a:lnTo>
                <a:lnTo>
                  <a:pt x="2621813" y="263525"/>
                </a:lnTo>
                <a:lnTo>
                  <a:pt x="2622296" y="263525"/>
                </a:lnTo>
                <a:lnTo>
                  <a:pt x="2623743" y="262255"/>
                </a:lnTo>
                <a:lnTo>
                  <a:pt x="2664244" y="262255"/>
                </a:lnTo>
                <a:lnTo>
                  <a:pt x="2666479" y="260985"/>
                </a:lnTo>
                <a:lnTo>
                  <a:pt x="2673781" y="260985"/>
                </a:lnTo>
                <a:lnTo>
                  <a:pt x="2677147" y="259715"/>
                </a:lnTo>
                <a:lnTo>
                  <a:pt x="2677363" y="259715"/>
                </a:lnTo>
                <a:lnTo>
                  <a:pt x="2677642" y="258445"/>
                </a:lnTo>
                <a:lnTo>
                  <a:pt x="2677452" y="258445"/>
                </a:lnTo>
                <a:lnTo>
                  <a:pt x="2676283" y="257175"/>
                </a:lnTo>
                <a:lnTo>
                  <a:pt x="2629725" y="257175"/>
                </a:lnTo>
                <a:lnTo>
                  <a:pt x="2626245" y="258445"/>
                </a:lnTo>
                <a:lnTo>
                  <a:pt x="2620822" y="258445"/>
                </a:lnTo>
                <a:lnTo>
                  <a:pt x="2620264" y="257175"/>
                </a:lnTo>
                <a:lnTo>
                  <a:pt x="2618282" y="258445"/>
                </a:lnTo>
                <a:lnTo>
                  <a:pt x="2543899" y="258445"/>
                </a:lnTo>
                <a:lnTo>
                  <a:pt x="2543073" y="259715"/>
                </a:lnTo>
                <a:lnTo>
                  <a:pt x="2539669" y="259715"/>
                </a:lnTo>
                <a:lnTo>
                  <a:pt x="2538831" y="258445"/>
                </a:lnTo>
                <a:lnTo>
                  <a:pt x="2501125" y="258445"/>
                </a:lnTo>
                <a:lnTo>
                  <a:pt x="2501404" y="257175"/>
                </a:lnTo>
                <a:lnTo>
                  <a:pt x="2545156" y="257175"/>
                </a:lnTo>
                <a:lnTo>
                  <a:pt x="2547061" y="255905"/>
                </a:lnTo>
                <a:lnTo>
                  <a:pt x="2571140" y="255905"/>
                </a:lnTo>
                <a:lnTo>
                  <a:pt x="2572575" y="254635"/>
                </a:lnTo>
                <a:lnTo>
                  <a:pt x="2574683" y="253365"/>
                </a:lnTo>
                <a:lnTo>
                  <a:pt x="2579801" y="253365"/>
                </a:lnTo>
                <a:lnTo>
                  <a:pt x="2580106" y="252095"/>
                </a:lnTo>
                <a:lnTo>
                  <a:pt x="2547366" y="252095"/>
                </a:lnTo>
                <a:lnTo>
                  <a:pt x="2546947" y="250825"/>
                </a:lnTo>
                <a:lnTo>
                  <a:pt x="2555354" y="250825"/>
                </a:lnTo>
                <a:lnTo>
                  <a:pt x="2560840" y="249555"/>
                </a:lnTo>
                <a:lnTo>
                  <a:pt x="2563050" y="249555"/>
                </a:lnTo>
                <a:lnTo>
                  <a:pt x="2564523" y="248285"/>
                </a:lnTo>
                <a:lnTo>
                  <a:pt x="2587307" y="248285"/>
                </a:lnTo>
                <a:lnTo>
                  <a:pt x="2590406" y="247015"/>
                </a:lnTo>
                <a:lnTo>
                  <a:pt x="2592146" y="247015"/>
                </a:lnTo>
                <a:lnTo>
                  <a:pt x="2594076" y="248285"/>
                </a:lnTo>
                <a:lnTo>
                  <a:pt x="2594457" y="248285"/>
                </a:lnTo>
                <a:lnTo>
                  <a:pt x="2596159" y="247015"/>
                </a:lnTo>
                <a:lnTo>
                  <a:pt x="2597531" y="248285"/>
                </a:lnTo>
                <a:lnTo>
                  <a:pt x="2600223" y="248285"/>
                </a:lnTo>
                <a:lnTo>
                  <a:pt x="2600731" y="247015"/>
                </a:lnTo>
                <a:lnTo>
                  <a:pt x="2600744" y="245745"/>
                </a:lnTo>
                <a:lnTo>
                  <a:pt x="2600083" y="245745"/>
                </a:lnTo>
                <a:lnTo>
                  <a:pt x="2598369" y="244475"/>
                </a:lnTo>
                <a:lnTo>
                  <a:pt x="2594927" y="244475"/>
                </a:lnTo>
                <a:lnTo>
                  <a:pt x="2598166" y="243205"/>
                </a:lnTo>
                <a:lnTo>
                  <a:pt x="2605176" y="243205"/>
                </a:lnTo>
                <a:lnTo>
                  <a:pt x="2606002" y="244475"/>
                </a:lnTo>
                <a:lnTo>
                  <a:pt x="2606789" y="247015"/>
                </a:lnTo>
                <a:lnTo>
                  <a:pt x="2607856" y="247015"/>
                </a:lnTo>
                <a:lnTo>
                  <a:pt x="2610739" y="248285"/>
                </a:lnTo>
                <a:lnTo>
                  <a:pt x="2612212" y="248285"/>
                </a:lnTo>
                <a:lnTo>
                  <a:pt x="2615311" y="247015"/>
                </a:lnTo>
                <a:lnTo>
                  <a:pt x="2632379" y="247015"/>
                </a:lnTo>
                <a:lnTo>
                  <a:pt x="2634373" y="248285"/>
                </a:lnTo>
                <a:lnTo>
                  <a:pt x="2635186" y="248285"/>
                </a:lnTo>
                <a:lnTo>
                  <a:pt x="2637180" y="247015"/>
                </a:lnTo>
                <a:lnTo>
                  <a:pt x="2646972" y="247015"/>
                </a:lnTo>
                <a:lnTo>
                  <a:pt x="2650210" y="245745"/>
                </a:lnTo>
                <a:lnTo>
                  <a:pt x="2651226" y="244475"/>
                </a:lnTo>
                <a:lnTo>
                  <a:pt x="2651493" y="244475"/>
                </a:lnTo>
                <a:lnTo>
                  <a:pt x="2651099" y="243205"/>
                </a:lnTo>
                <a:lnTo>
                  <a:pt x="2622296" y="243205"/>
                </a:lnTo>
                <a:lnTo>
                  <a:pt x="2621788" y="241935"/>
                </a:lnTo>
                <a:lnTo>
                  <a:pt x="2621991" y="241935"/>
                </a:lnTo>
                <a:lnTo>
                  <a:pt x="2622334" y="240665"/>
                </a:lnTo>
                <a:lnTo>
                  <a:pt x="2621991" y="240665"/>
                </a:lnTo>
                <a:lnTo>
                  <a:pt x="2619870" y="239395"/>
                </a:lnTo>
                <a:lnTo>
                  <a:pt x="2617584" y="239395"/>
                </a:lnTo>
                <a:lnTo>
                  <a:pt x="2617711" y="238125"/>
                </a:lnTo>
                <a:lnTo>
                  <a:pt x="2617838" y="236855"/>
                </a:lnTo>
                <a:lnTo>
                  <a:pt x="2621457" y="236855"/>
                </a:lnTo>
                <a:lnTo>
                  <a:pt x="2623921" y="238125"/>
                </a:lnTo>
                <a:lnTo>
                  <a:pt x="2631440" y="238125"/>
                </a:lnTo>
                <a:lnTo>
                  <a:pt x="2633319" y="236855"/>
                </a:lnTo>
                <a:lnTo>
                  <a:pt x="2642654" y="236855"/>
                </a:lnTo>
                <a:lnTo>
                  <a:pt x="2644876" y="238125"/>
                </a:lnTo>
                <a:lnTo>
                  <a:pt x="2646349" y="238125"/>
                </a:lnTo>
                <a:lnTo>
                  <a:pt x="2648889" y="236855"/>
                </a:lnTo>
                <a:lnTo>
                  <a:pt x="2649905" y="236855"/>
                </a:lnTo>
                <a:lnTo>
                  <a:pt x="2651582" y="238125"/>
                </a:lnTo>
                <a:lnTo>
                  <a:pt x="2658567" y="238125"/>
                </a:lnTo>
                <a:lnTo>
                  <a:pt x="2658884" y="236855"/>
                </a:lnTo>
                <a:lnTo>
                  <a:pt x="2658618" y="236855"/>
                </a:lnTo>
                <a:lnTo>
                  <a:pt x="2658453" y="235585"/>
                </a:lnTo>
                <a:lnTo>
                  <a:pt x="2659380" y="235585"/>
                </a:lnTo>
                <a:lnTo>
                  <a:pt x="2684729" y="234315"/>
                </a:lnTo>
                <a:lnTo>
                  <a:pt x="2685643" y="234315"/>
                </a:lnTo>
                <a:lnTo>
                  <a:pt x="2687624" y="233045"/>
                </a:lnTo>
                <a:lnTo>
                  <a:pt x="2688717" y="234315"/>
                </a:lnTo>
                <a:lnTo>
                  <a:pt x="2691688" y="234315"/>
                </a:lnTo>
                <a:lnTo>
                  <a:pt x="2692870" y="233045"/>
                </a:lnTo>
                <a:lnTo>
                  <a:pt x="2693276" y="233045"/>
                </a:lnTo>
                <a:lnTo>
                  <a:pt x="2694279" y="231775"/>
                </a:lnTo>
                <a:lnTo>
                  <a:pt x="2694241" y="230505"/>
                </a:lnTo>
                <a:lnTo>
                  <a:pt x="2693225" y="229235"/>
                </a:lnTo>
                <a:lnTo>
                  <a:pt x="2677122" y="229235"/>
                </a:lnTo>
                <a:lnTo>
                  <a:pt x="2675509" y="227965"/>
                </a:lnTo>
                <a:lnTo>
                  <a:pt x="2673108" y="227965"/>
                </a:lnTo>
                <a:lnTo>
                  <a:pt x="2669781" y="229235"/>
                </a:lnTo>
                <a:lnTo>
                  <a:pt x="2667012" y="229235"/>
                </a:lnTo>
                <a:lnTo>
                  <a:pt x="2663215" y="231775"/>
                </a:lnTo>
                <a:lnTo>
                  <a:pt x="2661564" y="231775"/>
                </a:lnTo>
                <a:lnTo>
                  <a:pt x="2657970" y="229235"/>
                </a:lnTo>
                <a:lnTo>
                  <a:pt x="2651925" y="229235"/>
                </a:lnTo>
                <a:lnTo>
                  <a:pt x="2650909" y="230505"/>
                </a:lnTo>
                <a:lnTo>
                  <a:pt x="2648267" y="231775"/>
                </a:lnTo>
                <a:lnTo>
                  <a:pt x="2646794" y="231775"/>
                </a:lnTo>
                <a:lnTo>
                  <a:pt x="2644508" y="230505"/>
                </a:lnTo>
                <a:lnTo>
                  <a:pt x="2643759" y="229235"/>
                </a:lnTo>
                <a:lnTo>
                  <a:pt x="2637967" y="229235"/>
                </a:lnTo>
                <a:lnTo>
                  <a:pt x="2634932" y="230505"/>
                </a:lnTo>
                <a:lnTo>
                  <a:pt x="2634043" y="230505"/>
                </a:lnTo>
                <a:lnTo>
                  <a:pt x="2631275" y="231775"/>
                </a:lnTo>
                <a:lnTo>
                  <a:pt x="2629446" y="231775"/>
                </a:lnTo>
                <a:lnTo>
                  <a:pt x="2625826" y="230505"/>
                </a:lnTo>
                <a:lnTo>
                  <a:pt x="2623959" y="231775"/>
                </a:lnTo>
                <a:lnTo>
                  <a:pt x="2621991" y="230505"/>
                </a:lnTo>
                <a:lnTo>
                  <a:pt x="2621673" y="230505"/>
                </a:lnTo>
                <a:lnTo>
                  <a:pt x="2621394" y="229235"/>
                </a:lnTo>
                <a:lnTo>
                  <a:pt x="2621584" y="229235"/>
                </a:lnTo>
                <a:lnTo>
                  <a:pt x="2622588" y="227965"/>
                </a:lnTo>
                <a:lnTo>
                  <a:pt x="2666085" y="227965"/>
                </a:lnTo>
                <a:lnTo>
                  <a:pt x="2668587" y="226695"/>
                </a:lnTo>
                <a:lnTo>
                  <a:pt x="2690215" y="226695"/>
                </a:lnTo>
                <a:lnTo>
                  <a:pt x="2691739" y="225425"/>
                </a:lnTo>
                <a:lnTo>
                  <a:pt x="2691968" y="225425"/>
                </a:lnTo>
                <a:lnTo>
                  <a:pt x="2692209" y="224155"/>
                </a:lnTo>
                <a:lnTo>
                  <a:pt x="2692031" y="222885"/>
                </a:lnTo>
                <a:lnTo>
                  <a:pt x="2675115" y="222885"/>
                </a:lnTo>
                <a:lnTo>
                  <a:pt x="2672664" y="224155"/>
                </a:lnTo>
                <a:lnTo>
                  <a:pt x="2671737" y="224155"/>
                </a:lnTo>
                <a:lnTo>
                  <a:pt x="2669895" y="222885"/>
                </a:lnTo>
                <a:lnTo>
                  <a:pt x="2661056" y="222885"/>
                </a:lnTo>
                <a:lnTo>
                  <a:pt x="2658275" y="224155"/>
                </a:lnTo>
                <a:lnTo>
                  <a:pt x="2657195" y="224155"/>
                </a:lnTo>
                <a:lnTo>
                  <a:pt x="2655278" y="222885"/>
                </a:lnTo>
                <a:lnTo>
                  <a:pt x="2645638" y="222885"/>
                </a:lnTo>
                <a:lnTo>
                  <a:pt x="2643695" y="224155"/>
                </a:lnTo>
                <a:lnTo>
                  <a:pt x="2642730" y="224155"/>
                </a:lnTo>
                <a:lnTo>
                  <a:pt x="2640177" y="222885"/>
                </a:lnTo>
                <a:lnTo>
                  <a:pt x="2638615" y="222885"/>
                </a:lnTo>
                <a:lnTo>
                  <a:pt x="2634869" y="224155"/>
                </a:lnTo>
                <a:lnTo>
                  <a:pt x="2632735" y="224155"/>
                </a:lnTo>
                <a:lnTo>
                  <a:pt x="2629839" y="222885"/>
                </a:lnTo>
                <a:lnTo>
                  <a:pt x="2629027" y="222885"/>
                </a:lnTo>
                <a:lnTo>
                  <a:pt x="2627007" y="224155"/>
                </a:lnTo>
                <a:lnTo>
                  <a:pt x="2617495" y="224155"/>
                </a:lnTo>
                <a:lnTo>
                  <a:pt x="2617495" y="229235"/>
                </a:lnTo>
                <a:lnTo>
                  <a:pt x="2617432" y="229463"/>
                </a:lnTo>
                <a:lnTo>
                  <a:pt x="2617432" y="239395"/>
                </a:lnTo>
                <a:lnTo>
                  <a:pt x="2617317" y="240665"/>
                </a:lnTo>
                <a:lnTo>
                  <a:pt x="2617241" y="241935"/>
                </a:lnTo>
                <a:lnTo>
                  <a:pt x="2617025" y="241935"/>
                </a:lnTo>
                <a:lnTo>
                  <a:pt x="2616708" y="243205"/>
                </a:lnTo>
                <a:lnTo>
                  <a:pt x="2614663" y="243205"/>
                </a:lnTo>
                <a:lnTo>
                  <a:pt x="2614612" y="241935"/>
                </a:lnTo>
                <a:lnTo>
                  <a:pt x="2614993" y="241935"/>
                </a:lnTo>
                <a:lnTo>
                  <a:pt x="2615603" y="240665"/>
                </a:lnTo>
                <a:lnTo>
                  <a:pt x="2615704" y="239395"/>
                </a:lnTo>
                <a:lnTo>
                  <a:pt x="2617432" y="239395"/>
                </a:lnTo>
                <a:lnTo>
                  <a:pt x="2617432" y="229463"/>
                </a:lnTo>
                <a:lnTo>
                  <a:pt x="2617127" y="230505"/>
                </a:lnTo>
                <a:lnTo>
                  <a:pt x="2615996" y="230505"/>
                </a:lnTo>
                <a:lnTo>
                  <a:pt x="2615781" y="229235"/>
                </a:lnTo>
                <a:lnTo>
                  <a:pt x="2617495" y="229235"/>
                </a:lnTo>
                <a:lnTo>
                  <a:pt x="2617495" y="224155"/>
                </a:lnTo>
                <a:lnTo>
                  <a:pt x="2615031" y="224155"/>
                </a:lnTo>
                <a:lnTo>
                  <a:pt x="2615031" y="239395"/>
                </a:lnTo>
                <a:lnTo>
                  <a:pt x="2611082" y="239395"/>
                </a:lnTo>
                <a:lnTo>
                  <a:pt x="2611361" y="238125"/>
                </a:lnTo>
                <a:lnTo>
                  <a:pt x="2614638" y="238125"/>
                </a:lnTo>
                <a:lnTo>
                  <a:pt x="2615031" y="239395"/>
                </a:lnTo>
                <a:lnTo>
                  <a:pt x="2615031" y="224155"/>
                </a:lnTo>
                <a:lnTo>
                  <a:pt x="2605227" y="224155"/>
                </a:lnTo>
                <a:lnTo>
                  <a:pt x="2605227" y="230505"/>
                </a:lnTo>
                <a:lnTo>
                  <a:pt x="2598470" y="230505"/>
                </a:lnTo>
                <a:lnTo>
                  <a:pt x="2600782" y="229235"/>
                </a:lnTo>
                <a:lnTo>
                  <a:pt x="2602877" y="229235"/>
                </a:lnTo>
                <a:lnTo>
                  <a:pt x="2605227" y="230505"/>
                </a:lnTo>
                <a:lnTo>
                  <a:pt x="2605227" y="224155"/>
                </a:lnTo>
                <a:lnTo>
                  <a:pt x="2586164" y="224155"/>
                </a:lnTo>
                <a:lnTo>
                  <a:pt x="2583891" y="225425"/>
                </a:lnTo>
                <a:lnTo>
                  <a:pt x="2583396" y="225425"/>
                </a:lnTo>
                <a:lnTo>
                  <a:pt x="2581694" y="224155"/>
                </a:lnTo>
                <a:lnTo>
                  <a:pt x="2557640" y="224155"/>
                </a:lnTo>
                <a:lnTo>
                  <a:pt x="2556192" y="225425"/>
                </a:lnTo>
                <a:lnTo>
                  <a:pt x="2554567" y="225425"/>
                </a:lnTo>
                <a:lnTo>
                  <a:pt x="2553449" y="226695"/>
                </a:lnTo>
                <a:lnTo>
                  <a:pt x="2546705" y="225425"/>
                </a:lnTo>
                <a:lnTo>
                  <a:pt x="2542717" y="225425"/>
                </a:lnTo>
                <a:lnTo>
                  <a:pt x="2541574" y="226695"/>
                </a:lnTo>
                <a:lnTo>
                  <a:pt x="2541460" y="250825"/>
                </a:lnTo>
                <a:lnTo>
                  <a:pt x="2540762" y="252095"/>
                </a:lnTo>
                <a:lnTo>
                  <a:pt x="2536596" y="252095"/>
                </a:lnTo>
                <a:lnTo>
                  <a:pt x="2536190" y="250825"/>
                </a:lnTo>
                <a:lnTo>
                  <a:pt x="2541460" y="250825"/>
                </a:lnTo>
                <a:lnTo>
                  <a:pt x="2541460" y="226695"/>
                </a:lnTo>
                <a:lnTo>
                  <a:pt x="2537498" y="226695"/>
                </a:lnTo>
                <a:lnTo>
                  <a:pt x="2536037" y="225425"/>
                </a:lnTo>
                <a:lnTo>
                  <a:pt x="2533815" y="224155"/>
                </a:lnTo>
                <a:lnTo>
                  <a:pt x="2532926" y="224155"/>
                </a:lnTo>
                <a:lnTo>
                  <a:pt x="2529471" y="226695"/>
                </a:lnTo>
                <a:lnTo>
                  <a:pt x="2526804" y="226695"/>
                </a:lnTo>
                <a:lnTo>
                  <a:pt x="2523490" y="225425"/>
                </a:lnTo>
                <a:lnTo>
                  <a:pt x="2514866" y="225425"/>
                </a:lnTo>
                <a:lnTo>
                  <a:pt x="2509075" y="226695"/>
                </a:lnTo>
                <a:lnTo>
                  <a:pt x="2495969" y="225425"/>
                </a:lnTo>
                <a:lnTo>
                  <a:pt x="2488666" y="226695"/>
                </a:lnTo>
                <a:lnTo>
                  <a:pt x="2486761" y="226695"/>
                </a:lnTo>
                <a:lnTo>
                  <a:pt x="2486761" y="258445"/>
                </a:lnTo>
                <a:lnTo>
                  <a:pt x="2484551" y="258445"/>
                </a:lnTo>
                <a:lnTo>
                  <a:pt x="2484958" y="257175"/>
                </a:lnTo>
                <a:lnTo>
                  <a:pt x="2486380" y="257175"/>
                </a:lnTo>
                <a:lnTo>
                  <a:pt x="2486761" y="258445"/>
                </a:lnTo>
                <a:lnTo>
                  <a:pt x="2486761" y="226695"/>
                </a:lnTo>
                <a:lnTo>
                  <a:pt x="2468080" y="226695"/>
                </a:lnTo>
                <a:lnTo>
                  <a:pt x="2468080" y="278765"/>
                </a:lnTo>
                <a:lnTo>
                  <a:pt x="2464562" y="278765"/>
                </a:lnTo>
                <a:lnTo>
                  <a:pt x="2464968" y="277495"/>
                </a:lnTo>
                <a:lnTo>
                  <a:pt x="2467597" y="277495"/>
                </a:lnTo>
                <a:lnTo>
                  <a:pt x="2468080" y="278765"/>
                </a:lnTo>
                <a:lnTo>
                  <a:pt x="2468080" y="226695"/>
                </a:lnTo>
                <a:lnTo>
                  <a:pt x="2464981" y="226695"/>
                </a:lnTo>
                <a:lnTo>
                  <a:pt x="2464981" y="274955"/>
                </a:lnTo>
                <a:lnTo>
                  <a:pt x="2463825" y="276225"/>
                </a:lnTo>
                <a:lnTo>
                  <a:pt x="2462949" y="276225"/>
                </a:lnTo>
                <a:lnTo>
                  <a:pt x="2462771" y="274955"/>
                </a:lnTo>
                <a:lnTo>
                  <a:pt x="2464981" y="274955"/>
                </a:lnTo>
                <a:lnTo>
                  <a:pt x="2464981" y="226695"/>
                </a:lnTo>
                <a:lnTo>
                  <a:pt x="2446858" y="226695"/>
                </a:lnTo>
                <a:lnTo>
                  <a:pt x="2446858" y="274955"/>
                </a:lnTo>
                <a:lnTo>
                  <a:pt x="2446680" y="274955"/>
                </a:lnTo>
                <a:lnTo>
                  <a:pt x="2445258" y="276225"/>
                </a:lnTo>
                <a:lnTo>
                  <a:pt x="2444369" y="276225"/>
                </a:lnTo>
                <a:lnTo>
                  <a:pt x="2442413" y="274955"/>
                </a:lnTo>
                <a:lnTo>
                  <a:pt x="2441359" y="274955"/>
                </a:lnTo>
                <a:lnTo>
                  <a:pt x="2439657" y="273685"/>
                </a:lnTo>
                <a:lnTo>
                  <a:pt x="2439098" y="274955"/>
                </a:lnTo>
                <a:lnTo>
                  <a:pt x="2436596" y="274955"/>
                </a:lnTo>
                <a:lnTo>
                  <a:pt x="2436507" y="273685"/>
                </a:lnTo>
                <a:lnTo>
                  <a:pt x="2436850" y="273685"/>
                </a:lnTo>
                <a:lnTo>
                  <a:pt x="2438920" y="272415"/>
                </a:lnTo>
                <a:lnTo>
                  <a:pt x="2444280" y="272415"/>
                </a:lnTo>
                <a:lnTo>
                  <a:pt x="2446083" y="273685"/>
                </a:lnTo>
                <a:lnTo>
                  <a:pt x="2446451" y="273685"/>
                </a:lnTo>
                <a:lnTo>
                  <a:pt x="2446858" y="274955"/>
                </a:lnTo>
                <a:lnTo>
                  <a:pt x="2446858" y="226695"/>
                </a:lnTo>
                <a:lnTo>
                  <a:pt x="2444610" y="226695"/>
                </a:lnTo>
                <a:lnTo>
                  <a:pt x="2442705" y="227965"/>
                </a:lnTo>
                <a:lnTo>
                  <a:pt x="2435402" y="227965"/>
                </a:lnTo>
                <a:lnTo>
                  <a:pt x="2433751" y="226695"/>
                </a:lnTo>
                <a:lnTo>
                  <a:pt x="2433205" y="226695"/>
                </a:lnTo>
                <a:lnTo>
                  <a:pt x="2430183" y="225425"/>
                </a:lnTo>
                <a:lnTo>
                  <a:pt x="2427694" y="225425"/>
                </a:lnTo>
                <a:lnTo>
                  <a:pt x="2427694" y="274955"/>
                </a:lnTo>
                <a:lnTo>
                  <a:pt x="2427363" y="276225"/>
                </a:lnTo>
                <a:lnTo>
                  <a:pt x="2420785" y="276225"/>
                </a:lnTo>
                <a:lnTo>
                  <a:pt x="2419172" y="277495"/>
                </a:lnTo>
                <a:lnTo>
                  <a:pt x="2415946" y="277495"/>
                </a:lnTo>
                <a:lnTo>
                  <a:pt x="2413495" y="276225"/>
                </a:lnTo>
                <a:lnTo>
                  <a:pt x="2402421" y="276225"/>
                </a:lnTo>
                <a:lnTo>
                  <a:pt x="2400998" y="277495"/>
                </a:lnTo>
                <a:lnTo>
                  <a:pt x="2400465" y="277495"/>
                </a:lnTo>
                <a:lnTo>
                  <a:pt x="2399017" y="276225"/>
                </a:lnTo>
                <a:lnTo>
                  <a:pt x="2394762" y="276225"/>
                </a:lnTo>
                <a:lnTo>
                  <a:pt x="2394762" y="283845"/>
                </a:lnTo>
                <a:lnTo>
                  <a:pt x="2393315" y="285115"/>
                </a:lnTo>
                <a:lnTo>
                  <a:pt x="2387854" y="283845"/>
                </a:lnTo>
                <a:lnTo>
                  <a:pt x="2382977" y="285115"/>
                </a:lnTo>
                <a:lnTo>
                  <a:pt x="2376881" y="283845"/>
                </a:lnTo>
                <a:lnTo>
                  <a:pt x="2375674" y="285115"/>
                </a:lnTo>
                <a:lnTo>
                  <a:pt x="2373287" y="285115"/>
                </a:lnTo>
                <a:lnTo>
                  <a:pt x="2371687" y="286385"/>
                </a:lnTo>
                <a:lnTo>
                  <a:pt x="2357374" y="286385"/>
                </a:lnTo>
                <a:lnTo>
                  <a:pt x="2355215" y="285115"/>
                </a:lnTo>
                <a:lnTo>
                  <a:pt x="2354656" y="285115"/>
                </a:lnTo>
                <a:lnTo>
                  <a:pt x="2349208" y="283845"/>
                </a:lnTo>
                <a:lnTo>
                  <a:pt x="2346198" y="285115"/>
                </a:lnTo>
                <a:lnTo>
                  <a:pt x="2345613" y="285115"/>
                </a:lnTo>
                <a:lnTo>
                  <a:pt x="2343442" y="286385"/>
                </a:lnTo>
                <a:lnTo>
                  <a:pt x="2341435" y="286385"/>
                </a:lnTo>
                <a:lnTo>
                  <a:pt x="2341435" y="288925"/>
                </a:lnTo>
                <a:lnTo>
                  <a:pt x="2340648" y="290195"/>
                </a:lnTo>
                <a:lnTo>
                  <a:pt x="2340178" y="288925"/>
                </a:lnTo>
                <a:lnTo>
                  <a:pt x="2340724" y="288925"/>
                </a:lnTo>
                <a:lnTo>
                  <a:pt x="2341016" y="287655"/>
                </a:lnTo>
                <a:lnTo>
                  <a:pt x="2341257" y="288925"/>
                </a:lnTo>
                <a:lnTo>
                  <a:pt x="2341435" y="288925"/>
                </a:lnTo>
                <a:lnTo>
                  <a:pt x="2341435" y="286385"/>
                </a:lnTo>
                <a:lnTo>
                  <a:pt x="2308745" y="286385"/>
                </a:lnTo>
                <a:lnTo>
                  <a:pt x="2307310" y="285115"/>
                </a:lnTo>
                <a:lnTo>
                  <a:pt x="2306828" y="285115"/>
                </a:lnTo>
                <a:lnTo>
                  <a:pt x="2304224" y="286385"/>
                </a:lnTo>
                <a:lnTo>
                  <a:pt x="2302116" y="286385"/>
                </a:lnTo>
                <a:lnTo>
                  <a:pt x="2298877" y="285115"/>
                </a:lnTo>
                <a:lnTo>
                  <a:pt x="2292146" y="285115"/>
                </a:lnTo>
                <a:lnTo>
                  <a:pt x="2289949" y="283845"/>
                </a:lnTo>
                <a:lnTo>
                  <a:pt x="2287752" y="283845"/>
                </a:lnTo>
                <a:lnTo>
                  <a:pt x="2283028" y="286385"/>
                </a:lnTo>
                <a:lnTo>
                  <a:pt x="2282088" y="286385"/>
                </a:lnTo>
                <a:lnTo>
                  <a:pt x="2280031" y="285115"/>
                </a:lnTo>
                <a:lnTo>
                  <a:pt x="2278977" y="285115"/>
                </a:lnTo>
                <a:lnTo>
                  <a:pt x="2277275" y="286385"/>
                </a:lnTo>
                <a:lnTo>
                  <a:pt x="2276602" y="286385"/>
                </a:lnTo>
                <a:lnTo>
                  <a:pt x="2275763" y="285115"/>
                </a:lnTo>
                <a:lnTo>
                  <a:pt x="2275929" y="285115"/>
                </a:lnTo>
                <a:lnTo>
                  <a:pt x="2276627" y="283845"/>
                </a:lnTo>
                <a:lnTo>
                  <a:pt x="2276500" y="283845"/>
                </a:lnTo>
                <a:lnTo>
                  <a:pt x="2275624" y="282575"/>
                </a:lnTo>
                <a:lnTo>
                  <a:pt x="2275852" y="281305"/>
                </a:lnTo>
                <a:lnTo>
                  <a:pt x="2306929" y="281305"/>
                </a:lnTo>
                <a:lnTo>
                  <a:pt x="2307450" y="280035"/>
                </a:lnTo>
                <a:lnTo>
                  <a:pt x="2306675" y="278765"/>
                </a:lnTo>
                <a:lnTo>
                  <a:pt x="2306345" y="277495"/>
                </a:lnTo>
                <a:lnTo>
                  <a:pt x="2305621" y="276225"/>
                </a:lnTo>
                <a:lnTo>
                  <a:pt x="2300859" y="276225"/>
                </a:lnTo>
                <a:lnTo>
                  <a:pt x="2298573" y="277495"/>
                </a:lnTo>
                <a:lnTo>
                  <a:pt x="2298027" y="277495"/>
                </a:lnTo>
                <a:lnTo>
                  <a:pt x="2296363" y="276225"/>
                </a:lnTo>
                <a:lnTo>
                  <a:pt x="2285225" y="276225"/>
                </a:lnTo>
                <a:lnTo>
                  <a:pt x="2283637" y="274955"/>
                </a:lnTo>
                <a:lnTo>
                  <a:pt x="2280031" y="274955"/>
                </a:lnTo>
                <a:lnTo>
                  <a:pt x="2274544" y="273685"/>
                </a:lnTo>
                <a:lnTo>
                  <a:pt x="2273160" y="273685"/>
                </a:lnTo>
                <a:lnTo>
                  <a:pt x="2273160" y="283845"/>
                </a:lnTo>
                <a:lnTo>
                  <a:pt x="2271750" y="283845"/>
                </a:lnTo>
                <a:lnTo>
                  <a:pt x="2271217" y="285115"/>
                </a:lnTo>
                <a:lnTo>
                  <a:pt x="2269998" y="283845"/>
                </a:lnTo>
                <a:lnTo>
                  <a:pt x="2269325" y="283845"/>
                </a:lnTo>
                <a:lnTo>
                  <a:pt x="2267293" y="282575"/>
                </a:lnTo>
                <a:lnTo>
                  <a:pt x="2261489" y="282575"/>
                </a:lnTo>
                <a:lnTo>
                  <a:pt x="2261705" y="281305"/>
                </a:lnTo>
                <a:lnTo>
                  <a:pt x="2272461" y="281305"/>
                </a:lnTo>
                <a:lnTo>
                  <a:pt x="2272766" y="282575"/>
                </a:lnTo>
                <a:lnTo>
                  <a:pt x="2273160" y="283845"/>
                </a:lnTo>
                <a:lnTo>
                  <a:pt x="2273160" y="273685"/>
                </a:lnTo>
                <a:lnTo>
                  <a:pt x="2264956" y="273685"/>
                </a:lnTo>
                <a:lnTo>
                  <a:pt x="2265438" y="272415"/>
                </a:lnTo>
                <a:lnTo>
                  <a:pt x="2304148" y="272415"/>
                </a:lnTo>
                <a:lnTo>
                  <a:pt x="2307488" y="273685"/>
                </a:lnTo>
                <a:lnTo>
                  <a:pt x="2308898" y="273685"/>
                </a:lnTo>
                <a:lnTo>
                  <a:pt x="2309215" y="272415"/>
                </a:lnTo>
                <a:lnTo>
                  <a:pt x="2319832" y="272415"/>
                </a:lnTo>
                <a:lnTo>
                  <a:pt x="2323935" y="273685"/>
                </a:lnTo>
                <a:lnTo>
                  <a:pt x="2324252" y="273685"/>
                </a:lnTo>
                <a:lnTo>
                  <a:pt x="2324176" y="274955"/>
                </a:lnTo>
                <a:lnTo>
                  <a:pt x="2323465" y="274955"/>
                </a:lnTo>
                <a:lnTo>
                  <a:pt x="2321128" y="273685"/>
                </a:lnTo>
                <a:lnTo>
                  <a:pt x="2315286" y="273685"/>
                </a:lnTo>
                <a:lnTo>
                  <a:pt x="2314460" y="274955"/>
                </a:lnTo>
                <a:lnTo>
                  <a:pt x="2312822" y="276225"/>
                </a:lnTo>
                <a:lnTo>
                  <a:pt x="2311946" y="276225"/>
                </a:lnTo>
                <a:lnTo>
                  <a:pt x="2310346" y="278765"/>
                </a:lnTo>
                <a:lnTo>
                  <a:pt x="2310574" y="278765"/>
                </a:lnTo>
                <a:lnTo>
                  <a:pt x="2312085" y="280035"/>
                </a:lnTo>
                <a:lnTo>
                  <a:pt x="2312682" y="280035"/>
                </a:lnTo>
                <a:lnTo>
                  <a:pt x="2314562" y="281305"/>
                </a:lnTo>
                <a:lnTo>
                  <a:pt x="2327287" y="281305"/>
                </a:lnTo>
                <a:lnTo>
                  <a:pt x="2329180" y="282575"/>
                </a:lnTo>
                <a:lnTo>
                  <a:pt x="2340381" y="282575"/>
                </a:lnTo>
                <a:lnTo>
                  <a:pt x="2341499" y="281305"/>
                </a:lnTo>
                <a:lnTo>
                  <a:pt x="2342007" y="281305"/>
                </a:lnTo>
                <a:lnTo>
                  <a:pt x="2343429" y="282575"/>
                </a:lnTo>
                <a:lnTo>
                  <a:pt x="2392095" y="282575"/>
                </a:lnTo>
                <a:lnTo>
                  <a:pt x="2394762" y="283845"/>
                </a:lnTo>
                <a:lnTo>
                  <a:pt x="2394762" y="276225"/>
                </a:lnTo>
                <a:lnTo>
                  <a:pt x="2386355" y="276225"/>
                </a:lnTo>
                <a:lnTo>
                  <a:pt x="2384399" y="277495"/>
                </a:lnTo>
                <a:lnTo>
                  <a:pt x="2383371" y="276225"/>
                </a:lnTo>
                <a:lnTo>
                  <a:pt x="2379649" y="276225"/>
                </a:lnTo>
                <a:lnTo>
                  <a:pt x="2378862" y="277495"/>
                </a:lnTo>
                <a:lnTo>
                  <a:pt x="2376233" y="277495"/>
                </a:lnTo>
                <a:lnTo>
                  <a:pt x="2376233" y="274955"/>
                </a:lnTo>
                <a:lnTo>
                  <a:pt x="2391130" y="274955"/>
                </a:lnTo>
                <a:lnTo>
                  <a:pt x="2393150" y="273685"/>
                </a:lnTo>
                <a:lnTo>
                  <a:pt x="2396223" y="272415"/>
                </a:lnTo>
                <a:lnTo>
                  <a:pt x="2397493" y="272415"/>
                </a:lnTo>
                <a:lnTo>
                  <a:pt x="2399246" y="273685"/>
                </a:lnTo>
                <a:lnTo>
                  <a:pt x="2399792" y="273685"/>
                </a:lnTo>
                <a:lnTo>
                  <a:pt x="2401811" y="274955"/>
                </a:lnTo>
                <a:lnTo>
                  <a:pt x="2403271" y="274955"/>
                </a:lnTo>
                <a:lnTo>
                  <a:pt x="2405557" y="273685"/>
                </a:lnTo>
                <a:lnTo>
                  <a:pt x="2406408" y="273685"/>
                </a:lnTo>
                <a:lnTo>
                  <a:pt x="2408720" y="274955"/>
                </a:lnTo>
                <a:lnTo>
                  <a:pt x="2410218" y="274955"/>
                </a:lnTo>
                <a:lnTo>
                  <a:pt x="2412835" y="273685"/>
                </a:lnTo>
                <a:lnTo>
                  <a:pt x="2423477" y="273685"/>
                </a:lnTo>
                <a:lnTo>
                  <a:pt x="2427503" y="274955"/>
                </a:lnTo>
                <a:lnTo>
                  <a:pt x="2427694" y="274955"/>
                </a:lnTo>
                <a:lnTo>
                  <a:pt x="2427694" y="225425"/>
                </a:lnTo>
                <a:lnTo>
                  <a:pt x="2427452" y="225425"/>
                </a:lnTo>
                <a:lnTo>
                  <a:pt x="2424036" y="227965"/>
                </a:lnTo>
                <a:lnTo>
                  <a:pt x="2423045" y="227965"/>
                </a:lnTo>
                <a:lnTo>
                  <a:pt x="2420264" y="226695"/>
                </a:lnTo>
                <a:lnTo>
                  <a:pt x="2413635" y="226695"/>
                </a:lnTo>
                <a:lnTo>
                  <a:pt x="2410510" y="227965"/>
                </a:lnTo>
                <a:lnTo>
                  <a:pt x="2406269" y="227965"/>
                </a:lnTo>
                <a:lnTo>
                  <a:pt x="2404821" y="226695"/>
                </a:lnTo>
                <a:lnTo>
                  <a:pt x="2403437" y="226695"/>
                </a:lnTo>
                <a:lnTo>
                  <a:pt x="2400465" y="227965"/>
                </a:lnTo>
                <a:lnTo>
                  <a:pt x="2398941" y="227965"/>
                </a:lnTo>
                <a:lnTo>
                  <a:pt x="2396426" y="226695"/>
                </a:lnTo>
                <a:lnTo>
                  <a:pt x="2386114" y="226695"/>
                </a:lnTo>
                <a:lnTo>
                  <a:pt x="2383904" y="227965"/>
                </a:lnTo>
                <a:lnTo>
                  <a:pt x="2371433" y="227965"/>
                </a:lnTo>
                <a:lnTo>
                  <a:pt x="2371433" y="277495"/>
                </a:lnTo>
                <a:lnTo>
                  <a:pt x="2370569" y="277495"/>
                </a:lnTo>
                <a:lnTo>
                  <a:pt x="2370124" y="278765"/>
                </a:lnTo>
                <a:lnTo>
                  <a:pt x="2368753" y="278765"/>
                </a:lnTo>
                <a:lnTo>
                  <a:pt x="2368512" y="276225"/>
                </a:lnTo>
                <a:lnTo>
                  <a:pt x="2371331" y="276225"/>
                </a:lnTo>
                <a:lnTo>
                  <a:pt x="2371433" y="277495"/>
                </a:lnTo>
                <a:lnTo>
                  <a:pt x="2371433" y="227965"/>
                </a:lnTo>
                <a:lnTo>
                  <a:pt x="2368486" y="227965"/>
                </a:lnTo>
                <a:lnTo>
                  <a:pt x="2368486" y="276225"/>
                </a:lnTo>
                <a:lnTo>
                  <a:pt x="2365781" y="276225"/>
                </a:lnTo>
                <a:lnTo>
                  <a:pt x="2365489" y="274955"/>
                </a:lnTo>
                <a:lnTo>
                  <a:pt x="2368397" y="274955"/>
                </a:lnTo>
                <a:lnTo>
                  <a:pt x="2368486" y="276225"/>
                </a:lnTo>
                <a:lnTo>
                  <a:pt x="2368486" y="227965"/>
                </a:lnTo>
                <a:lnTo>
                  <a:pt x="2362784" y="227965"/>
                </a:lnTo>
                <a:lnTo>
                  <a:pt x="2362784" y="273685"/>
                </a:lnTo>
                <a:lnTo>
                  <a:pt x="2362784" y="274955"/>
                </a:lnTo>
                <a:lnTo>
                  <a:pt x="2362276" y="274955"/>
                </a:lnTo>
                <a:lnTo>
                  <a:pt x="2361958" y="276225"/>
                </a:lnTo>
                <a:lnTo>
                  <a:pt x="2356955" y="276225"/>
                </a:lnTo>
                <a:lnTo>
                  <a:pt x="2353348" y="273685"/>
                </a:lnTo>
                <a:lnTo>
                  <a:pt x="2350973" y="273685"/>
                </a:lnTo>
                <a:lnTo>
                  <a:pt x="2347277" y="276225"/>
                </a:lnTo>
                <a:lnTo>
                  <a:pt x="2345829" y="276225"/>
                </a:lnTo>
                <a:lnTo>
                  <a:pt x="2343645" y="274955"/>
                </a:lnTo>
                <a:lnTo>
                  <a:pt x="2343391" y="274955"/>
                </a:lnTo>
                <a:lnTo>
                  <a:pt x="2343112" y="273685"/>
                </a:lnTo>
                <a:lnTo>
                  <a:pt x="2344356" y="273685"/>
                </a:lnTo>
                <a:lnTo>
                  <a:pt x="2344623" y="272415"/>
                </a:lnTo>
                <a:lnTo>
                  <a:pt x="2355786" y="272415"/>
                </a:lnTo>
                <a:lnTo>
                  <a:pt x="2356701" y="273685"/>
                </a:lnTo>
                <a:lnTo>
                  <a:pt x="2358910" y="274955"/>
                </a:lnTo>
                <a:lnTo>
                  <a:pt x="2360282" y="273685"/>
                </a:lnTo>
                <a:lnTo>
                  <a:pt x="2362784" y="273685"/>
                </a:lnTo>
                <a:lnTo>
                  <a:pt x="2362784" y="227965"/>
                </a:lnTo>
                <a:lnTo>
                  <a:pt x="2360155" y="227965"/>
                </a:lnTo>
                <a:lnTo>
                  <a:pt x="2356447" y="226695"/>
                </a:lnTo>
                <a:lnTo>
                  <a:pt x="2355812" y="226695"/>
                </a:lnTo>
                <a:lnTo>
                  <a:pt x="2353818" y="227965"/>
                </a:lnTo>
                <a:lnTo>
                  <a:pt x="2352383" y="227965"/>
                </a:lnTo>
                <a:lnTo>
                  <a:pt x="2349754" y="226695"/>
                </a:lnTo>
                <a:lnTo>
                  <a:pt x="2347188" y="227965"/>
                </a:lnTo>
                <a:lnTo>
                  <a:pt x="2334780" y="227965"/>
                </a:lnTo>
                <a:lnTo>
                  <a:pt x="2334768" y="274955"/>
                </a:lnTo>
                <a:lnTo>
                  <a:pt x="2334387" y="276225"/>
                </a:lnTo>
                <a:lnTo>
                  <a:pt x="2328545" y="276225"/>
                </a:lnTo>
                <a:lnTo>
                  <a:pt x="2327059" y="274955"/>
                </a:lnTo>
                <a:lnTo>
                  <a:pt x="2326881" y="274955"/>
                </a:lnTo>
                <a:lnTo>
                  <a:pt x="2326690" y="273685"/>
                </a:lnTo>
                <a:lnTo>
                  <a:pt x="2326868" y="273685"/>
                </a:lnTo>
                <a:lnTo>
                  <a:pt x="2329611" y="272415"/>
                </a:lnTo>
                <a:lnTo>
                  <a:pt x="2331593" y="272415"/>
                </a:lnTo>
                <a:lnTo>
                  <a:pt x="2333777" y="273685"/>
                </a:lnTo>
                <a:lnTo>
                  <a:pt x="2334628" y="274955"/>
                </a:lnTo>
                <a:lnTo>
                  <a:pt x="2334768" y="274955"/>
                </a:lnTo>
                <a:lnTo>
                  <a:pt x="2334768" y="227952"/>
                </a:lnTo>
                <a:lnTo>
                  <a:pt x="2333942" y="226695"/>
                </a:lnTo>
                <a:lnTo>
                  <a:pt x="2306447" y="226695"/>
                </a:lnTo>
                <a:lnTo>
                  <a:pt x="2296325" y="225425"/>
                </a:lnTo>
                <a:lnTo>
                  <a:pt x="2294191" y="226695"/>
                </a:lnTo>
                <a:lnTo>
                  <a:pt x="2290889" y="226695"/>
                </a:lnTo>
                <a:lnTo>
                  <a:pt x="2288375" y="227965"/>
                </a:lnTo>
                <a:lnTo>
                  <a:pt x="2286317" y="227965"/>
                </a:lnTo>
                <a:lnTo>
                  <a:pt x="2283142" y="226695"/>
                </a:lnTo>
                <a:lnTo>
                  <a:pt x="2281999" y="226695"/>
                </a:lnTo>
                <a:lnTo>
                  <a:pt x="2261298" y="225488"/>
                </a:lnTo>
                <a:lnTo>
                  <a:pt x="2261298" y="273685"/>
                </a:lnTo>
                <a:lnTo>
                  <a:pt x="2260523" y="273685"/>
                </a:lnTo>
                <a:lnTo>
                  <a:pt x="2257844" y="274955"/>
                </a:lnTo>
                <a:lnTo>
                  <a:pt x="2255443" y="273685"/>
                </a:lnTo>
                <a:lnTo>
                  <a:pt x="2243810" y="273685"/>
                </a:lnTo>
                <a:lnTo>
                  <a:pt x="2243810" y="282575"/>
                </a:lnTo>
                <a:lnTo>
                  <a:pt x="2243518" y="283845"/>
                </a:lnTo>
                <a:lnTo>
                  <a:pt x="2242248" y="283845"/>
                </a:lnTo>
                <a:lnTo>
                  <a:pt x="2239365" y="282575"/>
                </a:lnTo>
                <a:lnTo>
                  <a:pt x="2237041" y="282575"/>
                </a:lnTo>
                <a:lnTo>
                  <a:pt x="2233612" y="283845"/>
                </a:lnTo>
                <a:lnTo>
                  <a:pt x="2230247" y="283845"/>
                </a:lnTo>
                <a:lnTo>
                  <a:pt x="2227910" y="282575"/>
                </a:lnTo>
                <a:lnTo>
                  <a:pt x="2227542" y="281305"/>
                </a:lnTo>
                <a:lnTo>
                  <a:pt x="2227732" y="280035"/>
                </a:lnTo>
                <a:lnTo>
                  <a:pt x="2227884" y="278765"/>
                </a:lnTo>
                <a:lnTo>
                  <a:pt x="2228913" y="278765"/>
                </a:lnTo>
                <a:lnTo>
                  <a:pt x="2230234" y="280035"/>
                </a:lnTo>
                <a:lnTo>
                  <a:pt x="2230907" y="280035"/>
                </a:lnTo>
                <a:lnTo>
                  <a:pt x="2232418" y="281305"/>
                </a:lnTo>
                <a:lnTo>
                  <a:pt x="2233295" y="281305"/>
                </a:lnTo>
                <a:lnTo>
                  <a:pt x="2234730" y="280035"/>
                </a:lnTo>
                <a:lnTo>
                  <a:pt x="2236940" y="280035"/>
                </a:lnTo>
                <a:lnTo>
                  <a:pt x="2238070" y="281305"/>
                </a:lnTo>
                <a:lnTo>
                  <a:pt x="2243505" y="281305"/>
                </a:lnTo>
                <a:lnTo>
                  <a:pt x="2243810" y="282575"/>
                </a:lnTo>
                <a:lnTo>
                  <a:pt x="2243810" y="273685"/>
                </a:lnTo>
                <a:lnTo>
                  <a:pt x="2241029" y="273685"/>
                </a:lnTo>
                <a:lnTo>
                  <a:pt x="2240407" y="272415"/>
                </a:lnTo>
                <a:lnTo>
                  <a:pt x="2241004" y="271145"/>
                </a:lnTo>
                <a:lnTo>
                  <a:pt x="2246376" y="271145"/>
                </a:lnTo>
                <a:lnTo>
                  <a:pt x="2248547" y="272415"/>
                </a:lnTo>
                <a:lnTo>
                  <a:pt x="2260777" y="272415"/>
                </a:lnTo>
                <a:lnTo>
                  <a:pt x="2261298" y="273685"/>
                </a:lnTo>
                <a:lnTo>
                  <a:pt x="2261298" y="225488"/>
                </a:lnTo>
                <a:lnTo>
                  <a:pt x="2260320" y="225425"/>
                </a:lnTo>
                <a:lnTo>
                  <a:pt x="2252713" y="225425"/>
                </a:lnTo>
                <a:lnTo>
                  <a:pt x="2250452" y="224155"/>
                </a:lnTo>
                <a:lnTo>
                  <a:pt x="2237714" y="224155"/>
                </a:lnTo>
                <a:lnTo>
                  <a:pt x="2237714" y="272415"/>
                </a:lnTo>
                <a:lnTo>
                  <a:pt x="2237460" y="272415"/>
                </a:lnTo>
                <a:lnTo>
                  <a:pt x="2236317" y="273685"/>
                </a:lnTo>
                <a:lnTo>
                  <a:pt x="2232139" y="273685"/>
                </a:lnTo>
                <a:lnTo>
                  <a:pt x="2229904" y="272415"/>
                </a:lnTo>
                <a:lnTo>
                  <a:pt x="2228850" y="272415"/>
                </a:lnTo>
                <a:lnTo>
                  <a:pt x="2226576" y="273685"/>
                </a:lnTo>
                <a:lnTo>
                  <a:pt x="2223986" y="273685"/>
                </a:lnTo>
                <a:lnTo>
                  <a:pt x="2223986" y="283845"/>
                </a:lnTo>
                <a:lnTo>
                  <a:pt x="2223185" y="283845"/>
                </a:lnTo>
                <a:lnTo>
                  <a:pt x="2220214" y="282575"/>
                </a:lnTo>
                <a:lnTo>
                  <a:pt x="2218969" y="283845"/>
                </a:lnTo>
                <a:lnTo>
                  <a:pt x="2216874" y="283845"/>
                </a:lnTo>
                <a:lnTo>
                  <a:pt x="2214905" y="282575"/>
                </a:lnTo>
                <a:lnTo>
                  <a:pt x="2211946" y="282575"/>
                </a:lnTo>
                <a:lnTo>
                  <a:pt x="2211971" y="281305"/>
                </a:lnTo>
                <a:lnTo>
                  <a:pt x="2213635" y="281305"/>
                </a:lnTo>
                <a:lnTo>
                  <a:pt x="2214727" y="280035"/>
                </a:lnTo>
                <a:lnTo>
                  <a:pt x="2223490" y="280035"/>
                </a:lnTo>
                <a:lnTo>
                  <a:pt x="2223757" y="281305"/>
                </a:lnTo>
                <a:lnTo>
                  <a:pt x="2223986" y="283845"/>
                </a:lnTo>
                <a:lnTo>
                  <a:pt x="2223986" y="273685"/>
                </a:lnTo>
                <a:lnTo>
                  <a:pt x="2223668" y="273685"/>
                </a:lnTo>
                <a:lnTo>
                  <a:pt x="2222804" y="272415"/>
                </a:lnTo>
                <a:lnTo>
                  <a:pt x="2214041" y="272415"/>
                </a:lnTo>
                <a:lnTo>
                  <a:pt x="2213089" y="273685"/>
                </a:lnTo>
                <a:lnTo>
                  <a:pt x="2211019" y="273685"/>
                </a:lnTo>
                <a:lnTo>
                  <a:pt x="2210295" y="272415"/>
                </a:lnTo>
                <a:lnTo>
                  <a:pt x="2208720" y="272415"/>
                </a:lnTo>
                <a:lnTo>
                  <a:pt x="2207628" y="273685"/>
                </a:lnTo>
                <a:lnTo>
                  <a:pt x="2206307" y="273685"/>
                </a:lnTo>
                <a:lnTo>
                  <a:pt x="2206307" y="280035"/>
                </a:lnTo>
                <a:lnTo>
                  <a:pt x="2205888" y="281305"/>
                </a:lnTo>
                <a:lnTo>
                  <a:pt x="2203183" y="281305"/>
                </a:lnTo>
                <a:lnTo>
                  <a:pt x="2202738" y="280035"/>
                </a:lnTo>
                <a:lnTo>
                  <a:pt x="2206307" y="280035"/>
                </a:lnTo>
                <a:lnTo>
                  <a:pt x="2206307" y="273685"/>
                </a:lnTo>
                <a:lnTo>
                  <a:pt x="2205113" y="273685"/>
                </a:lnTo>
                <a:lnTo>
                  <a:pt x="2204047" y="274955"/>
                </a:lnTo>
                <a:lnTo>
                  <a:pt x="2201176" y="272415"/>
                </a:lnTo>
                <a:lnTo>
                  <a:pt x="2195753" y="272415"/>
                </a:lnTo>
                <a:lnTo>
                  <a:pt x="2195411" y="271145"/>
                </a:lnTo>
                <a:lnTo>
                  <a:pt x="2237359" y="271145"/>
                </a:lnTo>
                <a:lnTo>
                  <a:pt x="2237714" y="272415"/>
                </a:lnTo>
                <a:lnTo>
                  <a:pt x="2237714" y="224155"/>
                </a:lnTo>
                <a:lnTo>
                  <a:pt x="2234361" y="224155"/>
                </a:lnTo>
                <a:lnTo>
                  <a:pt x="2233244" y="225425"/>
                </a:lnTo>
                <a:lnTo>
                  <a:pt x="2230945" y="225425"/>
                </a:lnTo>
                <a:lnTo>
                  <a:pt x="2229535" y="224155"/>
                </a:lnTo>
                <a:lnTo>
                  <a:pt x="2193353" y="224155"/>
                </a:lnTo>
                <a:lnTo>
                  <a:pt x="2192972" y="222885"/>
                </a:lnTo>
                <a:lnTo>
                  <a:pt x="2193340" y="222885"/>
                </a:lnTo>
                <a:lnTo>
                  <a:pt x="2194903" y="221615"/>
                </a:lnTo>
                <a:lnTo>
                  <a:pt x="2232571" y="221615"/>
                </a:lnTo>
                <a:lnTo>
                  <a:pt x="2234196" y="222885"/>
                </a:lnTo>
                <a:lnTo>
                  <a:pt x="2235136" y="222885"/>
                </a:lnTo>
                <a:lnTo>
                  <a:pt x="2238260" y="220345"/>
                </a:lnTo>
                <a:lnTo>
                  <a:pt x="2240584" y="221653"/>
                </a:lnTo>
                <a:lnTo>
                  <a:pt x="2243645" y="222885"/>
                </a:lnTo>
                <a:lnTo>
                  <a:pt x="2244534" y="222885"/>
                </a:lnTo>
                <a:lnTo>
                  <a:pt x="2247277" y="221653"/>
                </a:lnTo>
                <a:lnTo>
                  <a:pt x="2250567" y="222885"/>
                </a:lnTo>
                <a:lnTo>
                  <a:pt x="2279739" y="222885"/>
                </a:lnTo>
                <a:lnTo>
                  <a:pt x="2281097" y="221615"/>
                </a:lnTo>
                <a:lnTo>
                  <a:pt x="2281593" y="221615"/>
                </a:lnTo>
                <a:lnTo>
                  <a:pt x="2283510" y="222885"/>
                </a:lnTo>
                <a:lnTo>
                  <a:pt x="2291423" y="222885"/>
                </a:lnTo>
                <a:lnTo>
                  <a:pt x="2294229" y="221615"/>
                </a:lnTo>
                <a:lnTo>
                  <a:pt x="2294775" y="221615"/>
                </a:lnTo>
                <a:lnTo>
                  <a:pt x="2296160" y="222885"/>
                </a:lnTo>
                <a:lnTo>
                  <a:pt x="2313127" y="222885"/>
                </a:lnTo>
                <a:lnTo>
                  <a:pt x="2314448" y="224155"/>
                </a:lnTo>
                <a:lnTo>
                  <a:pt x="2316619" y="224155"/>
                </a:lnTo>
                <a:lnTo>
                  <a:pt x="2316721" y="222885"/>
                </a:lnTo>
                <a:lnTo>
                  <a:pt x="2315807" y="221615"/>
                </a:lnTo>
                <a:lnTo>
                  <a:pt x="2319312" y="221615"/>
                </a:lnTo>
                <a:lnTo>
                  <a:pt x="2320785" y="222885"/>
                </a:lnTo>
                <a:lnTo>
                  <a:pt x="2325763" y="222885"/>
                </a:lnTo>
                <a:lnTo>
                  <a:pt x="2326538" y="221615"/>
                </a:lnTo>
                <a:lnTo>
                  <a:pt x="2327300" y="220345"/>
                </a:lnTo>
                <a:lnTo>
                  <a:pt x="2327757" y="220345"/>
                </a:lnTo>
                <a:lnTo>
                  <a:pt x="2329269" y="219075"/>
                </a:lnTo>
                <a:lnTo>
                  <a:pt x="2332659" y="219075"/>
                </a:lnTo>
                <a:lnTo>
                  <a:pt x="2333129" y="220345"/>
                </a:lnTo>
                <a:lnTo>
                  <a:pt x="2333548" y="221615"/>
                </a:lnTo>
                <a:lnTo>
                  <a:pt x="2333637" y="222885"/>
                </a:lnTo>
                <a:lnTo>
                  <a:pt x="2334196" y="224155"/>
                </a:lnTo>
                <a:lnTo>
                  <a:pt x="2335746" y="224155"/>
                </a:lnTo>
                <a:lnTo>
                  <a:pt x="2337752" y="222885"/>
                </a:lnTo>
                <a:lnTo>
                  <a:pt x="2338692" y="222885"/>
                </a:lnTo>
                <a:lnTo>
                  <a:pt x="2340216" y="221615"/>
                </a:lnTo>
                <a:lnTo>
                  <a:pt x="2346896" y="221615"/>
                </a:lnTo>
                <a:lnTo>
                  <a:pt x="2349931" y="222885"/>
                </a:lnTo>
                <a:lnTo>
                  <a:pt x="2356637" y="222885"/>
                </a:lnTo>
                <a:lnTo>
                  <a:pt x="2358491" y="224155"/>
                </a:lnTo>
                <a:lnTo>
                  <a:pt x="2365730" y="224155"/>
                </a:lnTo>
                <a:lnTo>
                  <a:pt x="2367623" y="222885"/>
                </a:lnTo>
                <a:lnTo>
                  <a:pt x="2368219" y="222885"/>
                </a:lnTo>
                <a:lnTo>
                  <a:pt x="2369947" y="224155"/>
                </a:lnTo>
                <a:lnTo>
                  <a:pt x="2391206" y="224155"/>
                </a:lnTo>
                <a:lnTo>
                  <a:pt x="2392807" y="222885"/>
                </a:lnTo>
                <a:lnTo>
                  <a:pt x="2395893" y="222885"/>
                </a:lnTo>
                <a:lnTo>
                  <a:pt x="2398039" y="224155"/>
                </a:lnTo>
                <a:lnTo>
                  <a:pt x="2399411" y="224155"/>
                </a:lnTo>
                <a:lnTo>
                  <a:pt x="2401405" y="222885"/>
                </a:lnTo>
                <a:lnTo>
                  <a:pt x="2402027" y="224155"/>
                </a:lnTo>
                <a:lnTo>
                  <a:pt x="2402598" y="224155"/>
                </a:lnTo>
                <a:lnTo>
                  <a:pt x="2403246" y="222885"/>
                </a:lnTo>
                <a:lnTo>
                  <a:pt x="2404135" y="221615"/>
                </a:lnTo>
                <a:lnTo>
                  <a:pt x="2407666" y="221615"/>
                </a:lnTo>
                <a:lnTo>
                  <a:pt x="2409761" y="222885"/>
                </a:lnTo>
                <a:lnTo>
                  <a:pt x="2415209" y="222885"/>
                </a:lnTo>
                <a:lnTo>
                  <a:pt x="2416581" y="221615"/>
                </a:lnTo>
                <a:lnTo>
                  <a:pt x="2417965" y="220345"/>
                </a:lnTo>
                <a:lnTo>
                  <a:pt x="2419794" y="220345"/>
                </a:lnTo>
                <a:lnTo>
                  <a:pt x="2422182" y="221615"/>
                </a:lnTo>
                <a:lnTo>
                  <a:pt x="2422753" y="221615"/>
                </a:lnTo>
                <a:lnTo>
                  <a:pt x="2425344" y="222885"/>
                </a:lnTo>
                <a:lnTo>
                  <a:pt x="2427325" y="222885"/>
                </a:lnTo>
                <a:lnTo>
                  <a:pt x="2430132" y="221615"/>
                </a:lnTo>
                <a:lnTo>
                  <a:pt x="2432469" y="221615"/>
                </a:lnTo>
                <a:lnTo>
                  <a:pt x="2433282" y="222885"/>
                </a:lnTo>
                <a:lnTo>
                  <a:pt x="2433764" y="221615"/>
                </a:lnTo>
                <a:lnTo>
                  <a:pt x="2436266" y="221615"/>
                </a:lnTo>
                <a:lnTo>
                  <a:pt x="2439390" y="222885"/>
                </a:lnTo>
                <a:lnTo>
                  <a:pt x="2442172" y="222885"/>
                </a:lnTo>
                <a:lnTo>
                  <a:pt x="2443657" y="220345"/>
                </a:lnTo>
                <a:lnTo>
                  <a:pt x="2443886" y="220345"/>
                </a:lnTo>
                <a:lnTo>
                  <a:pt x="2444839" y="219075"/>
                </a:lnTo>
                <a:lnTo>
                  <a:pt x="2445753" y="219075"/>
                </a:lnTo>
                <a:lnTo>
                  <a:pt x="2447760" y="220345"/>
                </a:lnTo>
                <a:lnTo>
                  <a:pt x="2448534" y="220345"/>
                </a:lnTo>
                <a:lnTo>
                  <a:pt x="2449906" y="219075"/>
                </a:lnTo>
                <a:lnTo>
                  <a:pt x="2459012" y="219075"/>
                </a:lnTo>
                <a:lnTo>
                  <a:pt x="2459850" y="220345"/>
                </a:lnTo>
                <a:lnTo>
                  <a:pt x="2462085" y="220345"/>
                </a:lnTo>
                <a:lnTo>
                  <a:pt x="2463546" y="219075"/>
                </a:lnTo>
                <a:lnTo>
                  <a:pt x="2464435" y="219075"/>
                </a:lnTo>
                <a:lnTo>
                  <a:pt x="2466327" y="220345"/>
                </a:lnTo>
                <a:lnTo>
                  <a:pt x="2467432" y="220345"/>
                </a:lnTo>
                <a:lnTo>
                  <a:pt x="2469616" y="221615"/>
                </a:lnTo>
                <a:lnTo>
                  <a:pt x="2473795" y="221615"/>
                </a:lnTo>
                <a:lnTo>
                  <a:pt x="2477719" y="222885"/>
                </a:lnTo>
                <a:lnTo>
                  <a:pt x="2480462" y="222885"/>
                </a:lnTo>
                <a:lnTo>
                  <a:pt x="2484196" y="220345"/>
                </a:lnTo>
                <a:lnTo>
                  <a:pt x="2486025" y="219075"/>
                </a:lnTo>
                <a:lnTo>
                  <a:pt x="2490635" y="219075"/>
                </a:lnTo>
                <a:lnTo>
                  <a:pt x="2492603" y="217805"/>
                </a:lnTo>
                <a:lnTo>
                  <a:pt x="2495651" y="217805"/>
                </a:lnTo>
                <a:lnTo>
                  <a:pt x="2495550" y="219075"/>
                </a:lnTo>
                <a:lnTo>
                  <a:pt x="2495194" y="219075"/>
                </a:lnTo>
                <a:lnTo>
                  <a:pt x="2493276" y="220345"/>
                </a:lnTo>
                <a:lnTo>
                  <a:pt x="2495232" y="221615"/>
                </a:lnTo>
                <a:lnTo>
                  <a:pt x="2496870" y="221615"/>
                </a:lnTo>
                <a:lnTo>
                  <a:pt x="2497582" y="222885"/>
                </a:lnTo>
                <a:lnTo>
                  <a:pt x="2499880" y="221615"/>
                </a:lnTo>
                <a:lnTo>
                  <a:pt x="2501303" y="220345"/>
                </a:lnTo>
                <a:lnTo>
                  <a:pt x="2503208" y="219075"/>
                </a:lnTo>
                <a:lnTo>
                  <a:pt x="2510421" y="219075"/>
                </a:lnTo>
                <a:lnTo>
                  <a:pt x="2512060" y="217805"/>
                </a:lnTo>
                <a:lnTo>
                  <a:pt x="2515692" y="217805"/>
                </a:lnTo>
                <a:lnTo>
                  <a:pt x="2516797" y="219075"/>
                </a:lnTo>
                <a:lnTo>
                  <a:pt x="2517000" y="220345"/>
                </a:lnTo>
                <a:lnTo>
                  <a:pt x="2518727" y="220345"/>
                </a:lnTo>
                <a:lnTo>
                  <a:pt x="2520708" y="217805"/>
                </a:lnTo>
                <a:lnTo>
                  <a:pt x="2532215" y="217805"/>
                </a:lnTo>
                <a:lnTo>
                  <a:pt x="2534208" y="219075"/>
                </a:lnTo>
                <a:lnTo>
                  <a:pt x="2536444" y="217805"/>
                </a:lnTo>
                <a:lnTo>
                  <a:pt x="2541892" y="217805"/>
                </a:lnTo>
                <a:lnTo>
                  <a:pt x="2543352" y="219075"/>
                </a:lnTo>
                <a:lnTo>
                  <a:pt x="2544026" y="220345"/>
                </a:lnTo>
                <a:lnTo>
                  <a:pt x="2548686" y="220345"/>
                </a:lnTo>
                <a:lnTo>
                  <a:pt x="2550083" y="219075"/>
                </a:lnTo>
                <a:lnTo>
                  <a:pt x="2557996" y="219075"/>
                </a:lnTo>
                <a:lnTo>
                  <a:pt x="2560066" y="217805"/>
                </a:lnTo>
                <a:lnTo>
                  <a:pt x="2561361" y="217805"/>
                </a:lnTo>
                <a:lnTo>
                  <a:pt x="2562720" y="219075"/>
                </a:lnTo>
                <a:lnTo>
                  <a:pt x="2564180" y="217805"/>
                </a:lnTo>
                <a:lnTo>
                  <a:pt x="2566187" y="217805"/>
                </a:lnTo>
                <a:lnTo>
                  <a:pt x="2566771" y="219075"/>
                </a:lnTo>
                <a:lnTo>
                  <a:pt x="2567343" y="219075"/>
                </a:lnTo>
                <a:lnTo>
                  <a:pt x="2568537" y="217805"/>
                </a:lnTo>
                <a:lnTo>
                  <a:pt x="2569553" y="217805"/>
                </a:lnTo>
                <a:lnTo>
                  <a:pt x="2572778" y="220345"/>
                </a:lnTo>
                <a:lnTo>
                  <a:pt x="2574887" y="219075"/>
                </a:lnTo>
                <a:lnTo>
                  <a:pt x="2579014" y="217805"/>
                </a:lnTo>
                <a:lnTo>
                  <a:pt x="2591587" y="217805"/>
                </a:lnTo>
                <a:lnTo>
                  <a:pt x="2592705" y="216535"/>
                </a:lnTo>
                <a:lnTo>
                  <a:pt x="2609888" y="216535"/>
                </a:lnTo>
                <a:lnTo>
                  <a:pt x="2612136" y="217805"/>
                </a:lnTo>
                <a:lnTo>
                  <a:pt x="2613622" y="217805"/>
                </a:lnTo>
                <a:lnTo>
                  <a:pt x="2616390" y="216535"/>
                </a:lnTo>
                <a:lnTo>
                  <a:pt x="2626195" y="216535"/>
                </a:lnTo>
                <a:lnTo>
                  <a:pt x="2647683" y="215265"/>
                </a:lnTo>
                <a:lnTo>
                  <a:pt x="2650591" y="215265"/>
                </a:lnTo>
                <a:lnTo>
                  <a:pt x="2651696" y="213995"/>
                </a:lnTo>
                <a:lnTo>
                  <a:pt x="2652890" y="215265"/>
                </a:lnTo>
                <a:lnTo>
                  <a:pt x="2657208" y="215265"/>
                </a:lnTo>
                <a:lnTo>
                  <a:pt x="2659456" y="213995"/>
                </a:lnTo>
                <a:lnTo>
                  <a:pt x="2683573" y="213995"/>
                </a:lnTo>
                <a:lnTo>
                  <a:pt x="2686062" y="212725"/>
                </a:lnTo>
                <a:lnTo>
                  <a:pt x="2699778" y="212725"/>
                </a:lnTo>
                <a:lnTo>
                  <a:pt x="2700642" y="211455"/>
                </a:lnTo>
                <a:lnTo>
                  <a:pt x="2703753" y="211455"/>
                </a:lnTo>
                <a:lnTo>
                  <a:pt x="2712910" y="210185"/>
                </a:lnTo>
                <a:lnTo>
                  <a:pt x="2713507" y="210185"/>
                </a:lnTo>
                <a:lnTo>
                  <a:pt x="2714269" y="208915"/>
                </a:lnTo>
                <a:lnTo>
                  <a:pt x="2713812" y="207645"/>
                </a:lnTo>
                <a:lnTo>
                  <a:pt x="2713431" y="207645"/>
                </a:lnTo>
                <a:lnTo>
                  <a:pt x="2712008" y="208915"/>
                </a:lnTo>
                <a:lnTo>
                  <a:pt x="2710954" y="207645"/>
                </a:lnTo>
                <a:lnTo>
                  <a:pt x="2704846" y="207645"/>
                </a:lnTo>
                <a:lnTo>
                  <a:pt x="2704325" y="208915"/>
                </a:lnTo>
                <a:lnTo>
                  <a:pt x="2701074" y="206375"/>
                </a:lnTo>
                <a:lnTo>
                  <a:pt x="2698445" y="206375"/>
                </a:lnTo>
                <a:lnTo>
                  <a:pt x="2694978" y="208915"/>
                </a:lnTo>
                <a:lnTo>
                  <a:pt x="2673362" y="208915"/>
                </a:lnTo>
                <a:lnTo>
                  <a:pt x="2671648" y="210185"/>
                </a:lnTo>
                <a:lnTo>
                  <a:pt x="2671140" y="210185"/>
                </a:lnTo>
                <a:lnTo>
                  <a:pt x="2669717" y="208915"/>
                </a:lnTo>
                <a:lnTo>
                  <a:pt x="2658516" y="208915"/>
                </a:lnTo>
                <a:lnTo>
                  <a:pt x="2655913" y="210185"/>
                </a:lnTo>
                <a:lnTo>
                  <a:pt x="2654770" y="210185"/>
                </a:lnTo>
                <a:lnTo>
                  <a:pt x="2652534" y="208915"/>
                </a:lnTo>
                <a:lnTo>
                  <a:pt x="2644063" y="208915"/>
                </a:lnTo>
                <a:lnTo>
                  <a:pt x="2642412" y="210185"/>
                </a:lnTo>
                <a:lnTo>
                  <a:pt x="2614384" y="210185"/>
                </a:lnTo>
                <a:lnTo>
                  <a:pt x="2609469" y="212725"/>
                </a:lnTo>
                <a:lnTo>
                  <a:pt x="2606776" y="212725"/>
                </a:lnTo>
                <a:lnTo>
                  <a:pt x="2603919" y="211455"/>
                </a:lnTo>
                <a:lnTo>
                  <a:pt x="2603639" y="211455"/>
                </a:lnTo>
                <a:lnTo>
                  <a:pt x="2600007" y="210185"/>
                </a:lnTo>
                <a:lnTo>
                  <a:pt x="2596667" y="210185"/>
                </a:lnTo>
                <a:lnTo>
                  <a:pt x="2592870" y="211455"/>
                </a:lnTo>
                <a:lnTo>
                  <a:pt x="2592298" y="211455"/>
                </a:lnTo>
                <a:lnTo>
                  <a:pt x="2590622" y="210185"/>
                </a:lnTo>
                <a:lnTo>
                  <a:pt x="2586977" y="210185"/>
                </a:lnTo>
                <a:lnTo>
                  <a:pt x="2586380" y="208915"/>
                </a:lnTo>
                <a:lnTo>
                  <a:pt x="2588755" y="208915"/>
                </a:lnTo>
                <a:lnTo>
                  <a:pt x="2590647" y="207645"/>
                </a:lnTo>
                <a:lnTo>
                  <a:pt x="2638856" y="207645"/>
                </a:lnTo>
                <a:lnTo>
                  <a:pt x="2640304" y="206375"/>
                </a:lnTo>
                <a:lnTo>
                  <a:pt x="2643441" y="206375"/>
                </a:lnTo>
                <a:lnTo>
                  <a:pt x="2648623" y="205105"/>
                </a:lnTo>
                <a:lnTo>
                  <a:pt x="2662707" y="205105"/>
                </a:lnTo>
                <a:lnTo>
                  <a:pt x="2663152" y="203835"/>
                </a:lnTo>
                <a:lnTo>
                  <a:pt x="2662377" y="202565"/>
                </a:lnTo>
                <a:lnTo>
                  <a:pt x="2620035" y="202565"/>
                </a:lnTo>
                <a:lnTo>
                  <a:pt x="2618092" y="203835"/>
                </a:lnTo>
                <a:lnTo>
                  <a:pt x="2586164" y="203835"/>
                </a:lnTo>
                <a:lnTo>
                  <a:pt x="2586164" y="208915"/>
                </a:lnTo>
                <a:lnTo>
                  <a:pt x="2585250" y="208915"/>
                </a:lnTo>
                <a:lnTo>
                  <a:pt x="2583713" y="210185"/>
                </a:lnTo>
                <a:lnTo>
                  <a:pt x="2575522" y="210185"/>
                </a:lnTo>
                <a:lnTo>
                  <a:pt x="2574366" y="211455"/>
                </a:lnTo>
                <a:lnTo>
                  <a:pt x="2569553" y="211455"/>
                </a:lnTo>
                <a:lnTo>
                  <a:pt x="2567838" y="210185"/>
                </a:lnTo>
                <a:lnTo>
                  <a:pt x="2566632" y="210185"/>
                </a:lnTo>
                <a:lnTo>
                  <a:pt x="2564333" y="211455"/>
                </a:lnTo>
                <a:lnTo>
                  <a:pt x="2563279" y="211455"/>
                </a:lnTo>
                <a:lnTo>
                  <a:pt x="2560612" y="210185"/>
                </a:lnTo>
                <a:lnTo>
                  <a:pt x="2559113" y="210185"/>
                </a:lnTo>
                <a:lnTo>
                  <a:pt x="2556281" y="211455"/>
                </a:lnTo>
                <a:lnTo>
                  <a:pt x="2554846" y="212725"/>
                </a:lnTo>
                <a:lnTo>
                  <a:pt x="2548090" y="212725"/>
                </a:lnTo>
                <a:lnTo>
                  <a:pt x="2546680" y="211455"/>
                </a:lnTo>
                <a:lnTo>
                  <a:pt x="2544495" y="210185"/>
                </a:lnTo>
                <a:lnTo>
                  <a:pt x="2543581" y="210185"/>
                </a:lnTo>
                <a:lnTo>
                  <a:pt x="2541917" y="211455"/>
                </a:lnTo>
                <a:lnTo>
                  <a:pt x="2536469" y="211455"/>
                </a:lnTo>
                <a:lnTo>
                  <a:pt x="2532824" y="212725"/>
                </a:lnTo>
                <a:lnTo>
                  <a:pt x="2485707" y="212725"/>
                </a:lnTo>
                <a:lnTo>
                  <a:pt x="2485148" y="211455"/>
                </a:lnTo>
                <a:lnTo>
                  <a:pt x="2487104" y="210185"/>
                </a:lnTo>
                <a:lnTo>
                  <a:pt x="2488247" y="210185"/>
                </a:lnTo>
                <a:lnTo>
                  <a:pt x="2490457" y="208915"/>
                </a:lnTo>
                <a:lnTo>
                  <a:pt x="2491651" y="208915"/>
                </a:lnTo>
                <a:lnTo>
                  <a:pt x="2493416" y="210185"/>
                </a:lnTo>
                <a:lnTo>
                  <a:pt x="2493975" y="210185"/>
                </a:lnTo>
                <a:lnTo>
                  <a:pt x="2497163" y="208915"/>
                </a:lnTo>
                <a:lnTo>
                  <a:pt x="2503195" y="208915"/>
                </a:lnTo>
                <a:lnTo>
                  <a:pt x="2503792" y="210185"/>
                </a:lnTo>
                <a:lnTo>
                  <a:pt x="2506053" y="210185"/>
                </a:lnTo>
                <a:lnTo>
                  <a:pt x="2509088" y="208915"/>
                </a:lnTo>
                <a:lnTo>
                  <a:pt x="2566847" y="208915"/>
                </a:lnTo>
                <a:lnTo>
                  <a:pt x="2569019" y="207645"/>
                </a:lnTo>
                <a:lnTo>
                  <a:pt x="2569692" y="207645"/>
                </a:lnTo>
                <a:lnTo>
                  <a:pt x="2570797" y="208915"/>
                </a:lnTo>
                <a:lnTo>
                  <a:pt x="2571381" y="208915"/>
                </a:lnTo>
                <a:lnTo>
                  <a:pt x="2573413" y="207645"/>
                </a:lnTo>
                <a:lnTo>
                  <a:pt x="2574810" y="207645"/>
                </a:lnTo>
                <a:lnTo>
                  <a:pt x="2576322" y="208915"/>
                </a:lnTo>
                <a:lnTo>
                  <a:pt x="2577185" y="207645"/>
                </a:lnTo>
                <a:lnTo>
                  <a:pt x="2585796" y="207645"/>
                </a:lnTo>
                <a:lnTo>
                  <a:pt x="2586164" y="208915"/>
                </a:lnTo>
                <a:lnTo>
                  <a:pt x="2586164" y="203835"/>
                </a:lnTo>
                <a:lnTo>
                  <a:pt x="2560167" y="203835"/>
                </a:lnTo>
                <a:lnTo>
                  <a:pt x="2558465" y="205105"/>
                </a:lnTo>
                <a:lnTo>
                  <a:pt x="2557361" y="205105"/>
                </a:lnTo>
                <a:lnTo>
                  <a:pt x="2555329" y="203835"/>
                </a:lnTo>
                <a:lnTo>
                  <a:pt x="2554427" y="203835"/>
                </a:lnTo>
                <a:lnTo>
                  <a:pt x="2552763" y="205105"/>
                </a:lnTo>
                <a:lnTo>
                  <a:pt x="2542756" y="205105"/>
                </a:lnTo>
                <a:lnTo>
                  <a:pt x="2541066" y="203835"/>
                </a:lnTo>
                <a:lnTo>
                  <a:pt x="2540190" y="203835"/>
                </a:lnTo>
                <a:lnTo>
                  <a:pt x="2538209" y="205105"/>
                </a:lnTo>
                <a:lnTo>
                  <a:pt x="2480907" y="205105"/>
                </a:lnTo>
                <a:lnTo>
                  <a:pt x="2480907" y="211455"/>
                </a:lnTo>
                <a:lnTo>
                  <a:pt x="2480335" y="211455"/>
                </a:lnTo>
                <a:lnTo>
                  <a:pt x="2468143" y="212725"/>
                </a:lnTo>
                <a:lnTo>
                  <a:pt x="2459075" y="212725"/>
                </a:lnTo>
                <a:lnTo>
                  <a:pt x="2456484" y="213995"/>
                </a:lnTo>
                <a:lnTo>
                  <a:pt x="2455329" y="213995"/>
                </a:lnTo>
                <a:lnTo>
                  <a:pt x="2453627" y="212725"/>
                </a:lnTo>
                <a:lnTo>
                  <a:pt x="2453132" y="212725"/>
                </a:lnTo>
                <a:lnTo>
                  <a:pt x="2452014" y="213995"/>
                </a:lnTo>
                <a:lnTo>
                  <a:pt x="2444978" y="213995"/>
                </a:lnTo>
                <a:lnTo>
                  <a:pt x="2442299" y="212725"/>
                </a:lnTo>
                <a:lnTo>
                  <a:pt x="2428646" y="212725"/>
                </a:lnTo>
                <a:lnTo>
                  <a:pt x="2426436" y="213995"/>
                </a:lnTo>
                <a:lnTo>
                  <a:pt x="2416733" y="213995"/>
                </a:lnTo>
                <a:lnTo>
                  <a:pt x="2415070" y="212725"/>
                </a:lnTo>
                <a:lnTo>
                  <a:pt x="2391384" y="212725"/>
                </a:lnTo>
                <a:lnTo>
                  <a:pt x="2389111" y="213995"/>
                </a:lnTo>
                <a:lnTo>
                  <a:pt x="2387676" y="213995"/>
                </a:lnTo>
                <a:lnTo>
                  <a:pt x="2385136" y="212725"/>
                </a:lnTo>
                <a:lnTo>
                  <a:pt x="2382164" y="212725"/>
                </a:lnTo>
                <a:lnTo>
                  <a:pt x="2379891" y="213995"/>
                </a:lnTo>
                <a:lnTo>
                  <a:pt x="2377833" y="213995"/>
                </a:lnTo>
                <a:lnTo>
                  <a:pt x="2374658" y="212725"/>
                </a:lnTo>
                <a:lnTo>
                  <a:pt x="2356510" y="212725"/>
                </a:lnTo>
                <a:lnTo>
                  <a:pt x="2354275" y="213995"/>
                </a:lnTo>
                <a:lnTo>
                  <a:pt x="2353360" y="213995"/>
                </a:lnTo>
                <a:lnTo>
                  <a:pt x="2351125" y="212725"/>
                </a:lnTo>
                <a:lnTo>
                  <a:pt x="2338146" y="212725"/>
                </a:lnTo>
                <a:lnTo>
                  <a:pt x="2336723" y="213995"/>
                </a:lnTo>
                <a:lnTo>
                  <a:pt x="2336228" y="213995"/>
                </a:lnTo>
                <a:lnTo>
                  <a:pt x="2333079" y="211455"/>
                </a:lnTo>
                <a:lnTo>
                  <a:pt x="2330361" y="212725"/>
                </a:lnTo>
                <a:lnTo>
                  <a:pt x="2327351" y="212725"/>
                </a:lnTo>
                <a:lnTo>
                  <a:pt x="2325420" y="213995"/>
                </a:lnTo>
                <a:lnTo>
                  <a:pt x="2323998" y="213995"/>
                </a:lnTo>
                <a:lnTo>
                  <a:pt x="2321382" y="212725"/>
                </a:lnTo>
                <a:lnTo>
                  <a:pt x="2320239" y="213995"/>
                </a:lnTo>
                <a:lnTo>
                  <a:pt x="2318283" y="212725"/>
                </a:lnTo>
                <a:lnTo>
                  <a:pt x="2278672" y="212725"/>
                </a:lnTo>
                <a:lnTo>
                  <a:pt x="2274455" y="211455"/>
                </a:lnTo>
                <a:lnTo>
                  <a:pt x="2273960" y="211455"/>
                </a:lnTo>
                <a:lnTo>
                  <a:pt x="2273338" y="210185"/>
                </a:lnTo>
                <a:lnTo>
                  <a:pt x="2275509" y="210185"/>
                </a:lnTo>
                <a:lnTo>
                  <a:pt x="2276056" y="208915"/>
                </a:lnTo>
                <a:lnTo>
                  <a:pt x="2285428" y="208915"/>
                </a:lnTo>
                <a:lnTo>
                  <a:pt x="2286571" y="210185"/>
                </a:lnTo>
                <a:lnTo>
                  <a:pt x="2287384" y="210185"/>
                </a:lnTo>
                <a:lnTo>
                  <a:pt x="2290673" y="208915"/>
                </a:lnTo>
                <a:lnTo>
                  <a:pt x="2293086" y="208915"/>
                </a:lnTo>
                <a:lnTo>
                  <a:pt x="2296274" y="210185"/>
                </a:lnTo>
                <a:lnTo>
                  <a:pt x="2327592" y="210185"/>
                </a:lnTo>
                <a:lnTo>
                  <a:pt x="2338260" y="211455"/>
                </a:lnTo>
                <a:lnTo>
                  <a:pt x="2344648" y="210185"/>
                </a:lnTo>
                <a:lnTo>
                  <a:pt x="2402878" y="210185"/>
                </a:lnTo>
                <a:lnTo>
                  <a:pt x="2410803" y="211455"/>
                </a:lnTo>
                <a:lnTo>
                  <a:pt x="2418727" y="210185"/>
                </a:lnTo>
                <a:lnTo>
                  <a:pt x="2425115" y="211455"/>
                </a:lnTo>
                <a:lnTo>
                  <a:pt x="2431516" y="210185"/>
                </a:lnTo>
                <a:lnTo>
                  <a:pt x="2446439" y="210185"/>
                </a:lnTo>
                <a:lnTo>
                  <a:pt x="2451912" y="211455"/>
                </a:lnTo>
                <a:lnTo>
                  <a:pt x="2453157" y="211455"/>
                </a:lnTo>
                <a:lnTo>
                  <a:pt x="2458631" y="210185"/>
                </a:lnTo>
                <a:lnTo>
                  <a:pt x="2471420" y="211455"/>
                </a:lnTo>
                <a:lnTo>
                  <a:pt x="2475687" y="210185"/>
                </a:lnTo>
                <a:lnTo>
                  <a:pt x="2480221" y="210185"/>
                </a:lnTo>
                <a:lnTo>
                  <a:pt x="2480907" y="211455"/>
                </a:lnTo>
                <a:lnTo>
                  <a:pt x="2480907" y="205105"/>
                </a:lnTo>
                <a:lnTo>
                  <a:pt x="2479167" y="206375"/>
                </a:lnTo>
                <a:lnTo>
                  <a:pt x="2475687" y="206375"/>
                </a:lnTo>
                <a:lnTo>
                  <a:pt x="2473210" y="205105"/>
                </a:lnTo>
                <a:lnTo>
                  <a:pt x="2465501" y="205105"/>
                </a:lnTo>
                <a:lnTo>
                  <a:pt x="2461806" y="207645"/>
                </a:lnTo>
                <a:lnTo>
                  <a:pt x="2460294" y="207645"/>
                </a:lnTo>
                <a:lnTo>
                  <a:pt x="2457399" y="206375"/>
                </a:lnTo>
                <a:lnTo>
                  <a:pt x="2456015" y="205105"/>
                </a:lnTo>
                <a:lnTo>
                  <a:pt x="2446172" y="205105"/>
                </a:lnTo>
                <a:lnTo>
                  <a:pt x="2444445" y="206375"/>
                </a:lnTo>
                <a:lnTo>
                  <a:pt x="2439085" y="206375"/>
                </a:lnTo>
                <a:lnTo>
                  <a:pt x="2437955" y="205105"/>
                </a:lnTo>
                <a:lnTo>
                  <a:pt x="2436457" y="205105"/>
                </a:lnTo>
                <a:lnTo>
                  <a:pt x="2436317" y="203835"/>
                </a:lnTo>
                <a:lnTo>
                  <a:pt x="2436901" y="202565"/>
                </a:lnTo>
                <a:lnTo>
                  <a:pt x="2437460" y="202565"/>
                </a:lnTo>
                <a:lnTo>
                  <a:pt x="2439492" y="203835"/>
                </a:lnTo>
                <a:lnTo>
                  <a:pt x="2465501" y="203835"/>
                </a:lnTo>
                <a:lnTo>
                  <a:pt x="2468194" y="202565"/>
                </a:lnTo>
                <a:lnTo>
                  <a:pt x="2470289" y="202565"/>
                </a:lnTo>
                <a:lnTo>
                  <a:pt x="2473375" y="201295"/>
                </a:lnTo>
                <a:lnTo>
                  <a:pt x="2477389" y="201295"/>
                </a:lnTo>
                <a:lnTo>
                  <a:pt x="2478252" y="202565"/>
                </a:lnTo>
                <a:lnTo>
                  <a:pt x="2504236" y="202565"/>
                </a:lnTo>
                <a:lnTo>
                  <a:pt x="2505316" y="201295"/>
                </a:lnTo>
                <a:lnTo>
                  <a:pt x="2506853" y="200025"/>
                </a:lnTo>
                <a:lnTo>
                  <a:pt x="2507450" y="200025"/>
                </a:lnTo>
                <a:lnTo>
                  <a:pt x="2512237" y="202565"/>
                </a:lnTo>
                <a:lnTo>
                  <a:pt x="2520518" y="202565"/>
                </a:lnTo>
                <a:lnTo>
                  <a:pt x="2524201" y="201295"/>
                </a:lnTo>
                <a:lnTo>
                  <a:pt x="2525052" y="201295"/>
                </a:lnTo>
                <a:lnTo>
                  <a:pt x="2527274" y="200025"/>
                </a:lnTo>
                <a:lnTo>
                  <a:pt x="2532138" y="200025"/>
                </a:lnTo>
                <a:lnTo>
                  <a:pt x="2533497" y="198755"/>
                </a:lnTo>
                <a:lnTo>
                  <a:pt x="2534120" y="198755"/>
                </a:lnTo>
                <a:lnTo>
                  <a:pt x="2536456" y="200025"/>
                </a:lnTo>
                <a:lnTo>
                  <a:pt x="2538730" y="200025"/>
                </a:lnTo>
                <a:lnTo>
                  <a:pt x="2541282" y="201295"/>
                </a:lnTo>
                <a:lnTo>
                  <a:pt x="2543149" y="201295"/>
                </a:lnTo>
                <a:lnTo>
                  <a:pt x="2543975" y="200025"/>
                </a:lnTo>
                <a:lnTo>
                  <a:pt x="2549677" y="200025"/>
                </a:lnTo>
                <a:lnTo>
                  <a:pt x="2551226" y="198755"/>
                </a:lnTo>
                <a:lnTo>
                  <a:pt x="2552217" y="197485"/>
                </a:lnTo>
                <a:lnTo>
                  <a:pt x="2554579" y="197485"/>
                </a:lnTo>
                <a:lnTo>
                  <a:pt x="2554935" y="198755"/>
                </a:lnTo>
                <a:lnTo>
                  <a:pt x="2555252" y="198755"/>
                </a:lnTo>
                <a:lnTo>
                  <a:pt x="2555570" y="200025"/>
                </a:lnTo>
                <a:lnTo>
                  <a:pt x="2558529" y="200025"/>
                </a:lnTo>
                <a:lnTo>
                  <a:pt x="2558770" y="198755"/>
                </a:lnTo>
                <a:lnTo>
                  <a:pt x="2559596" y="197485"/>
                </a:lnTo>
                <a:lnTo>
                  <a:pt x="2567711" y="197485"/>
                </a:lnTo>
                <a:lnTo>
                  <a:pt x="2576842" y="196215"/>
                </a:lnTo>
                <a:lnTo>
                  <a:pt x="2592476" y="196215"/>
                </a:lnTo>
                <a:lnTo>
                  <a:pt x="2593949" y="194945"/>
                </a:lnTo>
                <a:lnTo>
                  <a:pt x="2632951" y="194945"/>
                </a:lnTo>
                <a:lnTo>
                  <a:pt x="2634881" y="193675"/>
                </a:lnTo>
                <a:lnTo>
                  <a:pt x="2641600" y="193675"/>
                </a:lnTo>
                <a:lnTo>
                  <a:pt x="2643848" y="194945"/>
                </a:lnTo>
                <a:lnTo>
                  <a:pt x="2644229" y="194945"/>
                </a:lnTo>
                <a:lnTo>
                  <a:pt x="2646476" y="193675"/>
                </a:lnTo>
                <a:lnTo>
                  <a:pt x="2669324" y="193675"/>
                </a:lnTo>
                <a:lnTo>
                  <a:pt x="2671241" y="192405"/>
                </a:lnTo>
                <a:lnTo>
                  <a:pt x="2678531" y="192405"/>
                </a:lnTo>
                <a:lnTo>
                  <a:pt x="2687967" y="191135"/>
                </a:lnTo>
                <a:lnTo>
                  <a:pt x="2688933" y="191135"/>
                </a:lnTo>
                <a:lnTo>
                  <a:pt x="2691206" y="189865"/>
                </a:lnTo>
                <a:lnTo>
                  <a:pt x="2692501" y="191135"/>
                </a:lnTo>
                <a:lnTo>
                  <a:pt x="2695041" y="192405"/>
                </a:lnTo>
                <a:lnTo>
                  <a:pt x="2696324" y="192405"/>
                </a:lnTo>
                <a:lnTo>
                  <a:pt x="2698292" y="191135"/>
                </a:lnTo>
                <a:lnTo>
                  <a:pt x="2699156" y="189865"/>
                </a:lnTo>
                <a:lnTo>
                  <a:pt x="2701163" y="189865"/>
                </a:lnTo>
                <a:lnTo>
                  <a:pt x="2701442" y="188595"/>
                </a:lnTo>
                <a:lnTo>
                  <a:pt x="2699867" y="187325"/>
                </a:lnTo>
                <a:lnTo>
                  <a:pt x="2699029" y="186055"/>
                </a:lnTo>
                <a:lnTo>
                  <a:pt x="2697454" y="184785"/>
                </a:lnTo>
                <a:lnTo>
                  <a:pt x="2678963" y="184785"/>
                </a:lnTo>
                <a:lnTo>
                  <a:pt x="2678201" y="186055"/>
                </a:lnTo>
                <a:lnTo>
                  <a:pt x="2673947" y="186055"/>
                </a:lnTo>
                <a:lnTo>
                  <a:pt x="2672994" y="184785"/>
                </a:lnTo>
                <a:lnTo>
                  <a:pt x="2660192" y="184785"/>
                </a:lnTo>
                <a:lnTo>
                  <a:pt x="2659367" y="186055"/>
                </a:lnTo>
                <a:lnTo>
                  <a:pt x="2658770" y="186055"/>
                </a:lnTo>
                <a:lnTo>
                  <a:pt x="2656979" y="184785"/>
                </a:lnTo>
                <a:lnTo>
                  <a:pt x="2655900" y="186055"/>
                </a:lnTo>
                <a:lnTo>
                  <a:pt x="2651747" y="186055"/>
                </a:lnTo>
                <a:lnTo>
                  <a:pt x="2649524" y="184785"/>
                </a:lnTo>
                <a:lnTo>
                  <a:pt x="2634996" y="184785"/>
                </a:lnTo>
                <a:lnTo>
                  <a:pt x="2633014" y="186055"/>
                </a:lnTo>
                <a:lnTo>
                  <a:pt x="2566809" y="186055"/>
                </a:lnTo>
                <a:lnTo>
                  <a:pt x="2565095" y="187325"/>
                </a:lnTo>
                <a:lnTo>
                  <a:pt x="2559647" y="187325"/>
                </a:lnTo>
                <a:lnTo>
                  <a:pt x="2557551" y="186055"/>
                </a:lnTo>
                <a:lnTo>
                  <a:pt x="2554287" y="186055"/>
                </a:lnTo>
                <a:lnTo>
                  <a:pt x="2554274" y="184785"/>
                </a:lnTo>
                <a:lnTo>
                  <a:pt x="2554465" y="184785"/>
                </a:lnTo>
                <a:lnTo>
                  <a:pt x="2555773" y="183515"/>
                </a:lnTo>
                <a:lnTo>
                  <a:pt x="2560523" y="183515"/>
                </a:lnTo>
                <a:lnTo>
                  <a:pt x="2562250" y="184785"/>
                </a:lnTo>
                <a:lnTo>
                  <a:pt x="2563114" y="183515"/>
                </a:lnTo>
                <a:lnTo>
                  <a:pt x="2577007" y="183515"/>
                </a:lnTo>
                <a:lnTo>
                  <a:pt x="2578150" y="184785"/>
                </a:lnTo>
                <a:lnTo>
                  <a:pt x="2578671" y="183515"/>
                </a:lnTo>
                <a:lnTo>
                  <a:pt x="2585288" y="183515"/>
                </a:lnTo>
                <a:lnTo>
                  <a:pt x="2588882" y="184785"/>
                </a:lnTo>
                <a:lnTo>
                  <a:pt x="2589339" y="184785"/>
                </a:lnTo>
                <a:lnTo>
                  <a:pt x="2590762" y="183515"/>
                </a:lnTo>
                <a:lnTo>
                  <a:pt x="2608161" y="183515"/>
                </a:lnTo>
                <a:lnTo>
                  <a:pt x="2609050" y="182245"/>
                </a:lnTo>
                <a:lnTo>
                  <a:pt x="2625394" y="182245"/>
                </a:lnTo>
                <a:lnTo>
                  <a:pt x="2628379" y="180975"/>
                </a:lnTo>
                <a:lnTo>
                  <a:pt x="2631363" y="180975"/>
                </a:lnTo>
                <a:lnTo>
                  <a:pt x="2634869" y="182245"/>
                </a:lnTo>
                <a:lnTo>
                  <a:pt x="2636824" y="182245"/>
                </a:lnTo>
                <a:lnTo>
                  <a:pt x="2637701" y="180975"/>
                </a:lnTo>
                <a:lnTo>
                  <a:pt x="2645880" y="180975"/>
                </a:lnTo>
                <a:lnTo>
                  <a:pt x="2645562" y="179705"/>
                </a:lnTo>
                <a:lnTo>
                  <a:pt x="2638666" y="179705"/>
                </a:lnTo>
                <a:lnTo>
                  <a:pt x="2637739" y="178435"/>
                </a:lnTo>
                <a:lnTo>
                  <a:pt x="2638374" y="175895"/>
                </a:lnTo>
                <a:lnTo>
                  <a:pt x="2639110" y="175895"/>
                </a:lnTo>
                <a:lnTo>
                  <a:pt x="2638082" y="173355"/>
                </a:lnTo>
                <a:lnTo>
                  <a:pt x="2661170" y="173355"/>
                </a:lnTo>
                <a:lnTo>
                  <a:pt x="2662999" y="172085"/>
                </a:lnTo>
                <a:lnTo>
                  <a:pt x="2666568" y="172085"/>
                </a:lnTo>
                <a:lnTo>
                  <a:pt x="2666771" y="170815"/>
                </a:lnTo>
                <a:lnTo>
                  <a:pt x="2666873" y="169545"/>
                </a:lnTo>
                <a:lnTo>
                  <a:pt x="2665780" y="169545"/>
                </a:lnTo>
                <a:lnTo>
                  <a:pt x="2664295" y="168275"/>
                </a:lnTo>
                <a:lnTo>
                  <a:pt x="2663164" y="167005"/>
                </a:lnTo>
                <a:lnTo>
                  <a:pt x="2657932" y="167005"/>
                </a:lnTo>
                <a:lnTo>
                  <a:pt x="2656789" y="168275"/>
                </a:lnTo>
                <a:lnTo>
                  <a:pt x="2654630" y="168275"/>
                </a:lnTo>
                <a:lnTo>
                  <a:pt x="2652306" y="167005"/>
                </a:lnTo>
                <a:lnTo>
                  <a:pt x="2650566" y="167005"/>
                </a:lnTo>
                <a:lnTo>
                  <a:pt x="2648293" y="168275"/>
                </a:lnTo>
                <a:lnTo>
                  <a:pt x="2647721" y="169545"/>
                </a:lnTo>
                <a:lnTo>
                  <a:pt x="2642870" y="169545"/>
                </a:lnTo>
                <a:lnTo>
                  <a:pt x="2639720" y="167005"/>
                </a:lnTo>
                <a:lnTo>
                  <a:pt x="2638628" y="168275"/>
                </a:lnTo>
                <a:lnTo>
                  <a:pt x="2636405" y="169545"/>
                </a:lnTo>
                <a:lnTo>
                  <a:pt x="2635250" y="169545"/>
                </a:lnTo>
                <a:lnTo>
                  <a:pt x="2632697" y="168275"/>
                </a:lnTo>
                <a:lnTo>
                  <a:pt x="2631363" y="168275"/>
                </a:lnTo>
                <a:lnTo>
                  <a:pt x="2628214" y="169545"/>
                </a:lnTo>
                <a:lnTo>
                  <a:pt x="2627833" y="169545"/>
                </a:lnTo>
                <a:lnTo>
                  <a:pt x="2627833" y="173355"/>
                </a:lnTo>
                <a:lnTo>
                  <a:pt x="2627515" y="174625"/>
                </a:lnTo>
                <a:lnTo>
                  <a:pt x="2626461" y="175895"/>
                </a:lnTo>
                <a:lnTo>
                  <a:pt x="2625902" y="175895"/>
                </a:lnTo>
                <a:lnTo>
                  <a:pt x="2625013" y="174625"/>
                </a:lnTo>
                <a:lnTo>
                  <a:pt x="2625636" y="173355"/>
                </a:lnTo>
                <a:lnTo>
                  <a:pt x="2627833" y="173355"/>
                </a:lnTo>
                <a:lnTo>
                  <a:pt x="2627833" y="169545"/>
                </a:lnTo>
                <a:lnTo>
                  <a:pt x="2626474" y="169545"/>
                </a:lnTo>
                <a:lnTo>
                  <a:pt x="2624810" y="168275"/>
                </a:lnTo>
                <a:lnTo>
                  <a:pt x="2620734" y="168275"/>
                </a:lnTo>
                <a:lnTo>
                  <a:pt x="2620060" y="169545"/>
                </a:lnTo>
                <a:lnTo>
                  <a:pt x="2618803" y="170815"/>
                </a:lnTo>
                <a:lnTo>
                  <a:pt x="2618232" y="170815"/>
                </a:lnTo>
                <a:lnTo>
                  <a:pt x="2615628" y="169545"/>
                </a:lnTo>
                <a:lnTo>
                  <a:pt x="2613609" y="169545"/>
                </a:lnTo>
                <a:lnTo>
                  <a:pt x="2610764" y="170815"/>
                </a:lnTo>
                <a:lnTo>
                  <a:pt x="2609824" y="170815"/>
                </a:lnTo>
                <a:lnTo>
                  <a:pt x="2607360" y="169545"/>
                </a:lnTo>
                <a:lnTo>
                  <a:pt x="2598369" y="169545"/>
                </a:lnTo>
                <a:lnTo>
                  <a:pt x="2598369" y="175895"/>
                </a:lnTo>
                <a:lnTo>
                  <a:pt x="2592882" y="175895"/>
                </a:lnTo>
                <a:lnTo>
                  <a:pt x="2592641" y="174625"/>
                </a:lnTo>
                <a:lnTo>
                  <a:pt x="2597988" y="174625"/>
                </a:lnTo>
                <a:lnTo>
                  <a:pt x="2598369" y="175895"/>
                </a:lnTo>
                <a:lnTo>
                  <a:pt x="2598369" y="169545"/>
                </a:lnTo>
                <a:lnTo>
                  <a:pt x="2596184" y="169545"/>
                </a:lnTo>
                <a:lnTo>
                  <a:pt x="2595105" y="170815"/>
                </a:lnTo>
                <a:lnTo>
                  <a:pt x="2594610" y="170815"/>
                </a:lnTo>
                <a:lnTo>
                  <a:pt x="2592654" y="169545"/>
                </a:lnTo>
                <a:lnTo>
                  <a:pt x="2583611" y="169545"/>
                </a:lnTo>
                <a:lnTo>
                  <a:pt x="2583611" y="175895"/>
                </a:lnTo>
                <a:lnTo>
                  <a:pt x="2572969" y="175895"/>
                </a:lnTo>
                <a:lnTo>
                  <a:pt x="2572956" y="174625"/>
                </a:lnTo>
                <a:lnTo>
                  <a:pt x="2583281" y="174625"/>
                </a:lnTo>
                <a:lnTo>
                  <a:pt x="2583611" y="175895"/>
                </a:lnTo>
                <a:lnTo>
                  <a:pt x="2583611" y="169545"/>
                </a:lnTo>
                <a:lnTo>
                  <a:pt x="2582087" y="169545"/>
                </a:lnTo>
                <a:lnTo>
                  <a:pt x="2580195" y="170815"/>
                </a:lnTo>
                <a:lnTo>
                  <a:pt x="2562961" y="170815"/>
                </a:lnTo>
                <a:lnTo>
                  <a:pt x="2561323" y="169545"/>
                </a:lnTo>
                <a:lnTo>
                  <a:pt x="2558224" y="169545"/>
                </a:lnTo>
                <a:lnTo>
                  <a:pt x="2558224" y="175895"/>
                </a:lnTo>
                <a:lnTo>
                  <a:pt x="2555913" y="175895"/>
                </a:lnTo>
                <a:lnTo>
                  <a:pt x="2556675" y="174625"/>
                </a:lnTo>
                <a:lnTo>
                  <a:pt x="2558008" y="174625"/>
                </a:lnTo>
                <a:lnTo>
                  <a:pt x="2558224" y="175895"/>
                </a:lnTo>
                <a:lnTo>
                  <a:pt x="2558224" y="169545"/>
                </a:lnTo>
                <a:lnTo>
                  <a:pt x="2549499" y="169545"/>
                </a:lnTo>
                <a:lnTo>
                  <a:pt x="2548979" y="169849"/>
                </a:lnTo>
                <a:lnTo>
                  <a:pt x="2548979" y="175895"/>
                </a:lnTo>
                <a:lnTo>
                  <a:pt x="2546769" y="175895"/>
                </a:lnTo>
                <a:lnTo>
                  <a:pt x="2547505" y="174625"/>
                </a:lnTo>
                <a:lnTo>
                  <a:pt x="2548636" y="174625"/>
                </a:lnTo>
                <a:lnTo>
                  <a:pt x="2548979" y="175895"/>
                </a:lnTo>
                <a:lnTo>
                  <a:pt x="2548979" y="169849"/>
                </a:lnTo>
                <a:lnTo>
                  <a:pt x="2547239" y="170815"/>
                </a:lnTo>
                <a:lnTo>
                  <a:pt x="2540203" y="170815"/>
                </a:lnTo>
                <a:lnTo>
                  <a:pt x="2540203" y="187325"/>
                </a:lnTo>
                <a:lnTo>
                  <a:pt x="2538793" y="188595"/>
                </a:lnTo>
                <a:lnTo>
                  <a:pt x="2538298" y="188595"/>
                </a:lnTo>
                <a:lnTo>
                  <a:pt x="2537891" y="187325"/>
                </a:lnTo>
                <a:lnTo>
                  <a:pt x="2540203" y="187325"/>
                </a:lnTo>
                <a:lnTo>
                  <a:pt x="2540203" y="170815"/>
                </a:lnTo>
                <a:lnTo>
                  <a:pt x="2534818" y="170815"/>
                </a:lnTo>
                <a:lnTo>
                  <a:pt x="2532659" y="172085"/>
                </a:lnTo>
                <a:lnTo>
                  <a:pt x="2521458" y="172085"/>
                </a:lnTo>
                <a:lnTo>
                  <a:pt x="2521458" y="197485"/>
                </a:lnTo>
                <a:lnTo>
                  <a:pt x="2521000" y="198755"/>
                </a:lnTo>
                <a:lnTo>
                  <a:pt x="2517914" y="198755"/>
                </a:lnTo>
                <a:lnTo>
                  <a:pt x="2517533" y="197485"/>
                </a:lnTo>
                <a:lnTo>
                  <a:pt x="2521458" y="197485"/>
                </a:lnTo>
                <a:lnTo>
                  <a:pt x="2521458" y="172085"/>
                </a:lnTo>
                <a:lnTo>
                  <a:pt x="2519896" y="172085"/>
                </a:lnTo>
                <a:lnTo>
                  <a:pt x="2514422" y="173164"/>
                </a:lnTo>
                <a:lnTo>
                  <a:pt x="2514422" y="187325"/>
                </a:lnTo>
                <a:lnTo>
                  <a:pt x="2513406" y="188595"/>
                </a:lnTo>
                <a:lnTo>
                  <a:pt x="2511336" y="188595"/>
                </a:lnTo>
                <a:lnTo>
                  <a:pt x="2510739" y="187325"/>
                </a:lnTo>
                <a:lnTo>
                  <a:pt x="2514422" y="187325"/>
                </a:lnTo>
                <a:lnTo>
                  <a:pt x="2514422" y="173164"/>
                </a:lnTo>
                <a:lnTo>
                  <a:pt x="2513444" y="173355"/>
                </a:lnTo>
                <a:lnTo>
                  <a:pt x="2512047" y="172085"/>
                </a:lnTo>
                <a:lnTo>
                  <a:pt x="2509837" y="170815"/>
                </a:lnTo>
                <a:lnTo>
                  <a:pt x="2508948" y="170815"/>
                </a:lnTo>
                <a:lnTo>
                  <a:pt x="2506726" y="172085"/>
                </a:lnTo>
                <a:lnTo>
                  <a:pt x="2506319" y="172085"/>
                </a:lnTo>
                <a:lnTo>
                  <a:pt x="2506319" y="177165"/>
                </a:lnTo>
                <a:lnTo>
                  <a:pt x="2504287" y="178435"/>
                </a:lnTo>
                <a:lnTo>
                  <a:pt x="2500236" y="177165"/>
                </a:lnTo>
                <a:lnTo>
                  <a:pt x="2499766" y="177165"/>
                </a:lnTo>
                <a:lnTo>
                  <a:pt x="2500299" y="175895"/>
                </a:lnTo>
                <a:lnTo>
                  <a:pt x="2504935" y="175895"/>
                </a:lnTo>
                <a:lnTo>
                  <a:pt x="2506319" y="177165"/>
                </a:lnTo>
                <a:lnTo>
                  <a:pt x="2506319" y="172085"/>
                </a:lnTo>
                <a:lnTo>
                  <a:pt x="2505252" y="172085"/>
                </a:lnTo>
                <a:lnTo>
                  <a:pt x="2502141" y="173355"/>
                </a:lnTo>
                <a:lnTo>
                  <a:pt x="2500782" y="173355"/>
                </a:lnTo>
                <a:lnTo>
                  <a:pt x="2498636" y="174625"/>
                </a:lnTo>
                <a:lnTo>
                  <a:pt x="2497721" y="174625"/>
                </a:lnTo>
                <a:lnTo>
                  <a:pt x="2496642" y="173355"/>
                </a:lnTo>
                <a:lnTo>
                  <a:pt x="2495575" y="172085"/>
                </a:lnTo>
                <a:lnTo>
                  <a:pt x="2494153" y="173355"/>
                </a:lnTo>
                <a:lnTo>
                  <a:pt x="2489708" y="173355"/>
                </a:lnTo>
                <a:lnTo>
                  <a:pt x="2488184" y="172085"/>
                </a:lnTo>
                <a:lnTo>
                  <a:pt x="2484526" y="173355"/>
                </a:lnTo>
                <a:lnTo>
                  <a:pt x="2482392" y="173355"/>
                </a:lnTo>
                <a:lnTo>
                  <a:pt x="2479764" y="172085"/>
                </a:lnTo>
                <a:lnTo>
                  <a:pt x="2477312" y="172085"/>
                </a:lnTo>
                <a:lnTo>
                  <a:pt x="2475890" y="173355"/>
                </a:lnTo>
                <a:lnTo>
                  <a:pt x="2469718" y="173355"/>
                </a:lnTo>
                <a:lnTo>
                  <a:pt x="2469718" y="177165"/>
                </a:lnTo>
                <a:lnTo>
                  <a:pt x="2468359" y="177165"/>
                </a:lnTo>
                <a:lnTo>
                  <a:pt x="2468359" y="198755"/>
                </a:lnTo>
                <a:lnTo>
                  <a:pt x="2467927" y="200025"/>
                </a:lnTo>
                <a:lnTo>
                  <a:pt x="2464562" y="200025"/>
                </a:lnTo>
                <a:lnTo>
                  <a:pt x="2464981" y="198755"/>
                </a:lnTo>
                <a:lnTo>
                  <a:pt x="2468359" y="198755"/>
                </a:lnTo>
                <a:lnTo>
                  <a:pt x="2468359" y="177165"/>
                </a:lnTo>
                <a:lnTo>
                  <a:pt x="2465921" y="177165"/>
                </a:lnTo>
                <a:lnTo>
                  <a:pt x="2457704" y="177165"/>
                </a:lnTo>
                <a:lnTo>
                  <a:pt x="2459126" y="175895"/>
                </a:lnTo>
                <a:lnTo>
                  <a:pt x="2463965" y="175895"/>
                </a:lnTo>
                <a:lnTo>
                  <a:pt x="2465921" y="177165"/>
                </a:lnTo>
                <a:lnTo>
                  <a:pt x="2467724" y="175895"/>
                </a:lnTo>
                <a:lnTo>
                  <a:pt x="2469718" y="177165"/>
                </a:lnTo>
                <a:lnTo>
                  <a:pt x="2469718" y="173355"/>
                </a:lnTo>
                <a:lnTo>
                  <a:pt x="2464765" y="173355"/>
                </a:lnTo>
                <a:lnTo>
                  <a:pt x="2460752" y="172085"/>
                </a:lnTo>
                <a:lnTo>
                  <a:pt x="2459825" y="172085"/>
                </a:lnTo>
                <a:lnTo>
                  <a:pt x="2458745" y="169545"/>
                </a:lnTo>
                <a:lnTo>
                  <a:pt x="2473731" y="169545"/>
                </a:lnTo>
                <a:lnTo>
                  <a:pt x="2475839" y="167005"/>
                </a:lnTo>
                <a:lnTo>
                  <a:pt x="2477097" y="167005"/>
                </a:lnTo>
                <a:lnTo>
                  <a:pt x="2477986" y="165735"/>
                </a:lnTo>
                <a:lnTo>
                  <a:pt x="2480056" y="168275"/>
                </a:lnTo>
                <a:lnTo>
                  <a:pt x="2481389" y="169545"/>
                </a:lnTo>
                <a:lnTo>
                  <a:pt x="2483980" y="167005"/>
                </a:lnTo>
                <a:lnTo>
                  <a:pt x="2503093" y="167005"/>
                </a:lnTo>
                <a:lnTo>
                  <a:pt x="2504579" y="168275"/>
                </a:lnTo>
                <a:lnTo>
                  <a:pt x="2505786" y="168275"/>
                </a:lnTo>
                <a:lnTo>
                  <a:pt x="2508021" y="167005"/>
                </a:lnTo>
                <a:lnTo>
                  <a:pt x="2511971" y="167005"/>
                </a:lnTo>
                <a:lnTo>
                  <a:pt x="2513876" y="165735"/>
                </a:lnTo>
                <a:lnTo>
                  <a:pt x="2515019" y="165735"/>
                </a:lnTo>
                <a:lnTo>
                  <a:pt x="2517089" y="167005"/>
                </a:lnTo>
                <a:lnTo>
                  <a:pt x="2520340" y="167005"/>
                </a:lnTo>
                <a:lnTo>
                  <a:pt x="2521712" y="168275"/>
                </a:lnTo>
                <a:lnTo>
                  <a:pt x="2523858" y="169545"/>
                </a:lnTo>
                <a:lnTo>
                  <a:pt x="2524772" y="169545"/>
                </a:lnTo>
                <a:lnTo>
                  <a:pt x="2526665" y="168275"/>
                </a:lnTo>
                <a:lnTo>
                  <a:pt x="2527439" y="167005"/>
                </a:lnTo>
                <a:lnTo>
                  <a:pt x="2539898" y="167005"/>
                </a:lnTo>
                <a:lnTo>
                  <a:pt x="2542730" y="165735"/>
                </a:lnTo>
                <a:lnTo>
                  <a:pt x="2544483" y="165735"/>
                </a:lnTo>
                <a:lnTo>
                  <a:pt x="2547328" y="167005"/>
                </a:lnTo>
                <a:lnTo>
                  <a:pt x="2550401" y="167005"/>
                </a:lnTo>
                <a:lnTo>
                  <a:pt x="2551226" y="165735"/>
                </a:lnTo>
                <a:lnTo>
                  <a:pt x="2558224" y="165735"/>
                </a:lnTo>
                <a:lnTo>
                  <a:pt x="2560485" y="167005"/>
                </a:lnTo>
                <a:lnTo>
                  <a:pt x="2561590" y="167005"/>
                </a:lnTo>
                <a:lnTo>
                  <a:pt x="2563126" y="165735"/>
                </a:lnTo>
                <a:lnTo>
                  <a:pt x="2563571" y="165735"/>
                </a:lnTo>
                <a:lnTo>
                  <a:pt x="2564727" y="164465"/>
                </a:lnTo>
                <a:lnTo>
                  <a:pt x="2580157" y="164465"/>
                </a:lnTo>
                <a:lnTo>
                  <a:pt x="2582253" y="165735"/>
                </a:lnTo>
                <a:lnTo>
                  <a:pt x="2583002" y="165735"/>
                </a:lnTo>
                <a:lnTo>
                  <a:pt x="2585796" y="164465"/>
                </a:lnTo>
                <a:lnTo>
                  <a:pt x="2588526" y="165735"/>
                </a:lnTo>
                <a:lnTo>
                  <a:pt x="2590889" y="164465"/>
                </a:lnTo>
                <a:lnTo>
                  <a:pt x="2592222" y="164465"/>
                </a:lnTo>
                <a:lnTo>
                  <a:pt x="2595422" y="165735"/>
                </a:lnTo>
                <a:lnTo>
                  <a:pt x="2597188" y="165735"/>
                </a:lnTo>
                <a:lnTo>
                  <a:pt x="2600007" y="164465"/>
                </a:lnTo>
                <a:lnTo>
                  <a:pt x="2609050" y="164465"/>
                </a:lnTo>
                <a:lnTo>
                  <a:pt x="2610485" y="163195"/>
                </a:lnTo>
                <a:lnTo>
                  <a:pt x="2611920" y="161925"/>
                </a:lnTo>
                <a:lnTo>
                  <a:pt x="2613355" y="160655"/>
                </a:lnTo>
                <a:lnTo>
                  <a:pt x="2614257" y="160655"/>
                </a:lnTo>
                <a:lnTo>
                  <a:pt x="2616466" y="161925"/>
                </a:lnTo>
                <a:lnTo>
                  <a:pt x="2617838" y="163195"/>
                </a:lnTo>
                <a:lnTo>
                  <a:pt x="2622473" y="161925"/>
                </a:lnTo>
                <a:lnTo>
                  <a:pt x="2629674" y="161925"/>
                </a:lnTo>
                <a:lnTo>
                  <a:pt x="2629217" y="160655"/>
                </a:lnTo>
                <a:lnTo>
                  <a:pt x="2628138" y="158115"/>
                </a:lnTo>
                <a:lnTo>
                  <a:pt x="2627401" y="158115"/>
                </a:lnTo>
                <a:lnTo>
                  <a:pt x="2623464" y="156845"/>
                </a:lnTo>
                <a:lnTo>
                  <a:pt x="2616390" y="156845"/>
                </a:lnTo>
                <a:lnTo>
                  <a:pt x="2616606" y="155575"/>
                </a:lnTo>
                <a:lnTo>
                  <a:pt x="2617698" y="154305"/>
                </a:lnTo>
                <a:lnTo>
                  <a:pt x="2618359" y="154305"/>
                </a:lnTo>
                <a:lnTo>
                  <a:pt x="2619933" y="153035"/>
                </a:lnTo>
                <a:lnTo>
                  <a:pt x="2619603" y="151765"/>
                </a:lnTo>
                <a:lnTo>
                  <a:pt x="2602636" y="151765"/>
                </a:lnTo>
                <a:lnTo>
                  <a:pt x="2602344" y="153035"/>
                </a:lnTo>
                <a:lnTo>
                  <a:pt x="2601861" y="153035"/>
                </a:lnTo>
                <a:lnTo>
                  <a:pt x="2603881" y="154305"/>
                </a:lnTo>
                <a:lnTo>
                  <a:pt x="2605278" y="155575"/>
                </a:lnTo>
                <a:lnTo>
                  <a:pt x="2607335" y="155575"/>
                </a:lnTo>
                <a:lnTo>
                  <a:pt x="2607500" y="156845"/>
                </a:lnTo>
                <a:lnTo>
                  <a:pt x="2600769" y="156845"/>
                </a:lnTo>
                <a:lnTo>
                  <a:pt x="2598509" y="158115"/>
                </a:lnTo>
                <a:lnTo>
                  <a:pt x="2596273" y="158115"/>
                </a:lnTo>
                <a:lnTo>
                  <a:pt x="2595041" y="156845"/>
                </a:lnTo>
                <a:lnTo>
                  <a:pt x="2592679" y="155575"/>
                </a:lnTo>
                <a:lnTo>
                  <a:pt x="2591841" y="156845"/>
                </a:lnTo>
                <a:lnTo>
                  <a:pt x="2590736" y="158115"/>
                </a:lnTo>
                <a:lnTo>
                  <a:pt x="2588768" y="158115"/>
                </a:lnTo>
                <a:lnTo>
                  <a:pt x="2587752" y="155575"/>
                </a:lnTo>
                <a:lnTo>
                  <a:pt x="2587231" y="154305"/>
                </a:lnTo>
                <a:lnTo>
                  <a:pt x="2585326" y="153035"/>
                </a:lnTo>
                <a:lnTo>
                  <a:pt x="2580411" y="153035"/>
                </a:lnTo>
                <a:lnTo>
                  <a:pt x="2578430" y="154305"/>
                </a:lnTo>
                <a:lnTo>
                  <a:pt x="2575712" y="155575"/>
                </a:lnTo>
                <a:lnTo>
                  <a:pt x="2574747" y="155575"/>
                </a:lnTo>
                <a:lnTo>
                  <a:pt x="2572601" y="154305"/>
                </a:lnTo>
                <a:lnTo>
                  <a:pt x="2571216" y="153035"/>
                </a:lnTo>
                <a:lnTo>
                  <a:pt x="2566797" y="153035"/>
                </a:lnTo>
                <a:lnTo>
                  <a:pt x="2567990" y="151765"/>
                </a:lnTo>
                <a:lnTo>
                  <a:pt x="2568905" y="150495"/>
                </a:lnTo>
                <a:lnTo>
                  <a:pt x="2591181" y="150495"/>
                </a:lnTo>
                <a:lnTo>
                  <a:pt x="2592590" y="151765"/>
                </a:lnTo>
                <a:lnTo>
                  <a:pt x="2593060" y="151765"/>
                </a:lnTo>
                <a:lnTo>
                  <a:pt x="2594495" y="150495"/>
                </a:lnTo>
                <a:lnTo>
                  <a:pt x="2614853" y="150495"/>
                </a:lnTo>
                <a:lnTo>
                  <a:pt x="2616339" y="149225"/>
                </a:lnTo>
                <a:lnTo>
                  <a:pt x="2617178" y="147955"/>
                </a:lnTo>
                <a:lnTo>
                  <a:pt x="2617457" y="146685"/>
                </a:lnTo>
                <a:lnTo>
                  <a:pt x="2616898" y="146685"/>
                </a:lnTo>
                <a:lnTo>
                  <a:pt x="2615133" y="145415"/>
                </a:lnTo>
                <a:lnTo>
                  <a:pt x="2595054" y="145415"/>
                </a:lnTo>
                <a:lnTo>
                  <a:pt x="2592882" y="146685"/>
                </a:lnTo>
                <a:lnTo>
                  <a:pt x="2592400" y="146685"/>
                </a:lnTo>
                <a:lnTo>
                  <a:pt x="2591981" y="145415"/>
                </a:lnTo>
                <a:lnTo>
                  <a:pt x="2592311" y="144145"/>
                </a:lnTo>
                <a:lnTo>
                  <a:pt x="2592603" y="144145"/>
                </a:lnTo>
                <a:lnTo>
                  <a:pt x="2592832" y="142875"/>
                </a:lnTo>
                <a:lnTo>
                  <a:pt x="2593175" y="142875"/>
                </a:lnTo>
                <a:lnTo>
                  <a:pt x="2592705" y="141605"/>
                </a:lnTo>
                <a:lnTo>
                  <a:pt x="2586190" y="141605"/>
                </a:lnTo>
                <a:lnTo>
                  <a:pt x="2585072" y="142875"/>
                </a:lnTo>
                <a:lnTo>
                  <a:pt x="2583992" y="145415"/>
                </a:lnTo>
                <a:lnTo>
                  <a:pt x="2583357" y="144145"/>
                </a:lnTo>
                <a:lnTo>
                  <a:pt x="2581884" y="142875"/>
                </a:lnTo>
                <a:lnTo>
                  <a:pt x="2581579" y="141605"/>
                </a:lnTo>
                <a:lnTo>
                  <a:pt x="2576474" y="141605"/>
                </a:lnTo>
                <a:lnTo>
                  <a:pt x="2576296" y="140335"/>
                </a:lnTo>
                <a:lnTo>
                  <a:pt x="2625394" y="140335"/>
                </a:lnTo>
                <a:lnTo>
                  <a:pt x="2627122" y="139065"/>
                </a:lnTo>
                <a:lnTo>
                  <a:pt x="2628227" y="139065"/>
                </a:lnTo>
                <a:lnTo>
                  <a:pt x="2629916" y="140335"/>
                </a:lnTo>
                <a:lnTo>
                  <a:pt x="2630690" y="140335"/>
                </a:lnTo>
                <a:lnTo>
                  <a:pt x="2632849" y="139065"/>
                </a:lnTo>
                <a:lnTo>
                  <a:pt x="2639834" y="139065"/>
                </a:lnTo>
                <a:lnTo>
                  <a:pt x="2652649" y="137795"/>
                </a:lnTo>
                <a:lnTo>
                  <a:pt x="2656878" y="137795"/>
                </a:lnTo>
                <a:lnTo>
                  <a:pt x="2659037" y="136525"/>
                </a:lnTo>
                <a:lnTo>
                  <a:pt x="2660586" y="136525"/>
                </a:lnTo>
                <a:lnTo>
                  <a:pt x="2663088" y="135255"/>
                </a:lnTo>
                <a:lnTo>
                  <a:pt x="2664002" y="135255"/>
                </a:lnTo>
                <a:lnTo>
                  <a:pt x="2665361" y="136525"/>
                </a:lnTo>
                <a:lnTo>
                  <a:pt x="2665895" y="136525"/>
                </a:lnTo>
                <a:lnTo>
                  <a:pt x="2667038" y="135255"/>
                </a:lnTo>
                <a:lnTo>
                  <a:pt x="2668740" y="135255"/>
                </a:lnTo>
                <a:lnTo>
                  <a:pt x="2669197" y="136525"/>
                </a:lnTo>
                <a:lnTo>
                  <a:pt x="2686418" y="136525"/>
                </a:lnTo>
                <a:lnTo>
                  <a:pt x="2688272" y="135255"/>
                </a:lnTo>
                <a:lnTo>
                  <a:pt x="2700070" y="135255"/>
                </a:lnTo>
                <a:lnTo>
                  <a:pt x="2700502" y="133985"/>
                </a:lnTo>
                <a:lnTo>
                  <a:pt x="2700375" y="133985"/>
                </a:lnTo>
                <a:lnTo>
                  <a:pt x="2697099" y="132715"/>
                </a:lnTo>
                <a:lnTo>
                  <a:pt x="2679484" y="132715"/>
                </a:lnTo>
                <a:lnTo>
                  <a:pt x="2678861" y="133985"/>
                </a:lnTo>
                <a:lnTo>
                  <a:pt x="2676398" y="133985"/>
                </a:lnTo>
                <a:lnTo>
                  <a:pt x="2676182" y="132715"/>
                </a:lnTo>
                <a:lnTo>
                  <a:pt x="2675242" y="131445"/>
                </a:lnTo>
                <a:lnTo>
                  <a:pt x="2649728" y="131445"/>
                </a:lnTo>
                <a:lnTo>
                  <a:pt x="2648318" y="132715"/>
                </a:lnTo>
                <a:lnTo>
                  <a:pt x="2647746" y="132715"/>
                </a:lnTo>
                <a:lnTo>
                  <a:pt x="2646045" y="131445"/>
                </a:lnTo>
                <a:lnTo>
                  <a:pt x="2625445" y="131445"/>
                </a:lnTo>
                <a:lnTo>
                  <a:pt x="2624010" y="132715"/>
                </a:lnTo>
                <a:lnTo>
                  <a:pt x="2623464" y="132715"/>
                </a:lnTo>
                <a:lnTo>
                  <a:pt x="2621115" y="131445"/>
                </a:lnTo>
                <a:lnTo>
                  <a:pt x="2619375" y="131445"/>
                </a:lnTo>
                <a:lnTo>
                  <a:pt x="2617101" y="132715"/>
                </a:lnTo>
                <a:lnTo>
                  <a:pt x="2604986" y="132715"/>
                </a:lnTo>
                <a:lnTo>
                  <a:pt x="2603042" y="131445"/>
                </a:lnTo>
                <a:lnTo>
                  <a:pt x="2600058" y="131445"/>
                </a:lnTo>
                <a:lnTo>
                  <a:pt x="2599525" y="132715"/>
                </a:lnTo>
                <a:lnTo>
                  <a:pt x="2595410" y="132715"/>
                </a:lnTo>
                <a:lnTo>
                  <a:pt x="2593060" y="131445"/>
                </a:lnTo>
                <a:lnTo>
                  <a:pt x="2592578" y="131445"/>
                </a:lnTo>
                <a:lnTo>
                  <a:pt x="2591130" y="132715"/>
                </a:lnTo>
                <a:lnTo>
                  <a:pt x="2568930" y="132715"/>
                </a:lnTo>
                <a:lnTo>
                  <a:pt x="2567051" y="131445"/>
                </a:lnTo>
                <a:lnTo>
                  <a:pt x="2562834" y="131445"/>
                </a:lnTo>
                <a:lnTo>
                  <a:pt x="2560116" y="132715"/>
                </a:lnTo>
                <a:lnTo>
                  <a:pt x="2558250" y="132715"/>
                </a:lnTo>
                <a:lnTo>
                  <a:pt x="2558250" y="145415"/>
                </a:lnTo>
                <a:lnTo>
                  <a:pt x="2557805" y="146685"/>
                </a:lnTo>
                <a:lnTo>
                  <a:pt x="2556268" y="146685"/>
                </a:lnTo>
                <a:lnTo>
                  <a:pt x="2555976" y="145415"/>
                </a:lnTo>
                <a:lnTo>
                  <a:pt x="2558250" y="145415"/>
                </a:lnTo>
                <a:lnTo>
                  <a:pt x="2558250" y="132715"/>
                </a:lnTo>
                <a:lnTo>
                  <a:pt x="2556395" y="132715"/>
                </a:lnTo>
                <a:lnTo>
                  <a:pt x="2556395" y="142875"/>
                </a:lnTo>
                <a:lnTo>
                  <a:pt x="2552382" y="142875"/>
                </a:lnTo>
                <a:lnTo>
                  <a:pt x="2552852" y="141605"/>
                </a:lnTo>
                <a:lnTo>
                  <a:pt x="2556065" y="141605"/>
                </a:lnTo>
                <a:lnTo>
                  <a:pt x="2556395" y="142875"/>
                </a:lnTo>
                <a:lnTo>
                  <a:pt x="2556395" y="132715"/>
                </a:lnTo>
                <a:lnTo>
                  <a:pt x="2548610" y="132715"/>
                </a:lnTo>
                <a:lnTo>
                  <a:pt x="2548610" y="142875"/>
                </a:lnTo>
                <a:lnTo>
                  <a:pt x="2543721" y="142875"/>
                </a:lnTo>
                <a:lnTo>
                  <a:pt x="2539796" y="144145"/>
                </a:lnTo>
                <a:lnTo>
                  <a:pt x="2532570" y="142875"/>
                </a:lnTo>
                <a:lnTo>
                  <a:pt x="2525026" y="142875"/>
                </a:lnTo>
                <a:lnTo>
                  <a:pt x="2525484" y="141605"/>
                </a:lnTo>
                <a:lnTo>
                  <a:pt x="2548204" y="141605"/>
                </a:lnTo>
                <a:lnTo>
                  <a:pt x="2548610" y="142875"/>
                </a:lnTo>
                <a:lnTo>
                  <a:pt x="2548610" y="132715"/>
                </a:lnTo>
                <a:lnTo>
                  <a:pt x="2535478" y="132715"/>
                </a:lnTo>
                <a:lnTo>
                  <a:pt x="2535504" y="130175"/>
                </a:lnTo>
                <a:lnTo>
                  <a:pt x="2536812" y="130175"/>
                </a:lnTo>
                <a:lnTo>
                  <a:pt x="2538361" y="128905"/>
                </a:lnTo>
                <a:lnTo>
                  <a:pt x="2540381" y="127635"/>
                </a:lnTo>
                <a:lnTo>
                  <a:pt x="2541333" y="127635"/>
                </a:lnTo>
                <a:lnTo>
                  <a:pt x="2543429" y="130175"/>
                </a:lnTo>
                <a:lnTo>
                  <a:pt x="2551734" y="130175"/>
                </a:lnTo>
                <a:lnTo>
                  <a:pt x="2553081" y="128905"/>
                </a:lnTo>
                <a:lnTo>
                  <a:pt x="2554313" y="127635"/>
                </a:lnTo>
                <a:lnTo>
                  <a:pt x="2555532" y="126365"/>
                </a:lnTo>
                <a:lnTo>
                  <a:pt x="2561590" y="126365"/>
                </a:lnTo>
                <a:lnTo>
                  <a:pt x="2563190" y="127635"/>
                </a:lnTo>
                <a:lnTo>
                  <a:pt x="2566136" y="127635"/>
                </a:lnTo>
                <a:lnTo>
                  <a:pt x="2570099" y="130175"/>
                </a:lnTo>
                <a:lnTo>
                  <a:pt x="2570708" y="128905"/>
                </a:lnTo>
                <a:lnTo>
                  <a:pt x="2572296" y="128905"/>
                </a:lnTo>
                <a:lnTo>
                  <a:pt x="2573375" y="127635"/>
                </a:lnTo>
                <a:lnTo>
                  <a:pt x="2580055" y="127635"/>
                </a:lnTo>
                <a:lnTo>
                  <a:pt x="2581325" y="126365"/>
                </a:lnTo>
                <a:lnTo>
                  <a:pt x="2581808" y="126365"/>
                </a:lnTo>
                <a:lnTo>
                  <a:pt x="2583218" y="125095"/>
                </a:lnTo>
                <a:lnTo>
                  <a:pt x="2604224" y="125095"/>
                </a:lnTo>
                <a:lnTo>
                  <a:pt x="2605367" y="123825"/>
                </a:lnTo>
                <a:lnTo>
                  <a:pt x="2608211" y="123825"/>
                </a:lnTo>
                <a:lnTo>
                  <a:pt x="2610612" y="122555"/>
                </a:lnTo>
                <a:lnTo>
                  <a:pt x="2612123" y="122555"/>
                </a:lnTo>
                <a:lnTo>
                  <a:pt x="2613799" y="123825"/>
                </a:lnTo>
                <a:lnTo>
                  <a:pt x="2618041" y="123825"/>
                </a:lnTo>
                <a:lnTo>
                  <a:pt x="2619159" y="122555"/>
                </a:lnTo>
                <a:lnTo>
                  <a:pt x="2651099" y="122555"/>
                </a:lnTo>
                <a:lnTo>
                  <a:pt x="2652572" y="121285"/>
                </a:lnTo>
                <a:lnTo>
                  <a:pt x="2652661" y="118745"/>
                </a:lnTo>
                <a:lnTo>
                  <a:pt x="2650731" y="117475"/>
                </a:lnTo>
                <a:lnTo>
                  <a:pt x="2649880" y="117475"/>
                </a:lnTo>
                <a:lnTo>
                  <a:pt x="2647581" y="118745"/>
                </a:lnTo>
                <a:lnTo>
                  <a:pt x="2646159" y="118745"/>
                </a:lnTo>
                <a:lnTo>
                  <a:pt x="2643911" y="117475"/>
                </a:lnTo>
                <a:lnTo>
                  <a:pt x="2634983" y="117475"/>
                </a:lnTo>
                <a:lnTo>
                  <a:pt x="2634818" y="116205"/>
                </a:lnTo>
                <a:lnTo>
                  <a:pt x="2638590" y="116205"/>
                </a:lnTo>
                <a:lnTo>
                  <a:pt x="2640355" y="113665"/>
                </a:lnTo>
                <a:lnTo>
                  <a:pt x="2640825" y="113665"/>
                </a:lnTo>
                <a:lnTo>
                  <a:pt x="2640482" y="112395"/>
                </a:lnTo>
                <a:lnTo>
                  <a:pt x="2640152" y="111125"/>
                </a:lnTo>
                <a:lnTo>
                  <a:pt x="2647886" y="111125"/>
                </a:lnTo>
                <a:lnTo>
                  <a:pt x="2648953" y="112395"/>
                </a:lnTo>
                <a:lnTo>
                  <a:pt x="2651239" y="112395"/>
                </a:lnTo>
                <a:lnTo>
                  <a:pt x="2652611" y="111125"/>
                </a:lnTo>
                <a:lnTo>
                  <a:pt x="2653461" y="111125"/>
                </a:lnTo>
                <a:lnTo>
                  <a:pt x="2655722" y="112395"/>
                </a:lnTo>
                <a:lnTo>
                  <a:pt x="2687777" y="112395"/>
                </a:lnTo>
                <a:lnTo>
                  <a:pt x="2688767" y="111125"/>
                </a:lnTo>
                <a:lnTo>
                  <a:pt x="2688869" y="109855"/>
                </a:lnTo>
                <a:lnTo>
                  <a:pt x="2688971" y="108585"/>
                </a:lnTo>
                <a:lnTo>
                  <a:pt x="2687917" y="107315"/>
                </a:lnTo>
                <a:lnTo>
                  <a:pt x="2669540" y="107315"/>
                </a:lnTo>
                <a:lnTo>
                  <a:pt x="2666758" y="108585"/>
                </a:lnTo>
                <a:lnTo>
                  <a:pt x="2663240" y="108585"/>
                </a:lnTo>
                <a:lnTo>
                  <a:pt x="2661818" y="107315"/>
                </a:lnTo>
                <a:lnTo>
                  <a:pt x="2660942" y="107315"/>
                </a:lnTo>
                <a:lnTo>
                  <a:pt x="2658986" y="108585"/>
                </a:lnTo>
                <a:lnTo>
                  <a:pt x="2620861" y="108585"/>
                </a:lnTo>
                <a:lnTo>
                  <a:pt x="2620861" y="117475"/>
                </a:lnTo>
                <a:lnTo>
                  <a:pt x="2620048" y="118745"/>
                </a:lnTo>
                <a:lnTo>
                  <a:pt x="2617940" y="118745"/>
                </a:lnTo>
                <a:lnTo>
                  <a:pt x="2619375" y="117475"/>
                </a:lnTo>
                <a:lnTo>
                  <a:pt x="2619946" y="116205"/>
                </a:lnTo>
                <a:lnTo>
                  <a:pt x="2620162" y="117475"/>
                </a:lnTo>
                <a:lnTo>
                  <a:pt x="2620861" y="117475"/>
                </a:lnTo>
                <a:lnTo>
                  <a:pt x="2620861" y="108585"/>
                </a:lnTo>
                <a:lnTo>
                  <a:pt x="2615374" y="108585"/>
                </a:lnTo>
                <a:lnTo>
                  <a:pt x="2615374" y="117475"/>
                </a:lnTo>
                <a:lnTo>
                  <a:pt x="2615095" y="118745"/>
                </a:lnTo>
                <a:lnTo>
                  <a:pt x="2613710" y="120015"/>
                </a:lnTo>
                <a:lnTo>
                  <a:pt x="2612428" y="118745"/>
                </a:lnTo>
                <a:lnTo>
                  <a:pt x="2611780" y="118745"/>
                </a:lnTo>
                <a:lnTo>
                  <a:pt x="2610764" y="117475"/>
                </a:lnTo>
                <a:lnTo>
                  <a:pt x="2610815" y="116205"/>
                </a:lnTo>
                <a:lnTo>
                  <a:pt x="2614295" y="116205"/>
                </a:lnTo>
                <a:lnTo>
                  <a:pt x="2615184" y="117475"/>
                </a:lnTo>
                <a:lnTo>
                  <a:pt x="2615374" y="117475"/>
                </a:lnTo>
                <a:lnTo>
                  <a:pt x="2615374" y="108585"/>
                </a:lnTo>
                <a:lnTo>
                  <a:pt x="2607678" y="108585"/>
                </a:lnTo>
                <a:lnTo>
                  <a:pt x="2610548" y="107315"/>
                </a:lnTo>
                <a:lnTo>
                  <a:pt x="2629370" y="107315"/>
                </a:lnTo>
                <a:lnTo>
                  <a:pt x="2631059" y="106045"/>
                </a:lnTo>
                <a:lnTo>
                  <a:pt x="2631579" y="106045"/>
                </a:lnTo>
                <a:lnTo>
                  <a:pt x="2632684" y="107315"/>
                </a:lnTo>
                <a:lnTo>
                  <a:pt x="2642324" y="107315"/>
                </a:lnTo>
                <a:lnTo>
                  <a:pt x="2644216" y="106045"/>
                </a:lnTo>
                <a:lnTo>
                  <a:pt x="2645765" y="106045"/>
                </a:lnTo>
                <a:lnTo>
                  <a:pt x="2647480" y="104775"/>
                </a:lnTo>
                <a:lnTo>
                  <a:pt x="2647835" y="104775"/>
                </a:lnTo>
                <a:lnTo>
                  <a:pt x="2647378" y="103505"/>
                </a:lnTo>
                <a:lnTo>
                  <a:pt x="2645384" y="103505"/>
                </a:lnTo>
                <a:lnTo>
                  <a:pt x="2644127" y="102235"/>
                </a:lnTo>
                <a:lnTo>
                  <a:pt x="2642031" y="103505"/>
                </a:lnTo>
                <a:lnTo>
                  <a:pt x="2604490" y="103505"/>
                </a:lnTo>
                <a:lnTo>
                  <a:pt x="2604490" y="108585"/>
                </a:lnTo>
                <a:lnTo>
                  <a:pt x="2604478" y="109855"/>
                </a:lnTo>
                <a:lnTo>
                  <a:pt x="2603677" y="109855"/>
                </a:lnTo>
                <a:lnTo>
                  <a:pt x="2603093" y="111125"/>
                </a:lnTo>
                <a:lnTo>
                  <a:pt x="2602192" y="109855"/>
                </a:lnTo>
                <a:lnTo>
                  <a:pt x="2601722" y="109855"/>
                </a:lnTo>
                <a:lnTo>
                  <a:pt x="2601950" y="108585"/>
                </a:lnTo>
                <a:lnTo>
                  <a:pt x="2604490" y="108585"/>
                </a:lnTo>
                <a:lnTo>
                  <a:pt x="2604490" y="103505"/>
                </a:lnTo>
                <a:lnTo>
                  <a:pt x="2596388" y="103505"/>
                </a:lnTo>
                <a:lnTo>
                  <a:pt x="2596388" y="109855"/>
                </a:lnTo>
                <a:lnTo>
                  <a:pt x="2596223" y="109855"/>
                </a:lnTo>
                <a:lnTo>
                  <a:pt x="2595956" y="111125"/>
                </a:lnTo>
                <a:lnTo>
                  <a:pt x="2594914" y="111125"/>
                </a:lnTo>
                <a:lnTo>
                  <a:pt x="2594076" y="109855"/>
                </a:lnTo>
                <a:lnTo>
                  <a:pt x="2592971" y="109855"/>
                </a:lnTo>
                <a:lnTo>
                  <a:pt x="2594254" y="108585"/>
                </a:lnTo>
                <a:lnTo>
                  <a:pt x="2595308" y="108585"/>
                </a:lnTo>
                <a:lnTo>
                  <a:pt x="2596388" y="109855"/>
                </a:lnTo>
                <a:lnTo>
                  <a:pt x="2596388" y="103505"/>
                </a:lnTo>
                <a:lnTo>
                  <a:pt x="2584335" y="103505"/>
                </a:lnTo>
                <a:lnTo>
                  <a:pt x="2584335" y="111125"/>
                </a:lnTo>
                <a:lnTo>
                  <a:pt x="2584018" y="112395"/>
                </a:lnTo>
                <a:lnTo>
                  <a:pt x="2583269" y="112395"/>
                </a:lnTo>
                <a:lnTo>
                  <a:pt x="2582976" y="111125"/>
                </a:lnTo>
                <a:lnTo>
                  <a:pt x="2582837" y="111125"/>
                </a:lnTo>
                <a:lnTo>
                  <a:pt x="2583027" y="109855"/>
                </a:lnTo>
                <a:lnTo>
                  <a:pt x="2584297" y="109855"/>
                </a:lnTo>
                <a:lnTo>
                  <a:pt x="2584335" y="111125"/>
                </a:lnTo>
                <a:lnTo>
                  <a:pt x="2584335" y="103505"/>
                </a:lnTo>
                <a:lnTo>
                  <a:pt x="2582926" y="103505"/>
                </a:lnTo>
                <a:lnTo>
                  <a:pt x="2576652" y="106045"/>
                </a:lnTo>
                <a:lnTo>
                  <a:pt x="2568537" y="106045"/>
                </a:lnTo>
                <a:lnTo>
                  <a:pt x="2568537" y="109855"/>
                </a:lnTo>
                <a:lnTo>
                  <a:pt x="2567546" y="111125"/>
                </a:lnTo>
                <a:lnTo>
                  <a:pt x="2564752" y="111125"/>
                </a:lnTo>
                <a:lnTo>
                  <a:pt x="2563736" y="113665"/>
                </a:lnTo>
                <a:lnTo>
                  <a:pt x="2560053" y="113665"/>
                </a:lnTo>
                <a:lnTo>
                  <a:pt x="2557589" y="112395"/>
                </a:lnTo>
                <a:lnTo>
                  <a:pt x="2555608" y="112395"/>
                </a:lnTo>
                <a:lnTo>
                  <a:pt x="2553297" y="113665"/>
                </a:lnTo>
                <a:lnTo>
                  <a:pt x="2550388" y="113665"/>
                </a:lnTo>
                <a:lnTo>
                  <a:pt x="2549144" y="111125"/>
                </a:lnTo>
                <a:lnTo>
                  <a:pt x="2546134" y="111125"/>
                </a:lnTo>
                <a:lnTo>
                  <a:pt x="2546464" y="109855"/>
                </a:lnTo>
                <a:lnTo>
                  <a:pt x="2547188" y="109855"/>
                </a:lnTo>
                <a:lnTo>
                  <a:pt x="2554757" y="108585"/>
                </a:lnTo>
                <a:lnTo>
                  <a:pt x="2561425" y="108585"/>
                </a:lnTo>
                <a:lnTo>
                  <a:pt x="2568359" y="109855"/>
                </a:lnTo>
                <a:lnTo>
                  <a:pt x="2568537" y="109855"/>
                </a:lnTo>
                <a:lnTo>
                  <a:pt x="2568537" y="106045"/>
                </a:lnTo>
                <a:lnTo>
                  <a:pt x="2546045" y="106045"/>
                </a:lnTo>
                <a:lnTo>
                  <a:pt x="2546045" y="111125"/>
                </a:lnTo>
                <a:lnTo>
                  <a:pt x="2545638" y="112395"/>
                </a:lnTo>
                <a:lnTo>
                  <a:pt x="2540089" y="112395"/>
                </a:lnTo>
                <a:lnTo>
                  <a:pt x="2539644" y="111125"/>
                </a:lnTo>
                <a:lnTo>
                  <a:pt x="2546045" y="111125"/>
                </a:lnTo>
                <a:lnTo>
                  <a:pt x="2546045" y="106045"/>
                </a:lnTo>
                <a:lnTo>
                  <a:pt x="2530678" y="106045"/>
                </a:lnTo>
                <a:lnTo>
                  <a:pt x="2530678" y="130175"/>
                </a:lnTo>
                <a:lnTo>
                  <a:pt x="2530271" y="131445"/>
                </a:lnTo>
                <a:lnTo>
                  <a:pt x="2525420" y="131445"/>
                </a:lnTo>
                <a:lnTo>
                  <a:pt x="2523286" y="132715"/>
                </a:lnTo>
                <a:lnTo>
                  <a:pt x="2522702" y="132715"/>
                </a:lnTo>
                <a:lnTo>
                  <a:pt x="2521623" y="131445"/>
                </a:lnTo>
                <a:lnTo>
                  <a:pt x="2521000" y="131445"/>
                </a:lnTo>
                <a:lnTo>
                  <a:pt x="2521000" y="142875"/>
                </a:lnTo>
                <a:lnTo>
                  <a:pt x="2518803" y="142875"/>
                </a:lnTo>
                <a:lnTo>
                  <a:pt x="2517114" y="144145"/>
                </a:lnTo>
                <a:lnTo>
                  <a:pt x="2515819" y="144145"/>
                </a:lnTo>
                <a:lnTo>
                  <a:pt x="2516073" y="145415"/>
                </a:lnTo>
                <a:lnTo>
                  <a:pt x="2517597" y="145415"/>
                </a:lnTo>
                <a:lnTo>
                  <a:pt x="2517686" y="146685"/>
                </a:lnTo>
                <a:lnTo>
                  <a:pt x="2513063" y="146685"/>
                </a:lnTo>
                <a:lnTo>
                  <a:pt x="2511615" y="145415"/>
                </a:lnTo>
                <a:lnTo>
                  <a:pt x="2512555" y="145415"/>
                </a:lnTo>
                <a:lnTo>
                  <a:pt x="2512555" y="144145"/>
                </a:lnTo>
                <a:lnTo>
                  <a:pt x="2512263" y="142875"/>
                </a:lnTo>
                <a:lnTo>
                  <a:pt x="2512098" y="142875"/>
                </a:lnTo>
                <a:lnTo>
                  <a:pt x="2512745" y="141605"/>
                </a:lnTo>
                <a:lnTo>
                  <a:pt x="2519603" y="141605"/>
                </a:lnTo>
                <a:lnTo>
                  <a:pt x="2521000" y="142875"/>
                </a:lnTo>
                <a:lnTo>
                  <a:pt x="2521000" y="131445"/>
                </a:lnTo>
                <a:lnTo>
                  <a:pt x="2519908" y="131445"/>
                </a:lnTo>
                <a:lnTo>
                  <a:pt x="2519502" y="130175"/>
                </a:lnTo>
                <a:lnTo>
                  <a:pt x="2530678" y="130175"/>
                </a:lnTo>
                <a:lnTo>
                  <a:pt x="2530678" y="106045"/>
                </a:lnTo>
                <a:lnTo>
                  <a:pt x="2524671" y="106045"/>
                </a:lnTo>
                <a:lnTo>
                  <a:pt x="2524671" y="113665"/>
                </a:lnTo>
                <a:lnTo>
                  <a:pt x="2521496" y="113665"/>
                </a:lnTo>
                <a:lnTo>
                  <a:pt x="2521699" y="112395"/>
                </a:lnTo>
                <a:lnTo>
                  <a:pt x="2523617" y="112395"/>
                </a:lnTo>
                <a:lnTo>
                  <a:pt x="2524671" y="113665"/>
                </a:lnTo>
                <a:lnTo>
                  <a:pt x="2524671" y="106045"/>
                </a:lnTo>
                <a:lnTo>
                  <a:pt x="2516174" y="106045"/>
                </a:lnTo>
                <a:lnTo>
                  <a:pt x="2516174" y="131445"/>
                </a:lnTo>
                <a:lnTo>
                  <a:pt x="2515908" y="132715"/>
                </a:lnTo>
                <a:lnTo>
                  <a:pt x="2513965" y="132715"/>
                </a:lnTo>
                <a:lnTo>
                  <a:pt x="2514003" y="131445"/>
                </a:lnTo>
                <a:lnTo>
                  <a:pt x="2516174" y="131445"/>
                </a:lnTo>
                <a:lnTo>
                  <a:pt x="2516174" y="106045"/>
                </a:lnTo>
                <a:lnTo>
                  <a:pt x="2512161" y="106045"/>
                </a:lnTo>
                <a:lnTo>
                  <a:pt x="2512161" y="112395"/>
                </a:lnTo>
                <a:lnTo>
                  <a:pt x="2508974" y="112395"/>
                </a:lnTo>
                <a:lnTo>
                  <a:pt x="2508974" y="132715"/>
                </a:lnTo>
                <a:lnTo>
                  <a:pt x="2503322" y="132715"/>
                </a:lnTo>
                <a:lnTo>
                  <a:pt x="2503322" y="142875"/>
                </a:lnTo>
                <a:lnTo>
                  <a:pt x="2501049" y="142875"/>
                </a:lnTo>
                <a:lnTo>
                  <a:pt x="2501798" y="141605"/>
                </a:lnTo>
                <a:lnTo>
                  <a:pt x="2502954" y="141605"/>
                </a:lnTo>
                <a:lnTo>
                  <a:pt x="2503322" y="142875"/>
                </a:lnTo>
                <a:lnTo>
                  <a:pt x="2503322" y="132715"/>
                </a:lnTo>
                <a:lnTo>
                  <a:pt x="2495499" y="132715"/>
                </a:lnTo>
                <a:lnTo>
                  <a:pt x="2495842" y="131445"/>
                </a:lnTo>
                <a:lnTo>
                  <a:pt x="2496235" y="131445"/>
                </a:lnTo>
                <a:lnTo>
                  <a:pt x="2496477" y="130175"/>
                </a:lnTo>
                <a:lnTo>
                  <a:pt x="2496718" y="128905"/>
                </a:lnTo>
                <a:lnTo>
                  <a:pt x="2498483" y="128905"/>
                </a:lnTo>
                <a:lnTo>
                  <a:pt x="2498788" y="130175"/>
                </a:lnTo>
                <a:lnTo>
                  <a:pt x="2498979" y="130175"/>
                </a:lnTo>
                <a:lnTo>
                  <a:pt x="2499614" y="131445"/>
                </a:lnTo>
                <a:lnTo>
                  <a:pt x="2501595" y="131445"/>
                </a:lnTo>
                <a:lnTo>
                  <a:pt x="2501595" y="130175"/>
                </a:lnTo>
                <a:lnTo>
                  <a:pt x="2500807" y="128905"/>
                </a:lnTo>
                <a:lnTo>
                  <a:pt x="2501036" y="128905"/>
                </a:lnTo>
                <a:lnTo>
                  <a:pt x="2503601" y="127635"/>
                </a:lnTo>
                <a:lnTo>
                  <a:pt x="2504719" y="127635"/>
                </a:lnTo>
                <a:lnTo>
                  <a:pt x="2506980" y="126365"/>
                </a:lnTo>
                <a:lnTo>
                  <a:pt x="2507589" y="130175"/>
                </a:lnTo>
                <a:lnTo>
                  <a:pt x="2508974" y="132715"/>
                </a:lnTo>
                <a:lnTo>
                  <a:pt x="2508974" y="112395"/>
                </a:lnTo>
                <a:lnTo>
                  <a:pt x="2502179" y="112395"/>
                </a:lnTo>
                <a:lnTo>
                  <a:pt x="2502814" y="111125"/>
                </a:lnTo>
                <a:lnTo>
                  <a:pt x="2511768" y="111125"/>
                </a:lnTo>
                <a:lnTo>
                  <a:pt x="2512161" y="112395"/>
                </a:lnTo>
                <a:lnTo>
                  <a:pt x="2512161" y="106045"/>
                </a:lnTo>
                <a:lnTo>
                  <a:pt x="2510078" y="107315"/>
                </a:lnTo>
                <a:lnTo>
                  <a:pt x="2508948" y="107315"/>
                </a:lnTo>
                <a:lnTo>
                  <a:pt x="2506929" y="106045"/>
                </a:lnTo>
                <a:lnTo>
                  <a:pt x="2502090" y="106045"/>
                </a:lnTo>
                <a:lnTo>
                  <a:pt x="2502090" y="112395"/>
                </a:lnTo>
                <a:lnTo>
                  <a:pt x="2501773" y="113665"/>
                </a:lnTo>
                <a:lnTo>
                  <a:pt x="2494165" y="113665"/>
                </a:lnTo>
                <a:lnTo>
                  <a:pt x="2494165" y="142875"/>
                </a:lnTo>
                <a:lnTo>
                  <a:pt x="2492311" y="142875"/>
                </a:lnTo>
                <a:lnTo>
                  <a:pt x="2492857" y="141605"/>
                </a:lnTo>
                <a:lnTo>
                  <a:pt x="2493429" y="141605"/>
                </a:lnTo>
                <a:lnTo>
                  <a:pt x="2494165" y="142875"/>
                </a:lnTo>
                <a:lnTo>
                  <a:pt x="2494165" y="113665"/>
                </a:lnTo>
                <a:lnTo>
                  <a:pt x="2490266" y="113665"/>
                </a:lnTo>
                <a:lnTo>
                  <a:pt x="2490266" y="132715"/>
                </a:lnTo>
                <a:lnTo>
                  <a:pt x="2488209" y="132715"/>
                </a:lnTo>
                <a:lnTo>
                  <a:pt x="2488958" y="131445"/>
                </a:lnTo>
                <a:lnTo>
                  <a:pt x="2490076" y="131445"/>
                </a:lnTo>
                <a:lnTo>
                  <a:pt x="2490266" y="132715"/>
                </a:lnTo>
                <a:lnTo>
                  <a:pt x="2490266" y="113665"/>
                </a:lnTo>
                <a:lnTo>
                  <a:pt x="2484844" y="113665"/>
                </a:lnTo>
                <a:lnTo>
                  <a:pt x="2484844" y="132715"/>
                </a:lnTo>
                <a:lnTo>
                  <a:pt x="2479129" y="132715"/>
                </a:lnTo>
                <a:lnTo>
                  <a:pt x="2479891" y="131445"/>
                </a:lnTo>
                <a:lnTo>
                  <a:pt x="2484463" y="131445"/>
                </a:lnTo>
                <a:lnTo>
                  <a:pt x="2484844" y="132715"/>
                </a:lnTo>
                <a:lnTo>
                  <a:pt x="2484844" y="113665"/>
                </a:lnTo>
                <a:lnTo>
                  <a:pt x="2482926" y="113665"/>
                </a:lnTo>
                <a:lnTo>
                  <a:pt x="2480500" y="112395"/>
                </a:lnTo>
                <a:lnTo>
                  <a:pt x="2479586" y="112395"/>
                </a:lnTo>
                <a:lnTo>
                  <a:pt x="2477376" y="113665"/>
                </a:lnTo>
                <a:lnTo>
                  <a:pt x="2467978" y="113665"/>
                </a:lnTo>
                <a:lnTo>
                  <a:pt x="2468689" y="112395"/>
                </a:lnTo>
                <a:lnTo>
                  <a:pt x="2471674" y="111125"/>
                </a:lnTo>
                <a:lnTo>
                  <a:pt x="2474303" y="112395"/>
                </a:lnTo>
                <a:lnTo>
                  <a:pt x="2476030" y="112395"/>
                </a:lnTo>
                <a:lnTo>
                  <a:pt x="2477122" y="111125"/>
                </a:lnTo>
                <a:lnTo>
                  <a:pt x="2497925" y="111125"/>
                </a:lnTo>
                <a:lnTo>
                  <a:pt x="2499779" y="112395"/>
                </a:lnTo>
                <a:lnTo>
                  <a:pt x="2502090" y="112395"/>
                </a:lnTo>
                <a:lnTo>
                  <a:pt x="2502090" y="106045"/>
                </a:lnTo>
                <a:lnTo>
                  <a:pt x="2496578" y="106045"/>
                </a:lnTo>
                <a:lnTo>
                  <a:pt x="2495448" y="104775"/>
                </a:lnTo>
                <a:lnTo>
                  <a:pt x="2493607" y="103505"/>
                </a:lnTo>
                <a:lnTo>
                  <a:pt x="2492743" y="103505"/>
                </a:lnTo>
                <a:lnTo>
                  <a:pt x="2491562" y="104775"/>
                </a:lnTo>
                <a:lnTo>
                  <a:pt x="2491282" y="104775"/>
                </a:lnTo>
                <a:lnTo>
                  <a:pt x="2489352" y="106045"/>
                </a:lnTo>
                <a:lnTo>
                  <a:pt x="2487638" y="106045"/>
                </a:lnTo>
                <a:lnTo>
                  <a:pt x="2483332" y="103505"/>
                </a:lnTo>
                <a:lnTo>
                  <a:pt x="2480614" y="103505"/>
                </a:lnTo>
                <a:lnTo>
                  <a:pt x="2477643" y="104775"/>
                </a:lnTo>
                <a:lnTo>
                  <a:pt x="2476741" y="104775"/>
                </a:lnTo>
                <a:lnTo>
                  <a:pt x="2476195" y="106045"/>
                </a:lnTo>
                <a:lnTo>
                  <a:pt x="2475446" y="107315"/>
                </a:lnTo>
                <a:lnTo>
                  <a:pt x="2469045" y="107315"/>
                </a:lnTo>
                <a:lnTo>
                  <a:pt x="2466492" y="106045"/>
                </a:lnTo>
                <a:lnTo>
                  <a:pt x="2463127" y="106045"/>
                </a:lnTo>
                <a:lnTo>
                  <a:pt x="2463127" y="147955"/>
                </a:lnTo>
                <a:lnTo>
                  <a:pt x="2462187" y="147955"/>
                </a:lnTo>
                <a:lnTo>
                  <a:pt x="2461628" y="149225"/>
                </a:lnTo>
                <a:lnTo>
                  <a:pt x="2460980" y="147955"/>
                </a:lnTo>
                <a:lnTo>
                  <a:pt x="2459786" y="147955"/>
                </a:lnTo>
                <a:lnTo>
                  <a:pt x="2460358" y="146685"/>
                </a:lnTo>
                <a:lnTo>
                  <a:pt x="2462199" y="146685"/>
                </a:lnTo>
                <a:lnTo>
                  <a:pt x="2463127" y="147955"/>
                </a:lnTo>
                <a:lnTo>
                  <a:pt x="2463127" y="106045"/>
                </a:lnTo>
                <a:lnTo>
                  <a:pt x="2462758" y="106045"/>
                </a:lnTo>
                <a:lnTo>
                  <a:pt x="2462758" y="111125"/>
                </a:lnTo>
                <a:lnTo>
                  <a:pt x="2462492" y="112395"/>
                </a:lnTo>
                <a:lnTo>
                  <a:pt x="2453589" y="112395"/>
                </a:lnTo>
                <a:lnTo>
                  <a:pt x="2453805" y="111125"/>
                </a:lnTo>
                <a:lnTo>
                  <a:pt x="2462758" y="111125"/>
                </a:lnTo>
                <a:lnTo>
                  <a:pt x="2462758" y="106045"/>
                </a:lnTo>
                <a:lnTo>
                  <a:pt x="2462326" y="106045"/>
                </a:lnTo>
                <a:lnTo>
                  <a:pt x="2457627" y="107315"/>
                </a:lnTo>
                <a:lnTo>
                  <a:pt x="2454960" y="107315"/>
                </a:lnTo>
                <a:lnTo>
                  <a:pt x="2450300" y="104775"/>
                </a:lnTo>
                <a:lnTo>
                  <a:pt x="2448242" y="104775"/>
                </a:lnTo>
                <a:lnTo>
                  <a:pt x="2448242" y="170815"/>
                </a:lnTo>
                <a:lnTo>
                  <a:pt x="2443619" y="170815"/>
                </a:lnTo>
                <a:lnTo>
                  <a:pt x="2442502" y="172085"/>
                </a:lnTo>
                <a:lnTo>
                  <a:pt x="2440394" y="172085"/>
                </a:lnTo>
                <a:lnTo>
                  <a:pt x="2440394" y="177165"/>
                </a:lnTo>
                <a:lnTo>
                  <a:pt x="2438171" y="177165"/>
                </a:lnTo>
                <a:lnTo>
                  <a:pt x="2438108" y="175895"/>
                </a:lnTo>
                <a:lnTo>
                  <a:pt x="2440101" y="175895"/>
                </a:lnTo>
                <a:lnTo>
                  <a:pt x="2440394" y="177165"/>
                </a:lnTo>
                <a:lnTo>
                  <a:pt x="2440394" y="172085"/>
                </a:lnTo>
                <a:lnTo>
                  <a:pt x="2438273" y="173355"/>
                </a:lnTo>
                <a:lnTo>
                  <a:pt x="2438019" y="175895"/>
                </a:lnTo>
                <a:lnTo>
                  <a:pt x="2436926" y="175895"/>
                </a:lnTo>
                <a:lnTo>
                  <a:pt x="2435415" y="174625"/>
                </a:lnTo>
                <a:lnTo>
                  <a:pt x="2427846" y="174625"/>
                </a:lnTo>
                <a:lnTo>
                  <a:pt x="2427846" y="205105"/>
                </a:lnTo>
                <a:lnTo>
                  <a:pt x="2427528" y="205105"/>
                </a:lnTo>
                <a:lnTo>
                  <a:pt x="2425369" y="206375"/>
                </a:lnTo>
                <a:lnTo>
                  <a:pt x="2423503" y="207645"/>
                </a:lnTo>
                <a:lnTo>
                  <a:pt x="2419121" y="206375"/>
                </a:lnTo>
                <a:lnTo>
                  <a:pt x="2405519" y="206375"/>
                </a:lnTo>
                <a:lnTo>
                  <a:pt x="2402992" y="205105"/>
                </a:lnTo>
                <a:lnTo>
                  <a:pt x="2401684" y="205105"/>
                </a:lnTo>
                <a:lnTo>
                  <a:pt x="2398941" y="206375"/>
                </a:lnTo>
                <a:lnTo>
                  <a:pt x="2397226" y="207645"/>
                </a:lnTo>
                <a:lnTo>
                  <a:pt x="2390495" y="206375"/>
                </a:lnTo>
                <a:lnTo>
                  <a:pt x="2385631" y="207645"/>
                </a:lnTo>
                <a:lnTo>
                  <a:pt x="2378049" y="206375"/>
                </a:lnTo>
                <a:lnTo>
                  <a:pt x="2375293" y="207645"/>
                </a:lnTo>
                <a:lnTo>
                  <a:pt x="2372550" y="205105"/>
                </a:lnTo>
                <a:lnTo>
                  <a:pt x="2372169" y="206375"/>
                </a:lnTo>
                <a:lnTo>
                  <a:pt x="2365629" y="206375"/>
                </a:lnTo>
                <a:lnTo>
                  <a:pt x="2360206" y="207645"/>
                </a:lnTo>
                <a:lnTo>
                  <a:pt x="2358428" y="206375"/>
                </a:lnTo>
                <a:lnTo>
                  <a:pt x="2355964" y="205105"/>
                </a:lnTo>
                <a:lnTo>
                  <a:pt x="2342007" y="205105"/>
                </a:lnTo>
                <a:lnTo>
                  <a:pt x="2342007" y="203835"/>
                </a:lnTo>
                <a:lnTo>
                  <a:pt x="2343366" y="203835"/>
                </a:lnTo>
                <a:lnTo>
                  <a:pt x="2344178" y="202565"/>
                </a:lnTo>
                <a:lnTo>
                  <a:pt x="2347353" y="201295"/>
                </a:lnTo>
                <a:lnTo>
                  <a:pt x="2349703" y="201295"/>
                </a:lnTo>
                <a:lnTo>
                  <a:pt x="2353056" y="203835"/>
                </a:lnTo>
                <a:lnTo>
                  <a:pt x="2397010" y="203835"/>
                </a:lnTo>
                <a:lnTo>
                  <a:pt x="2398699" y="202565"/>
                </a:lnTo>
                <a:lnTo>
                  <a:pt x="2399258" y="202565"/>
                </a:lnTo>
                <a:lnTo>
                  <a:pt x="2401608" y="203835"/>
                </a:lnTo>
                <a:lnTo>
                  <a:pt x="2403335" y="203835"/>
                </a:lnTo>
                <a:lnTo>
                  <a:pt x="2406180" y="202565"/>
                </a:lnTo>
                <a:lnTo>
                  <a:pt x="2407348" y="202565"/>
                </a:lnTo>
                <a:lnTo>
                  <a:pt x="2409380" y="203835"/>
                </a:lnTo>
                <a:lnTo>
                  <a:pt x="2427808" y="203835"/>
                </a:lnTo>
                <a:lnTo>
                  <a:pt x="2427846" y="205105"/>
                </a:lnTo>
                <a:lnTo>
                  <a:pt x="2427846" y="174625"/>
                </a:lnTo>
                <a:lnTo>
                  <a:pt x="2421001" y="174625"/>
                </a:lnTo>
                <a:lnTo>
                  <a:pt x="2420480" y="173355"/>
                </a:lnTo>
                <a:lnTo>
                  <a:pt x="2420848" y="172085"/>
                </a:lnTo>
                <a:lnTo>
                  <a:pt x="2422220" y="172085"/>
                </a:lnTo>
                <a:lnTo>
                  <a:pt x="2423909" y="170815"/>
                </a:lnTo>
                <a:lnTo>
                  <a:pt x="2424976" y="170815"/>
                </a:lnTo>
                <a:lnTo>
                  <a:pt x="2426576" y="169545"/>
                </a:lnTo>
                <a:lnTo>
                  <a:pt x="2447937" y="169545"/>
                </a:lnTo>
                <a:lnTo>
                  <a:pt x="2448242" y="170815"/>
                </a:lnTo>
                <a:lnTo>
                  <a:pt x="2448242" y="104775"/>
                </a:lnTo>
                <a:lnTo>
                  <a:pt x="2444712" y="106045"/>
                </a:lnTo>
                <a:lnTo>
                  <a:pt x="2443353" y="107315"/>
                </a:lnTo>
                <a:lnTo>
                  <a:pt x="2435237" y="107315"/>
                </a:lnTo>
                <a:lnTo>
                  <a:pt x="2435237" y="132715"/>
                </a:lnTo>
                <a:lnTo>
                  <a:pt x="2417064" y="132715"/>
                </a:lnTo>
                <a:lnTo>
                  <a:pt x="2417064" y="172085"/>
                </a:lnTo>
                <a:lnTo>
                  <a:pt x="2416683" y="172085"/>
                </a:lnTo>
                <a:lnTo>
                  <a:pt x="2415463" y="173355"/>
                </a:lnTo>
                <a:lnTo>
                  <a:pt x="2414816" y="172085"/>
                </a:lnTo>
                <a:lnTo>
                  <a:pt x="2413393" y="173355"/>
                </a:lnTo>
                <a:lnTo>
                  <a:pt x="2410091" y="173355"/>
                </a:lnTo>
                <a:lnTo>
                  <a:pt x="2408072" y="172085"/>
                </a:lnTo>
                <a:lnTo>
                  <a:pt x="2406878" y="172085"/>
                </a:lnTo>
                <a:lnTo>
                  <a:pt x="2404999" y="173355"/>
                </a:lnTo>
                <a:lnTo>
                  <a:pt x="2404287" y="174625"/>
                </a:lnTo>
                <a:lnTo>
                  <a:pt x="2402763" y="174625"/>
                </a:lnTo>
                <a:lnTo>
                  <a:pt x="2401976" y="173355"/>
                </a:lnTo>
                <a:lnTo>
                  <a:pt x="2403348" y="172085"/>
                </a:lnTo>
                <a:lnTo>
                  <a:pt x="2404249" y="170815"/>
                </a:lnTo>
                <a:lnTo>
                  <a:pt x="2416606" y="170815"/>
                </a:lnTo>
                <a:lnTo>
                  <a:pt x="2417064" y="172085"/>
                </a:lnTo>
                <a:lnTo>
                  <a:pt x="2417064" y="132715"/>
                </a:lnTo>
                <a:lnTo>
                  <a:pt x="2416848" y="132715"/>
                </a:lnTo>
                <a:lnTo>
                  <a:pt x="2417191" y="131445"/>
                </a:lnTo>
                <a:lnTo>
                  <a:pt x="2420683" y="131445"/>
                </a:lnTo>
                <a:lnTo>
                  <a:pt x="2422296" y="130175"/>
                </a:lnTo>
                <a:lnTo>
                  <a:pt x="2422791" y="130175"/>
                </a:lnTo>
                <a:lnTo>
                  <a:pt x="2425065" y="131445"/>
                </a:lnTo>
                <a:lnTo>
                  <a:pt x="2426792" y="131445"/>
                </a:lnTo>
                <a:lnTo>
                  <a:pt x="2429370" y="130175"/>
                </a:lnTo>
                <a:lnTo>
                  <a:pt x="2430259" y="130175"/>
                </a:lnTo>
                <a:lnTo>
                  <a:pt x="2432164" y="131445"/>
                </a:lnTo>
                <a:lnTo>
                  <a:pt x="2435009" y="131445"/>
                </a:lnTo>
                <a:lnTo>
                  <a:pt x="2435237" y="132715"/>
                </a:lnTo>
                <a:lnTo>
                  <a:pt x="2435237" y="107315"/>
                </a:lnTo>
                <a:lnTo>
                  <a:pt x="2433574" y="107315"/>
                </a:lnTo>
                <a:lnTo>
                  <a:pt x="2433574" y="113665"/>
                </a:lnTo>
                <a:lnTo>
                  <a:pt x="2429802" y="113665"/>
                </a:lnTo>
                <a:lnTo>
                  <a:pt x="2430208" y="112395"/>
                </a:lnTo>
                <a:lnTo>
                  <a:pt x="2432989" y="112395"/>
                </a:lnTo>
                <a:lnTo>
                  <a:pt x="2433574" y="113665"/>
                </a:lnTo>
                <a:lnTo>
                  <a:pt x="2433574" y="107315"/>
                </a:lnTo>
                <a:lnTo>
                  <a:pt x="2427935" y="107315"/>
                </a:lnTo>
                <a:lnTo>
                  <a:pt x="2427935" y="122555"/>
                </a:lnTo>
                <a:lnTo>
                  <a:pt x="2424239" y="122555"/>
                </a:lnTo>
                <a:lnTo>
                  <a:pt x="2424468" y="121285"/>
                </a:lnTo>
                <a:lnTo>
                  <a:pt x="2427744" y="121285"/>
                </a:lnTo>
                <a:lnTo>
                  <a:pt x="2427935" y="122555"/>
                </a:lnTo>
                <a:lnTo>
                  <a:pt x="2427935" y="107315"/>
                </a:lnTo>
                <a:lnTo>
                  <a:pt x="2422283" y="107315"/>
                </a:lnTo>
                <a:lnTo>
                  <a:pt x="2420886" y="106387"/>
                </a:lnTo>
                <a:lnTo>
                  <a:pt x="2420886" y="113665"/>
                </a:lnTo>
                <a:lnTo>
                  <a:pt x="2417076" y="113665"/>
                </a:lnTo>
                <a:lnTo>
                  <a:pt x="2417864" y="112395"/>
                </a:lnTo>
                <a:lnTo>
                  <a:pt x="2420531" y="112395"/>
                </a:lnTo>
                <a:lnTo>
                  <a:pt x="2420886" y="113665"/>
                </a:lnTo>
                <a:lnTo>
                  <a:pt x="2420886" y="106387"/>
                </a:lnTo>
                <a:lnTo>
                  <a:pt x="2420378" y="106045"/>
                </a:lnTo>
                <a:lnTo>
                  <a:pt x="2411653" y="106045"/>
                </a:lnTo>
                <a:lnTo>
                  <a:pt x="2411653" y="113665"/>
                </a:lnTo>
                <a:lnTo>
                  <a:pt x="2409075" y="113665"/>
                </a:lnTo>
                <a:lnTo>
                  <a:pt x="2408898" y="112395"/>
                </a:lnTo>
                <a:lnTo>
                  <a:pt x="2409444" y="111125"/>
                </a:lnTo>
                <a:lnTo>
                  <a:pt x="2410002" y="111125"/>
                </a:lnTo>
                <a:lnTo>
                  <a:pt x="2411107" y="112395"/>
                </a:lnTo>
                <a:lnTo>
                  <a:pt x="2411463" y="112395"/>
                </a:lnTo>
                <a:lnTo>
                  <a:pt x="2411653" y="113665"/>
                </a:lnTo>
                <a:lnTo>
                  <a:pt x="2411653" y="106045"/>
                </a:lnTo>
                <a:lnTo>
                  <a:pt x="2410625" y="106045"/>
                </a:lnTo>
                <a:lnTo>
                  <a:pt x="2409469" y="104775"/>
                </a:lnTo>
                <a:lnTo>
                  <a:pt x="2406662" y="103505"/>
                </a:lnTo>
                <a:lnTo>
                  <a:pt x="2404986" y="103505"/>
                </a:lnTo>
                <a:lnTo>
                  <a:pt x="2404986" y="113665"/>
                </a:lnTo>
                <a:lnTo>
                  <a:pt x="2402217" y="113665"/>
                </a:lnTo>
                <a:lnTo>
                  <a:pt x="2402167" y="112395"/>
                </a:lnTo>
                <a:lnTo>
                  <a:pt x="2403411" y="112395"/>
                </a:lnTo>
                <a:lnTo>
                  <a:pt x="2403843" y="111125"/>
                </a:lnTo>
                <a:lnTo>
                  <a:pt x="2404427" y="111125"/>
                </a:lnTo>
                <a:lnTo>
                  <a:pt x="2404783" y="112395"/>
                </a:lnTo>
                <a:lnTo>
                  <a:pt x="2404986" y="113665"/>
                </a:lnTo>
                <a:lnTo>
                  <a:pt x="2404986" y="103505"/>
                </a:lnTo>
                <a:lnTo>
                  <a:pt x="2404808" y="103505"/>
                </a:lnTo>
                <a:lnTo>
                  <a:pt x="2401849" y="104775"/>
                </a:lnTo>
                <a:lnTo>
                  <a:pt x="2400922" y="104775"/>
                </a:lnTo>
                <a:lnTo>
                  <a:pt x="2398890" y="107315"/>
                </a:lnTo>
                <a:lnTo>
                  <a:pt x="2398763" y="107315"/>
                </a:lnTo>
                <a:lnTo>
                  <a:pt x="2397328" y="106299"/>
                </a:lnTo>
                <a:lnTo>
                  <a:pt x="2397328" y="172085"/>
                </a:lnTo>
                <a:lnTo>
                  <a:pt x="2392311" y="174625"/>
                </a:lnTo>
                <a:lnTo>
                  <a:pt x="2390559" y="174625"/>
                </a:lnTo>
                <a:lnTo>
                  <a:pt x="2387955" y="173355"/>
                </a:lnTo>
                <a:lnTo>
                  <a:pt x="2387142" y="173355"/>
                </a:lnTo>
                <a:lnTo>
                  <a:pt x="2385466" y="174625"/>
                </a:lnTo>
                <a:lnTo>
                  <a:pt x="2384628" y="174625"/>
                </a:lnTo>
                <a:lnTo>
                  <a:pt x="2382951" y="173355"/>
                </a:lnTo>
                <a:lnTo>
                  <a:pt x="2382482" y="173355"/>
                </a:lnTo>
                <a:lnTo>
                  <a:pt x="2382482" y="200025"/>
                </a:lnTo>
                <a:lnTo>
                  <a:pt x="2380145" y="200025"/>
                </a:lnTo>
                <a:lnTo>
                  <a:pt x="2380589" y="198755"/>
                </a:lnTo>
                <a:lnTo>
                  <a:pt x="2382266" y="198755"/>
                </a:lnTo>
                <a:lnTo>
                  <a:pt x="2382482" y="200025"/>
                </a:lnTo>
                <a:lnTo>
                  <a:pt x="2382482" y="173355"/>
                </a:lnTo>
                <a:lnTo>
                  <a:pt x="2382151" y="173355"/>
                </a:lnTo>
                <a:lnTo>
                  <a:pt x="2380424" y="172085"/>
                </a:lnTo>
                <a:lnTo>
                  <a:pt x="2379522" y="172085"/>
                </a:lnTo>
                <a:lnTo>
                  <a:pt x="2378125" y="173355"/>
                </a:lnTo>
                <a:lnTo>
                  <a:pt x="2377592" y="173355"/>
                </a:lnTo>
                <a:lnTo>
                  <a:pt x="2376309" y="174625"/>
                </a:lnTo>
                <a:lnTo>
                  <a:pt x="2373376" y="174625"/>
                </a:lnTo>
                <a:lnTo>
                  <a:pt x="2372855" y="173355"/>
                </a:lnTo>
                <a:lnTo>
                  <a:pt x="2372652" y="173355"/>
                </a:lnTo>
                <a:lnTo>
                  <a:pt x="2372436" y="172085"/>
                </a:lnTo>
                <a:lnTo>
                  <a:pt x="2372690" y="172085"/>
                </a:lnTo>
                <a:lnTo>
                  <a:pt x="2374214" y="170815"/>
                </a:lnTo>
                <a:lnTo>
                  <a:pt x="2378913" y="170815"/>
                </a:lnTo>
                <a:lnTo>
                  <a:pt x="2381008" y="169545"/>
                </a:lnTo>
                <a:lnTo>
                  <a:pt x="2381923" y="169545"/>
                </a:lnTo>
                <a:lnTo>
                  <a:pt x="2385250" y="172085"/>
                </a:lnTo>
                <a:lnTo>
                  <a:pt x="2387828" y="170815"/>
                </a:lnTo>
                <a:lnTo>
                  <a:pt x="2390978" y="169545"/>
                </a:lnTo>
                <a:lnTo>
                  <a:pt x="2395067" y="169545"/>
                </a:lnTo>
                <a:lnTo>
                  <a:pt x="2397214" y="172085"/>
                </a:lnTo>
                <a:lnTo>
                  <a:pt x="2397328" y="106299"/>
                </a:lnTo>
                <a:lnTo>
                  <a:pt x="2396972" y="106045"/>
                </a:lnTo>
                <a:lnTo>
                  <a:pt x="2391537" y="106045"/>
                </a:lnTo>
                <a:lnTo>
                  <a:pt x="2391537" y="132715"/>
                </a:lnTo>
                <a:lnTo>
                  <a:pt x="2387600" y="132715"/>
                </a:lnTo>
                <a:lnTo>
                  <a:pt x="2388082" y="131445"/>
                </a:lnTo>
                <a:lnTo>
                  <a:pt x="2391156" y="131445"/>
                </a:lnTo>
                <a:lnTo>
                  <a:pt x="2391537" y="132715"/>
                </a:lnTo>
                <a:lnTo>
                  <a:pt x="2391537" y="106045"/>
                </a:lnTo>
                <a:lnTo>
                  <a:pt x="2387955" y="106045"/>
                </a:lnTo>
                <a:lnTo>
                  <a:pt x="2387955" y="114935"/>
                </a:lnTo>
                <a:lnTo>
                  <a:pt x="2387536" y="116205"/>
                </a:lnTo>
                <a:lnTo>
                  <a:pt x="2386965" y="116205"/>
                </a:lnTo>
                <a:lnTo>
                  <a:pt x="2386088" y="114935"/>
                </a:lnTo>
                <a:lnTo>
                  <a:pt x="2387955" y="114935"/>
                </a:lnTo>
                <a:lnTo>
                  <a:pt x="2387955" y="106045"/>
                </a:lnTo>
                <a:lnTo>
                  <a:pt x="2379522" y="106045"/>
                </a:lnTo>
                <a:lnTo>
                  <a:pt x="2379522" y="122555"/>
                </a:lnTo>
                <a:lnTo>
                  <a:pt x="2379294" y="123825"/>
                </a:lnTo>
                <a:lnTo>
                  <a:pt x="2378278" y="123825"/>
                </a:lnTo>
                <a:lnTo>
                  <a:pt x="2377770" y="122555"/>
                </a:lnTo>
                <a:lnTo>
                  <a:pt x="2379522" y="122555"/>
                </a:lnTo>
                <a:lnTo>
                  <a:pt x="2379522" y="106045"/>
                </a:lnTo>
                <a:lnTo>
                  <a:pt x="2376894" y="106045"/>
                </a:lnTo>
                <a:lnTo>
                  <a:pt x="2376894" y="132715"/>
                </a:lnTo>
                <a:lnTo>
                  <a:pt x="2371280" y="132715"/>
                </a:lnTo>
                <a:lnTo>
                  <a:pt x="2371433" y="131445"/>
                </a:lnTo>
                <a:lnTo>
                  <a:pt x="2376297" y="131445"/>
                </a:lnTo>
                <a:lnTo>
                  <a:pt x="2376894" y="132715"/>
                </a:lnTo>
                <a:lnTo>
                  <a:pt x="2376894" y="106045"/>
                </a:lnTo>
                <a:lnTo>
                  <a:pt x="2371407" y="106045"/>
                </a:lnTo>
                <a:lnTo>
                  <a:pt x="2371407" y="113665"/>
                </a:lnTo>
                <a:lnTo>
                  <a:pt x="2369616" y="113665"/>
                </a:lnTo>
                <a:lnTo>
                  <a:pt x="2369616" y="172085"/>
                </a:lnTo>
                <a:lnTo>
                  <a:pt x="2369096" y="172085"/>
                </a:lnTo>
                <a:lnTo>
                  <a:pt x="2368219" y="173355"/>
                </a:lnTo>
                <a:lnTo>
                  <a:pt x="2367699" y="172085"/>
                </a:lnTo>
                <a:lnTo>
                  <a:pt x="2368016" y="170815"/>
                </a:lnTo>
                <a:lnTo>
                  <a:pt x="2369235" y="170815"/>
                </a:lnTo>
                <a:lnTo>
                  <a:pt x="2369616" y="172085"/>
                </a:lnTo>
                <a:lnTo>
                  <a:pt x="2369616" y="113665"/>
                </a:lnTo>
                <a:lnTo>
                  <a:pt x="2367445" y="113665"/>
                </a:lnTo>
                <a:lnTo>
                  <a:pt x="2367737" y="112395"/>
                </a:lnTo>
                <a:lnTo>
                  <a:pt x="2370937" y="112395"/>
                </a:lnTo>
                <a:lnTo>
                  <a:pt x="2371407" y="113665"/>
                </a:lnTo>
                <a:lnTo>
                  <a:pt x="2371407" y="106045"/>
                </a:lnTo>
                <a:lnTo>
                  <a:pt x="2363876" y="106045"/>
                </a:lnTo>
                <a:lnTo>
                  <a:pt x="2361958" y="107048"/>
                </a:lnTo>
                <a:lnTo>
                  <a:pt x="2361958" y="113665"/>
                </a:lnTo>
                <a:lnTo>
                  <a:pt x="2358707" y="113665"/>
                </a:lnTo>
                <a:lnTo>
                  <a:pt x="2358707" y="173355"/>
                </a:lnTo>
                <a:lnTo>
                  <a:pt x="2358250" y="174625"/>
                </a:lnTo>
                <a:lnTo>
                  <a:pt x="2351417" y="174625"/>
                </a:lnTo>
                <a:lnTo>
                  <a:pt x="2349538" y="173355"/>
                </a:lnTo>
                <a:lnTo>
                  <a:pt x="2348166" y="172085"/>
                </a:lnTo>
                <a:lnTo>
                  <a:pt x="2344775" y="170815"/>
                </a:lnTo>
                <a:lnTo>
                  <a:pt x="2343937" y="170815"/>
                </a:lnTo>
                <a:lnTo>
                  <a:pt x="2341435" y="173355"/>
                </a:lnTo>
                <a:lnTo>
                  <a:pt x="2341549" y="174625"/>
                </a:lnTo>
                <a:lnTo>
                  <a:pt x="2342997" y="175895"/>
                </a:lnTo>
                <a:lnTo>
                  <a:pt x="2345842" y="175895"/>
                </a:lnTo>
                <a:lnTo>
                  <a:pt x="2347125" y="177165"/>
                </a:lnTo>
                <a:lnTo>
                  <a:pt x="2346604" y="177165"/>
                </a:lnTo>
                <a:lnTo>
                  <a:pt x="2344483" y="178435"/>
                </a:lnTo>
                <a:lnTo>
                  <a:pt x="2340254" y="178435"/>
                </a:lnTo>
                <a:lnTo>
                  <a:pt x="2340254" y="177165"/>
                </a:lnTo>
                <a:lnTo>
                  <a:pt x="2338641" y="177165"/>
                </a:lnTo>
                <a:lnTo>
                  <a:pt x="2338641" y="205105"/>
                </a:lnTo>
                <a:lnTo>
                  <a:pt x="2300020" y="205105"/>
                </a:lnTo>
                <a:lnTo>
                  <a:pt x="2300147" y="203835"/>
                </a:lnTo>
                <a:lnTo>
                  <a:pt x="2315959" y="203835"/>
                </a:lnTo>
                <a:lnTo>
                  <a:pt x="2317089" y="202565"/>
                </a:lnTo>
                <a:lnTo>
                  <a:pt x="2319363" y="202565"/>
                </a:lnTo>
                <a:lnTo>
                  <a:pt x="2320442" y="203835"/>
                </a:lnTo>
                <a:lnTo>
                  <a:pt x="2334298" y="203835"/>
                </a:lnTo>
                <a:lnTo>
                  <a:pt x="2336596" y="202565"/>
                </a:lnTo>
                <a:lnTo>
                  <a:pt x="2337600" y="202565"/>
                </a:lnTo>
                <a:lnTo>
                  <a:pt x="2338641" y="205105"/>
                </a:lnTo>
                <a:lnTo>
                  <a:pt x="2338641" y="177165"/>
                </a:lnTo>
                <a:lnTo>
                  <a:pt x="2333129" y="177165"/>
                </a:lnTo>
                <a:lnTo>
                  <a:pt x="2333421" y="175895"/>
                </a:lnTo>
                <a:lnTo>
                  <a:pt x="2336622" y="175895"/>
                </a:lnTo>
                <a:lnTo>
                  <a:pt x="2338400" y="174625"/>
                </a:lnTo>
                <a:lnTo>
                  <a:pt x="2339225" y="174625"/>
                </a:lnTo>
                <a:lnTo>
                  <a:pt x="2339467" y="172085"/>
                </a:lnTo>
                <a:lnTo>
                  <a:pt x="2339581" y="170815"/>
                </a:lnTo>
                <a:lnTo>
                  <a:pt x="2340546" y="169545"/>
                </a:lnTo>
                <a:lnTo>
                  <a:pt x="2352789" y="169545"/>
                </a:lnTo>
                <a:lnTo>
                  <a:pt x="2354491" y="170815"/>
                </a:lnTo>
                <a:lnTo>
                  <a:pt x="2354961" y="170815"/>
                </a:lnTo>
                <a:lnTo>
                  <a:pt x="2358326" y="169545"/>
                </a:lnTo>
                <a:lnTo>
                  <a:pt x="2358021" y="172085"/>
                </a:lnTo>
                <a:lnTo>
                  <a:pt x="2358275" y="172085"/>
                </a:lnTo>
                <a:lnTo>
                  <a:pt x="2358707" y="173355"/>
                </a:lnTo>
                <a:lnTo>
                  <a:pt x="2358707" y="113665"/>
                </a:lnTo>
                <a:lnTo>
                  <a:pt x="2358199" y="113665"/>
                </a:lnTo>
                <a:lnTo>
                  <a:pt x="2359202" y="112395"/>
                </a:lnTo>
                <a:lnTo>
                  <a:pt x="2361234" y="112395"/>
                </a:lnTo>
                <a:lnTo>
                  <a:pt x="2361958" y="113665"/>
                </a:lnTo>
                <a:lnTo>
                  <a:pt x="2361958" y="107048"/>
                </a:lnTo>
                <a:lnTo>
                  <a:pt x="2361425" y="107315"/>
                </a:lnTo>
                <a:lnTo>
                  <a:pt x="2360472" y="107315"/>
                </a:lnTo>
                <a:lnTo>
                  <a:pt x="2358567" y="106045"/>
                </a:lnTo>
                <a:lnTo>
                  <a:pt x="2352535" y="106045"/>
                </a:lnTo>
                <a:lnTo>
                  <a:pt x="2352535" y="113665"/>
                </a:lnTo>
                <a:lnTo>
                  <a:pt x="2350262" y="113665"/>
                </a:lnTo>
                <a:lnTo>
                  <a:pt x="2348014" y="114935"/>
                </a:lnTo>
                <a:lnTo>
                  <a:pt x="2345359" y="114935"/>
                </a:lnTo>
                <a:lnTo>
                  <a:pt x="2344763" y="113665"/>
                </a:lnTo>
                <a:lnTo>
                  <a:pt x="2343378" y="113665"/>
                </a:lnTo>
                <a:lnTo>
                  <a:pt x="2343454" y="112395"/>
                </a:lnTo>
                <a:lnTo>
                  <a:pt x="2345156" y="111125"/>
                </a:lnTo>
                <a:lnTo>
                  <a:pt x="2348649" y="111125"/>
                </a:lnTo>
                <a:lnTo>
                  <a:pt x="2350135" y="112395"/>
                </a:lnTo>
                <a:lnTo>
                  <a:pt x="2352294" y="112395"/>
                </a:lnTo>
                <a:lnTo>
                  <a:pt x="2352535" y="113665"/>
                </a:lnTo>
                <a:lnTo>
                  <a:pt x="2352535" y="106045"/>
                </a:lnTo>
                <a:lnTo>
                  <a:pt x="2334933" y="106045"/>
                </a:lnTo>
                <a:lnTo>
                  <a:pt x="2334933" y="113665"/>
                </a:lnTo>
                <a:lnTo>
                  <a:pt x="2331059" y="113665"/>
                </a:lnTo>
                <a:lnTo>
                  <a:pt x="2330996" y="112395"/>
                </a:lnTo>
                <a:lnTo>
                  <a:pt x="2331491" y="112395"/>
                </a:lnTo>
                <a:lnTo>
                  <a:pt x="2332418" y="111125"/>
                </a:lnTo>
                <a:lnTo>
                  <a:pt x="2332901" y="111125"/>
                </a:lnTo>
                <a:lnTo>
                  <a:pt x="2334323" y="112395"/>
                </a:lnTo>
                <a:lnTo>
                  <a:pt x="2334933" y="113665"/>
                </a:lnTo>
                <a:lnTo>
                  <a:pt x="2334933" y="106045"/>
                </a:lnTo>
                <a:lnTo>
                  <a:pt x="2324176" y="106045"/>
                </a:lnTo>
                <a:lnTo>
                  <a:pt x="2324176" y="113665"/>
                </a:lnTo>
                <a:lnTo>
                  <a:pt x="2322182" y="113665"/>
                </a:lnTo>
                <a:lnTo>
                  <a:pt x="2322182" y="177165"/>
                </a:lnTo>
                <a:lnTo>
                  <a:pt x="2321674" y="177165"/>
                </a:lnTo>
                <a:lnTo>
                  <a:pt x="2319388" y="178435"/>
                </a:lnTo>
                <a:lnTo>
                  <a:pt x="2318245" y="177165"/>
                </a:lnTo>
                <a:lnTo>
                  <a:pt x="2316746" y="177165"/>
                </a:lnTo>
                <a:lnTo>
                  <a:pt x="2316035" y="175895"/>
                </a:lnTo>
                <a:lnTo>
                  <a:pt x="2315324" y="174625"/>
                </a:lnTo>
                <a:lnTo>
                  <a:pt x="2311184" y="174625"/>
                </a:lnTo>
                <a:lnTo>
                  <a:pt x="2310828" y="173355"/>
                </a:lnTo>
                <a:lnTo>
                  <a:pt x="2320366" y="173355"/>
                </a:lnTo>
                <a:lnTo>
                  <a:pt x="2321014" y="174625"/>
                </a:lnTo>
                <a:lnTo>
                  <a:pt x="2322182" y="177165"/>
                </a:lnTo>
                <a:lnTo>
                  <a:pt x="2322182" y="113665"/>
                </a:lnTo>
                <a:lnTo>
                  <a:pt x="2320188" y="113665"/>
                </a:lnTo>
                <a:lnTo>
                  <a:pt x="2320188" y="170815"/>
                </a:lnTo>
                <a:lnTo>
                  <a:pt x="2317915" y="170815"/>
                </a:lnTo>
                <a:lnTo>
                  <a:pt x="2318283" y="169545"/>
                </a:lnTo>
                <a:lnTo>
                  <a:pt x="2319845" y="169545"/>
                </a:lnTo>
                <a:lnTo>
                  <a:pt x="2320188" y="170815"/>
                </a:lnTo>
                <a:lnTo>
                  <a:pt x="2320188" y="113665"/>
                </a:lnTo>
                <a:lnTo>
                  <a:pt x="2319807" y="113665"/>
                </a:lnTo>
                <a:lnTo>
                  <a:pt x="2319959" y="112395"/>
                </a:lnTo>
                <a:lnTo>
                  <a:pt x="2320315" y="112395"/>
                </a:lnTo>
                <a:lnTo>
                  <a:pt x="2321280" y="111125"/>
                </a:lnTo>
                <a:lnTo>
                  <a:pt x="2321801" y="111125"/>
                </a:lnTo>
                <a:lnTo>
                  <a:pt x="2323236" y="112395"/>
                </a:lnTo>
                <a:lnTo>
                  <a:pt x="2324176" y="113665"/>
                </a:lnTo>
                <a:lnTo>
                  <a:pt x="2324176" y="106045"/>
                </a:lnTo>
                <a:lnTo>
                  <a:pt x="2312911" y="106045"/>
                </a:lnTo>
                <a:lnTo>
                  <a:pt x="2312911" y="113665"/>
                </a:lnTo>
                <a:lnTo>
                  <a:pt x="2310650" y="113665"/>
                </a:lnTo>
                <a:lnTo>
                  <a:pt x="2311412" y="112395"/>
                </a:lnTo>
                <a:lnTo>
                  <a:pt x="2312555" y="112395"/>
                </a:lnTo>
                <a:lnTo>
                  <a:pt x="2312911" y="113665"/>
                </a:lnTo>
                <a:lnTo>
                  <a:pt x="2312911" y="106045"/>
                </a:lnTo>
                <a:lnTo>
                  <a:pt x="2305520" y="106045"/>
                </a:lnTo>
                <a:lnTo>
                  <a:pt x="2305520" y="170815"/>
                </a:lnTo>
                <a:lnTo>
                  <a:pt x="2305100" y="170815"/>
                </a:lnTo>
                <a:lnTo>
                  <a:pt x="2304072" y="172085"/>
                </a:lnTo>
                <a:lnTo>
                  <a:pt x="2302179" y="172085"/>
                </a:lnTo>
                <a:lnTo>
                  <a:pt x="2301367" y="170815"/>
                </a:lnTo>
                <a:lnTo>
                  <a:pt x="2300046" y="170815"/>
                </a:lnTo>
                <a:lnTo>
                  <a:pt x="2299957" y="169545"/>
                </a:lnTo>
                <a:lnTo>
                  <a:pt x="2305253" y="169545"/>
                </a:lnTo>
                <a:lnTo>
                  <a:pt x="2305520" y="170815"/>
                </a:lnTo>
                <a:lnTo>
                  <a:pt x="2305520" y="106045"/>
                </a:lnTo>
                <a:lnTo>
                  <a:pt x="2302192" y="106045"/>
                </a:lnTo>
                <a:lnTo>
                  <a:pt x="2301710" y="105968"/>
                </a:lnTo>
                <a:lnTo>
                  <a:pt x="2301710" y="113665"/>
                </a:lnTo>
                <a:lnTo>
                  <a:pt x="2298230" y="113665"/>
                </a:lnTo>
                <a:lnTo>
                  <a:pt x="2298649" y="112395"/>
                </a:lnTo>
                <a:lnTo>
                  <a:pt x="2301265" y="112395"/>
                </a:lnTo>
                <a:lnTo>
                  <a:pt x="2301710" y="113665"/>
                </a:lnTo>
                <a:lnTo>
                  <a:pt x="2301710" y="105968"/>
                </a:lnTo>
                <a:lnTo>
                  <a:pt x="2296960" y="105143"/>
                </a:lnTo>
                <a:lnTo>
                  <a:pt x="2296960" y="203835"/>
                </a:lnTo>
                <a:lnTo>
                  <a:pt x="2296718" y="205105"/>
                </a:lnTo>
                <a:lnTo>
                  <a:pt x="2294064" y="205105"/>
                </a:lnTo>
                <a:lnTo>
                  <a:pt x="2293467" y="203835"/>
                </a:lnTo>
                <a:lnTo>
                  <a:pt x="2294204" y="203835"/>
                </a:lnTo>
                <a:lnTo>
                  <a:pt x="2294966" y="202565"/>
                </a:lnTo>
                <a:lnTo>
                  <a:pt x="2296744" y="202565"/>
                </a:lnTo>
                <a:lnTo>
                  <a:pt x="2296960" y="203835"/>
                </a:lnTo>
                <a:lnTo>
                  <a:pt x="2296960" y="105143"/>
                </a:lnTo>
                <a:lnTo>
                  <a:pt x="2294864" y="104775"/>
                </a:lnTo>
                <a:lnTo>
                  <a:pt x="2294407" y="104775"/>
                </a:lnTo>
                <a:lnTo>
                  <a:pt x="2294407" y="173355"/>
                </a:lnTo>
                <a:lnTo>
                  <a:pt x="2293975" y="174625"/>
                </a:lnTo>
                <a:lnTo>
                  <a:pt x="2293416" y="174625"/>
                </a:lnTo>
                <a:lnTo>
                  <a:pt x="2293416" y="203835"/>
                </a:lnTo>
                <a:lnTo>
                  <a:pt x="2292350" y="203835"/>
                </a:lnTo>
                <a:lnTo>
                  <a:pt x="2291080" y="205105"/>
                </a:lnTo>
                <a:lnTo>
                  <a:pt x="2272652" y="205105"/>
                </a:lnTo>
                <a:lnTo>
                  <a:pt x="2272652" y="210185"/>
                </a:lnTo>
                <a:lnTo>
                  <a:pt x="2264194" y="210185"/>
                </a:lnTo>
                <a:lnTo>
                  <a:pt x="2263317" y="211455"/>
                </a:lnTo>
                <a:lnTo>
                  <a:pt x="2259355" y="211455"/>
                </a:lnTo>
                <a:lnTo>
                  <a:pt x="2258745" y="210185"/>
                </a:lnTo>
                <a:lnTo>
                  <a:pt x="2256205" y="211455"/>
                </a:lnTo>
                <a:lnTo>
                  <a:pt x="2254161" y="212725"/>
                </a:lnTo>
                <a:lnTo>
                  <a:pt x="2250122" y="212725"/>
                </a:lnTo>
                <a:lnTo>
                  <a:pt x="2248420" y="211455"/>
                </a:lnTo>
                <a:lnTo>
                  <a:pt x="2245652" y="210185"/>
                </a:lnTo>
                <a:lnTo>
                  <a:pt x="2244356" y="210185"/>
                </a:lnTo>
                <a:lnTo>
                  <a:pt x="2242045" y="211455"/>
                </a:lnTo>
                <a:lnTo>
                  <a:pt x="2240965" y="211455"/>
                </a:lnTo>
                <a:lnTo>
                  <a:pt x="2239010" y="210185"/>
                </a:lnTo>
                <a:lnTo>
                  <a:pt x="2217978" y="210185"/>
                </a:lnTo>
                <a:lnTo>
                  <a:pt x="2217166" y="211455"/>
                </a:lnTo>
                <a:lnTo>
                  <a:pt x="2213521" y="211455"/>
                </a:lnTo>
                <a:lnTo>
                  <a:pt x="2212327" y="210185"/>
                </a:lnTo>
                <a:lnTo>
                  <a:pt x="2192731" y="210185"/>
                </a:lnTo>
                <a:lnTo>
                  <a:pt x="2192731" y="222885"/>
                </a:lnTo>
                <a:lnTo>
                  <a:pt x="2191893" y="222885"/>
                </a:lnTo>
                <a:lnTo>
                  <a:pt x="2191893" y="271145"/>
                </a:lnTo>
                <a:lnTo>
                  <a:pt x="2191410" y="272415"/>
                </a:lnTo>
                <a:lnTo>
                  <a:pt x="2184577" y="272415"/>
                </a:lnTo>
                <a:lnTo>
                  <a:pt x="2184577" y="280035"/>
                </a:lnTo>
                <a:lnTo>
                  <a:pt x="2184311" y="281305"/>
                </a:lnTo>
                <a:lnTo>
                  <a:pt x="2184158" y="281305"/>
                </a:lnTo>
                <a:lnTo>
                  <a:pt x="2183384" y="282575"/>
                </a:lnTo>
                <a:lnTo>
                  <a:pt x="2176856" y="282575"/>
                </a:lnTo>
                <a:lnTo>
                  <a:pt x="2174633" y="281305"/>
                </a:lnTo>
                <a:lnTo>
                  <a:pt x="2173706" y="281305"/>
                </a:lnTo>
                <a:lnTo>
                  <a:pt x="2171776" y="282575"/>
                </a:lnTo>
                <a:lnTo>
                  <a:pt x="2165083" y="282575"/>
                </a:lnTo>
                <a:lnTo>
                  <a:pt x="2162556" y="281305"/>
                </a:lnTo>
                <a:lnTo>
                  <a:pt x="2161933" y="281305"/>
                </a:lnTo>
                <a:lnTo>
                  <a:pt x="2160498" y="282575"/>
                </a:lnTo>
                <a:lnTo>
                  <a:pt x="2159546" y="282575"/>
                </a:lnTo>
                <a:lnTo>
                  <a:pt x="2157298" y="281305"/>
                </a:lnTo>
                <a:lnTo>
                  <a:pt x="2140915" y="281305"/>
                </a:lnTo>
                <a:lnTo>
                  <a:pt x="2140458" y="280035"/>
                </a:lnTo>
                <a:lnTo>
                  <a:pt x="2140623" y="280035"/>
                </a:lnTo>
                <a:lnTo>
                  <a:pt x="2141461" y="278765"/>
                </a:lnTo>
                <a:lnTo>
                  <a:pt x="2141956" y="278765"/>
                </a:lnTo>
                <a:lnTo>
                  <a:pt x="2144674" y="277495"/>
                </a:lnTo>
                <a:lnTo>
                  <a:pt x="2146820" y="278765"/>
                </a:lnTo>
                <a:lnTo>
                  <a:pt x="2150173" y="277495"/>
                </a:lnTo>
                <a:lnTo>
                  <a:pt x="2152624" y="277495"/>
                </a:lnTo>
                <a:lnTo>
                  <a:pt x="2152904" y="276225"/>
                </a:lnTo>
                <a:lnTo>
                  <a:pt x="2158542" y="276225"/>
                </a:lnTo>
                <a:lnTo>
                  <a:pt x="2160994" y="277495"/>
                </a:lnTo>
                <a:lnTo>
                  <a:pt x="2164613" y="277495"/>
                </a:lnTo>
                <a:lnTo>
                  <a:pt x="2166378" y="278765"/>
                </a:lnTo>
                <a:lnTo>
                  <a:pt x="2168499" y="278765"/>
                </a:lnTo>
                <a:lnTo>
                  <a:pt x="2169160" y="280035"/>
                </a:lnTo>
                <a:lnTo>
                  <a:pt x="2184577" y="280035"/>
                </a:lnTo>
                <a:lnTo>
                  <a:pt x="2184577" y="272415"/>
                </a:lnTo>
                <a:lnTo>
                  <a:pt x="2173706" y="272415"/>
                </a:lnTo>
                <a:lnTo>
                  <a:pt x="2173427" y="271145"/>
                </a:lnTo>
                <a:lnTo>
                  <a:pt x="2191893" y="271145"/>
                </a:lnTo>
                <a:lnTo>
                  <a:pt x="2191893" y="222885"/>
                </a:lnTo>
                <a:lnTo>
                  <a:pt x="2181517" y="222885"/>
                </a:lnTo>
                <a:lnTo>
                  <a:pt x="2178647" y="224155"/>
                </a:lnTo>
                <a:lnTo>
                  <a:pt x="2177199" y="224155"/>
                </a:lnTo>
                <a:lnTo>
                  <a:pt x="2174646" y="222885"/>
                </a:lnTo>
                <a:lnTo>
                  <a:pt x="2171649" y="222885"/>
                </a:lnTo>
                <a:lnTo>
                  <a:pt x="2170201" y="224155"/>
                </a:lnTo>
                <a:lnTo>
                  <a:pt x="2169096" y="224155"/>
                </a:lnTo>
                <a:lnTo>
                  <a:pt x="2167432" y="222885"/>
                </a:lnTo>
                <a:lnTo>
                  <a:pt x="2165312" y="222885"/>
                </a:lnTo>
                <a:lnTo>
                  <a:pt x="2164524" y="224155"/>
                </a:lnTo>
                <a:lnTo>
                  <a:pt x="2161248" y="224155"/>
                </a:lnTo>
                <a:lnTo>
                  <a:pt x="2159089" y="222885"/>
                </a:lnTo>
                <a:lnTo>
                  <a:pt x="2153450" y="222885"/>
                </a:lnTo>
                <a:lnTo>
                  <a:pt x="2153450" y="269875"/>
                </a:lnTo>
                <a:lnTo>
                  <a:pt x="2152980" y="271145"/>
                </a:lnTo>
                <a:lnTo>
                  <a:pt x="2140102" y="271145"/>
                </a:lnTo>
                <a:lnTo>
                  <a:pt x="2137219" y="269875"/>
                </a:lnTo>
                <a:lnTo>
                  <a:pt x="2142782" y="269875"/>
                </a:lnTo>
                <a:lnTo>
                  <a:pt x="2147608" y="268605"/>
                </a:lnTo>
                <a:lnTo>
                  <a:pt x="2153183" y="269875"/>
                </a:lnTo>
                <a:lnTo>
                  <a:pt x="2153450" y="269875"/>
                </a:lnTo>
                <a:lnTo>
                  <a:pt x="2153450" y="222885"/>
                </a:lnTo>
                <a:lnTo>
                  <a:pt x="2151862" y="222885"/>
                </a:lnTo>
                <a:lnTo>
                  <a:pt x="2149322" y="224155"/>
                </a:lnTo>
                <a:lnTo>
                  <a:pt x="2147290" y="224155"/>
                </a:lnTo>
                <a:lnTo>
                  <a:pt x="2144141" y="222885"/>
                </a:lnTo>
                <a:lnTo>
                  <a:pt x="2138705" y="222885"/>
                </a:lnTo>
                <a:lnTo>
                  <a:pt x="2136762" y="221615"/>
                </a:lnTo>
                <a:lnTo>
                  <a:pt x="2132533" y="221615"/>
                </a:lnTo>
                <a:lnTo>
                  <a:pt x="2131301" y="221589"/>
                </a:lnTo>
                <a:lnTo>
                  <a:pt x="2131301" y="269875"/>
                </a:lnTo>
                <a:lnTo>
                  <a:pt x="2131161" y="269875"/>
                </a:lnTo>
                <a:lnTo>
                  <a:pt x="2130729" y="271145"/>
                </a:lnTo>
                <a:lnTo>
                  <a:pt x="2121001" y="271145"/>
                </a:lnTo>
                <a:lnTo>
                  <a:pt x="2119960" y="270586"/>
                </a:lnTo>
                <a:lnTo>
                  <a:pt x="2119960" y="278765"/>
                </a:lnTo>
                <a:lnTo>
                  <a:pt x="2118614" y="278765"/>
                </a:lnTo>
                <a:lnTo>
                  <a:pt x="2119134" y="277495"/>
                </a:lnTo>
                <a:lnTo>
                  <a:pt x="2119719" y="277495"/>
                </a:lnTo>
                <a:lnTo>
                  <a:pt x="2119960" y="278765"/>
                </a:lnTo>
                <a:lnTo>
                  <a:pt x="2119960" y="270586"/>
                </a:lnTo>
                <a:lnTo>
                  <a:pt x="2118677" y="269875"/>
                </a:lnTo>
                <a:lnTo>
                  <a:pt x="2118017" y="269875"/>
                </a:lnTo>
                <a:lnTo>
                  <a:pt x="2118068" y="268605"/>
                </a:lnTo>
                <a:lnTo>
                  <a:pt x="2128164" y="268605"/>
                </a:lnTo>
                <a:lnTo>
                  <a:pt x="2131301" y="269875"/>
                </a:lnTo>
                <a:lnTo>
                  <a:pt x="2131301" y="221589"/>
                </a:lnTo>
                <a:lnTo>
                  <a:pt x="2102116" y="220853"/>
                </a:lnTo>
                <a:lnTo>
                  <a:pt x="2102116" y="278765"/>
                </a:lnTo>
                <a:lnTo>
                  <a:pt x="2101011" y="280035"/>
                </a:lnTo>
                <a:lnTo>
                  <a:pt x="2099424" y="280035"/>
                </a:lnTo>
                <a:lnTo>
                  <a:pt x="2100059" y="278765"/>
                </a:lnTo>
                <a:lnTo>
                  <a:pt x="2100237" y="277495"/>
                </a:lnTo>
                <a:lnTo>
                  <a:pt x="2101621" y="277495"/>
                </a:lnTo>
                <a:lnTo>
                  <a:pt x="2102116" y="278765"/>
                </a:lnTo>
                <a:lnTo>
                  <a:pt x="2102116" y="220853"/>
                </a:lnTo>
                <a:lnTo>
                  <a:pt x="2098852" y="220776"/>
                </a:lnTo>
                <a:lnTo>
                  <a:pt x="2098852" y="280035"/>
                </a:lnTo>
                <a:lnTo>
                  <a:pt x="2096160" y="281305"/>
                </a:lnTo>
                <a:lnTo>
                  <a:pt x="2094039" y="281305"/>
                </a:lnTo>
                <a:lnTo>
                  <a:pt x="2090318" y="280035"/>
                </a:lnTo>
                <a:lnTo>
                  <a:pt x="2088667" y="280035"/>
                </a:lnTo>
                <a:lnTo>
                  <a:pt x="2084552" y="281305"/>
                </a:lnTo>
                <a:lnTo>
                  <a:pt x="2081225" y="280035"/>
                </a:lnTo>
                <a:lnTo>
                  <a:pt x="2079904" y="278765"/>
                </a:lnTo>
                <a:lnTo>
                  <a:pt x="2077694" y="277495"/>
                </a:lnTo>
                <a:lnTo>
                  <a:pt x="2076805" y="277495"/>
                </a:lnTo>
                <a:lnTo>
                  <a:pt x="2074672" y="278765"/>
                </a:lnTo>
                <a:lnTo>
                  <a:pt x="2073275" y="280035"/>
                </a:lnTo>
                <a:lnTo>
                  <a:pt x="2068042" y="278765"/>
                </a:lnTo>
                <a:lnTo>
                  <a:pt x="2059368" y="278765"/>
                </a:lnTo>
                <a:lnTo>
                  <a:pt x="2058035" y="277495"/>
                </a:lnTo>
                <a:lnTo>
                  <a:pt x="2056485" y="278765"/>
                </a:lnTo>
                <a:lnTo>
                  <a:pt x="2055380" y="278765"/>
                </a:lnTo>
                <a:lnTo>
                  <a:pt x="2054783" y="277495"/>
                </a:lnTo>
                <a:lnTo>
                  <a:pt x="2054644" y="277495"/>
                </a:lnTo>
                <a:lnTo>
                  <a:pt x="2054250" y="276225"/>
                </a:lnTo>
                <a:lnTo>
                  <a:pt x="2089200" y="276225"/>
                </a:lnTo>
                <a:lnTo>
                  <a:pt x="2091626" y="277495"/>
                </a:lnTo>
                <a:lnTo>
                  <a:pt x="2094661" y="277495"/>
                </a:lnTo>
                <a:lnTo>
                  <a:pt x="2096427" y="278765"/>
                </a:lnTo>
                <a:lnTo>
                  <a:pt x="2097849" y="280035"/>
                </a:lnTo>
                <a:lnTo>
                  <a:pt x="2098852" y="280035"/>
                </a:lnTo>
                <a:lnTo>
                  <a:pt x="2098852" y="220776"/>
                </a:lnTo>
                <a:lnTo>
                  <a:pt x="2098459" y="220764"/>
                </a:lnTo>
                <a:lnTo>
                  <a:pt x="2098459" y="268605"/>
                </a:lnTo>
                <a:lnTo>
                  <a:pt x="2098230" y="268605"/>
                </a:lnTo>
                <a:lnTo>
                  <a:pt x="2098230" y="273685"/>
                </a:lnTo>
                <a:lnTo>
                  <a:pt x="2096477" y="273685"/>
                </a:lnTo>
                <a:lnTo>
                  <a:pt x="2096884" y="272415"/>
                </a:lnTo>
                <a:lnTo>
                  <a:pt x="2097392" y="272415"/>
                </a:lnTo>
                <a:lnTo>
                  <a:pt x="2098230" y="273685"/>
                </a:lnTo>
                <a:lnTo>
                  <a:pt x="2098230" y="268605"/>
                </a:lnTo>
                <a:lnTo>
                  <a:pt x="2085467" y="268605"/>
                </a:lnTo>
                <a:lnTo>
                  <a:pt x="2085467" y="273685"/>
                </a:lnTo>
                <a:lnTo>
                  <a:pt x="2083689" y="273685"/>
                </a:lnTo>
                <a:lnTo>
                  <a:pt x="2084095" y="272415"/>
                </a:lnTo>
                <a:lnTo>
                  <a:pt x="2084616" y="272415"/>
                </a:lnTo>
                <a:lnTo>
                  <a:pt x="2085467" y="273685"/>
                </a:lnTo>
                <a:lnTo>
                  <a:pt x="2085467" y="268605"/>
                </a:lnTo>
                <a:lnTo>
                  <a:pt x="2050821" y="268605"/>
                </a:lnTo>
                <a:lnTo>
                  <a:pt x="2051138" y="267335"/>
                </a:lnTo>
                <a:lnTo>
                  <a:pt x="2066836" y="267335"/>
                </a:lnTo>
                <a:lnTo>
                  <a:pt x="2068550" y="266065"/>
                </a:lnTo>
                <a:lnTo>
                  <a:pt x="2069668" y="266065"/>
                </a:lnTo>
                <a:lnTo>
                  <a:pt x="2071370" y="267335"/>
                </a:lnTo>
                <a:lnTo>
                  <a:pt x="2098027" y="267335"/>
                </a:lnTo>
                <a:lnTo>
                  <a:pt x="2098459" y="268605"/>
                </a:lnTo>
                <a:lnTo>
                  <a:pt x="2098459" y="220764"/>
                </a:lnTo>
                <a:lnTo>
                  <a:pt x="2081923" y="220345"/>
                </a:lnTo>
                <a:lnTo>
                  <a:pt x="2074316" y="220345"/>
                </a:lnTo>
                <a:lnTo>
                  <a:pt x="2072703" y="219075"/>
                </a:lnTo>
                <a:lnTo>
                  <a:pt x="2071420" y="219075"/>
                </a:lnTo>
                <a:lnTo>
                  <a:pt x="2069185" y="220345"/>
                </a:lnTo>
                <a:lnTo>
                  <a:pt x="2067521" y="220345"/>
                </a:lnTo>
                <a:lnTo>
                  <a:pt x="2064956" y="219075"/>
                </a:lnTo>
                <a:lnTo>
                  <a:pt x="2064042" y="219075"/>
                </a:lnTo>
                <a:lnTo>
                  <a:pt x="2061768" y="220345"/>
                </a:lnTo>
                <a:lnTo>
                  <a:pt x="2053564" y="220345"/>
                </a:lnTo>
                <a:lnTo>
                  <a:pt x="2050707" y="219075"/>
                </a:lnTo>
                <a:lnTo>
                  <a:pt x="2047405" y="219075"/>
                </a:lnTo>
                <a:lnTo>
                  <a:pt x="2047405" y="277495"/>
                </a:lnTo>
                <a:lnTo>
                  <a:pt x="2046947" y="277495"/>
                </a:lnTo>
                <a:lnTo>
                  <a:pt x="2045525" y="278765"/>
                </a:lnTo>
                <a:lnTo>
                  <a:pt x="2043176" y="278765"/>
                </a:lnTo>
                <a:lnTo>
                  <a:pt x="2042947" y="277495"/>
                </a:lnTo>
                <a:lnTo>
                  <a:pt x="2044268" y="276225"/>
                </a:lnTo>
                <a:lnTo>
                  <a:pt x="2047214" y="276225"/>
                </a:lnTo>
                <a:lnTo>
                  <a:pt x="2047405" y="277495"/>
                </a:lnTo>
                <a:lnTo>
                  <a:pt x="2047405" y="219075"/>
                </a:lnTo>
                <a:lnTo>
                  <a:pt x="2045436" y="219075"/>
                </a:lnTo>
                <a:lnTo>
                  <a:pt x="2045436" y="268605"/>
                </a:lnTo>
                <a:lnTo>
                  <a:pt x="2040890" y="268605"/>
                </a:lnTo>
                <a:lnTo>
                  <a:pt x="2040890" y="277495"/>
                </a:lnTo>
                <a:lnTo>
                  <a:pt x="2040686" y="278765"/>
                </a:lnTo>
                <a:lnTo>
                  <a:pt x="2039226" y="278765"/>
                </a:lnTo>
                <a:lnTo>
                  <a:pt x="2039251" y="277495"/>
                </a:lnTo>
                <a:lnTo>
                  <a:pt x="2039632" y="276225"/>
                </a:lnTo>
                <a:lnTo>
                  <a:pt x="2040318" y="277495"/>
                </a:lnTo>
                <a:lnTo>
                  <a:pt x="2040890" y="277495"/>
                </a:lnTo>
                <a:lnTo>
                  <a:pt x="2040890" y="268605"/>
                </a:lnTo>
                <a:lnTo>
                  <a:pt x="2036229" y="268605"/>
                </a:lnTo>
                <a:lnTo>
                  <a:pt x="2034324" y="267335"/>
                </a:lnTo>
                <a:lnTo>
                  <a:pt x="2025370" y="267335"/>
                </a:lnTo>
                <a:lnTo>
                  <a:pt x="2025167" y="266065"/>
                </a:lnTo>
                <a:lnTo>
                  <a:pt x="2037930" y="266065"/>
                </a:lnTo>
                <a:lnTo>
                  <a:pt x="2040318" y="267335"/>
                </a:lnTo>
                <a:lnTo>
                  <a:pt x="2045055" y="267335"/>
                </a:lnTo>
                <a:lnTo>
                  <a:pt x="2045436" y="268605"/>
                </a:lnTo>
                <a:lnTo>
                  <a:pt x="2045436" y="219075"/>
                </a:lnTo>
                <a:lnTo>
                  <a:pt x="2021700" y="219075"/>
                </a:lnTo>
                <a:lnTo>
                  <a:pt x="2021700" y="266065"/>
                </a:lnTo>
                <a:lnTo>
                  <a:pt x="2020976" y="267335"/>
                </a:lnTo>
                <a:lnTo>
                  <a:pt x="2016302" y="267335"/>
                </a:lnTo>
                <a:lnTo>
                  <a:pt x="2015909" y="266065"/>
                </a:lnTo>
                <a:lnTo>
                  <a:pt x="2021700" y="266065"/>
                </a:lnTo>
                <a:lnTo>
                  <a:pt x="2021700" y="219075"/>
                </a:lnTo>
                <a:lnTo>
                  <a:pt x="2014347" y="219075"/>
                </a:lnTo>
                <a:lnTo>
                  <a:pt x="2014347" y="276225"/>
                </a:lnTo>
                <a:lnTo>
                  <a:pt x="2014270" y="277495"/>
                </a:lnTo>
                <a:lnTo>
                  <a:pt x="2010727" y="277495"/>
                </a:lnTo>
                <a:lnTo>
                  <a:pt x="2010613" y="276225"/>
                </a:lnTo>
                <a:lnTo>
                  <a:pt x="2014347" y="276225"/>
                </a:lnTo>
                <a:lnTo>
                  <a:pt x="2014347" y="219075"/>
                </a:lnTo>
                <a:lnTo>
                  <a:pt x="2012454" y="219075"/>
                </a:lnTo>
                <a:lnTo>
                  <a:pt x="2012454" y="267335"/>
                </a:lnTo>
                <a:lnTo>
                  <a:pt x="1988858" y="267335"/>
                </a:lnTo>
                <a:lnTo>
                  <a:pt x="1988858" y="274955"/>
                </a:lnTo>
                <a:lnTo>
                  <a:pt x="1988566" y="276225"/>
                </a:lnTo>
                <a:lnTo>
                  <a:pt x="1986889" y="276225"/>
                </a:lnTo>
                <a:lnTo>
                  <a:pt x="1986724" y="274955"/>
                </a:lnTo>
                <a:lnTo>
                  <a:pt x="1988858" y="274955"/>
                </a:lnTo>
                <a:lnTo>
                  <a:pt x="1988858" y="267335"/>
                </a:lnTo>
                <a:lnTo>
                  <a:pt x="1983422" y="267335"/>
                </a:lnTo>
                <a:lnTo>
                  <a:pt x="1983422" y="274955"/>
                </a:lnTo>
                <a:lnTo>
                  <a:pt x="1983130" y="276225"/>
                </a:lnTo>
                <a:lnTo>
                  <a:pt x="1981898" y="276225"/>
                </a:lnTo>
                <a:lnTo>
                  <a:pt x="1981441" y="274955"/>
                </a:lnTo>
                <a:lnTo>
                  <a:pt x="1983422" y="274955"/>
                </a:lnTo>
                <a:lnTo>
                  <a:pt x="1983422" y="267335"/>
                </a:lnTo>
                <a:lnTo>
                  <a:pt x="1981365" y="267335"/>
                </a:lnTo>
                <a:lnTo>
                  <a:pt x="1981060" y="266065"/>
                </a:lnTo>
                <a:lnTo>
                  <a:pt x="1981288" y="266065"/>
                </a:lnTo>
                <a:lnTo>
                  <a:pt x="1982190" y="264795"/>
                </a:lnTo>
                <a:lnTo>
                  <a:pt x="1982812" y="264795"/>
                </a:lnTo>
                <a:lnTo>
                  <a:pt x="1986178" y="266065"/>
                </a:lnTo>
                <a:lnTo>
                  <a:pt x="2012137" y="266065"/>
                </a:lnTo>
                <a:lnTo>
                  <a:pt x="2012454" y="267335"/>
                </a:lnTo>
                <a:lnTo>
                  <a:pt x="2012454" y="219075"/>
                </a:lnTo>
                <a:lnTo>
                  <a:pt x="2008733" y="219075"/>
                </a:lnTo>
                <a:lnTo>
                  <a:pt x="2007323" y="220345"/>
                </a:lnTo>
                <a:lnTo>
                  <a:pt x="2006485" y="220345"/>
                </a:lnTo>
                <a:lnTo>
                  <a:pt x="2004542" y="219075"/>
                </a:lnTo>
                <a:lnTo>
                  <a:pt x="1977720" y="219075"/>
                </a:lnTo>
                <a:lnTo>
                  <a:pt x="1977720" y="274955"/>
                </a:lnTo>
                <a:lnTo>
                  <a:pt x="1977339" y="276225"/>
                </a:lnTo>
                <a:lnTo>
                  <a:pt x="1970620" y="276225"/>
                </a:lnTo>
                <a:lnTo>
                  <a:pt x="1970303" y="274955"/>
                </a:lnTo>
                <a:lnTo>
                  <a:pt x="1977720" y="274955"/>
                </a:lnTo>
                <a:lnTo>
                  <a:pt x="1977720" y="219075"/>
                </a:lnTo>
                <a:lnTo>
                  <a:pt x="1975739" y="219075"/>
                </a:lnTo>
                <a:lnTo>
                  <a:pt x="1975739" y="266065"/>
                </a:lnTo>
                <a:lnTo>
                  <a:pt x="1975624" y="267335"/>
                </a:lnTo>
                <a:lnTo>
                  <a:pt x="1963267" y="267335"/>
                </a:lnTo>
                <a:lnTo>
                  <a:pt x="1963267" y="274955"/>
                </a:lnTo>
                <a:lnTo>
                  <a:pt x="1962810" y="276225"/>
                </a:lnTo>
                <a:lnTo>
                  <a:pt x="1962251" y="276225"/>
                </a:lnTo>
                <a:lnTo>
                  <a:pt x="1961362" y="274955"/>
                </a:lnTo>
                <a:lnTo>
                  <a:pt x="1963267" y="274955"/>
                </a:lnTo>
                <a:lnTo>
                  <a:pt x="1963267" y="267335"/>
                </a:lnTo>
                <a:lnTo>
                  <a:pt x="1950212" y="267335"/>
                </a:lnTo>
                <a:lnTo>
                  <a:pt x="1950262" y="266065"/>
                </a:lnTo>
                <a:lnTo>
                  <a:pt x="1952167" y="264795"/>
                </a:lnTo>
                <a:lnTo>
                  <a:pt x="1954022" y="264795"/>
                </a:lnTo>
                <a:lnTo>
                  <a:pt x="1956168" y="266065"/>
                </a:lnTo>
                <a:lnTo>
                  <a:pt x="1964296" y="266065"/>
                </a:lnTo>
                <a:lnTo>
                  <a:pt x="1969757" y="264795"/>
                </a:lnTo>
                <a:lnTo>
                  <a:pt x="1975446" y="266065"/>
                </a:lnTo>
                <a:lnTo>
                  <a:pt x="1975739" y="266065"/>
                </a:lnTo>
                <a:lnTo>
                  <a:pt x="1975739" y="219075"/>
                </a:lnTo>
                <a:lnTo>
                  <a:pt x="1950021" y="219075"/>
                </a:lnTo>
                <a:lnTo>
                  <a:pt x="1948586" y="217805"/>
                </a:lnTo>
                <a:lnTo>
                  <a:pt x="1948103" y="217805"/>
                </a:lnTo>
                <a:lnTo>
                  <a:pt x="1945754" y="219075"/>
                </a:lnTo>
                <a:lnTo>
                  <a:pt x="1940344" y="219075"/>
                </a:lnTo>
                <a:lnTo>
                  <a:pt x="1937435" y="217805"/>
                </a:lnTo>
                <a:lnTo>
                  <a:pt x="1932724" y="217805"/>
                </a:lnTo>
                <a:lnTo>
                  <a:pt x="1932190" y="219075"/>
                </a:lnTo>
                <a:lnTo>
                  <a:pt x="1929168" y="219075"/>
                </a:lnTo>
                <a:lnTo>
                  <a:pt x="1928418" y="218719"/>
                </a:lnTo>
                <a:lnTo>
                  <a:pt x="1928418" y="264795"/>
                </a:lnTo>
                <a:lnTo>
                  <a:pt x="1927910" y="266065"/>
                </a:lnTo>
                <a:lnTo>
                  <a:pt x="1926932" y="267335"/>
                </a:lnTo>
                <a:lnTo>
                  <a:pt x="1926399" y="267335"/>
                </a:lnTo>
                <a:lnTo>
                  <a:pt x="1924316" y="266065"/>
                </a:lnTo>
                <a:lnTo>
                  <a:pt x="1922907" y="266065"/>
                </a:lnTo>
                <a:lnTo>
                  <a:pt x="1922907" y="276225"/>
                </a:lnTo>
                <a:lnTo>
                  <a:pt x="1922881" y="277495"/>
                </a:lnTo>
                <a:lnTo>
                  <a:pt x="1911553" y="277495"/>
                </a:lnTo>
                <a:lnTo>
                  <a:pt x="1910118" y="276225"/>
                </a:lnTo>
                <a:lnTo>
                  <a:pt x="1909673" y="276225"/>
                </a:lnTo>
                <a:lnTo>
                  <a:pt x="1906714" y="277495"/>
                </a:lnTo>
                <a:lnTo>
                  <a:pt x="1904352" y="277495"/>
                </a:lnTo>
                <a:lnTo>
                  <a:pt x="1901164" y="276225"/>
                </a:lnTo>
                <a:lnTo>
                  <a:pt x="1890420" y="276225"/>
                </a:lnTo>
                <a:lnTo>
                  <a:pt x="1888528" y="277495"/>
                </a:lnTo>
                <a:lnTo>
                  <a:pt x="1887423" y="277495"/>
                </a:lnTo>
                <a:lnTo>
                  <a:pt x="1885543" y="276225"/>
                </a:lnTo>
                <a:lnTo>
                  <a:pt x="1884540" y="276225"/>
                </a:lnTo>
                <a:lnTo>
                  <a:pt x="1883689" y="274955"/>
                </a:lnTo>
                <a:lnTo>
                  <a:pt x="1883664" y="273685"/>
                </a:lnTo>
                <a:lnTo>
                  <a:pt x="1884375" y="273685"/>
                </a:lnTo>
                <a:lnTo>
                  <a:pt x="1886724" y="272415"/>
                </a:lnTo>
                <a:lnTo>
                  <a:pt x="1898472" y="272415"/>
                </a:lnTo>
                <a:lnTo>
                  <a:pt x="1900936" y="273685"/>
                </a:lnTo>
                <a:lnTo>
                  <a:pt x="1902091" y="274955"/>
                </a:lnTo>
                <a:lnTo>
                  <a:pt x="1907235" y="274955"/>
                </a:lnTo>
                <a:lnTo>
                  <a:pt x="1916582" y="273685"/>
                </a:lnTo>
                <a:lnTo>
                  <a:pt x="1918106" y="274955"/>
                </a:lnTo>
                <a:lnTo>
                  <a:pt x="1921852" y="274955"/>
                </a:lnTo>
                <a:lnTo>
                  <a:pt x="1922767" y="276225"/>
                </a:lnTo>
                <a:lnTo>
                  <a:pt x="1922907" y="276225"/>
                </a:lnTo>
                <a:lnTo>
                  <a:pt x="1922907" y="266065"/>
                </a:lnTo>
                <a:lnTo>
                  <a:pt x="1921268" y="266065"/>
                </a:lnTo>
                <a:lnTo>
                  <a:pt x="1920900" y="264795"/>
                </a:lnTo>
                <a:lnTo>
                  <a:pt x="1928418" y="264795"/>
                </a:lnTo>
                <a:lnTo>
                  <a:pt x="1928418" y="218719"/>
                </a:lnTo>
                <a:lnTo>
                  <a:pt x="1926577" y="217805"/>
                </a:lnTo>
                <a:lnTo>
                  <a:pt x="1913686" y="217805"/>
                </a:lnTo>
                <a:lnTo>
                  <a:pt x="1913686" y="266065"/>
                </a:lnTo>
                <a:lnTo>
                  <a:pt x="1913458" y="267335"/>
                </a:lnTo>
                <a:lnTo>
                  <a:pt x="1902942" y="267335"/>
                </a:lnTo>
                <a:lnTo>
                  <a:pt x="1902612" y="266065"/>
                </a:lnTo>
                <a:lnTo>
                  <a:pt x="1913686" y="266065"/>
                </a:lnTo>
                <a:lnTo>
                  <a:pt x="1913686" y="217805"/>
                </a:lnTo>
                <a:lnTo>
                  <a:pt x="1895043" y="217805"/>
                </a:lnTo>
                <a:lnTo>
                  <a:pt x="1895043" y="264795"/>
                </a:lnTo>
                <a:lnTo>
                  <a:pt x="1894725" y="266065"/>
                </a:lnTo>
                <a:lnTo>
                  <a:pt x="1890306" y="266065"/>
                </a:lnTo>
                <a:lnTo>
                  <a:pt x="1887943" y="267335"/>
                </a:lnTo>
                <a:lnTo>
                  <a:pt x="1887347" y="266065"/>
                </a:lnTo>
                <a:lnTo>
                  <a:pt x="1883130" y="266065"/>
                </a:lnTo>
                <a:lnTo>
                  <a:pt x="1882609" y="264795"/>
                </a:lnTo>
                <a:lnTo>
                  <a:pt x="1883765" y="263525"/>
                </a:lnTo>
                <a:lnTo>
                  <a:pt x="1884984" y="264795"/>
                </a:lnTo>
                <a:lnTo>
                  <a:pt x="1889709" y="264795"/>
                </a:lnTo>
                <a:lnTo>
                  <a:pt x="1889709" y="263525"/>
                </a:lnTo>
                <a:lnTo>
                  <a:pt x="1891182" y="264795"/>
                </a:lnTo>
                <a:lnTo>
                  <a:pt x="1895043" y="264795"/>
                </a:lnTo>
                <a:lnTo>
                  <a:pt x="1895043" y="217805"/>
                </a:lnTo>
                <a:lnTo>
                  <a:pt x="1879130" y="217805"/>
                </a:lnTo>
                <a:lnTo>
                  <a:pt x="1879130" y="274955"/>
                </a:lnTo>
                <a:lnTo>
                  <a:pt x="1878799" y="276225"/>
                </a:lnTo>
                <a:lnTo>
                  <a:pt x="1877580" y="276225"/>
                </a:lnTo>
                <a:lnTo>
                  <a:pt x="1875993" y="277495"/>
                </a:lnTo>
                <a:lnTo>
                  <a:pt x="1873072" y="277495"/>
                </a:lnTo>
                <a:lnTo>
                  <a:pt x="1872691" y="276225"/>
                </a:lnTo>
                <a:lnTo>
                  <a:pt x="1872754" y="274955"/>
                </a:lnTo>
                <a:lnTo>
                  <a:pt x="1874088" y="273685"/>
                </a:lnTo>
                <a:lnTo>
                  <a:pt x="1878634" y="273685"/>
                </a:lnTo>
                <a:lnTo>
                  <a:pt x="1879130" y="274955"/>
                </a:lnTo>
                <a:lnTo>
                  <a:pt x="1879130" y="217805"/>
                </a:lnTo>
                <a:lnTo>
                  <a:pt x="1878838" y="217805"/>
                </a:lnTo>
                <a:lnTo>
                  <a:pt x="1877098" y="219075"/>
                </a:lnTo>
                <a:lnTo>
                  <a:pt x="1876298" y="217805"/>
                </a:lnTo>
                <a:lnTo>
                  <a:pt x="1872653" y="217805"/>
                </a:lnTo>
                <a:lnTo>
                  <a:pt x="1868995" y="219075"/>
                </a:lnTo>
                <a:lnTo>
                  <a:pt x="1866950" y="219075"/>
                </a:lnTo>
                <a:lnTo>
                  <a:pt x="1863128" y="217805"/>
                </a:lnTo>
                <a:lnTo>
                  <a:pt x="1861413" y="217805"/>
                </a:lnTo>
                <a:lnTo>
                  <a:pt x="1859407" y="219075"/>
                </a:lnTo>
                <a:lnTo>
                  <a:pt x="1856498" y="219075"/>
                </a:lnTo>
                <a:lnTo>
                  <a:pt x="1856498" y="264795"/>
                </a:lnTo>
                <a:lnTo>
                  <a:pt x="1855381" y="266065"/>
                </a:lnTo>
                <a:lnTo>
                  <a:pt x="1854517" y="266065"/>
                </a:lnTo>
                <a:lnTo>
                  <a:pt x="1853425" y="264795"/>
                </a:lnTo>
                <a:lnTo>
                  <a:pt x="1856498" y="264795"/>
                </a:lnTo>
                <a:lnTo>
                  <a:pt x="1856498" y="219075"/>
                </a:lnTo>
                <a:lnTo>
                  <a:pt x="1855812" y="219075"/>
                </a:lnTo>
                <a:lnTo>
                  <a:pt x="1853260" y="217805"/>
                </a:lnTo>
                <a:lnTo>
                  <a:pt x="1849145" y="217805"/>
                </a:lnTo>
                <a:lnTo>
                  <a:pt x="1849145" y="264795"/>
                </a:lnTo>
                <a:lnTo>
                  <a:pt x="1843963" y="266065"/>
                </a:lnTo>
                <a:lnTo>
                  <a:pt x="1826463" y="266065"/>
                </a:lnTo>
                <a:lnTo>
                  <a:pt x="1825955" y="264795"/>
                </a:lnTo>
                <a:lnTo>
                  <a:pt x="1841093" y="264795"/>
                </a:lnTo>
                <a:lnTo>
                  <a:pt x="1845030" y="263525"/>
                </a:lnTo>
                <a:lnTo>
                  <a:pt x="1849145" y="264795"/>
                </a:lnTo>
                <a:lnTo>
                  <a:pt x="1849145" y="217805"/>
                </a:lnTo>
                <a:lnTo>
                  <a:pt x="1822094" y="217805"/>
                </a:lnTo>
                <a:lnTo>
                  <a:pt x="1822094" y="264795"/>
                </a:lnTo>
                <a:lnTo>
                  <a:pt x="1821751" y="266065"/>
                </a:lnTo>
                <a:lnTo>
                  <a:pt x="1807210" y="266065"/>
                </a:lnTo>
                <a:lnTo>
                  <a:pt x="1804987" y="267335"/>
                </a:lnTo>
                <a:lnTo>
                  <a:pt x="1804098" y="267335"/>
                </a:lnTo>
                <a:lnTo>
                  <a:pt x="1802206" y="266065"/>
                </a:lnTo>
                <a:lnTo>
                  <a:pt x="1796834" y="266065"/>
                </a:lnTo>
                <a:lnTo>
                  <a:pt x="1795068" y="264795"/>
                </a:lnTo>
                <a:lnTo>
                  <a:pt x="1822094" y="264795"/>
                </a:lnTo>
                <a:lnTo>
                  <a:pt x="1822094" y="217805"/>
                </a:lnTo>
                <a:lnTo>
                  <a:pt x="1808492" y="217805"/>
                </a:lnTo>
                <a:lnTo>
                  <a:pt x="1807311" y="216535"/>
                </a:lnTo>
                <a:lnTo>
                  <a:pt x="1803590" y="216535"/>
                </a:lnTo>
                <a:lnTo>
                  <a:pt x="1802676" y="217805"/>
                </a:lnTo>
                <a:lnTo>
                  <a:pt x="1790560" y="217805"/>
                </a:lnTo>
                <a:lnTo>
                  <a:pt x="1790560" y="273685"/>
                </a:lnTo>
                <a:lnTo>
                  <a:pt x="1785810" y="273685"/>
                </a:lnTo>
                <a:lnTo>
                  <a:pt x="1784934" y="274955"/>
                </a:lnTo>
                <a:lnTo>
                  <a:pt x="1783867" y="273685"/>
                </a:lnTo>
                <a:lnTo>
                  <a:pt x="1783702" y="273685"/>
                </a:lnTo>
                <a:lnTo>
                  <a:pt x="1783930" y="272415"/>
                </a:lnTo>
                <a:lnTo>
                  <a:pt x="1790065" y="272415"/>
                </a:lnTo>
                <a:lnTo>
                  <a:pt x="1790560" y="273685"/>
                </a:lnTo>
                <a:lnTo>
                  <a:pt x="1790560" y="217805"/>
                </a:lnTo>
                <a:lnTo>
                  <a:pt x="1785175" y="217805"/>
                </a:lnTo>
                <a:lnTo>
                  <a:pt x="1785175" y="264795"/>
                </a:lnTo>
                <a:lnTo>
                  <a:pt x="1775726" y="266065"/>
                </a:lnTo>
                <a:lnTo>
                  <a:pt x="1758467" y="266065"/>
                </a:lnTo>
                <a:lnTo>
                  <a:pt x="1749564" y="264795"/>
                </a:lnTo>
                <a:lnTo>
                  <a:pt x="1749044" y="264795"/>
                </a:lnTo>
                <a:lnTo>
                  <a:pt x="1755597" y="263525"/>
                </a:lnTo>
                <a:lnTo>
                  <a:pt x="1767103" y="263525"/>
                </a:lnTo>
                <a:lnTo>
                  <a:pt x="1767103" y="264795"/>
                </a:lnTo>
                <a:lnTo>
                  <a:pt x="1785175" y="264795"/>
                </a:lnTo>
                <a:lnTo>
                  <a:pt x="1785175" y="217805"/>
                </a:lnTo>
                <a:lnTo>
                  <a:pt x="1772831" y="217805"/>
                </a:lnTo>
                <a:lnTo>
                  <a:pt x="1766087" y="215265"/>
                </a:lnTo>
                <a:lnTo>
                  <a:pt x="1743176" y="215265"/>
                </a:lnTo>
                <a:lnTo>
                  <a:pt x="1743176" y="264795"/>
                </a:lnTo>
                <a:lnTo>
                  <a:pt x="1742986" y="264795"/>
                </a:lnTo>
                <a:lnTo>
                  <a:pt x="1742109" y="266065"/>
                </a:lnTo>
                <a:lnTo>
                  <a:pt x="1740890" y="266065"/>
                </a:lnTo>
                <a:lnTo>
                  <a:pt x="1738337" y="264795"/>
                </a:lnTo>
                <a:lnTo>
                  <a:pt x="1737817" y="264795"/>
                </a:lnTo>
                <a:lnTo>
                  <a:pt x="1737880" y="263525"/>
                </a:lnTo>
                <a:lnTo>
                  <a:pt x="1741855" y="263525"/>
                </a:lnTo>
                <a:lnTo>
                  <a:pt x="1743176" y="264795"/>
                </a:lnTo>
                <a:lnTo>
                  <a:pt x="1743176" y="215265"/>
                </a:lnTo>
                <a:lnTo>
                  <a:pt x="1740776" y="215265"/>
                </a:lnTo>
                <a:lnTo>
                  <a:pt x="1739874" y="216535"/>
                </a:lnTo>
                <a:lnTo>
                  <a:pt x="1737093" y="217805"/>
                </a:lnTo>
                <a:lnTo>
                  <a:pt x="1734947" y="217805"/>
                </a:lnTo>
                <a:lnTo>
                  <a:pt x="1732241" y="216535"/>
                </a:lnTo>
                <a:lnTo>
                  <a:pt x="1730311" y="216535"/>
                </a:lnTo>
                <a:lnTo>
                  <a:pt x="1729435" y="215265"/>
                </a:lnTo>
                <a:lnTo>
                  <a:pt x="1708683" y="215265"/>
                </a:lnTo>
                <a:lnTo>
                  <a:pt x="1708683" y="263525"/>
                </a:lnTo>
                <a:lnTo>
                  <a:pt x="1708188" y="263525"/>
                </a:lnTo>
                <a:lnTo>
                  <a:pt x="1706778" y="264795"/>
                </a:lnTo>
                <a:lnTo>
                  <a:pt x="1704187" y="264795"/>
                </a:lnTo>
                <a:lnTo>
                  <a:pt x="1704111" y="263525"/>
                </a:lnTo>
                <a:lnTo>
                  <a:pt x="1705152" y="262255"/>
                </a:lnTo>
                <a:lnTo>
                  <a:pt x="1708162" y="262255"/>
                </a:lnTo>
                <a:lnTo>
                  <a:pt x="1708683" y="263525"/>
                </a:lnTo>
                <a:lnTo>
                  <a:pt x="1708683" y="215265"/>
                </a:lnTo>
                <a:lnTo>
                  <a:pt x="1686585" y="215265"/>
                </a:lnTo>
                <a:lnTo>
                  <a:pt x="1686585" y="272415"/>
                </a:lnTo>
                <a:lnTo>
                  <a:pt x="1683004" y="272415"/>
                </a:lnTo>
                <a:lnTo>
                  <a:pt x="1682877" y="271145"/>
                </a:lnTo>
                <a:lnTo>
                  <a:pt x="1686471" y="271145"/>
                </a:lnTo>
                <a:lnTo>
                  <a:pt x="1686585" y="272415"/>
                </a:lnTo>
                <a:lnTo>
                  <a:pt x="1686585" y="215265"/>
                </a:lnTo>
                <a:lnTo>
                  <a:pt x="1682953" y="215265"/>
                </a:lnTo>
                <a:lnTo>
                  <a:pt x="1682953" y="263525"/>
                </a:lnTo>
                <a:lnTo>
                  <a:pt x="1654378" y="263525"/>
                </a:lnTo>
                <a:lnTo>
                  <a:pt x="1654378" y="272415"/>
                </a:lnTo>
                <a:lnTo>
                  <a:pt x="1654009" y="273685"/>
                </a:lnTo>
                <a:lnTo>
                  <a:pt x="1648980" y="273685"/>
                </a:lnTo>
                <a:lnTo>
                  <a:pt x="1647748" y="272415"/>
                </a:lnTo>
                <a:lnTo>
                  <a:pt x="1647863" y="271145"/>
                </a:lnTo>
                <a:lnTo>
                  <a:pt x="1653654" y="271145"/>
                </a:lnTo>
                <a:lnTo>
                  <a:pt x="1654378" y="272415"/>
                </a:lnTo>
                <a:lnTo>
                  <a:pt x="1654378" y="263525"/>
                </a:lnTo>
                <a:lnTo>
                  <a:pt x="1649844" y="263525"/>
                </a:lnTo>
                <a:lnTo>
                  <a:pt x="1650314" y="262255"/>
                </a:lnTo>
                <a:lnTo>
                  <a:pt x="1682661" y="262255"/>
                </a:lnTo>
                <a:lnTo>
                  <a:pt x="1682953" y="263525"/>
                </a:lnTo>
                <a:lnTo>
                  <a:pt x="1682953" y="215265"/>
                </a:lnTo>
                <a:lnTo>
                  <a:pt x="1646250" y="215265"/>
                </a:lnTo>
                <a:lnTo>
                  <a:pt x="1646250" y="263525"/>
                </a:lnTo>
                <a:lnTo>
                  <a:pt x="1644472" y="263525"/>
                </a:lnTo>
                <a:lnTo>
                  <a:pt x="1644472" y="271145"/>
                </a:lnTo>
                <a:lnTo>
                  <a:pt x="1644129" y="272415"/>
                </a:lnTo>
                <a:lnTo>
                  <a:pt x="1638935" y="272415"/>
                </a:lnTo>
                <a:lnTo>
                  <a:pt x="1639227" y="271145"/>
                </a:lnTo>
                <a:lnTo>
                  <a:pt x="1644472" y="271145"/>
                </a:lnTo>
                <a:lnTo>
                  <a:pt x="1644472" y="263525"/>
                </a:lnTo>
                <a:lnTo>
                  <a:pt x="1640776" y="263525"/>
                </a:lnTo>
                <a:lnTo>
                  <a:pt x="1641360" y="262255"/>
                </a:lnTo>
                <a:lnTo>
                  <a:pt x="1645780" y="262255"/>
                </a:lnTo>
                <a:lnTo>
                  <a:pt x="1646250" y="263525"/>
                </a:lnTo>
                <a:lnTo>
                  <a:pt x="1646250" y="215265"/>
                </a:lnTo>
                <a:lnTo>
                  <a:pt x="1642541" y="215265"/>
                </a:lnTo>
                <a:lnTo>
                  <a:pt x="1640357" y="213995"/>
                </a:lnTo>
                <a:lnTo>
                  <a:pt x="1636928" y="213995"/>
                </a:lnTo>
                <a:lnTo>
                  <a:pt x="1636928" y="263525"/>
                </a:lnTo>
                <a:lnTo>
                  <a:pt x="1622577" y="263525"/>
                </a:lnTo>
                <a:lnTo>
                  <a:pt x="1622793" y="262255"/>
                </a:lnTo>
                <a:lnTo>
                  <a:pt x="1636674" y="262255"/>
                </a:lnTo>
                <a:lnTo>
                  <a:pt x="1636928" y="263525"/>
                </a:lnTo>
                <a:lnTo>
                  <a:pt x="1636928" y="213995"/>
                </a:lnTo>
                <a:lnTo>
                  <a:pt x="1633702" y="213995"/>
                </a:lnTo>
                <a:lnTo>
                  <a:pt x="1631823" y="215265"/>
                </a:lnTo>
                <a:lnTo>
                  <a:pt x="1631403" y="215265"/>
                </a:lnTo>
                <a:lnTo>
                  <a:pt x="1630946" y="213995"/>
                </a:lnTo>
                <a:lnTo>
                  <a:pt x="1631594" y="212725"/>
                </a:lnTo>
                <a:lnTo>
                  <a:pt x="1657489" y="212725"/>
                </a:lnTo>
                <a:lnTo>
                  <a:pt x="1660029" y="213995"/>
                </a:lnTo>
                <a:lnTo>
                  <a:pt x="1661490" y="213995"/>
                </a:lnTo>
                <a:lnTo>
                  <a:pt x="1663534" y="212725"/>
                </a:lnTo>
                <a:lnTo>
                  <a:pt x="1668805" y="212725"/>
                </a:lnTo>
                <a:lnTo>
                  <a:pt x="1669326" y="213995"/>
                </a:lnTo>
                <a:lnTo>
                  <a:pt x="1671675" y="213995"/>
                </a:lnTo>
                <a:lnTo>
                  <a:pt x="1673047" y="212725"/>
                </a:lnTo>
                <a:lnTo>
                  <a:pt x="1673669" y="212725"/>
                </a:lnTo>
                <a:lnTo>
                  <a:pt x="1675460" y="213995"/>
                </a:lnTo>
                <a:lnTo>
                  <a:pt x="1676501" y="212725"/>
                </a:lnTo>
                <a:lnTo>
                  <a:pt x="1687004" y="212725"/>
                </a:lnTo>
                <a:lnTo>
                  <a:pt x="1688147" y="213995"/>
                </a:lnTo>
                <a:lnTo>
                  <a:pt x="1699539" y="213995"/>
                </a:lnTo>
                <a:lnTo>
                  <a:pt x="1702765" y="212725"/>
                </a:lnTo>
                <a:lnTo>
                  <a:pt x="1705419" y="212725"/>
                </a:lnTo>
                <a:lnTo>
                  <a:pt x="1708873" y="213995"/>
                </a:lnTo>
                <a:lnTo>
                  <a:pt x="1709775" y="213995"/>
                </a:lnTo>
                <a:lnTo>
                  <a:pt x="1711985" y="212725"/>
                </a:lnTo>
                <a:lnTo>
                  <a:pt x="1723161" y="212725"/>
                </a:lnTo>
                <a:lnTo>
                  <a:pt x="1725345" y="213995"/>
                </a:lnTo>
                <a:lnTo>
                  <a:pt x="1784019" y="213995"/>
                </a:lnTo>
                <a:lnTo>
                  <a:pt x="1785747" y="212725"/>
                </a:lnTo>
                <a:lnTo>
                  <a:pt x="1786585" y="213995"/>
                </a:lnTo>
                <a:lnTo>
                  <a:pt x="1787702" y="213995"/>
                </a:lnTo>
                <a:lnTo>
                  <a:pt x="1788007" y="212725"/>
                </a:lnTo>
                <a:lnTo>
                  <a:pt x="1790598" y="212725"/>
                </a:lnTo>
                <a:lnTo>
                  <a:pt x="1792820" y="213995"/>
                </a:lnTo>
                <a:lnTo>
                  <a:pt x="1836331" y="213995"/>
                </a:lnTo>
                <a:lnTo>
                  <a:pt x="1838591" y="215265"/>
                </a:lnTo>
                <a:lnTo>
                  <a:pt x="1839175" y="215265"/>
                </a:lnTo>
                <a:lnTo>
                  <a:pt x="1842173" y="213995"/>
                </a:lnTo>
                <a:lnTo>
                  <a:pt x="1844560" y="213995"/>
                </a:lnTo>
                <a:lnTo>
                  <a:pt x="1847519" y="215265"/>
                </a:lnTo>
                <a:lnTo>
                  <a:pt x="1847989" y="215265"/>
                </a:lnTo>
                <a:lnTo>
                  <a:pt x="1849704" y="213995"/>
                </a:lnTo>
                <a:lnTo>
                  <a:pt x="1879917" y="213995"/>
                </a:lnTo>
                <a:lnTo>
                  <a:pt x="1881047" y="215265"/>
                </a:lnTo>
                <a:lnTo>
                  <a:pt x="1883892" y="215265"/>
                </a:lnTo>
                <a:lnTo>
                  <a:pt x="1886724" y="213995"/>
                </a:lnTo>
                <a:lnTo>
                  <a:pt x="1891563" y="213995"/>
                </a:lnTo>
                <a:lnTo>
                  <a:pt x="1892160" y="215265"/>
                </a:lnTo>
                <a:lnTo>
                  <a:pt x="1894433" y="215265"/>
                </a:lnTo>
                <a:lnTo>
                  <a:pt x="1896986" y="213995"/>
                </a:lnTo>
                <a:lnTo>
                  <a:pt x="1898650" y="213995"/>
                </a:lnTo>
                <a:lnTo>
                  <a:pt x="1900428" y="215265"/>
                </a:lnTo>
                <a:lnTo>
                  <a:pt x="1902472" y="215265"/>
                </a:lnTo>
                <a:lnTo>
                  <a:pt x="1930234" y="216535"/>
                </a:lnTo>
                <a:lnTo>
                  <a:pt x="1931682" y="215265"/>
                </a:lnTo>
                <a:lnTo>
                  <a:pt x="1943798" y="215265"/>
                </a:lnTo>
                <a:lnTo>
                  <a:pt x="1950199" y="216535"/>
                </a:lnTo>
                <a:lnTo>
                  <a:pt x="1999843" y="216535"/>
                </a:lnTo>
                <a:lnTo>
                  <a:pt x="2001774" y="217805"/>
                </a:lnTo>
                <a:lnTo>
                  <a:pt x="2017255" y="217805"/>
                </a:lnTo>
                <a:lnTo>
                  <a:pt x="2017852" y="216535"/>
                </a:lnTo>
                <a:lnTo>
                  <a:pt x="2020125" y="216535"/>
                </a:lnTo>
                <a:lnTo>
                  <a:pt x="2021801" y="217805"/>
                </a:lnTo>
                <a:lnTo>
                  <a:pt x="2087003" y="217805"/>
                </a:lnTo>
                <a:lnTo>
                  <a:pt x="2088972" y="219075"/>
                </a:lnTo>
                <a:lnTo>
                  <a:pt x="2089442" y="219075"/>
                </a:lnTo>
                <a:lnTo>
                  <a:pt x="2091537" y="217805"/>
                </a:lnTo>
                <a:lnTo>
                  <a:pt x="2092960" y="217805"/>
                </a:lnTo>
                <a:lnTo>
                  <a:pt x="2094903" y="219075"/>
                </a:lnTo>
                <a:lnTo>
                  <a:pt x="2137168" y="219075"/>
                </a:lnTo>
                <a:lnTo>
                  <a:pt x="2138603" y="217805"/>
                </a:lnTo>
                <a:lnTo>
                  <a:pt x="2139137" y="217805"/>
                </a:lnTo>
                <a:lnTo>
                  <a:pt x="2141944" y="219075"/>
                </a:lnTo>
                <a:lnTo>
                  <a:pt x="2144433" y="219075"/>
                </a:lnTo>
                <a:lnTo>
                  <a:pt x="2146858" y="220345"/>
                </a:lnTo>
                <a:lnTo>
                  <a:pt x="2147290" y="220345"/>
                </a:lnTo>
                <a:lnTo>
                  <a:pt x="2149691" y="219075"/>
                </a:lnTo>
                <a:lnTo>
                  <a:pt x="2155952" y="219075"/>
                </a:lnTo>
                <a:lnTo>
                  <a:pt x="2156498" y="217805"/>
                </a:lnTo>
                <a:lnTo>
                  <a:pt x="2157628" y="217805"/>
                </a:lnTo>
                <a:lnTo>
                  <a:pt x="2158200" y="219075"/>
                </a:lnTo>
                <a:lnTo>
                  <a:pt x="2167229" y="219075"/>
                </a:lnTo>
                <a:lnTo>
                  <a:pt x="2168372" y="220345"/>
                </a:lnTo>
                <a:lnTo>
                  <a:pt x="2173160" y="220345"/>
                </a:lnTo>
                <a:lnTo>
                  <a:pt x="2174938" y="219075"/>
                </a:lnTo>
                <a:lnTo>
                  <a:pt x="2176208" y="219075"/>
                </a:lnTo>
                <a:lnTo>
                  <a:pt x="2179256" y="220345"/>
                </a:lnTo>
                <a:lnTo>
                  <a:pt x="2181314" y="221615"/>
                </a:lnTo>
                <a:lnTo>
                  <a:pt x="2185911" y="221615"/>
                </a:lnTo>
                <a:lnTo>
                  <a:pt x="2188349" y="220345"/>
                </a:lnTo>
                <a:lnTo>
                  <a:pt x="2191575" y="221615"/>
                </a:lnTo>
                <a:lnTo>
                  <a:pt x="2192109" y="221615"/>
                </a:lnTo>
                <a:lnTo>
                  <a:pt x="2192731" y="222885"/>
                </a:lnTo>
                <a:lnTo>
                  <a:pt x="2192731" y="210185"/>
                </a:lnTo>
                <a:lnTo>
                  <a:pt x="2191512" y="210185"/>
                </a:lnTo>
                <a:lnTo>
                  <a:pt x="2191258" y="208915"/>
                </a:lnTo>
                <a:lnTo>
                  <a:pt x="2191093" y="208915"/>
                </a:lnTo>
                <a:lnTo>
                  <a:pt x="2191499" y="207645"/>
                </a:lnTo>
                <a:lnTo>
                  <a:pt x="2191994" y="207645"/>
                </a:lnTo>
                <a:lnTo>
                  <a:pt x="2194941" y="208915"/>
                </a:lnTo>
                <a:lnTo>
                  <a:pt x="2197290" y="208915"/>
                </a:lnTo>
                <a:lnTo>
                  <a:pt x="2200745" y="207645"/>
                </a:lnTo>
                <a:lnTo>
                  <a:pt x="2211628" y="207645"/>
                </a:lnTo>
                <a:lnTo>
                  <a:pt x="2213559" y="208915"/>
                </a:lnTo>
                <a:lnTo>
                  <a:pt x="2272106" y="208915"/>
                </a:lnTo>
                <a:lnTo>
                  <a:pt x="2272652" y="210185"/>
                </a:lnTo>
                <a:lnTo>
                  <a:pt x="2272652" y="205105"/>
                </a:lnTo>
                <a:lnTo>
                  <a:pt x="2261171" y="205105"/>
                </a:lnTo>
                <a:lnTo>
                  <a:pt x="2260511" y="203835"/>
                </a:lnTo>
                <a:lnTo>
                  <a:pt x="2261565" y="203835"/>
                </a:lnTo>
                <a:lnTo>
                  <a:pt x="2262619" y="202565"/>
                </a:lnTo>
                <a:lnTo>
                  <a:pt x="2265159" y="201295"/>
                </a:lnTo>
                <a:lnTo>
                  <a:pt x="2266289" y="201295"/>
                </a:lnTo>
                <a:lnTo>
                  <a:pt x="2269071" y="200025"/>
                </a:lnTo>
                <a:lnTo>
                  <a:pt x="2271509" y="200025"/>
                </a:lnTo>
                <a:lnTo>
                  <a:pt x="2271572" y="199898"/>
                </a:lnTo>
                <a:lnTo>
                  <a:pt x="2271687" y="200050"/>
                </a:lnTo>
                <a:lnTo>
                  <a:pt x="2271877" y="200507"/>
                </a:lnTo>
                <a:lnTo>
                  <a:pt x="2272792" y="201396"/>
                </a:lnTo>
                <a:lnTo>
                  <a:pt x="2273770" y="201396"/>
                </a:lnTo>
                <a:lnTo>
                  <a:pt x="2274354" y="200850"/>
                </a:lnTo>
                <a:lnTo>
                  <a:pt x="2274697" y="200520"/>
                </a:lnTo>
                <a:lnTo>
                  <a:pt x="2274913" y="200050"/>
                </a:lnTo>
                <a:lnTo>
                  <a:pt x="2275027" y="199872"/>
                </a:lnTo>
                <a:lnTo>
                  <a:pt x="2275103" y="200025"/>
                </a:lnTo>
                <a:lnTo>
                  <a:pt x="2278113" y="200025"/>
                </a:lnTo>
                <a:lnTo>
                  <a:pt x="2279929" y="198755"/>
                </a:lnTo>
                <a:lnTo>
                  <a:pt x="2283510" y="198755"/>
                </a:lnTo>
                <a:lnTo>
                  <a:pt x="2284679" y="201295"/>
                </a:lnTo>
                <a:lnTo>
                  <a:pt x="2285669" y="202565"/>
                </a:lnTo>
                <a:lnTo>
                  <a:pt x="2293264" y="202565"/>
                </a:lnTo>
                <a:lnTo>
                  <a:pt x="2293416" y="203835"/>
                </a:lnTo>
                <a:lnTo>
                  <a:pt x="2293416" y="174625"/>
                </a:lnTo>
                <a:lnTo>
                  <a:pt x="2293035" y="174625"/>
                </a:lnTo>
                <a:lnTo>
                  <a:pt x="2292477" y="173355"/>
                </a:lnTo>
                <a:lnTo>
                  <a:pt x="2291842" y="173355"/>
                </a:lnTo>
                <a:lnTo>
                  <a:pt x="2291727" y="172085"/>
                </a:lnTo>
                <a:lnTo>
                  <a:pt x="2291651" y="170815"/>
                </a:lnTo>
                <a:lnTo>
                  <a:pt x="2292515" y="170815"/>
                </a:lnTo>
                <a:lnTo>
                  <a:pt x="2293201" y="172085"/>
                </a:lnTo>
                <a:lnTo>
                  <a:pt x="2294331" y="173355"/>
                </a:lnTo>
                <a:lnTo>
                  <a:pt x="2294407" y="104775"/>
                </a:lnTo>
                <a:lnTo>
                  <a:pt x="2292781" y="104775"/>
                </a:lnTo>
                <a:lnTo>
                  <a:pt x="2292781" y="131445"/>
                </a:lnTo>
                <a:lnTo>
                  <a:pt x="2291562" y="131445"/>
                </a:lnTo>
                <a:lnTo>
                  <a:pt x="2291562" y="170815"/>
                </a:lnTo>
                <a:lnTo>
                  <a:pt x="2290546" y="170815"/>
                </a:lnTo>
                <a:lnTo>
                  <a:pt x="2290038" y="169545"/>
                </a:lnTo>
                <a:lnTo>
                  <a:pt x="2290610" y="168275"/>
                </a:lnTo>
                <a:lnTo>
                  <a:pt x="2290978" y="168275"/>
                </a:lnTo>
                <a:lnTo>
                  <a:pt x="2291257" y="169545"/>
                </a:lnTo>
                <a:lnTo>
                  <a:pt x="2291524" y="169545"/>
                </a:lnTo>
                <a:lnTo>
                  <a:pt x="2291562" y="170815"/>
                </a:lnTo>
                <a:lnTo>
                  <a:pt x="2291562" y="131445"/>
                </a:lnTo>
                <a:lnTo>
                  <a:pt x="2288997" y="131445"/>
                </a:lnTo>
                <a:lnTo>
                  <a:pt x="2288870" y="130175"/>
                </a:lnTo>
                <a:lnTo>
                  <a:pt x="2292210" y="130175"/>
                </a:lnTo>
                <a:lnTo>
                  <a:pt x="2292781" y="131445"/>
                </a:lnTo>
                <a:lnTo>
                  <a:pt x="2292781" y="104775"/>
                </a:lnTo>
                <a:lnTo>
                  <a:pt x="2292312" y="104775"/>
                </a:lnTo>
                <a:lnTo>
                  <a:pt x="2291397" y="103505"/>
                </a:lnTo>
                <a:lnTo>
                  <a:pt x="2289162" y="104775"/>
                </a:lnTo>
                <a:lnTo>
                  <a:pt x="2287714" y="104775"/>
                </a:lnTo>
                <a:lnTo>
                  <a:pt x="2281859" y="105841"/>
                </a:lnTo>
                <a:lnTo>
                  <a:pt x="2281859" y="172085"/>
                </a:lnTo>
                <a:lnTo>
                  <a:pt x="2274925" y="172085"/>
                </a:lnTo>
                <a:lnTo>
                  <a:pt x="2274925" y="199644"/>
                </a:lnTo>
                <a:lnTo>
                  <a:pt x="2273922" y="199644"/>
                </a:lnTo>
                <a:lnTo>
                  <a:pt x="2272665" y="199631"/>
                </a:lnTo>
                <a:lnTo>
                  <a:pt x="2271725" y="199631"/>
                </a:lnTo>
                <a:lnTo>
                  <a:pt x="2272233" y="198755"/>
                </a:lnTo>
                <a:lnTo>
                  <a:pt x="2274544" y="198755"/>
                </a:lnTo>
                <a:lnTo>
                  <a:pt x="2274925" y="199644"/>
                </a:lnTo>
                <a:lnTo>
                  <a:pt x="2274925" y="172085"/>
                </a:lnTo>
                <a:lnTo>
                  <a:pt x="2272817" y="172085"/>
                </a:lnTo>
                <a:lnTo>
                  <a:pt x="2271814" y="173355"/>
                </a:lnTo>
                <a:lnTo>
                  <a:pt x="2270658" y="175895"/>
                </a:lnTo>
                <a:lnTo>
                  <a:pt x="2269172" y="175895"/>
                </a:lnTo>
                <a:lnTo>
                  <a:pt x="2267013" y="174625"/>
                </a:lnTo>
                <a:lnTo>
                  <a:pt x="2262784" y="174625"/>
                </a:lnTo>
                <a:lnTo>
                  <a:pt x="2261463" y="173355"/>
                </a:lnTo>
                <a:lnTo>
                  <a:pt x="2261057" y="173355"/>
                </a:lnTo>
                <a:lnTo>
                  <a:pt x="2260600" y="172085"/>
                </a:lnTo>
                <a:lnTo>
                  <a:pt x="2260612" y="169545"/>
                </a:lnTo>
                <a:lnTo>
                  <a:pt x="2260828" y="168275"/>
                </a:lnTo>
                <a:lnTo>
                  <a:pt x="2265718" y="168275"/>
                </a:lnTo>
                <a:lnTo>
                  <a:pt x="2268283" y="169545"/>
                </a:lnTo>
                <a:lnTo>
                  <a:pt x="2269769" y="169545"/>
                </a:lnTo>
                <a:lnTo>
                  <a:pt x="2271776" y="168275"/>
                </a:lnTo>
                <a:lnTo>
                  <a:pt x="2272360" y="168275"/>
                </a:lnTo>
                <a:lnTo>
                  <a:pt x="2274773" y="169545"/>
                </a:lnTo>
                <a:lnTo>
                  <a:pt x="2279929" y="169545"/>
                </a:lnTo>
                <a:lnTo>
                  <a:pt x="2280691" y="170815"/>
                </a:lnTo>
                <a:lnTo>
                  <a:pt x="2281859" y="172085"/>
                </a:lnTo>
                <a:lnTo>
                  <a:pt x="2281859" y="105841"/>
                </a:lnTo>
                <a:lnTo>
                  <a:pt x="2280678" y="106045"/>
                </a:lnTo>
                <a:lnTo>
                  <a:pt x="2275192" y="106045"/>
                </a:lnTo>
                <a:lnTo>
                  <a:pt x="2265134" y="104775"/>
                </a:lnTo>
                <a:lnTo>
                  <a:pt x="2260549" y="104775"/>
                </a:lnTo>
                <a:lnTo>
                  <a:pt x="2260473" y="203835"/>
                </a:lnTo>
                <a:lnTo>
                  <a:pt x="2256294" y="203835"/>
                </a:lnTo>
                <a:lnTo>
                  <a:pt x="2253208" y="205105"/>
                </a:lnTo>
                <a:lnTo>
                  <a:pt x="2251976" y="205105"/>
                </a:lnTo>
                <a:lnTo>
                  <a:pt x="2250033" y="203835"/>
                </a:lnTo>
                <a:lnTo>
                  <a:pt x="2249182" y="203835"/>
                </a:lnTo>
                <a:lnTo>
                  <a:pt x="2247760" y="205105"/>
                </a:lnTo>
                <a:lnTo>
                  <a:pt x="2245385" y="205105"/>
                </a:lnTo>
                <a:lnTo>
                  <a:pt x="2244623" y="203835"/>
                </a:lnTo>
                <a:lnTo>
                  <a:pt x="2244864" y="203835"/>
                </a:lnTo>
                <a:lnTo>
                  <a:pt x="2245995" y="202565"/>
                </a:lnTo>
                <a:lnTo>
                  <a:pt x="2259838" y="202565"/>
                </a:lnTo>
                <a:lnTo>
                  <a:pt x="2260473" y="203835"/>
                </a:lnTo>
                <a:lnTo>
                  <a:pt x="2260473" y="104800"/>
                </a:lnTo>
                <a:lnTo>
                  <a:pt x="2255050" y="106045"/>
                </a:lnTo>
                <a:lnTo>
                  <a:pt x="2254173" y="106045"/>
                </a:lnTo>
                <a:lnTo>
                  <a:pt x="2252726" y="107315"/>
                </a:lnTo>
                <a:lnTo>
                  <a:pt x="2252218" y="107315"/>
                </a:lnTo>
                <a:lnTo>
                  <a:pt x="2251456" y="106045"/>
                </a:lnTo>
                <a:lnTo>
                  <a:pt x="2251291" y="106045"/>
                </a:lnTo>
                <a:lnTo>
                  <a:pt x="2251291" y="170815"/>
                </a:lnTo>
                <a:lnTo>
                  <a:pt x="2250833" y="172085"/>
                </a:lnTo>
                <a:lnTo>
                  <a:pt x="2249754" y="172085"/>
                </a:lnTo>
                <a:lnTo>
                  <a:pt x="2249525" y="170815"/>
                </a:lnTo>
                <a:lnTo>
                  <a:pt x="2249855" y="170815"/>
                </a:lnTo>
                <a:lnTo>
                  <a:pt x="2250275" y="169545"/>
                </a:lnTo>
                <a:lnTo>
                  <a:pt x="2251087" y="170815"/>
                </a:lnTo>
                <a:lnTo>
                  <a:pt x="2251291" y="170815"/>
                </a:lnTo>
                <a:lnTo>
                  <a:pt x="2251291" y="106045"/>
                </a:lnTo>
                <a:lnTo>
                  <a:pt x="2250109" y="104775"/>
                </a:lnTo>
                <a:lnTo>
                  <a:pt x="2247011" y="104775"/>
                </a:lnTo>
                <a:lnTo>
                  <a:pt x="2247011" y="175895"/>
                </a:lnTo>
                <a:lnTo>
                  <a:pt x="2244483" y="175895"/>
                </a:lnTo>
                <a:lnTo>
                  <a:pt x="2244496" y="174625"/>
                </a:lnTo>
                <a:lnTo>
                  <a:pt x="2246325" y="174625"/>
                </a:lnTo>
                <a:lnTo>
                  <a:pt x="2247011" y="175895"/>
                </a:lnTo>
                <a:lnTo>
                  <a:pt x="2247011" y="104775"/>
                </a:lnTo>
                <a:lnTo>
                  <a:pt x="2245118" y="104775"/>
                </a:lnTo>
                <a:lnTo>
                  <a:pt x="2243531" y="103505"/>
                </a:lnTo>
                <a:lnTo>
                  <a:pt x="2237816" y="103505"/>
                </a:lnTo>
                <a:lnTo>
                  <a:pt x="2237816" y="122555"/>
                </a:lnTo>
                <a:lnTo>
                  <a:pt x="2237663" y="122555"/>
                </a:lnTo>
                <a:lnTo>
                  <a:pt x="2237663" y="202565"/>
                </a:lnTo>
                <a:lnTo>
                  <a:pt x="2237257" y="203835"/>
                </a:lnTo>
                <a:lnTo>
                  <a:pt x="2234742" y="203835"/>
                </a:lnTo>
                <a:lnTo>
                  <a:pt x="2232774" y="205105"/>
                </a:lnTo>
                <a:lnTo>
                  <a:pt x="2231707" y="205105"/>
                </a:lnTo>
                <a:lnTo>
                  <a:pt x="2229993" y="203835"/>
                </a:lnTo>
                <a:lnTo>
                  <a:pt x="2220988" y="203835"/>
                </a:lnTo>
                <a:lnTo>
                  <a:pt x="2219363" y="202565"/>
                </a:lnTo>
                <a:lnTo>
                  <a:pt x="2217991" y="202565"/>
                </a:lnTo>
                <a:lnTo>
                  <a:pt x="2217674" y="203835"/>
                </a:lnTo>
                <a:lnTo>
                  <a:pt x="2201468" y="203835"/>
                </a:lnTo>
                <a:lnTo>
                  <a:pt x="2200567" y="202565"/>
                </a:lnTo>
                <a:lnTo>
                  <a:pt x="2200351" y="202565"/>
                </a:lnTo>
                <a:lnTo>
                  <a:pt x="2200719" y="201295"/>
                </a:lnTo>
                <a:lnTo>
                  <a:pt x="2201100" y="201295"/>
                </a:lnTo>
                <a:lnTo>
                  <a:pt x="2204758" y="200025"/>
                </a:lnTo>
                <a:lnTo>
                  <a:pt x="2220455" y="200025"/>
                </a:lnTo>
                <a:lnTo>
                  <a:pt x="2221103" y="201295"/>
                </a:lnTo>
                <a:lnTo>
                  <a:pt x="2223249" y="201295"/>
                </a:lnTo>
                <a:lnTo>
                  <a:pt x="2225002" y="202565"/>
                </a:lnTo>
                <a:lnTo>
                  <a:pt x="2237663" y="202565"/>
                </a:lnTo>
                <a:lnTo>
                  <a:pt x="2237663" y="122555"/>
                </a:lnTo>
                <a:lnTo>
                  <a:pt x="2237397" y="122555"/>
                </a:lnTo>
                <a:lnTo>
                  <a:pt x="2237397" y="168275"/>
                </a:lnTo>
                <a:lnTo>
                  <a:pt x="2236914" y="169545"/>
                </a:lnTo>
                <a:lnTo>
                  <a:pt x="2235543" y="169545"/>
                </a:lnTo>
                <a:lnTo>
                  <a:pt x="2235047" y="170815"/>
                </a:lnTo>
                <a:lnTo>
                  <a:pt x="2234234" y="172085"/>
                </a:lnTo>
                <a:lnTo>
                  <a:pt x="2233104" y="173355"/>
                </a:lnTo>
                <a:lnTo>
                  <a:pt x="2231948" y="172085"/>
                </a:lnTo>
                <a:lnTo>
                  <a:pt x="2230145" y="172085"/>
                </a:lnTo>
                <a:lnTo>
                  <a:pt x="2229205" y="170815"/>
                </a:lnTo>
                <a:lnTo>
                  <a:pt x="2228939" y="169545"/>
                </a:lnTo>
                <a:lnTo>
                  <a:pt x="2228088" y="168275"/>
                </a:lnTo>
                <a:lnTo>
                  <a:pt x="2229370" y="167005"/>
                </a:lnTo>
                <a:lnTo>
                  <a:pt x="2230069" y="165735"/>
                </a:lnTo>
                <a:lnTo>
                  <a:pt x="2232050" y="167005"/>
                </a:lnTo>
                <a:lnTo>
                  <a:pt x="2235301" y="167005"/>
                </a:lnTo>
                <a:lnTo>
                  <a:pt x="2237105" y="168275"/>
                </a:lnTo>
                <a:lnTo>
                  <a:pt x="2237397" y="168275"/>
                </a:lnTo>
                <a:lnTo>
                  <a:pt x="2237397" y="122555"/>
                </a:lnTo>
                <a:lnTo>
                  <a:pt x="2235606" y="122555"/>
                </a:lnTo>
                <a:lnTo>
                  <a:pt x="2236279" y="121285"/>
                </a:lnTo>
                <a:lnTo>
                  <a:pt x="2237409" y="121285"/>
                </a:lnTo>
                <a:lnTo>
                  <a:pt x="2237816" y="122555"/>
                </a:lnTo>
                <a:lnTo>
                  <a:pt x="2237816" y="103505"/>
                </a:lnTo>
                <a:lnTo>
                  <a:pt x="2225637" y="103505"/>
                </a:lnTo>
                <a:lnTo>
                  <a:pt x="2225637" y="170815"/>
                </a:lnTo>
                <a:lnTo>
                  <a:pt x="2225459" y="172085"/>
                </a:lnTo>
                <a:lnTo>
                  <a:pt x="2224392" y="172085"/>
                </a:lnTo>
                <a:lnTo>
                  <a:pt x="2224036" y="170815"/>
                </a:lnTo>
                <a:lnTo>
                  <a:pt x="2223732" y="170815"/>
                </a:lnTo>
                <a:lnTo>
                  <a:pt x="2223643" y="169545"/>
                </a:lnTo>
                <a:lnTo>
                  <a:pt x="2223401" y="169545"/>
                </a:lnTo>
                <a:lnTo>
                  <a:pt x="2222665" y="168275"/>
                </a:lnTo>
                <a:lnTo>
                  <a:pt x="2225230" y="168275"/>
                </a:lnTo>
                <a:lnTo>
                  <a:pt x="2225611" y="169545"/>
                </a:lnTo>
                <a:lnTo>
                  <a:pt x="2225637" y="170815"/>
                </a:lnTo>
                <a:lnTo>
                  <a:pt x="2225637" y="103505"/>
                </a:lnTo>
                <a:lnTo>
                  <a:pt x="2208403" y="103505"/>
                </a:lnTo>
                <a:lnTo>
                  <a:pt x="2208403" y="172085"/>
                </a:lnTo>
                <a:lnTo>
                  <a:pt x="2204910" y="172085"/>
                </a:lnTo>
                <a:lnTo>
                  <a:pt x="2205545" y="170815"/>
                </a:lnTo>
                <a:lnTo>
                  <a:pt x="2208022" y="170815"/>
                </a:lnTo>
                <a:lnTo>
                  <a:pt x="2208403" y="172085"/>
                </a:lnTo>
                <a:lnTo>
                  <a:pt x="2208403" y="103505"/>
                </a:lnTo>
                <a:lnTo>
                  <a:pt x="2204440" y="103505"/>
                </a:lnTo>
                <a:lnTo>
                  <a:pt x="2202230" y="102235"/>
                </a:lnTo>
                <a:lnTo>
                  <a:pt x="2198611" y="102235"/>
                </a:lnTo>
                <a:lnTo>
                  <a:pt x="2198433" y="101968"/>
                </a:lnTo>
                <a:lnTo>
                  <a:pt x="2198433" y="196215"/>
                </a:lnTo>
                <a:lnTo>
                  <a:pt x="2197595" y="196215"/>
                </a:lnTo>
                <a:lnTo>
                  <a:pt x="2198128" y="194945"/>
                </a:lnTo>
                <a:lnTo>
                  <a:pt x="2198433" y="196215"/>
                </a:lnTo>
                <a:lnTo>
                  <a:pt x="2198433" y="101968"/>
                </a:lnTo>
                <a:lnTo>
                  <a:pt x="2197773" y="100965"/>
                </a:lnTo>
                <a:lnTo>
                  <a:pt x="2195842" y="100965"/>
                </a:lnTo>
                <a:lnTo>
                  <a:pt x="2194039" y="102235"/>
                </a:lnTo>
                <a:lnTo>
                  <a:pt x="2193734" y="102235"/>
                </a:lnTo>
                <a:lnTo>
                  <a:pt x="2193734" y="201295"/>
                </a:lnTo>
                <a:lnTo>
                  <a:pt x="2192197" y="202565"/>
                </a:lnTo>
                <a:lnTo>
                  <a:pt x="2191347" y="202565"/>
                </a:lnTo>
                <a:lnTo>
                  <a:pt x="2189365" y="203835"/>
                </a:lnTo>
                <a:lnTo>
                  <a:pt x="2186686" y="203835"/>
                </a:lnTo>
                <a:lnTo>
                  <a:pt x="2186444" y="202565"/>
                </a:lnTo>
                <a:lnTo>
                  <a:pt x="2189492" y="201295"/>
                </a:lnTo>
                <a:lnTo>
                  <a:pt x="2191410" y="200025"/>
                </a:lnTo>
                <a:lnTo>
                  <a:pt x="2192947" y="200025"/>
                </a:lnTo>
                <a:lnTo>
                  <a:pt x="2193239" y="201295"/>
                </a:lnTo>
                <a:lnTo>
                  <a:pt x="2193734" y="201295"/>
                </a:lnTo>
                <a:lnTo>
                  <a:pt x="2193734" y="102235"/>
                </a:lnTo>
                <a:lnTo>
                  <a:pt x="2189365" y="102235"/>
                </a:lnTo>
                <a:lnTo>
                  <a:pt x="2188299" y="103454"/>
                </a:lnTo>
                <a:lnTo>
                  <a:pt x="2188299" y="120015"/>
                </a:lnTo>
                <a:lnTo>
                  <a:pt x="2187892" y="121285"/>
                </a:lnTo>
                <a:lnTo>
                  <a:pt x="2186457" y="121285"/>
                </a:lnTo>
                <a:lnTo>
                  <a:pt x="2186267" y="120015"/>
                </a:lnTo>
                <a:lnTo>
                  <a:pt x="2188299" y="120015"/>
                </a:lnTo>
                <a:lnTo>
                  <a:pt x="2188299" y="103454"/>
                </a:lnTo>
                <a:lnTo>
                  <a:pt x="2187727" y="103505"/>
                </a:lnTo>
                <a:lnTo>
                  <a:pt x="2186038" y="102235"/>
                </a:lnTo>
                <a:lnTo>
                  <a:pt x="2183498" y="102235"/>
                </a:lnTo>
                <a:lnTo>
                  <a:pt x="2183498" y="201295"/>
                </a:lnTo>
                <a:lnTo>
                  <a:pt x="2183358" y="202565"/>
                </a:lnTo>
                <a:lnTo>
                  <a:pt x="2182584" y="202565"/>
                </a:lnTo>
                <a:lnTo>
                  <a:pt x="2182584" y="207645"/>
                </a:lnTo>
                <a:lnTo>
                  <a:pt x="2182584" y="208915"/>
                </a:lnTo>
                <a:lnTo>
                  <a:pt x="2177554" y="208915"/>
                </a:lnTo>
                <a:lnTo>
                  <a:pt x="2173795" y="210185"/>
                </a:lnTo>
                <a:lnTo>
                  <a:pt x="2171344" y="210185"/>
                </a:lnTo>
                <a:lnTo>
                  <a:pt x="2167521" y="208915"/>
                </a:lnTo>
                <a:lnTo>
                  <a:pt x="2166213" y="208915"/>
                </a:lnTo>
                <a:lnTo>
                  <a:pt x="2164283" y="210185"/>
                </a:lnTo>
                <a:lnTo>
                  <a:pt x="2163686" y="210185"/>
                </a:lnTo>
                <a:lnTo>
                  <a:pt x="2162035" y="208915"/>
                </a:lnTo>
                <a:lnTo>
                  <a:pt x="2135060" y="208915"/>
                </a:lnTo>
                <a:lnTo>
                  <a:pt x="2132634" y="206375"/>
                </a:lnTo>
                <a:lnTo>
                  <a:pt x="2130844" y="207645"/>
                </a:lnTo>
                <a:lnTo>
                  <a:pt x="2120620" y="207645"/>
                </a:lnTo>
                <a:lnTo>
                  <a:pt x="2117775" y="208915"/>
                </a:lnTo>
                <a:lnTo>
                  <a:pt x="2115985" y="208915"/>
                </a:lnTo>
                <a:lnTo>
                  <a:pt x="2112848" y="207645"/>
                </a:lnTo>
                <a:lnTo>
                  <a:pt x="2103831" y="207645"/>
                </a:lnTo>
                <a:lnTo>
                  <a:pt x="2100580" y="206375"/>
                </a:lnTo>
                <a:lnTo>
                  <a:pt x="2101786" y="205105"/>
                </a:lnTo>
                <a:lnTo>
                  <a:pt x="2147024" y="205105"/>
                </a:lnTo>
                <a:lnTo>
                  <a:pt x="2149284" y="206375"/>
                </a:lnTo>
                <a:lnTo>
                  <a:pt x="2160371" y="206375"/>
                </a:lnTo>
                <a:lnTo>
                  <a:pt x="2161476" y="207645"/>
                </a:lnTo>
                <a:lnTo>
                  <a:pt x="2182584" y="207645"/>
                </a:lnTo>
                <a:lnTo>
                  <a:pt x="2182584" y="202565"/>
                </a:lnTo>
                <a:lnTo>
                  <a:pt x="2180475" y="202565"/>
                </a:lnTo>
                <a:lnTo>
                  <a:pt x="2178799" y="203835"/>
                </a:lnTo>
                <a:lnTo>
                  <a:pt x="2178151" y="203835"/>
                </a:lnTo>
                <a:lnTo>
                  <a:pt x="2172893" y="202565"/>
                </a:lnTo>
                <a:lnTo>
                  <a:pt x="2152472" y="202565"/>
                </a:lnTo>
                <a:lnTo>
                  <a:pt x="2134451" y="201295"/>
                </a:lnTo>
                <a:lnTo>
                  <a:pt x="2105926" y="201295"/>
                </a:lnTo>
                <a:lnTo>
                  <a:pt x="2096363" y="201295"/>
                </a:lnTo>
                <a:lnTo>
                  <a:pt x="2096363" y="206375"/>
                </a:lnTo>
                <a:lnTo>
                  <a:pt x="2094280" y="207645"/>
                </a:lnTo>
                <a:lnTo>
                  <a:pt x="2092515" y="207645"/>
                </a:lnTo>
                <a:lnTo>
                  <a:pt x="2090153" y="206375"/>
                </a:lnTo>
                <a:lnTo>
                  <a:pt x="2089721" y="206375"/>
                </a:lnTo>
                <a:lnTo>
                  <a:pt x="2091169" y="205105"/>
                </a:lnTo>
                <a:lnTo>
                  <a:pt x="2095258" y="205105"/>
                </a:lnTo>
                <a:lnTo>
                  <a:pt x="2096363" y="206375"/>
                </a:lnTo>
                <a:lnTo>
                  <a:pt x="2096363" y="201295"/>
                </a:lnTo>
                <a:lnTo>
                  <a:pt x="2089454" y="201295"/>
                </a:lnTo>
                <a:lnTo>
                  <a:pt x="2088667" y="200025"/>
                </a:lnTo>
                <a:lnTo>
                  <a:pt x="2082215" y="200025"/>
                </a:lnTo>
                <a:lnTo>
                  <a:pt x="2082215" y="206375"/>
                </a:lnTo>
                <a:lnTo>
                  <a:pt x="2081022" y="207645"/>
                </a:lnTo>
                <a:lnTo>
                  <a:pt x="2079345" y="207645"/>
                </a:lnTo>
                <a:lnTo>
                  <a:pt x="2077859" y="206375"/>
                </a:lnTo>
                <a:lnTo>
                  <a:pt x="2076881" y="206375"/>
                </a:lnTo>
                <a:lnTo>
                  <a:pt x="2077859" y="205105"/>
                </a:lnTo>
                <a:lnTo>
                  <a:pt x="2081466" y="205105"/>
                </a:lnTo>
                <a:lnTo>
                  <a:pt x="2082215" y="206375"/>
                </a:lnTo>
                <a:lnTo>
                  <a:pt x="2082215" y="200025"/>
                </a:lnTo>
                <a:lnTo>
                  <a:pt x="2078926" y="200025"/>
                </a:lnTo>
                <a:lnTo>
                  <a:pt x="2076932" y="201295"/>
                </a:lnTo>
                <a:lnTo>
                  <a:pt x="2076119" y="201295"/>
                </a:lnTo>
                <a:lnTo>
                  <a:pt x="2074443" y="200025"/>
                </a:lnTo>
                <a:lnTo>
                  <a:pt x="2066277" y="200025"/>
                </a:lnTo>
                <a:lnTo>
                  <a:pt x="2066277" y="205105"/>
                </a:lnTo>
                <a:lnTo>
                  <a:pt x="2065604" y="206375"/>
                </a:lnTo>
                <a:lnTo>
                  <a:pt x="2063788" y="206375"/>
                </a:lnTo>
                <a:lnTo>
                  <a:pt x="2061425" y="205105"/>
                </a:lnTo>
                <a:lnTo>
                  <a:pt x="2050757" y="205105"/>
                </a:lnTo>
                <a:lnTo>
                  <a:pt x="2050961" y="203835"/>
                </a:lnTo>
                <a:lnTo>
                  <a:pt x="2065769" y="203835"/>
                </a:lnTo>
                <a:lnTo>
                  <a:pt x="2066277" y="205105"/>
                </a:lnTo>
                <a:lnTo>
                  <a:pt x="2066277" y="200025"/>
                </a:lnTo>
                <a:lnTo>
                  <a:pt x="2065528" y="200025"/>
                </a:lnTo>
                <a:lnTo>
                  <a:pt x="2065591" y="198755"/>
                </a:lnTo>
                <a:lnTo>
                  <a:pt x="2070442" y="198755"/>
                </a:lnTo>
                <a:lnTo>
                  <a:pt x="2072652" y="197485"/>
                </a:lnTo>
                <a:lnTo>
                  <a:pt x="2073160" y="197485"/>
                </a:lnTo>
                <a:lnTo>
                  <a:pt x="2074608" y="198755"/>
                </a:lnTo>
                <a:lnTo>
                  <a:pt x="2096757" y="198755"/>
                </a:lnTo>
                <a:lnTo>
                  <a:pt x="2099221" y="200025"/>
                </a:lnTo>
                <a:lnTo>
                  <a:pt x="2103729" y="200025"/>
                </a:lnTo>
                <a:lnTo>
                  <a:pt x="2105926" y="201295"/>
                </a:lnTo>
                <a:lnTo>
                  <a:pt x="2109089" y="198755"/>
                </a:lnTo>
                <a:lnTo>
                  <a:pt x="2110143" y="198755"/>
                </a:lnTo>
                <a:lnTo>
                  <a:pt x="2111806" y="200025"/>
                </a:lnTo>
                <a:lnTo>
                  <a:pt x="2122106" y="200025"/>
                </a:lnTo>
                <a:lnTo>
                  <a:pt x="2124265" y="198755"/>
                </a:lnTo>
                <a:lnTo>
                  <a:pt x="2133295" y="198755"/>
                </a:lnTo>
                <a:lnTo>
                  <a:pt x="2134933" y="200025"/>
                </a:lnTo>
                <a:lnTo>
                  <a:pt x="2160994" y="200025"/>
                </a:lnTo>
                <a:lnTo>
                  <a:pt x="2161019" y="198755"/>
                </a:lnTo>
                <a:lnTo>
                  <a:pt x="2163153" y="200025"/>
                </a:lnTo>
                <a:lnTo>
                  <a:pt x="2164016" y="200025"/>
                </a:lnTo>
                <a:lnTo>
                  <a:pt x="2166874" y="198755"/>
                </a:lnTo>
                <a:lnTo>
                  <a:pt x="2168906" y="198755"/>
                </a:lnTo>
                <a:lnTo>
                  <a:pt x="2172068" y="200025"/>
                </a:lnTo>
                <a:lnTo>
                  <a:pt x="2173224" y="200025"/>
                </a:lnTo>
                <a:lnTo>
                  <a:pt x="2182622" y="201295"/>
                </a:lnTo>
                <a:lnTo>
                  <a:pt x="2183498" y="201295"/>
                </a:lnTo>
                <a:lnTo>
                  <a:pt x="2183498" y="102235"/>
                </a:lnTo>
                <a:lnTo>
                  <a:pt x="2151672" y="102235"/>
                </a:lnTo>
                <a:lnTo>
                  <a:pt x="2151672" y="173355"/>
                </a:lnTo>
                <a:lnTo>
                  <a:pt x="2151227" y="174625"/>
                </a:lnTo>
                <a:lnTo>
                  <a:pt x="2150707" y="174625"/>
                </a:lnTo>
                <a:lnTo>
                  <a:pt x="2149906" y="173355"/>
                </a:lnTo>
                <a:lnTo>
                  <a:pt x="2151672" y="173355"/>
                </a:lnTo>
                <a:lnTo>
                  <a:pt x="2151672" y="102235"/>
                </a:lnTo>
                <a:lnTo>
                  <a:pt x="2144953" y="102235"/>
                </a:lnTo>
                <a:lnTo>
                  <a:pt x="2144953" y="168275"/>
                </a:lnTo>
                <a:lnTo>
                  <a:pt x="2143328" y="168275"/>
                </a:lnTo>
                <a:lnTo>
                  <a:pt x="2143658" y="167005"/>
                </a:lnTo>
                <a:lnTo>
                  <a:pt x="2144941" y="167005"/>
                </a:lnTo>
                <a:lnTo>
                  <a:pt x="2144953" y="168275"/>
                </a:lnTo>
                <a:lnTo>
                  <a:pt x="2144953" y="102235"/>
                </a:lnTo>
                <a:lnTo>
                  <a:pt x="2142566" y="102235"/>
                </a:lnTo>
                <a:lnTo>
                  <a:pt x="2142566" y="173355"/>
                </a:lnTo>
                <a:lnTo>
                  <a:pt x="2141829" y="174625"/>
                </a:lnTo>
                <a:lnTo>
                  <a:pt x="2137714" y="174625"/>
                </a:lnTo>
                <a:lnTo>
                  <a:pt x="2137206" y="173355"/>
                </a:lnTo>
                <a:lnTo>
                  <a:pt x="2142566" y="173355"/>
                </a:lnTo>
                <a:lnTo>
                  <a:pt x="2142566" y="102235"/>
                </a:lnTo>
                <a:lnTo>
                  <a:pt x="2138819" y="102235"/>
                </a:lnTo>
                <a:lnTo>
                  <a:pt x="2135314" y="99695"/>
                </a:lnTo>
                <a:lnTo>
                  <a:pt x="2132673" y="99695"/>
                </a:lnTo>
                <a:lnTo>
                  <a:pt x="2131618" y="100469"/>
                </a:lnTo>
                <a:lnTo>
                  <a:pt x="2131618" y="118745"/>
                </a:lnTo>
                <a:lnTo>
                  <a:pt x="2129828" y="118745"/>
                </a:lnTo>
                <a:lnTo>
                  <a:pt x="2130348" y="117475"/>
                </a:lnTo>
                <a:lnTo>
                  <a:pt x="2130945" y="117475"/>
                </a:lnTo>
                <a:lnTo>
                  <a:pt x="2131618" y="118745"/>
                </a:lnTo>
                <a:lnTo>
                  <a:pt x="2131618" y="100469"/>
                </a:lnTo>
                <a:lnTo>
                  <a:pt x="2129180" y="102235"/>
                </a:lnTo>
                <a:lnTo>
                  <a:pt x="2128291" y="102235"/>
                </a:lnTo>
                <a:lnTo>
                  <a:pt x="2126551" y="100965"/>
                </a:lnTo>
                <a:lnTo>
                  <a:pt x="2125713" y="100965"/>
                </a:lnTo>
                <a:lnTo>
                  <a:pt x="2122424" y="99695"/>
                </a:lnTo>
                <a:lnTo>
                  <a:pt x="2119973" y="100965"/>
                </a:lnTo>
                <a:lnTo>
                  <a:pt x="2119071" y="100965"/>
                </a:lnTo>
                <a:lnTo>
                  <a:pt x="2119071" y="111125"/>
                </a:lnTo>
                <a:lnTo>
                  <a:pt x="2119033" y="112395"/>
                </a:lnTo>
                <a:lnTo>
                  <a:pt x="2117128" y="112395"/>
                </a:lnTo>
                <a:lnTo>
                  <a:pt x="2113864" y="111125"/>
                </a:lnTo>
                <a:lnTo>
                  <a:pt x="2111235" y="109855"/>
                </a:lnTo>
                <a:lnTo>
                  <a:pt x="2109851" y="108585"/>
                </a:lnTo>
                <a:lnTo>
                  <a:pt x="2102167" y="108585"/>
                </a:lnTo>
                <a:lnTo>
                  <a:pt x="2102637" y="107315"/>
                </a:lnTo>
                <a:lnTo>
                  <a:pt x="2116721" y="107315"/>
                </a:lnTo>
                <a:lnTo>
                  <a:pt x="2117420" y="108585"/>
                </a:lnTo>
                <a:lnTo>
                  <a:pt x="2117902" y="109855"/>
                </a:lnTo>
                <a:lnTo>
                  <a:pt x="2118195" y="109855"/>
                </a:lnTo>
                <a:lnTo>
                  <a:pt x="2119071" y="111125"/>
                </a:lnTo>
                <a:lnTo>
                  <a:pt x="2119071" y="100965"/>
                </a:lnTo>
                <a:lnTo>
                  <a:pt x="2115324" y="100965"/>
                </a:lnTo>
                <a:lnTo>
                  <a:pt x="2114791" y="102235"/>
                </a:lnTo>
                <a:lnTo>
                  <a:pt x="2110562" y="102235"/>
                </a:lnTo>
                <a:lnTo>
                  <a:pt x="2107755" y="100965"/>
                </a:lnTo>
                <a:lnTo>
                  <a:pt x="2093226" y="100965"/>
                </a:lnTo>
                <a:lnTo>
                  <a:pt x="2093226" y="108585"/>
                </a:lnTo>
                <a:lnTo>
                  <a:pt x="2091156" y="108585"/>
                </a:lnTo>
                <a:lnTo>
                  <a:pt x="2091372" y="107315"/>
                </a:lnTo>
                <a:lnTo>
                  <a:pt x="2092540" y="107315"/>
                </a:lnTo>
                <a:lnTo>
                  <a:pt x="2093226" y="108585"/>
                </a:lnTo>
                <a:lnTo>
                  <a:pt x="2093226" y="100965"/>
                </a:lnTo>
                <a:lnTo>
                  <a:pt x="2092261" y="100965"/>
                </a:lnTo>
                <a:lnTo>
                  <a:pt x="2091080" y="99695"/>
                </a:lnTo>
                <a:lnTo>
                  <a:pt x="2089150" y="99695"/>
                </a:lnTo>
                <a:lnTo>
                  <a:pt x="2088286" y="98425"/>
                </a:lnTo>
                <a:lnTo>
                  <a:pt x="2079091" y="98425"/>
                </a:lnTo>
                <a:lnTo>
                  <a:pt x="2078253" y="99695"/>
                </a:lnTo>
                <a:lnTo>
                  <a:pt x="2075675" y="100965"/>
                </a:lnTo>
                <a:lnTo>
                  <a:pt x="2075027" y="100965"/>
                </a:lnTo>
                <a:lnTo>
                  <a:pt x="2075027" y="116205"/>
                </a:lnTo>
                <a:lnTo>
                  <a:pt x="2074227" y="117475"/>
                </a:lnTo>
                <a:lnTo>
                  <a:pt x="2069020" y="117475"/>
                </a:lnTo>
                <a:lnTo>
                  <a:pt x="2069490" y="116205"/>
                </a:lnTo>
                <a:lnTo>
                  <a:pt x="2075027" y="116205"/>
                </a:lnTo>
                <a:lnTo>
                  <a:pt x="2075027" y="100965"/>
                </a:lnTo>
                <a:lnTo>
                  <a:pt x="2073897" y="100965"/>
                </a:lnTo>
                <a:lnTo>
                  <a:pt x="2071509" y="99695"/>
                </a:lnTo>
                <a:lnTo>
                  <a:pt x="2067483" y="99695"/>
                </a:lnTo>
                <a:lnTo>
                  <a:pt x="2065223" y="98425"/>
                </a:lnTo>
                <a:lnTo>
                  <a:pt x="2061870" y="98425"/>
                </a:lnTo>
                <a:lnTo>
                  <a:pt x="2061870" y="106045"/>
                </a:lnTo>
                <a:lnTo>
                  <a:pt x="2061654" y="107315"/>
                </a:lnTo>
                <a:lnTo>
                  <a:pt x="2050897" y="107315"/>
                </a:lnTo>
                <a:lnTo>
                  <a:pt x="2051062" y="106045"/>
                </a:lnTo>
                <a:lnTo>
                  <a:pt x="2061870" y="106045"/>
                </a:lnTo>
                <a:lnTo>
                  <a:pt x="2061870" y="98425"/>
                </a:lnTo>
                <a:lnTo>
                  <a:pt x="2049043" y="98425"/>
                </a:lnTo>
                <a:lnTo>
                  <a:pt x="2049043" y="200025"/>
                </a:lnTo>
                <a:lnTo>
                  <a:pt x="2047544" y="200025"/>
                </a:lnTo>
                <a:lnTo>
                  <a:pt x="2047544" y="203835"/>
                </a:lnTo>
                <a:lnTo>
                  <a:pt x="2046820" y="205105"/>
                </a:lnTo>
                <a:lnTo>
                  <a:pt x="2043531" y="205105"/>
                </a:lnTo>
                <a:lnTo>
                  <a:pt x="2043595" y="203835"/>
                </a:lnTo>
                <a:lnTo>
                  <a:pt x="2047544" y="203835"/>
                </a:lnTo>
                <a:lnTo>
                  <a:pt x="2047544" y="200025"/>
                </a:lnTo>
                <a:lnTo>
                  <a:pt x="2040089" y="200025"/>
                </a:lnTo>
                <a:lnTo>
                  <a:pt x="2040089" y="205105"/>
                </a:lnTo>
                <a:lnTo>
                  <a:pt x="2036076" y="205105"/>
                </a:lnTo>
                <a:lnTo>
                  <a:pt x="2036546" y="203835"/>
                </a:lnTo>
                <a:lnTo>
                  <a:pt x="2039721" y="203835"/>
                </a:lnTo>
                <a:lnTo>
                  <a:pt x="2040089" y="205105"/>
                </a:lnTo>
                <a:lnTo>
                  <a:pt x="2040089" y="200025"/>
                </a:lnTo>
                <a:lnTo>
                  <a:pt x="2039581" y="200025"/>
                </a:lnTo>
                <a:lnTo>
                  <a:pt x="2038477" y="198755"/>
                </a:lnTo>
                <a:lnTo>
                  <a:pt x="2038007" y="198755"/>
                </a:lnTo>
                <a:lnTo>
                  <a:pt x="2038057" y="197485"/>
                </a:lnTo>
                <a:lnTo>
                  <a:pt x="2041182" y="197485"/>
                </a:lnTo>
                <a:lnTo>
                  <a:pt x="2043887" y="198755"/>
                </a:lnTo>
                <a:lnTo>
                  <a:pt x="2048649" y="198755"/>
                </a:lnTo>
                <a:lnTo>
                  <a:pt x="2049043" y="200025"/>
                </a:lnTo>
                <a:lnTo>
                  <a:pt x="2049043" y="98425"/>
                </a:lnTo>
                <a:lnTo>
                  <a:pt x="2039734" y="98425"/>
                </a:lnTo>
                <a:lnTo>
                  <a:pt x="2039734" y="163195"/>
                </a:lnTo>
                <a:lnTo>
                  <a:pt x="2039213" y="164465"/>
                </a:lnTo>
                <a:lnTo>
                  <a:pt x="2038883" y="164465"/>
                </a:lnTo>
                <a:lnTo>
                  <a:pt x="2038375" y="163195"/>
                </a:lnTo>
                <a:lnTo>
                  <a:pt x="2039734" y="163195"/>
                </a:lnTo>
                <a:lnTo>
                  <a:pt x="2039734" y="98425"/>
                </a:lnTo>
                <a:lnTo>
                  <a:pt x="2036445" y="98425"/>
                </a:lnTo>
                <a:lnTo>
                  <a:pt x="2036445" y="106045"/>
                </a:lnTo>
                <a:lnTo>
                  <a:pt x="2036191" y="107315"/>
                </a:lnTo>
                <a:lnTo>
                  <a:pt x="2034565" y="107315"/>
                </a:lnTo>
                <a:lnTo>
                  <a:pt x="2034374" y="106045"/>
                </a:lnTo>
                <a:lnTo>
                  <a:pt x="2036445" y="106045"/>
                </a:lnTo>
                <a:lnTo>
                  <a:pt x="2036445" y="98425"/>
                </a:lnTo>
                <a:lnTo>
                  <a:pt x="2028888" y="98425"/>
                </a:lnTo>
                <a:lnTo>
                  <a:pt x="2028888" y="205105"/>
                </a:lnTo>
                <a:lnTo>
                  <a:pt x="2016277" y="205105"/>
                </a:lnTo>
                <a:lnTo>
                  <a:pt x="2016061" y="203835"/>
                </a:lnTo>
                <a:lnTo>
                  <a:pt x="2028596" y="203835"/>
                </a:lnTo>
                <a:lnTo>
                  <a:pt x="2028888" y="205105"/>
                </a:lnTo>
                <a:lnTo>
                  <a:pt x="2028888" y="98425"/>
                </a:lnTo>
                <a:lnTo>
                  <a:pt x="2023643" y="98425"/>
                </a:lnTo>
                <a:lnTo>
                  <a:pt x="2023643" y="106045"/>
                </a:lnTo>
                <a:lnTo>
                  <a:pt x="2023592" y="106184"/>
                </a:lnTo>
                <a:lnTo>
                  <a:pt x="2023592" y="197485"/>
                </a:lnTo>
                <a:lnTo>
                  <a:pt x="2023160" y="198755"/>
                </a:lnTo>
                <a:lnTo>
                  <a:pt x="2020417" y="198755"/>
                </a:lnTo>
                <a:lnTo>
                  <a:pt x="2019769" y="197485"/>
                </a:lnTo>
                <a:lnTo>
                  <a:pt x="2023592" y="197485"/>
                </a:lnTo>
                <a:lnTo>
                  <a:pt x="2023592" y="106184"/>
                </a:lnTo>
                <a:lnTo>
                  <a:pt x="2023160" y="107315"/>
                </a:lnTo>
                <a:lnTo>
                  <a:pt x="2021751" y="107315"/>
                </a:lnTo>
                <a:lnTo>
                  <a:pt x="2021560" y="106045"/>
                </a:lnTo>
                <a:lnTo>
                  <a:pt x="2023643" y="106045"/>
                </a:lnTo>
                <a:lnTo>
                  <a:pt x="2023643" y="98425"/>
                </a:lnTo>
                <a:lnTo>
                  <a:pt x="2018322" y="98425"/>
                </a:lnTo>
                <a:lnTo>
                  <a:pt x="2015236" y="97155"/>
                </a:lnTo>
                <a:lnTo>
                  <a:pt x="2011159" y="97155"/>
                </a:lnTo>
                <a:lnTo>
                  <a:pt x="2011159" y="203835"/>
                </a:lnTo>
                <a:lnTo>
                  <a:pt x="2010638" y="205105"/>
                </a:lnTo>
                <a:lnTo>
                  <a:pt x="2010105" y="205105"/>
                </a:lnTo>
                <a:lnTo>
                  <a:pt x="2008936" y="203835"/>
                </a:lnTo>
                <a:lnTo>
                  <a:pt x="2007895" y="203835"/>
                </a:lnTo>
                <a:lnTo>
                  <a:pt x="2008009" y="202565"/>
                </a:lnTo>
                <a:lnTo>
                  <a:pt x="2011019" y="202565"/>
                </a:lnTo>
                <a:lnTo>
                  <a:pt x="2011159" y="203835"/>
                </a:lnTo>
                <a:lnTo>
                  <a:pt x="2011159" y="97155"/>
                </a:lnTo>
                <a:lnTo>
                  <a:pt x="2010816" y="97155"/>
                </a:lnTo>
                <a:lnTo>
                  <a:pt x="2010816" y="197485"/>
                </a:lnTo>
                <a:lnTo>
                  <a:pt x="2010384" y="198755"/>
                </a:lnTo>
                <a:lnTo>
                  <a:pt x="2007819" y="198755"/>
                </a:lnTo>
                <a:lnTo>
                  <a:pt x="2007819" y="203835"/>
                </a:lnTo>
                <a:lnTo>
                  <a:pt x="2007184" y="205105"/>
                </a:lnTo>
                <a:lnTo>
                  <a:pt x="1973973" y="205105"/>
                </a:lnTo>
                <a:lnTo>
                  <a:pt x="1970214" y="203835"/>
                </a:lnTo>
                <a:lnTo>
                  <a:pt x="1967255" y="203835"/>
                </a:lnTo>
                <a:lnTo>
                  <a:pt x="1962899" y="205105"/>
                </a:lnTo>
                <a:lnTo>
                  <a:pt x="1955507" y="205105"/>
                </a:lnTo>
                <a:lnTo>
                  <a:pt x="1955571" y="203835"/>
                </a:lnTo>
                <a:lnTo>
                  <a:pt x="1955888" y="203835"/>
                </a:lnTo>
                <a:lnTo>
                  <a:pt x="1956904" y="202565"/>
                </a:lnTo>
                <a:lnTo>
                  <a:pt x="1990217" y="202565"/>
                </a:lnTo>
                <a:lnTo>
                  <a:pt x="1992122" y="203835"/>
                </a:lnTo>
                <a:lnTo>
                  <a:pt x="2007819" y="203835"/>
                </a:lnTo>
                <a:lnTo>
                  <a:pt x="2007819" y="198755"/>
                </a:lnTo>
                <a:lnTo>
                  <a:pt x="2007679" y="198755"/>
                </a:lnTo>
                <a:lnTo>
                  <a:pt x="2007019" y="197485"/>
                </a:lnTo>
                <a:lnTo>
                  <a:pt x="2010816" y="197485"/>
                </a:lnTo>
                <a:lnTo>
                  <a:pt x="2010816" y="97155"/>
                </a:lnTo>
                <a:lnTo>
                  <a:pt x="2001964" y="97155"/>
                </a:lnTo>
                <a:lnTo>
                  <a:pt x="2001964" y="197485"/>
                </a:lnTo>
                <a:lnTo>
                  <a:pt x="2000478" y="198755"/>
                </a:lnTo>
                <a:lnTo>
                  <a:pt x="1999957" y="198755"/>
                </a:lnTo>
                <a:lnTo>
                  <a:pt x="1999576" y="197485"/>
                </a:lnTo>
                <a:lnTo>
                  <a:pt x="2001964" y="197485"/>
                </a:lnTo>
                <a:lnTo>
                  <a:pt x="2001964" y="97155"/>
                </a:lnTo>
                <a:lnTo>
                  <a:pt x="1994065" y="97155"/>
                </a:lnTo>
                <a:lnTo>
                  <a:pt x="1994065" y="197485"/>
                </a:lnTo>
                <a:lnTo>
                  <a:pt x="1993836" y="198755"/>
                </a:lnTo>
                <a:lnTo>
                  <a:pt x="1950847" y="198755"/>
                </a:lnTo>
                <a:lnTo>
                  <a:pt x="1950847" y="202565"/>
                </a:lnTo>
                <a:lnTo>
                  <a:pt x="1950808" y="203835"/>
                </a:lnTo>
                <a:lnTo>
                  <a:pt x="1950326" y="205105"/>
                </a:lnTo>
                <a:lnTo>
                  <a:pt x="1947887" y="205105"/>
                </a:lnTo>
                <a:lnTo>
                  <a:pt x="1945982" y="203835"/>
                </a:lnTo>
                <a:lnTo>
                  <a:pt x="1940496" y="203835"/>
                </a:lnTo>
                <a:lnTo>
                  <a:pt x="1937918" y="205105"/>
                </a:lnTo>
                <a:lnTo>
                  <a:pt x="1936813" y="205105"/>
                </a:lnTo>
                <a:lnTo>
                  <a:pt x="1935124" y="203835"/>
                </a:lnTo>
                <a:lnTo>
                  <a:pt x="1924977" y="203835"/>
                </a:lnTo>
                <a:lnTo>
                  <a:pt x="1924532" y="202565"/>
                </a:lnTo>
                <a:lnTo>
                  <a:pt x="1941804" y="202565"/>
                </a:lnTo>
                <a:lnTo>
                  <a:pt x="1945474" y="201295"/>
                </a:lnTo>
                <a:lnTo>
                  <a:pt x="1949665" y="202565"/>
                </a:lnTo>
                <a:lnTo>
                  <a:pt x="1950847" y="202565"/>
                </a:lnTo>
                <a:lnTo>
                  <a:pt x="1950847" y="198755"/>
                </a:lnTo>
                <a:lnTo>
                  <a:pt x="1939645" y="198755"/>
                </a:lnTo>
                <a:lnTo>
                  <a:pt x="1939112" y="197485"/>
                </a:lnTo>
                <a:lnTo>
                  <a:pt x="1939645" y="197485"/>
                </a:lnTo>
                <a:lnTo>
                  <a:pt x="1941080" y="196215"/>
                </a:lnTo>
                <a:lnTo>
                  <a:pt x="1941868" y="196215"/>
                </a:lnTo>
                <a:lnTo>
                  <a:pt x="1943582" y="194945"/>
                </a:lnTo>
                <a:lnTo>
                  <a:pt x="1944484" y="194945"/>
                </a:lnTo>
                <a:lnTo>
                  <a:pt x="1946402" y="196215"/>
                </a:lnTo>
                <a:lnTo>
                  <a:pt x="1947532" y="196215"/>
                </a:lnTo>
                <a:lnTo>
                  <a:pt x="1950339" y="197485"/>
                </a:lnTo>
                <a:lnTo>
                  <a:pt x="1951774" y="196215"/>
                </a:lnTo>
                <a:lnTo>
                  <a:pt x="1954225" y="194945"/>
                </a:lnTo>
                <a:lnTo>
                  <a:pt x="1955368" y="194945"/>
                </a:lnTo>
                <a:lnTo>
                  <a:pt x="1958200" y="196215"/>
                </a:lnTo>
                <a:lnTo>
                  <a:pt x="1958835" y="197485"/>
                </a:lnTo>
                <a:lnTo>
                  <a:pt x="1974278" y="197485"/>
                </a:lnTo>
                <a:lnTo>
                  <a:pt x="1975688" y="196215"/>
                </a:lnTo>
                <a:lnTo>
                  <a:pt x="1978456" y="194945"/>
                </a:lnTo>
                <a:lnTo>
                  <a:pt x="1979942" y="194945"/>
                </a:lnTo>
                <a:lnTo>
                  <a:pt x="1982012" y="196215"/>
                </a:lnTo>
                <a:lnTo>
                  <a:pt x="1988502" y="196215"/>
                </a:lnTo>
                <a:lnTo>
                  <a:pt x="1990610" y="197485"/>
                </a:lnTo>
                <a:lnTo>
                  <a:pt x="1994065" y="197485"/>
                </a:lnTo>
                <a:lnTo>
                  <a:pt x="1994065" y="97155"/>
                </a:lnTo>
                <a:lnTo>
                  <a:pt x="1933854" y="97155"/>
                </a:lnTo>
                <a:lnTo>
                  <a:pt x="1933854" y="196215"/>
                </a:lnTo>
                <a:lnTo>
                  <a:pt x="1932787" y="197485"/>
                </a:lnTo>
                <a:lnTo>
                  <a:pt x="1931098" y="196215"/>
                </a:lnTo>
                <a:lnTo>
                  <a:pt x="1930387" y="196215"/>
                </a:lnTo>
                <a:lnTo>
                  <a:pt x="1930933" y="194945"/>
                </a:lnTo>
                <a:lnTo>
                  <a:pt x="1932736" y="194945"/>
                </a:lnTo>
                <a:lnTo>
                  <a:pt x="1933854" y="196215"/>
                </a:lnTo>
                <a:lnTo>
                  <a:pt x="1933854" y="97155"/>
                </a:lnTo>
                <a:lnTo>
                  <a:pt x="1926704" y="97155"/>
                </a:lnTo>
                <a:lnTo>
                  <a:pt x="1926704" y="196215"/>
                </a:lnTo>
                <a:lnTo>
                  <a:pt x="1926348" y="196215"/>
                </a:lnTo>
                <a:lnTo>
                  <a:pt x="1925383" y="197485"/>
                </a:lnTo>
                <a:lnTo>
                  <a:pt x="1924888" y="197485"/>
                </a:lnTo>
                <a:lnTo>
                  <a:pt x="1922462" y="198755"/>
                </a:lnTo>
                <a:lnTo>
                  <a:pt x="1911883" y="198755"/>
                </a:lnTo>
                <a:lnTo>
                  <a:pt x="1911883" y="202565"/>
                </a:lnTo>
                <a:lnTo>
                  <a:pt x="1911311" y="203835"/>
                </a:lnTo>
                <a:lnTo>
                  <a:pt x="1897113" y="203835"/>
                </a:lnTo>
                <a:lnTo>
                  <a:pt x="1894662" y="205105"/>
                </a:lnTo>
                <a:lnTo>
                  <a:pt x="1893722" y="205105"/>
                </a:lnTo>
                <a:lnTo>
                  <a:pt x="1891753" y="203835"/>
                </a:lnTo>
                <a:lnTo>
                  <a:pt x="1869846" y="203835"/>
                </a:lnTo>
                <a:lnTo>
                  <a:pt x="1868957" y="202565"/>
                </a:lnTo>
                <a:lnTo>
                  <a:pt x="1868957" y="201295"/>
                </a:lnTo>
                <a:lnTo>
                  <a:pt x="1871421" y="201295"/>
                </a:lnTo>
                <a:lnTo>
                  <a:pt x="1872843" y="202565"/>
                </a:lnTo>
                <a:lnTo>
                  <a:pt x="1883575" y="202565"/>
                </a:lnTo>
                <a:lnTo>
                  <a:pt x="1884400" y="201295"/>
                </a:lnTo>
                <a:lnTo>
                  <a:pt x="1886369" y="201295"/>
                </a:lnTo>
                <a:lnTo>
                  <a:pt x="1887486" y="200025"/>
                </a:lnTo>
                <a:lnTo>
                  <a:pt x="1889480" y="201295"/>
                </a:lnTo>
                <a:lnTo>
                  <a:pt x="1890280" y="202565"/>
                </a:lnTo>
                <a:lnTo>
                  <a:pt x="1891245" y="202565"/>
                </a:lnTo>
                <a:lnTo>
                  <a:pt x="1893074" y="201295"/>
                </a:lnTo>
                <a:lnTo>
                  <a:pt x="1894903" y="202565"/>
                </a:lnTo>
                <a:lnTo>
                  <a:pt x="1897976" y="202565"/>
                </a:lnTo>
                <a:lnTo>
                  <a:pt x="1899094" y="201295"/>
                </a:lnTo>
                <a:lnTo>
                  <a:pt x="1903450" y="201295"/>
                </a:lnTo>
                <a:lnTo>
                  <a:pt x="1904695" y="202565"/>
                </a:lnTo>
                <a:lnTo>
                  <a:pt x="1911883" y="202565"/>
                </a:lnTo>
                <a:lnTo>
                  <a:pt x="1911883" y="198755"/>
                </a:lnTo>
                <a:lnTo>
                  <a:pt x="1893506" y="198755"/>
                </a:lnTo>
                <a:lnTo>
                  <a:pt x="1892642" y="197485"/>
                </a:lnTo>
                <a:lnTo>
                  <a:pt x="1893138" y="196215"/>
                </a:lnTo>
                <a:lnTo>
                  <a:pt x="1898840" y="196215"/>
                </a:lnTo>
                <a:lnTo>
                  <a:pt x="1900605" y="194945"/>
                </a:lnTo>
                <a:lnTo>
                  <a:pt x="1901850" y="194945"/>
                </a:lnTo>
                <a:lnTo>
                  <a:pt x="1904936" y="196215"/>
                </a:lnTo>
                <a:lnTo>
                  <a:pt x="1906879" y="197485"/>
                </a:lnTo>
                <a:lnTo>
                  <a:pt x="1909445" y="196215"/>
                </a:lnTo>
                <a:lnTo>
                  <a:pt x="1910054" y="194945"/>
                </a:lnTo>
                <a:lnTo>
                  <a:pt x="1920582" y="194945"/>
                </a:lnTo>
                <a:lnTo>
                  <a:pt x="1921992" y="196215"/>
                </a:lnTo>
                <a:lnTo>
                  <a:pt x="1923376" y="196215"/>
                </a:lnTo>
                <a:lnTo>
                  <a:pt x="1925408" y="194945"/>
                </a:lnTo>
                <a:lnTo>
                  <a:pt x="1926107" y="194945"/>
                </a:lnTo>
                <a:lnTo>
                  <a:pt x="1926704" y="196215"/>
                </a:lnTo>
                <a:lnTo>
                  <a:pt x="1926704" y="97155"/>
                </a:lnTo>
                <a:lnTo>
                  <a:pt x="1925764" y="97155"/>
                </a:lnTo>
                <a:lnTo>
                  <a:pt x="1924329" y="95885"/>
                </a:lnTo>
                <a:lnTo>
                  <a:pt x="1921154" y="94615"/>
                </a:lnTo>
                <a:lnTo>
                  <a:pt x="1919325" y="95885"/>
                </a:lnTo>
                <a:lnTo>
                  <a:pt x="1917509" y="95885"/>
                </a:lnTo>
                <a:lnTo>
                  <a:pt x="1915312" y="97155"/>
                </a:lnTo>
                <a:lnTo>
                  <a:pt x="1909762" y="97155"/>
                </a:lnTo>
                <a:lnTo>
                  <a:pt x="1909762" y="164465"/>
                </a:lnTo>
                <a:lnTo>
                  <a:pt x="1909699" y="165735"/>
                </a:lnTo>
                <a:lnTo>
                  <a:pt x="1906181" y="165735"/>
                </a:lnTo>
                <a:lnTo>
                  <a:pt x="1906663" y="164465"/>
                </a:lnTo>
                <a:lnTo>
                  <a:pt x="1909762" y="164465"/>
                </a:lnTo>
                <a:lnTo>
                  <a:pt x="1909762" y="97155"/>
                </a:lnTo>
                <a:lnTo>
                  <a:pt x="1907971" y="97155"/>
                </a:lnTo>
                <a:lnTo>
                  <a:pt x="1906612" y="95885"/>
                </a:lnTo>
                <a:lnTo>
                  <a:pt x="1899335" y="95885"/>
                </a:lnTo>
                <a:lnTo>
                  <a:pt x="1899081" y="96113"/>
                </a:lnTo>
                <a:lnTo>
                  <a:pt x="1899081" y="161925"/>
                </a:lnTo>
                <a:lnTo>
                  <a:pt x="1896935" y="161925"/>
                </a:lnTo>
                <a:lnTo>
                  <a:pt x="1897316" y="160655"/>
                </a:lnTo>
                <a:lnTo>
                  <a:pt x="1898421" y="160655"/>
                </a:lnTo>
                <a:lnTo>
                  <a:pt x="1899081" y="161925"/>
                </a:lnTo>
                <a:lnTo>
                  <a:pt x="1899081" y="96113"/>
                </a:lnTo>
                <a:lnTo>
                  <a:pt x="1897913" y="97155"/>
                </a:lnTo>
                <a:lnTo>
                  <a:pt x="1890547" y="97155"/>
                </a:lnTo>
                <a:lnTo>
                  <a:pt x="1890547" y="197485"/>
                </a:lnTo>
                <a:lnTo>
                  <a:pt x="1890255" y="197485"/>
                </a:lnTo>
                <a:lnTo>
                  <a:pt x="1889252" y="198755"/>
                </a:lnTo>
                <a:lnTo>
                  <a:pt x="1877390" y="198755"/>
                </a:lnTo>
                <a:lnTo>
                  <a:pt x="1874926" y="197485"/>
                </a:lnTo>
                <a:lnTo>
                  <a:pt x="1874710" y="197485"/>
                </a:lnTo>
                <a:lnTo>
                  <a:pt x="1874583" y="196215"/>
                </a:lnTo>
                <a:lnTo>
                  <a:pt x="1874774" y="196215"/>
                </a:lnTo>
                <a:lnTo>
                  <a:pt x="1876056" y="194945"/>
                </a:lnTo>
                <a:lnTo>
                  <a:pt x="1880209" y="194945"/>
                </a:lnTo>
                <a:lnTo>
                  <a:pt x="1882635" y="196215"/>
                </a:lnTo>
                <a:lnTo>
                  <a:pt x="1883727" y="197485"/>
                </a:lnTo>
                <a:lnTo>
                  <a:pt x="1885683" y="196215"/>
                </a:lnTo>
                <a:lnTo>
                  <a:pt x="1890280" y="196215"/>
                </a:lnTo>
                <a:lnTo>
                  <a:pt x="1890547" y="197485"/>
                </a:lnTo>
                <a:lnTo>
                  <a:pt x="1890547" y="97155"/>
                </a:lnTo>
                <a:lnTo>
                  <a:pt x="1879003" y="97155"/>
                </a:lnTo>
                <a:lnTo>
                  <a:pt x="1875929" y="95885"/>
                </a:lnTo>
                <a:lnTo>
                  <a:pt x="1871268" y="95885"/>
                </a:lnTo>
                <a:lnTo>
                  <a:pt x="1871268" y="197485"/>
                </a:lnTo>
                <a:lnTo>
                  <a:pt x="1870748" y="198755"/>
                </a:lnTo>
                <a:lnTo>
                  <a:pt x="1870392" y="198755"/>
                </a:lnTo>
                <a:lnTo>
                  <a:pt x="1869859" y="197485"/>
                </a:lnTo>
                <a:lnTo>
                  <a:pt x="1871268" y="197485"/>
                </a:lnTo>
                <a:lnTo>
                  <a:pt x="1871268" y="95885"/>
                </a:lnTo>
                <a:lnTo>
                  <a:pt x="1864296" y="95885"/>
                </a:lnTo>
                <a:lnTo>
                  <a:pt x="1863674" y="95796"/>
                </a:lnTo>
                <a:lnTo>
                  <a:pt x="1863674" y="201295"/>
                </a:lnTo>
                <a:lnTo>
                  <a:pt x="1863445" y="201295"/>
                </a:lnTo>
                <a:lnTo>
                  <a:pt x="1862569" y="202565"/>
                </a:lnTo>
                <a:lnTo>
                  <a:pt x="1861439" y="202565"/>
                </a:lnTo>
                <a:lnTo>
                  <a:pt x="1861515" y="201295"/>
                </a:lnTo>
                <a:lnTo>
                  <a:pt x="1861870" y="201295"/>
                </a:lnTo>
                <a:lnTo>
                  <a:pt x="1863115" y="200025"/>
                </a:lnTo>
                <a:lnTo>
                  <a:pt x="1863674" y="201295"/>
                </a:lnTo>
                <a:lnTo>
                  <a:pt x="1863674" y="95796"/>
                </a:lnTo>
                <a:lnTo>
                  <a:pt x="1860702" y="95313"/>
                </a:lnTo>
                <a:lnTo>
                  <a:pt x="1860702" y="202565"/>
                </a:lnTo>
                <a:lnTo>
                  <a:pt x="1860181" y="203835"/>
                </a:lnTo>
                <a:lnTo>
                  <a:pt x="1843887" y="203835"/>
                </a:lnTo>
                <a:lnTo>
                  <a:pt x="1842528" y="202565"/>
                </a:lnTo>
                <a:lnTo>
                  <a:pt x="1839709" y="202565"/>
                </a:lnTo>
                <a:lnTo>
                  <a:pt x="1839760" y="201295"/>
                </a:lnTo>
                <a:lnTo>
                  <a:pt x="1840115" y="201295"/>
                </a:lnTo>
                <a:lnTo>
                  <a:pt x="1841995" y="200025"/>
                </a:lnTo>
                <a:lnTo>
                  <a:pt x="1843239" y="200025"/>
                </a:lnTo>
                <a:lnTo>
                  <a:pt x="1845995" y="201295"/>
                </a:lnTo>
                <a:lnTo>
                  <a:pt x="1847761" y="202565"/>
                </a:lnTo>
                <a:lnTo>
                  <a:pt x="1860702" y="202565"/>
                </a:lnTo>
                <a:lnTo>
                  <a:pt x="1860702" y="95313"/>
                </a:lnTo>
                <a:lnTo>
                  <a:pt x="1856371" y="94615"/>
                </a:lnTo>
                <a:lnTo>
                  <a:pt x="1853615" y="94615"/>
                </a:lnTo>
                <a:lnTo>
                  <a:pt x="1851520" y="96735"/>
                </a:lnTo>
                <a:lnTo>
                  <a:pt x="1851520" y="197485"/>
                </a:lnTo>
                <a:lnTo>
                  <a:pt x="1851113" y="198755"/>
                </a:lnTo>
                <a:lnTo>
                  <a:pt x="1850555" y="198755"/>
                </a:lnTo>
                <a:lnTo>
                  <a:pt x="1849691" y="197485"/>
                </a:lnTo>
                <a:lnTo>
                  <a:pt x="1851520" y="197485"/>
                </a:lnTo>
                <a:lnTo>
                  <a:pt x="1851520" y="96735"/>
                </a:lnTo>
                <a:lnTo>
                  <a:pt x="1851101" y="97155"/>
                </a:lnTo>
                <a:lnTo>
                  <a:pt x="1846846" y="97155"/>
                </a:lnTo>
                <a:lnTo>
                  <a:pt x="1846148" y="96875"/>
                </a:lnTo>
                <a:lnTo>
                  <a:pt x="1846148" y="196215"/>
                </a:lnTo>
                <a:lnTo>
                  <a:pt x="1845373" y="196215"/>
                </a:lnTo>
                <a:lnTo>
                  <a:pt x="1843532" y="197485"/>
                </a:lnTo>
                <a:lnTo>
                  <a:pt x="1839645" y="197485"/>
                </a:lnTo>
                <a:lnTo>
                  <a:pt x="1839569" y="196215"/>
                </a:lnTo>
                <a:lnTo>
                  <a:pt x="1840318" y="196215"/>
                </a:lnTo>
                <a:lnTo>
                  <a:pt x="1841677" y="194945"/>
                </a:lnTo>
                <a:lnTo>
                  <a:pt x="1845195" y="194945"/>
                </a:lnTo>
                <a:lnTo>
                  <a:pt x="1846148" y="196215"/>
                </a:lnTo>
                <a:lnTo>
                  <a:pt x="1846148" y="96875"/>
                </a:lnTo>
                <a:lnTo>
                  <a:pt x="1843709" y="95885"/>
                </a:lnTo>
                <a:lnTo>
                  <a:pt x="1833219" y="95885"/>
                </a:lnTo>
                <a:lnTo>
                  <a:pt x="1833219" y="165735"/>
                </a:lnTo>
                <a:lnTo>
                  <a:pt x="1831187" y="165735"/>
                </a:lnTo>
                <a:lnTo>
                  <a:pt x="1830959" y="164465"/>
                </a:lnTo>
                <a:lnTo>
                  <a:pt x="1832902" y="164465"/>
                </a:lnTo>
                <a:lnTo>
                  <a:pt x="1833219" y="165735"/>
                </a:lnTo>
                <a:lnTo>
                  <a:pt x="1833219" y="95885"/>
                </a:lnTo>
                <a:lnTo>
                  <a:pt x="1828038" y="95885"/>
                </a:lnTo>
                <a:lnTo>
                  <a:pt x="1828038" y="201295"/>
                </a:lnTo>
                <a:lnTo>
                  <a:pt x="1827923" y="202565"/>
                </a:lnTo>
                <a:lnTo>
                  <a:pt x="1827542" y="203835"/>
                </a:lnTo>
                <a:lnTo>
                  <a:pt x="1822107" y="203835"/>
                </a:lnTo>
                <a:lnTo>
                  <a:pt x="1821103" y="202565"/>
                </a:lnTo>
                <a:lnTo>
                  <a:pt x="1820329" y="202565"/>
                </a:lnTo>
                <a:lnTo>
                  <a:pt x="1819871" y="201295"/>
                </a:lnTo>
                <a:lnTo>
                  <a:pt x="1820341" y="201295"/>
                </a:lnTo>
                <a:lnTo>
                  <a:pt x="1820926" y="200025"/>
                </a:lnTo>
                <a:lnTo>
                  <a:pt x="1822069" y="201295"/>
                </a:lnTo>
                <a:lnTo>
                  <a:pt x="1822627" y="201295"/>
                </a:lnTo>
                <a:lnTo>
                  <a:pt x="1824266" y="202565"/>
                </a:lnTo>
                <a:lnTo>
                  <a:pt x="1825358" y="201295"/>
                </a:lnTo>
                <a:lnTo>
                  <a:pt x="1828038" y="201295"/>
                </a:lnTo>
                <a:lnTo>
                  <a:pt x="1828038" y="95885"/>
                </a:lnTo>
                <a:lnTo>
                  <a:pt x="1811426" y="95885"/>
                </a:lnTo>
                <a:lnTo>
                  <a:pt x="1809178" y="95643"/>
                </a:lnTo>
                <a:lnTo>
                  <a:pt x="1809178" y="201295"/>
                </a:lnTo>
                <a:lnTo>
                  <a:pt x="1807222" y="201295"/>
                </a:lnTo>
                <a:lnTo>
                  <a:pt x="1806346" y="202565"/>
                </a:lnTo>
                <a:lnTo>
                  <a:pt x="1804225" y="202565"/>
                </a:lnTo>
                <a:lnTo>
                  <a:pt x="1803628" y="201295"/>
                </a:lnTo>
                <a:lnTo>
                  <a:pt x="1804682" y="200025"/>
                </a:lnTo>
                <a:lnTo>
                  <a:pt x="1808683" y="200025"/>
                </a:lnTo>
                <a:lnTo>
                  <a:pt x="1809178" y="201295"/>
                </a:lnTo>
                <a:lnTo>
                  <a:pt x="1809178" y="95643"/>
                </a:lnTo>
                <a:lnTo>
                  <a:pt x="1799831" y="94615"/>
                </a:lnTo>
                <a:lnTo>
                  <a:pt x="1796389" y="94615"/>
                </a:lnTo>
                <a:lnTo>
                  <a:pt x="1796389" y="196215"/>
                </a:lnTo>
                <a:lnTo>
                  <a:pt x="1788541" y="196215"/>
                </a:lnTo>
                <a:lnTo>
                  <a:pt x="1788541" y="201295"/>
                </a:lnTo>
                <a:lnTo>
                  <a:pt x="1786991" y="202565"/>
                </a:lnTo>
                <a:lnTo>
                  <a:pt x="1780717" y="202565"/>
                </a:lnTo>
                <a:lnTo>
                  <a:pt x="1776755" y="201295"/>
                </a:lnTo>
                <a:lnTo>
                  <a:pt x="1773402" y="202565"/>
                </a:lnTo>
                <a:lnTo>
                  <a:pt x="1769262" y="201295"/>
                </a:lnTo>
                <a:lnTo>
                  <a:pt x="1769402" y="201295"/>
                </a:lnTo>
                <a:lnTo>
                  <a:pt x="1769732" y="200025"/>
                </a:lnTo>
                <a:lnTo>
                  <a:pt x="1785200" y="200025"/>
                </a:lnTo>
                <a:lnTo>
                  <a:pt x="1788502" y="201295"/>
                </a:lnTo>
                <a:lnTo>
                  <a:pt x="1788541" y="196215"/>
                </a:lnTo>
                <a:lnTo>
                  <a:pt x="1778101" y="196215"/>
                </a:lnTo>
                <a:lnTo>
                  <a:pt x="1778406" y="194945"/>
                </a:lnTo>
                <a:lnTo>
                  <a:pt x="1785327" y="194945"/>
                </a:lnTo>
                <a:lnTo>
                  <a:pt x="1787245" y="193675"/>
                </a:lnTo>
                <a:lnTo>
                  <a:pt x="1795119" y="193675"/>
                </a:lnTo>
                <a:lnTo>
                  <a:pt x="1795792" y="194945"/>
                </a:lnTo>
                <a:lnTo>
                  <a:pt x="1796389" y="196215"/>
                </a:lnTo>
                <a:lnTo>
                  <a:pt x="1796389" y="94615"/>
                </a:lnTo>
                <a:lnTo>
                  <a:pt x="1790674" y="94615"/>
                </a:lnTo>
                <a:lnTo>
                  <a:pt x="1789480" y="95885"/>
                </a:lnTo>
                <a:lnTo>
                  <a:pt x="1785264" y="95885"/>
                </a:lnTo>
                <a:lnTo>
                  <a:pt x="1783829" y="94615"/>
                </a:lnTo>
                <a:lnTo>
                  <a:pt x="1777682" y="95885"/>
                </a:lnTo>
                <a:lnTo>
                  <a:pt x="1773110" y="94615"/>
                </a:lnTo>
                <a:lnTo>
                  <a:pt x="1759546" y="94615"/>
                </a:lnTo>
                <a:lnTo>
                  <a:pt x="1759546" y="196215"/>
                </a:lnTo>
                <a:lnTo>
                  <a:pt x="1757743" y="196215"/>
                </a:lnTo>
                <a:lnTo>
                  <a:pt x="1757743" y="201295"/>
                </a:lnTo>
                <a:lnTo>
                  <a:pt x="1744865" y="201295"/>
                </a:lnTo>
                <a:lnTo>
                  <a:pt x="1737601" y="202565"/>
                </a:lnTo>
                <a:lnTo>
                  <a:pt x="1736394" y="202565"/>
                </a:lnTo>
                <a:lnTo>
                  <a:pt x="1735937" y="201295"/>
                </a:lnTo>
                <a:lnTo>
                  <a:pt x="1732775" y="201295"/>
                </a:lnTo>
                <a:lnTo>
                  <a:pt x="1733080" y="200025"/>
                </a:lnTo>
                <a:lnTo>
                  <a:pt x="1749082" y="200025"/>
                </a:lnTo>
                <a:lnTo>
                  <a:pt x="1757743" y="201295"/>
                </a:lnTo>
                <a:lnTo>
                  <a:pt x="1757743" y="196215"/>
                </a:lnTo>
                <a:lnTo>
                  <a:pt x="1753870" y="196215"/>
                </a:lnTo>
                <a:lnTo>
                  <a:pt x="1752028" y="194945"/>
                </a:lnTo>
                <a:lnTo>
                  <a:pt x="1750123" y="194945"/>
                </a:lnTo>
                <a:lnTo>
                  <a:pt x="1750834" y="193675"/>
                </a:lnTo>
                <a:lnTo>
                  <a:pt x="1753565" y="193675"/>
                </a:lnTo>
                <a:lnTo>
                  <a:pt x="1755914" y="194945"/>
                </a:lnTo>
                <a:lnTo>
                  <a:pt x="1757616" y="194945"/>
                </a:lnTo>
                <a:lnTo>
                  <a:pt x="1759546" y="196215"/>
                </a:lnTo>
                <a:lnTo>
                  <a:pt x="1759546" y="94615"/>
                </a:lnTo>
                <a:lnTo>
                  <a:pt x="1749691" y="94615"/>
                </a:lnTo>
                <a:lnTo>
                  <a:pt x="1749691" y="194945"/>
                </a:lnTo>
                <a:lnTo>
                  <a:pt x="1749501" y="196215"/>
                </a:lnTo>
                <a:lnTo>
                  <a:pt x="1741068" y="196215"/>
                </a:lnTo>
                <a:lnTo>
                  <a:pt x="1740827" y="194945"/>
                </a:lnTo>
                <a:lnTo>
                  <a:pt x="1741208" y="194945"/>
                </a:lnTo>
                <a:lnTo>
                  <a:pt x="1741855" y="193675"/>
                </a:lnTo>
                <a:lnTo>
                  <a:pt x="1743329" y="193675"/>
                </a:lnTo>
                <a:lnTo>
                  <a:pt x="1745081" y="194945"/>
                </a:lnTo>
                <a:lnTo>
                  <a:pt x="1749691" y="194945"/>
                </a:lnTo>
                <a:lnTo>
                  <a:pt x="1749691" y="94615"/>
                </a:lnTo>
                <a:lnTo>
                  <a:pt x="1737893" y="94615"/>
                </a:lnTo>
                <a:lnTo>
                  <a:pt x="1737893" y="196215"/>
                </a:lnTo>
                <a:lnTo>
                  <a:pt x="1733410" y="196215"/>
                </a:lnTo>
                <a:lnTo>
                  <a:pt x="1733283" y="194945"/>
                </a:lnTo>
                <a:lnTo>
                  <a:pt x="1737537" y="194945"/>
                </a:lnTo>
                <a:lnTo>
                  <a:pt x="1737893" y="196215"/>
                </a:lnTo>
                <a:lnTo>
                  <a:pt x="1737893" y="94615"/>
                </a:lnTo>
                <a:lnTo>
                  <a:pt x="1733130" y="94615"/>
                </a:lnTo>
                <a:lnTo>
                  <a:pt x="1733130" y="194945"/>
                </a:lnTo>
                <a:lnTo>
                  <a:pt x="1730222" y="194945"/>
                </a:lnTo>
                <a:lnTo>
                  <a:pt x="1730565" y="193675"/>
                </a:lnTo>
                <a:lnTo>
                  <a:pt x="1732838" y="193675"/>
                </a:lnTo>
                <a:lnTo>
                  <a:pt x="1733130" y="194945"/>
                </a:lnTo>
                <a:lnTo>
                  <a:pt x="1733130" y="94615"/>
                </a:lnTo>
                <a:lnTo>
                  <a:pt x="1728165" y="94615"/>
                </a:lnTo>
                <a:lnTo>
                  <a:pt x="1728165" y="201295"/>
                </a:lnTo>
                <a:lnTo>
                  <a:pt x="1715960" y="201295"/>
                </a:lnTo>
                <a:lnTo>
                  <a:pt x="1716354" y="200025"/>
                </a:lnTo>
                <a:lnTo>
                  <a:pt x="1727606" y="200025"/>
                </a:lnTo>
                <a:lnTo>
                  <a:pt x="1728165" y="201295"/>
                </a:lnTo>
                <a:lnTo>
                  <a:pt x="1728165" y="94615"/>
                </a:lnTo>
                <a:lnTo>
                  <a:pt x="1725002" y="94615"/>
                </a:lnTo>
                <a:lnTo>
                  <a:pt x="1725002" y="194945"/>
                </a:lnTo>
                <a:lnTo>
                  <a:pt x="1714627" y="194945"/>
                </a:lnTo>
                <a:lnTo>
                  <a:pt x="1712125" y="196215"/>
                </a:lnTo>
                <a:lnTo>
                  <a:pt x="1711528" y="196215"/>
                </a:lnTo>
                <a:lnTo>
                  <a:pt x="1708924" y="194945"/>
                </a:lnTo>
                <a:lnTo>
                  <a:pt x="1706854" y="194945"/>
                </a:lnTo>
                <a:lnTo>
                  <a:pt x="1704200" y="196215"/>
                </a:lnTo>
                <a:lnTo>
                  <a:pt x="1701088" y="196215"/>
                </a:lnTo>
                <a:lnTo>
                  <a:pt x="1701088" y="201295"/>
                </a:lnTo>
                <a:lnTo>
                  <a:pt x="1699882" y="201295"/>
                </a:lnTo>
                <a:lnTo>
                  <a:pt x="1700542" y="200025"/>
                </a:lnTo>
                <a:lnTo>
                  <a:pt x="1701088" y="201295"/>
                </a:lnTo>
                <a:lnTo>
                  <a:pt x="1701088" y="196215"/>
                </a:lnTo>
                <a:lnTo>
                  <a:pt x="1700098" y="196215"/>
                </a:lnTo>
                <a:lnTo>
                  <a:pt x="1696669" y="194945"/>
                </a:lnTo>
                <a:lnTo>
                  <a:pt x="1694688" y="194945"/>
                </a:lnTo>
                <a:lnTo>
                  <a:pt x="1691830" y="196215"/>
                </a:lnTo>
                <a:lnTo>
                  <a:pt x="1689214" y="196215"/>
                </a:lnTo>
                <a:lnTo>
                  <a:pt x="1688426" y="194945"/>
                </a:lnTo>
                <a:lnTo>
                  <a:pt x="1686521" y="194945"/>
                </a:lnTo>
                <a:lnTo>
                  <a:pt x="1686585" y="193675"/>
                </a:lnTo>
                <a:lnTo>
                  <a:pt x="1724837" y="193675"/>
                </a:lnTo>
                <a:lnTo>
                  <a:pt x="1725002" y="194945"/>
                </a:lnTo>
                <a:lnTo>
                  <a:pt x="1725002" y="94615"/>
                </a:lnTo>
                <a:lnTo>
                  <a:pt x="1721726" y="94615"/>
                </a:lnTo>
                <a:lnTo>
                  <a:pt x="1721167" y="93345"/>
                </a:lnTo>
                <a:lnTo>
                  <a:pt x="1714131" y="93345"/>
                </a:lnTo>
                <a:lnTo>
                  <a:pt x="1714131" y="103505"/>
                </a:lnTo>
                <a:lnTo>
                  <a:pt x="1708416" y="103505"/>
                </a:lnTo>
                <a:lnTo>
                  <a:pt x="1708683" y="102235"/>
                </a:lnTo>
                <a:lnTo>
                  <a:pt x="1713674" y="102235"/>
                </a:lnTo>
                <a:lnTo>
                  <a:pt x="1714131" y="103505"/>
                </a:lnTo>
                <a:lnTo>
                  <a:pt x="1714131" y="93345"/>
                </a:lnTo>
                <a:lnTo>
                  <a:pt x="1713903" y="93345"/>
                </a:lnTo>
                <a:lnTo>
                  <a:pt x="1710283" y="94615"/>
                </a:lnTo>
                <a:lnTo>
                  <a:pt x="1695538" y="94615"/>
                </a:lnTo>
                <a:lnTo>
                  <a:pt x="1693011" y="93345"/>
                </a:lnTo>
                <a:lnTo>
                  <a:pt x="1691513" y="93345"/>
                </a:lnTo>
                <a:lnTo>
                  <a:pt x="1688668" y="94615"/>
                </a:lnTo>
                <a:lnTo>
                  <a:pt x="1681251" y="94615"/>
                </a:lnTo>
                <a:lnTo>
                  <a:pt x="1681251" y="194945"/>
                </a:lnTo>
                <a:lnTo>
                  <a:pt x="1679244" y="194945"/>
                </a:lnTo>
                <a:lnTo>
                  <a:pt x="1679244" y="201295"/>
                </a:lnTo>
                <a:lnTo>
                  <a:pt x="1678863" y="201295"/>
                </a:lnTo>
                <a:lnTo>
                  <a:pt x="1675155" y="202565"/>
                </a:lnTo>
                <a:lnTo>
                  <a:pt x="1672145" y="201295"/>
                </a:lnTo>
                <a:lnTo>
                  <a:pt x="1668208" y="201295"/>
                </a:lnTo>
                <a:lnTo>
                  <a:pt x="1668589" y="200025"/>
                </a:lnTo>
                <a:lnTo>
                  <a:pt x="1678952" y="200025"/>
                </a:lnTo>
                <a:lnTo>
                  <a:pt x="1679244" y="201295"/>
                </a:lnTo>
                <a:lnTo>
                  <a:pt x="1679244" y="194945"/>
                </a:lnTo>
                <a:lnTo>
                  <a:pt x="1670011" y="194945"/>
                </a:lnTo>
                <a:lnTo>
                  <a:pt x="1670240" y="193675"/>
                </a:lnTo>
                <a:lnTo>
                  <a:pt x="1680997" y="193675"/>
                </a:lnTo>
                <a:lnTo>
                  <a:pt x="1681251" y="194945"/>
                </a:lnTo>
                <a:lnTo>
                  <a:pt x="1681251" y="94615"/>
                </a:lnTo>
                <a:lnTo>
                  <a:pt x="1673225" y="94615"/>
                </a:lnTo>
                <a:lnTo>
                  <a:pt x="1671662" y="93433"/>
                </a:lnTo>
                <a:lnTo>
                  <a:pt x="1671662" y="163195"/>
                </a:lnTo>
                <a:lnTo>
                  <a:pt x="1671142" y="164465"/>
                </a:lnTo>
                <a:lnTo>
                  <a:pt x="1670799" y="164465"/>
                </a:lnTo>
                <a:lnTo>
                  <a:pt x="1670278" y="163195"/>
                </a:lnTo>
                <a:lnTo>
                  <a:pt x="1671662" y="163195"/>
                </a:lnTo>
                <a:lnTo>
                  <a:pt x="1671662" y="93433"/>
                </a:lnTo>
                <a:lnTo>
                  <a:pt x="1664766" y="93345"/>
                </a:lnTo>
                <a:lnTo>
                  <a:pt x="1664766" y="194945"/>
                </a:lnTo>
                <a:lnTo>
                  <a:pt x="1660956" y="194945"/>
                </a:lnTo>
                <a:lnTo>
                  <a:pt x="1660753" y="193675"/>
                </a:lnTo>
                <a:lnTo>
                  <a:pt x="1664550" y="193675"/>
                </a:lnTo>
                <a:lnTo>
                  <a:pt x="1664766" y="194945"/>
                </a:lnTo>
                <a:lnTo>
                  <a:pt x="1664766" y="93345"/>
                </a:lnTo>
                <a:lnTo>
                  <a:pt x="1657362" y="93345"/>
                </a:lnTo>
                <a:lnTo>
                  <a:pt x="1657362" y="193675"/>
                </a:lnTo>
                <a:lnTo>
                  <a:pt x="1657146" y="194945"/>
                </a:lnTo>
                <a:lnTo>
                  <a:pt x="1652054" y="194945"/>
                </a:lnTo>
                <a:lnTo>
                  <a:pt x="1652054" y="198755"/>
                </a:lnTo>
                <a:lnTo>
                  <a:pt x="1651914" y="200025"/>
                </a:lnTo>
                <a:lnTo>
                  <a:pt x="1651520" y="200025"/>
                </a:lnTo>
                <a:lnTo>
                  <a:pt x="1650403" y="201295"/>
                </a:lnTo>
                <a:lnTo>
                  <a:pt x="1649387" y="201295"/>
                </a:lnTo>
                <a:lnTo>
                  <a:pt x="1649437" y="200025"/>
                </a:lnTo>
                <a:lnTo>
                  <a:pt x="1649603" y="200025"/>
                </a:lnTo>
                <a:lnTo>
                  <a:pt x="1650504" y="198755"/>
                </a:lnTo>
                <a:lnTo>
                  <a:pt x="1652054" y="198755"/>
                </a:lnTo>
                <a:lnTo>
                  <a:pt x="1652054" y="194945"/>
                </a:lnTo>
                <a:lnTo>
                  <a:pt x="1642783" y="194945"/>
                </a:lnTo>
                <a:lnTo>
                  <a:pt x="1642783" y="200025"/>
                </a:lnTo>
                <a:lnTo>
                  <a:pt x="1640586" y="200025"/>
                </a:lnTo>
                <a:lnTo>
                  <a:pt x="1640941" y="198755"/>
                </a:lnTo>
                <a:lnTo>
                  <a:pt x="1642110" y="198755"/>
                </a:lnTo>
                <a:lnTo>
                  <a:pt x="1642783" y="200025"/>
                </a:lnTo>
                <a:lnTo>
                  <a:pt x="1642783" y="194945"/>
                </a:lnTo>
                <a:lnTo>
                  <a:pt x="1633601" y="194945"/>
                </a:lnTo>
                <a:lnTo>
                  <a:pt x="1633601" y="200025"/>
                </a:lnTo>
                <a:lnTo>
                  <a:pt x="1629587" y="200025"/>
                </a:lnTo>
                <a:lnTo>
                  <a:pt x="1630070" y="198755"/>
                </a:lnTo>
                <a:lnTo>
                  <a:pt x="1633220" y="198755"/>
                </a:lnTo>
                <a:lnTo>
                  <a:pt x="1633601" y="200025"/>
                </a:lnTo>
                <a:lnTo>
                  <a:pt x="1633601" y="194945"/>
                </a:lnTo>
                <a:lnTo>
                  <a:pt x="1628000" y="194945"/>
                </a:lnTo>
                <a:lnTo>
                  <a:pt x="1628000" y="212725"/>
                </a:lnTo>
                <a:lnTo>
                  <a:pt x="1627784" y="213995"/>
                </a:lnTo>
                <a:lnTo>
                  <a:pt x="1618932" y="213995"/>
                </a:lnTo>
                <a:lnTo>
                  <a:pt x="1618932" y="263525"/>
                </a:lnTo>
                <a:lnTo>
                  <a:pt x="1595005" y="263525"/>
                </a:lnTo>
                <a:lnTo>
                  <a:pt x="1595310" y="262255"/>
                </a:lnTo>
                <a:lnTo>
                  <a:pt x="1618449" y="262255"/>
                </a:lnTo>
                <a:lnTo>
                  <a:pt x="1618932" y="263525"/>
                </a:lnTo>
                <a:lnTo>
                  <a:pt x="1618932" y="213995"/>
                </a:lnTo>
                <a:lnTo>
                  <a:pt x="1611401" y="213995"/>
                </a:lnTo>
                <a:lnTo>
                  <a:pt x="1609826" y="215265"/>
                </a:lnTo>
                <a:lnTo>
                  <a:pt x="1609407" y="215265"/>
                </a:lnTo>
                <a:lnTo>
                  <a:pt x="1609013" y="213995"/>
                </a:lnTo>
                <a:lnTo>
                  <a:pt x="1609801" y="212725"/>
                </a:lnTo>
                <a:lnTo>
                  <a:pt x="1628000" y="212725"/>
                </a:lnTo>
                <a:lnTo>
                  <a:pt x="1628000" y="194945"/>
                </a:lnTo>
                <a:lnTo>
                  <a:pt x="1624444" y="194945"/>
                </a:lnTo>
                <a:lnTo>
                  <a:pt x="1624444" y="200025"/>
                </a:lnTo>
                <a:lnTo>
                  <a:pt x="1616925" y="200025"/>
                </a:lnTo>
                <a:lnTo>
                  <a:pt x="1617306" y="198755"/>
                </a:lnTo>
                <a:lnTo>
                  <a:pt x="1624126" y="198755"/>
                </a:lnTo>
                <a:lnTo>
                  <a:pt x="1624444" y="200025"/>
                </a:lnTo>
                <a:lnTo>
                  <a:pt x="1624444" y="194945"/>
                </a:lnTo>
                <a:lnTo>
                  <a:pt x="1606080" y="194945"/>
                </a:lnTo>
                <a:lnTo>
                  <a:pt x="1606080" y="213995"/>
                </a:lnTo>
                <a:lnTo>
                  <a:pt x="1605318" y="213995"/>
                </a:lnTo>
                <a:lnTo>
                  <a:pt x="1604848" y="215265"/>
                </a:lnTo>
                <a:lnTo>
                  <a:pt x="1600098" y="215265"/>
                </a:lnTo>
                <a:lnTo>
                  <a:pt x="1596923" y="213995"/>
                </a:lnTo>
                <a:lnTo>
                  <a:pt x="1582902" y="213995"/>
                </a:lnTo>
                <a:lnTo>
                  <a:pt x="1582902" y="263525"/>
                </a:lnTo>
                <a:lnTo>
                  <a:pt x="1582699" y="264795"/>
                </a:lnTo>
                <a:lnTo>
                  <a:pt x="1580235" y="264795"/>
                </a:lnTo>
                <a:lnTo>
                  <a:pt x="1578800" y="263525"/>
                </a:lnTo>
                <a:lnTo>
                  <a:pt x="1569872" y="263525"/>
                </a:lnTo>
                <a:lnTo>
                  <a:pt x="1569872" y="273685"/>
                </a:lnTo>
                <a:lnTo>
                  <a:pt x="1567484" y="273685"/>
                </a:lnTo>
                <a:lnTo>
                  <a:pt x="1567992" y="272415"/>
                </a:lnTo>
                <a:lnTo>
                  <a:pt x="1568500" y="272415"/>
                </a:lnTo>
                <a:lnTo>
                  <a:pt x="1569872" y="273685"/>
                </a:lnTo>
                <a:lnTo>
                  <a:pt x="1569872" y="263525"/>
                </a:lnTo>
                <a:lnTo>
                  <a:pt x="1567243" y="263525"/>
                </a:lnTo>
                <a:lnTo>
                  <a:pt x="1565668" y="262255"/>
                </a:lnTo>
                <a:lnTo>
                  <a:pt x="1564525" y="262255"/>
                </a:lnTo>
                <a:lnTo>
                  <a:pt x="1564525" y="272415"/>
                </a:lnTo>
                <a:lnTo>
                  <a:pt x="1564373" y="273685"/>
                </a:lnTo>
                <a:lnTo>
                  <a:pt x="1562061" y="274955"/>
                </a:lnTo>
                <a:lnTo>
                  <a:pt x="1560360" y="274955"/>
                </a:lnTo>
                <a:lnTo>
                  <a:pt x="1557959" y="273685"/>
                </a:lnTo>
                <a:lnTo>
                  <a:pt x="1557769" y="272415"/>
                </a:lnTo>
                <a:lnTo>
                  <a:pt x="1558099" y="272415"/>
                </a:lnTo>
                <a:lnTo>
                  <a:pt x="1558340" y="271145"/>
                </a:lnTo>
                <a:lnTo>
                  <a:pt x="1563928" y="271145"/>
                </a:lnTo>
                <a:lnTo>
                  <a:pt x="1564195" y="272415"/>
                </a:lnTo>
                <a:lnTo>
                  <a:pt x="1564525" y="272415"/>
                </a:lnTo>
                <a:lnTo>
                  <a:pt x="1564525" y="262255"/>
                </a:lnTo>
                <a:lnTo>
                  <a:pt x="1563039" y="262255"/>
                </a:lnTo>
                <a:lnTo>
                  <a:pt x="1563573" y="260985"/>
                </a:lnTo>
                <a:lnTo>
                  <a:pt x="1566875" y="260985"/>
                </a:lnTo>
                <a:lnTo>
                  <a:pt x="1569364" y="262255"/>
                </a:lnTo>
                <a:lnTo>
                  <a:pt x="1580807" y="262255"/>
                </a:lnTo>
                <a:lnTo>
                  <a:pt x="1582610" y="263525"/>
                </a:lnTo>
                <a:lnTo>
                  <a:pt x="1582902" y="263525"/>
                </a:lnTo>
                <a:lnTo>
                  <a:pt x="1582902" y="213995"/>
                </a:lnTo>
                <a:lnTo>
                  <a:pt x="1562963" y="213995"/>
                </a:lnTo>
                <a:lnTo>
                  <a:pt x="1562963" y="262255"/>
                </a:lnTo>
                <a:lnTo>
                  <a:pt x="1562417" y="263525"/>
                </a:lnTo>
                <a:lnTo>
                  <a:pt x="1559864" y="263525"/>
                </a:lnTo>
                <a:lnTo>
                  <a:pt x="1559369" y="262255"/>
                </a:lnTo>
                <a:lnTo>
                  <a:pt x="1562963" y="262255"/>
                </a:lnTo>
                <a:lnTo>
                  <a:pt x="1562963" y="213995"/>
                </a:lnTo>
                <a:lnTo>
                  <a:pt x="1560461" y="213995"/>
                </a:lnTo>
                <a:lnTo>
                  <a:pt x="1559280" y="214655"/>
                </a:lnTo>
                <a:lnTo>
                  <a:pt x="1559280" y="262255"/>
                </a:lnTo>
                <a:lnTo>
                  <a:pt x="1557007" y="262255"/>
                </a:lnTo>
                <a:lnTo>
                  <a:pt x="1554632" y="263525"/>
                </a:lnTo>
                <a:lnTo>
                  <a:pt x="1549857" y="263525"/>
                </a:lnTo>
                <a:lnTo>
                  <a:pt x="1548066" y="264795"/>
                </a:lnTo>
                <a:lnTo>
                  <a:pt x="1547660" y="264541"/>
                </a:lnTo>
                <a:lnTo>
                  <a:pt x="1547660" y="272415"/>
                </a:lnTo>
                <a:lnTo>
                  <a:pt x="1545920" y="272415"/>
                </a:lnTo>
                <a:lnTo>
                  <a:pt x="1544408" y="273685"/>
                </a:lnTo>
                <a:lnTo>
                  <a:pt x="1516329" y="273685"/>
                </a:lnTo>
                <a:lnTo>
                  <a:pt x="1515503" y="272415"/>
                </a:lnTo>
                <a:lnTo>
                  <a:pt x="1515910" y="272415"/>
                </a:lnTo>
                <a:lnTo>
                  <a:pt x="1515986" y="271145"/>
                </a:lnTo>
                <a:lnTo>
                  <a:pt x="1516913" y="269875"/>
                </a:lnTo>
                <a:lnTo>
                  <a:pt x="1518031" y="268605"/>
                </a:lnTo>
                <a:lnTo>
                  <a:pt x="1519974" y="267335"/>
                </a:lnTo>
                <a:lnTo>
                  <a:pt x="1521637" y="267335"/>
                </a:lnTo>
                <a:lnTo>
                  <a:pt x="1523288" y="268605"/>
                </a:lnTo>
                <a:lnTo>
                  <a:pt x="1525244" y="269875"/>
                </a:lnTo>
                <a:lnTo>
                  <a:pt x="1530146" y="269875"/>
                </a:lnTo>
                <a:lnTo>
                  <a:pt x="1531327" y="268605"/>
                </a:lnTo>
                <a:lnTo>
                  <a:pt x="1535252" y="268605"/>
                </a:lnTo>
                <a:lnTo>
                  <a:pt x="1537398" y="269875"/>
                </a:lnTo>
                <a:lnTo>
                  <a:pt x="1538401" y="269875"/>
                </a:lnTo>
                <a:lnTo>
                  <a:pt x="1541678" y="268605"/>
                </a:lnTo>
                <a:lnTo>
                  <a:pt x="1543773" y="268605"/>
                </a:lnTo>
                <a:lnTo>
                  <a:pt x="1546098" y="269875"/>
                </a:lnTo>
                <a:lnTo>
                  <a:pt x="1546339" y="269875"/>
                </a:lnTo>
                <a:lnTo>
                  <a:pt x="1547126" y="271145"/>
                </a:lnTo>
                <a:lnTo>
                  <a:pt x="1547583" y="271145"/>
                </a:lnTo>
                <a:lnTo>
                  <a:pt x="1547660" y="272415"/>
                </a:lnTo>
                <a:lnTo>
                  <a:pt x="1547660" y="264541"/>
                </a:lnTo>
                <a:lnTo>
                  <a:pt x="1546034" y="263525"/>
                </a:lnTo>
                <a:lnTo>
                  <a:pt x="1545361" y="263525"/>
                </a:lnTo>
                <a:lnTo>
                  <a:pt x="1545577" y="262255"/>
                </a:lnTo>
                <a:lnTo>
                  <a:pt x="1546631" y="260985"/>
                </a:lnTo>
                <a:lnTo>
                  <a:pt x="1558963" y="260985"/>
                </a:lnTo>
                <a:lnTo>
                  <a:pt x="1559280" y="262255"/>
                </a:lnTo>
                <a:lnTo>
                  <a:pt x="1559280" y="214655"/>
                </a:lnTo>
                <a:lnTo>
                  <a:pt x="1558163" y="215265"/>
                </a:lnTo>
                <a:lnTo>
                  <a:pt x="1557299" y="215265"/>
                </a:lnTo>
                <a:lnTo>
                  <a:pt x="1556435" y="213995"/>
                </a:lnTo>
                <a:lnTo>
                  <a:pt x="1555280" y="215265"/>
                </a:lnTo>
                <a:lnTo>
                  <a:pt x="1554137" y="215265"/>
                </a:lnTo>
                <a:lnTo>
                  <a:pt x="1552473" y="213995"/>
                </a:lnTo>
                <a:lnTo>
                  <a:pt x="1546961" y="213995"/>
                </a:lnTo>
                <a:lnTo>
                  <a:pt x="1544345" y="215265"/>
                </a:lnTo>
                <a:lnTo>
                  <a:pt x="1543773" y="215265"/>
                </a:lnTo>
                <a:lnTo>
                  <a:pt x="1542008" y="214134"/>
                </a:lnTo>
                <a:lnTo>
                  <a:pt x="1542008" y="263525"/>
                </a:lnTo>
                <a:lnTo>
                  <a:pt x="1539697" y="263525"/>
                </a:lnTo>
                <a:lnTo>
                  <a:pt x="1539341" y="262255"/>
                </a:lnTo>
                <a:lnTo>
                  <a:pt x="1541881" y="262255"/>
                </a:lnTo>
                <a:lnTo>
                  <a:pt x="1542008" y="263525"/>
                </a:lnTo>
                <a:lnTo>
                  <a:pt x="1542008" y="214134"/>
                </a:lnTo>
                <a:lnTo>
                  <a:pt x="1541792" y="213995"/>
                </a:lnTo>
                <a:lnTo>
                  <a:pt x="1539151" y="213995"/>
                </a:lnTo>
                <a:lnTo>
                  <a:pt x="1539151" y="262255"/>
                </a:lnTo>
                <a:lnTo>
                  <a:pt x="1538097" y="262255"/>
                </a:lnTo>
                <a:lnTo>
                  <a:pt x="1536852" y="263525"/>
                </a:lnTo>
                <a:lnTo>
                  <a:pt x="1517878" y="263525"/>
                </a:lnTo>
                <a:lnTo>
                  <a:pt x="1517269" y="262255"/>
                </a:lnTo>
                <a:lnTo>
                  <a:pt x="1519555" y="262255"/>
                </a:lnTo>
                <a:lnTo>
                  <a:pt x="1521625" y="260985"/>
                </a:lnTo>
                <a:lnTo>
                  <a:pt x="1538478" y="260985"/>
                </a:lnTo>
                <a:lnTo>
                  <a:pt x="1539151" y="262255"/>
                </a:lnTo>
                <a:lnTo>
                  <a:pt x="1539151" y="213995"/>
                </a:lnTo>
                <a:lnTo>
                  <a:pt x="1525701" y="213995"/>
                </a:lnTo>
                <a:lnTo>
                  <a:pt x="1523733" y="215265"/>
                </a:lnTo>
                <a:lnTo>
                  <a:pt x="1523187" y="215265"/>
                </a:lnTo>
                <a:lnTo>
                  <a:pt x="1521764" y="213995"/>
                </a:lnTo>
                <a:lnTo>
                  <a:pt x="1517205" y="213995"/>
                </a:lnTo>
                <a:lnTo>
                  <a:pt x="1517205" y="262255"/>
                </a:lnTo>
                <a:lnTo>
                  <a:pt x="1510538" y="262255"/>
                </a:lnTo>
                <a:lnTo>
                  <a:pt x="1510538" y="274955"/>
                </a:lnTo>
                <a:lnTo>
                  <a:pt x="1509674" y="276225"/>
                </a:lnTo>
                <a:lnTo>
                  <a:pt x="1509166" y="276225"/>
                </a:lnTo>
                <a:lnTo>
                  <a:pt x="1508836" y="274955"/>
                </a:lnTo>
                <a:lnTo>
                  <a:pt x="1510538" y="274955"/>
                </a:lnTo>
                <a:lnTo>
                  <a:pt x="1510538" y="262255"/>
                </a:lnTo>
                <a:lnTo>
                  <a:pt x="1502105" y="262255"/>
                </a:lnTo>
                <a:lnTo>
                  <a:pt x="1501673" y="260985"/>
                </a:lnTo>
                <a:lnTo>
                  <a:pt x="1516875" y="260985"/>
                </a:lnTo>
                <a:lnTo>
                  <a:pt x="1517205" y="262255"/>
                </a:lnTo>
                <a:lnTo>
                  <a:pt x="1517205" y="213995"/>
                </a:lnTo>
                <a:lnTo>
                  <a:pt x="1494256" y="213995"/>
                </a:lnTo>
                <a:lnTo>
                  <a:pt x="1494256" y="260985"/>
                </a:lnTo>
                <a:lnTo>
                  <a:pt x="1494015" y="262255"/>
                </a:lnTo>
                <a:lnTo>
                  <a:pt x="1483334" y="262255"/>
                </a:lnTo>
                <a:lnTo>
                  <a:pt x="1483334" y="271145"/>
                </a:lnTo>
                <a:lnTo>
                  <a:pt x="1483334" y="272415"/>
                </a:lnTo>
                <a:lnTo>
                  <a:pt x="1481150" y="272415"/>
                </a:lnTo>
                <a:lnTo>
                  <a:pt x="1480896" y="271145"/>
                </a:lnTo>
                <a:lnTo>
                  <a:pt x="1480959" y="269875"/>
                </a:lnTo>
                <a:lnTo>
                  <a:pt x="1481912" y="269875"/>
                </a:lnTo>
                <a:lnTo>
                  <a:pt x="1482788" y="271145"/>
                </a:lnTo>
                <a:lnTo>
                  <a:pt x="1483334" y="271145"/>
                </a:lnTo>
                <a:lnTo>
                  <a:pt x="1483334" y="262255"/>
                </a:lnTo>
                <a:lnTo>
                  <a:pt x="1477949" y="262255"/>
                </a:lnTo>
                <a:lnTo>
                  <a:pt x="1477949" y="269875"/>
                </a:lnTo>
                <a:lnTo>
                  <a:pt x="1477835" y="271145"/>
                </a:lnTo>
                <a:lnTo>
                  <a:pt x="1475994" y="272415"/>
                </a:lnTo>
                <a:lnTo>
                  <a:pt x="1474393" y="273685"/>
                </a:lnTo>
                <a:lnTo>
                  <a:pt x="1473555" y="274955"/>
                </a:lnTo>
                <a:lnTo>
                  <a:pt x="1467154" y="273685"/>
                </a:lnTo>
                <a:lnTo>
                  <a:pt x="1461719" y="274955"/>
                </a:lnTo>
                <a:lnTo>
                  <a:pt x="1453248" y="273685"/>
                </a:lnTo>
                <a:lnTo>
                  <a:pt x="1448435" y="273685"/>
                </a:lnTo>
                <a:lnTo>
                  <a:pt x="1446517" y="269875"/>
                </a:lnTo>
                <a:lnTo>
                  <a:pt x="1477949" y="269875"/>
                </a:lnTo>
                <a:lnTo>
                  <a:pt x="1477949" y="262255"/>
                </a:lnTo>
                <a:lnTo>
                  <a:pt x="1461566" y="262255"/>
                </a:lnTo>
                <a:lnTo>
                  <a:pt x="1459166" y="263525"/>
                </a:lnTo>
                <a:lnTo>
                  <a:pt x="1458188" y="263525"/>
                </a:lnTo>
                <a:lnTo>
                  <a:pt x="1455775" y="262255"/>
                </a:lnTo>
                <a:lnTo>
                  <a:pt x="1439672" y="262255"/>
                </a:lnTo>
                <a:lnTo>
                  <a:pt x="1439672" y="273685"/>
                </a:lnTo>
                <a:lnTo>
                  <a:pt x="1437563" y="273685"/>
                </a:lnTo>
                <a:lnTo>
                  <a:pt x="1437754" y="272415"/>
                </a:lnTo>
                <a:lnTo>
                  <a:pt x="1439278" y="272415"/>
                </a:lnTo>
                <a:lnTo>
                  <a:pt x="1439672" y="273685"/>
                </a:lnTo>
                <a:lnTo>
                  <a:pt x="1439672" y="262255"/>
                </a:lnTo>
                <a:lnTo>
                  <a:pt x="1437335" y="262255"/>
                </a:lnTo>
                <a:lnTo>
                  <a:pt x="1434592" y="263525"/>
                </a:lnTo>
                <a:lnTo>
                  <a:pt x="1433944" y="263525"/>
                </a:lnTo>
                <a:lnTo>
                  <a:pt x="1432102" y="262255"/>
                </a:lnTo>
                <a:lnTo>
                  <a:pt x="1428661" y="262255"/>
                </a:lnTo>
                <a:lnTo>
                  <a:pt x="1428432" y="260985"/>
                </a:lnTo>
                <a:lnTo>
                  <a:pt x="1494256" y="260985"/>
                </a:lnTo>
                <a:lnTo>
                  <a:pt x="1494256" y="213995"/>
                </a:lnTo>
                <a:lnTo>
                  <a:pt x="1424711" y="213995"/>
                </a:lnTo>
                <a:lnTo>
                  <a:pt x="1424711" y="262255"/>
                </a:lnTo>
                <a:lnTo>
                  <a:pt x="1415415" y="262255"/>
                </a:lnTo>
                <a:lnTo>
                  <a:pt x="1413446" y="263525"/>
                </a:lnTo>
                <a:lnTo>
                  <a:pt x="1412265" y="263525"/>
                </a:lnTo>
                <a:lnTo>
                  <a:pt x="1409725" y="262255"/>
                </a:lnTo>
                <a:lnTo>
                  <a:pt x="1408366" y="262255"/>
                </a:lnTo>
                <a:lnTo>
                  <a:pt x="1406702" y="263525"/>
                </a:lnTo>
                <a:lnTo>
                  <a:pt x="1406321" y="263525"/>
                </a:lnTo>
                <a:lnTo>
                  <a:pt x="1403858" y="262255"/>
                </a:lnTo>
                <a:lnTo>
                  <a:pt x="1390142" y="262255"/>
                </a:lnTo>
                <a:lnTo>
                  <a:pt x="1390040" y="260985"/>
                </a:lnTo>
                <a:lnTo>
                  <a:pt x="1424622" y="260985"/>
                </a:lnTo>
                <a:lnTo>
                  <a:pt x="1424711" y="262255"/>
                </a:lnTo>
                <a:lnTo>
                  <a:pt x="1424711" y="213995"/>
                </a:lnTo>
                <a:lnTo>
                  <a:pt x="1373327" y="213995"/>
                </a:lnTo>
                <a:lnTo>
                  <a:pt x="1369923" y="212763"/>
                </a:lnTo>
                <a:lnTo>
                  <a:pt x="1369923" y="269875"/>
                </a:lnTo>
                <a:lnTo>
                  <a:pt x="1369517" y="271145"/>
                </a:lnTo>
                <a:lnTo>
                  <a:pt x="1364322" y="271145"/>
                </a:lnTo>
                <a:lnTo>
                  <a:pt x="1364500" y="272415"/>
                </a:lnTo>
                <a:lnTo>
                  <a:pt x="1369301" y="272415"/>
                </a:lnTo>
                <a:lnTo>
                  <a:pt x="1369783" y="273685"/>
                </a:lnTo>
                <a:lnTo>
                  <a:pt x="1361884" y="273685"/>
                </a:lnTo>
                <a:lnTo>
                  <a:pt x="1361122" y="271145"/>
                </a:lnTo>
                <a:lnTo>
                  <a:pt x="1360424" y="269875"/>
                </a:lnTo>
                <a:lnTo>
                  <a:pt x="1369923" y="269875"/>
                </a:lnTo>
                <a:lnTo>
                  <a:pt x="1369923" y="212763"/>
                </a:lnTo>
                <a:lnTo>
                  <a:pt x="1367726" y="212725"/>
                </a:lnTo>
                <a:lnTo>
                  <a:pt x="1364551" y="213995"/>
                </a:lnTo>
                <a:lnTo>
                  <a:pt x="1363408" y="213995"/>
                </a:lnTo>
                <a:lnTo>
                  <a:pt x="1361046" y="212725"/>
                </a:lnTo>
                <a:lnTo>
                  <a:pt x="1355979" y="212725"/>
                </a:lnTo>
                <a:lnTo>
                  <a:pt x="1355979" y="271145"/>
                </a:lnTo>
                <a:lnTo>
                  <a:pt x="1355115" y="272415"/>
                </a:lnTo>
                <a:lnTo>
                  <a:pt x="1349349" y="272415"/>
                </a:lnTo>
                <a:lnTo>
                  <a:pt x="1348994" y="271145"/>
                </a:lnTo>
                <a:lnTo>
                  <a:pt x="1349108" y="269875"/>
                </a:lnTo>
                <a:lnTo>
                  <a:pt x="1355598" y="269875"/>
                </a:lnTo>
                <a:lnTo>
                  <a:pt x="1355979" y="271145"/>
                </a:lnTo>
                <a:lnTo>
                  <a:pt x="1355979" y="212725"/>
                </a:lnTo>
                <a:lnTo>
                  <a:pt x="1355001" y="212725"/>
                </a:lnTo>
                <a:lnTo>
                  <a:pt x="1355001" y="259715"/>
                </a:lnTo>
                <a:lnTo>
                  <a:pt x="1354429" y="260985"/>
                </a:lnTo>
                <a:lnTo>
                  <a:pt x="1353553" y="259715"/>
                </a:lnTo>
                <a:lnTo>
                  <a:pt x="1355001" y="259715"/>
                </a:lnTo>
                <a:lnTo>
                  <a:pt x="1355001" y="212725"/>
                </a:lnTo>
                <a:lnTo>
                  <a:pt x="1351673" y="212725"/>
                </a:lnTo>
                <a:lnTo>
                  <a:pt x="1344663" y="211455"/>
                </a:lnTo>
                <a:lnTo>
                  <a:pt x="1343863" y="211556"/>
                </a:lnTo>
                <a:lnTo>
                  <a:pt x="1343863" y="259715"/>
                </a:lnTo>
                <a:lnTo>
                  <a:pt x="1340980" y="260985"/>
                </a:lnTo>
                <a:lnTo>
                  <a:pt x="1338338" y="260985"/>
                </a:lnTo>
                <a:lnTo>
                  <a:pt x="1335455" y="259715"/>
                </a:lnTo>
                <a:lnTo>
                  <a:pt x="1337195" y="259715"/>
                </a:lnTo>
                <a:lnTo>
                  <a:pt x="1340383" y="258445"/>
                </a:lnTo>
                <a:lnTo>
                  <a:pt x="1342466" y="259715"/>
                </a:lnTo>
                <a:lnTo>
                  <a:pt x="1343863" y="259715"/>
                </a:lnTo>
                <a:lnTo>
                  <a:pt x="1343863" y="211556"/>
                </a:lnTo>
                <a:lnTo>
                  <a:pt x="1334604" y="212725"/>
                </a:lnTo>
                <a:lnTo>
                  <a:pt x="1329207" y="212725"/>
                </a:lnTo>
                <a:lnTo>
                  <a:pt x="1329207" y="259715"/>
                </a:lnTo>
                <a:lnTo>
                  <a:pt x="1327124" y="260985"/>
                </a:lnTo>
                <a:lnTo>
                  <a:pt x="1325372" y="259715"/>
                </a:lnTo>
                <a:lnTo>
                  <a:pt x="1326629" y="259715"/>
                </a:lnTo>
                <a:lnTo>
                  <a:pt x="1327823" y="258445"/>
                </a:lnTo>
                <a:lnTo>
                  <a:pt x="1329207" y="259715"/>
                </a:lnTo>
                <a:lnTo>
                  <a:pt x="1329207" y="212725"/>
                </a:lnTo>
                <a:lnTo>
                  <a:pt x="1324241" y="212725"/>
                </a:lnTo>
                <a:lnTo>
                  <a:pt x="1319974" y="211455"/>
                </a:lnTo>
                <a:lnTo>
                  <a:pt x="1316685" y="211455"/>
                </a:lnTo>
                <a:lnTo>
                  <a:pt x="1320634" y="210185"/>
                </a:lnTo>
                <a:lnTo>
                  <a:pt x="1323975" y="210185"/>
                </a:lnTo>
                <a:lnTo>
                  <a:pt x="1335798" y="211455"/>
                </a:lnTo>
                <a:lnTo>
                  <a:pt x="1344663" y="211455"/>
                </a:lnTo>
                <a:lnTo>
                  <a:pt x="1352727" y="211455"/>
                </a:lnTo>
                <a:lnTo>
                  <a:pt x="1368513" y="210185"/>
                </a:lnTo>
                <a:lnTo>
                  <a:pt x="1375829" y="210185"/>
                </a:lnTo>
                <a:lnTo>
                  <a:pt x="1387106" y="211455"/>
                </a:lnTo>
                <a:lnTo>
                  <a:pt x="1399108" y="211455"/>
                </a:lnTo>
                <a:lnTo>
                  <a:pt x="1400556" y="212725"/>
                </a:lnTo>
                <a:lnTo>
                  <a:pt x="1409776" y="212725"/>
                </a:lnTo>
                <a:lnTo>
                  <a:pt x="1410779" y="211455"/>
                </a:lnTo>
                <a:lnTo>
                  <a:pt x="1423390" y="211455"/>
                </a:lnTo>
                <a:lnTo>
                  <a:pt x="1426959" y="210185"/>
                </a:lnTo>
                <a:lnTo>
                  <a:pt x="1429677" y="210185"/>
                </a:lnTo>
                <a:lnTo>
                  <a:pt x="1432394" y="211455"/>
                </a:lnTo>
                <a:lnTo>
                  <a:pt x="1438656" y="211455"/>
                </a:lnTo>
                <a:lnTo>
                  <a:pt x="1440078" y="212725"/>
                </a:lnTo>
                <a:lnTo>
                  <a:pt x="1440929" y="212725"/>
                </a:lnTo>
                <a:lnTo>
                  <a:pt x="1442618" y="211455"/>
                </a:lnTo>
                <a:lnTo>
                  <a:pt x="1443494" y="211455"/>
                </a:lnTo>
                <a:lnTo>
                  <a:pt x="1445209" y="212725"/>
                </a:lnTo>
                <a:lnTo>
                  <a:pt x="1451000" y="212725"/>
                </a:lnTo>
                <a:lnTo>
                  <a:pt x="1452143" y="211455"/>
                </a:lnTo>
                <a:lnTo>
                  <a:pt x="1454950" y="210185"/>
                </a:lnTo>
                <a:lnTo>
                  <a:pt x="1456728" y="210185"/>
                </a:lnTo>
                <a:lnTo>
                  <a:pt x="1459534" y="211455"/>
                </a:lnTo>
                <a:lnTo>
                  <a:pt x="1460639" y="212725"/>
                </a:lnTo>
                <a:lnTo>
                  <a:pt x="1467726" y="212725"/>
                </a:lnTo>
                <a:lnTo>
                  <a:pt x="1468856" y="211455"/>
                </a:lnTo>
                <a:lnTo>
                  <a:pt x="1471104" y="211455"/>
                </a:lnTo>
                <a:lnTo>
                  <a:pt x="1474406" y="210185"/>
                </a:lnTo>
                <a:lnTo>
                  <a:pt x="1477137" y="210185"/>
                </a:lnTo>
                <a:lnTo>
                  <a:pt x="1481074" y="212725"/>
                </a:lnTo>
                <a:lnTo>
                  <a:pt x="1482623" y="212725"/>
                </a:lnTo>
                <a:lnTo>
                  <a:pt x="1484591" y="211455"/>
                </a:lnTo>
                <a:lnTo>
                  <a:pt x="1486814" y="211455"/>
                </a:lnTo>
                <a:lnTo>
                  <a:pt x="1487932" y="212725"/>
                </a:lnTo>
                <a:lnTo>
                  <a:pt x="1532445" y="212725"/>
                </a:lnTo>
                <a:lnTo>
                  <a:pt x="1534121" y="211455"/>
                </a:lnTo>
                <a:lnTo>
                  <a:pt x="1535785" y="210185"/>
                </a:lnTo>
                <a:lnTo>
                  <a:pt x="1537144" y="210185"/>
                </a:lnTo>
                <a:lnTo>
                  <a:pt x="1539951" y="212725"/>
                </a:lnTo>
                <a:lnTo>
                  <a:pt x="1570418" y="212725"/>
                </a:lnTo>
                <a:lnTo>
                  <a:pt x="1574101" y="210185"/>
                </a:lnTo>
                <a:lnTo>
                  <a:pt x="1575612" y="210185"/>
                </a:lnTo>
                <a:lnTo>
                  <a:pt x="1578432" y="211455"/>
                </a:lnTo>
                <a:lnTo>
                  <a:pt x="1579854" y="212725"/>
                </a:lnTo>
                <a:lnTo>
                  <a:pt x="1587449" y="212725"/>
                </a:lnTo>
                <a:lnTo>
                  <a:pt x="1589671" y="211455"/>
                </a:lnTo>
                <a:lnTo>
                  <a:pt x="1593126" y="211455"/>
                </a:lnTo>
                <a:lnTo>
                  <a:pt x="1594294" y="212725"/>
                </a:lnTo>
                <a:lnTo>
                  <a:pt x="1606067" y="212725"/>
                </a:lnTo>
                <a:lnTo>
                  <a:pt x="1606080" y="213995"/>
                </a:lnTo>
                <a:lnTo>
                  <a:pt x="1606080" y="194945"/>
                </a:lnTo>
                <a:lnTo>
                  <a:pt x="1602511" y="194945"/>
                </a:lnTo>
                <a:lnTo>
                  <a:pt x="1602511" y="200025"/>
                </a:lnTo>
                <a:lnTo>
                  <a:pt x="1598523" y="200025"/>
                </a:lnTo>
                <a:lnTo>
                  <a:pt x="1598955" y="198755"/>
                </a:lnTo>
                <a:lnTo>
                  <a:pt x="1602105" y="198755"/>
                </a:lnTo>
                <a:lnTo>
                  <a:pt x="1602511" y="200025"/>
                </a:lnTo>
                <a:lnTo>
                  <a:pt x="1602511" y="194945"/>
                </a:lnTo>
                <a:lnTo>
                  <a:pt x="1602320" y="194945"/>
                </a:lnTo>
                <a:lnTo>
                  <a:pt x="1602460" y="193675"/>
                </a:lnTo>
                <a:lnTo>
                  <a:pt x="1618297" y="193675"/>
                </a:lnTo>
                <a:lnTo>
                  <a:pt x="1621967" y="191135"/>
                </a:lnTo>
                <a:lnTo>
                  <a:pt x="1623529" y="192405"/>
                </a:lnTo>
                <a:lnTo>
                  <a:pt x="1626057" y="192405"/>
                </a:lnTo>
                <a:lnTo>
                  <a:pt x="1627174" y="193675"/>
                </a:lnTo>
                <a:lnTo>
                  <a:pt x="1657362" y="193675"/>
                </a:lnTo>
                <a:lnTo>
                  <a:pt x="1657362" y="93345"/>
                </a:lnTo>
                <a:lnTo>
                  <a:pt x="1655368" y="94615"/>
                </a:lnTo>
                <a:lnTo>
                  <a:pt x="1648104" y="94615"/>
                </a:lnTo>
                <a:lnTo>
                  <a:pt x="1645653" y="93345"/>
                </a:lnTo>
                <a:lnTo>
                  <a:pt x="1640979" y="93345"/>
                </a:lnTo>
                <a:lnTo>
                  <a:pt x="1640979" y="100965"/>
                </a:lnTo>
                <a:lnTo>
                  <a:pt x="1640763" y="102235"/>
                </a:lnTo>
                <a:lnTo>
                  <a:pt x="1639125" y="102235"/>
                </a:lnTo>
                <a:lnTo>
                  <a:pt x="1638795" y="100965"/>
                </a:lnTo>
                <a:lnTo>
                  <a:pt x="1640979" y="100965"/>
                </a:lnTo>
                <a:lnTo>
                  <a:pt x="1640979" y="93345"/>
                </a:lnTo>
                <a:lnTo>
                  <a:pt x="1611833" y="93345"/>
                </a:lnTo>
                <a:lnTo>
                  <a:pt x="1611007" y="92075"/>
                </a:lnTo>
                <a:lnTo>
                  <a:pt x="1610817" y="92075"/>
                </a:lnTo>
                <a:lnTo>
                  <a:pt x="1611172" y="90805"/>
                </a:lnTo>
                <a:lnTo>
                  <a:pt x="1611553" y="90805"/>
                </a:lnTo>
                <a:lnTo>
                  <a:pt x="1615833" y="89535"/>
                </a:lnTo>
                <a:lnTo>
                  <a:pt x="1619491" y="90805"/>
                </a:lnTo>
                <a:lnTo>
                  <a:pt x="1624723" y="89535"/>
                </a:lnTo>
                <a:lnTo>
                  <a:pt x="1628063" y="89535"/>
                </a:lnTo>
                <a:lnTo>
                  <a:pt x="1628698" y="88265"/>
                </a:lnTo>
                <a:lnTo>
                  <a:pt x="1656130" y="88265"/>
                </a:lnTo>
                <a:lnTo>
                  <a:pt x="1657299" y="89535"/>
                </a:lnTo>
                <a:lnTo>
                  <a:pt x="1659559" y="89535"/>
                </a:lnTo>
                <a:lnTo>
                  <a:pt x="1661350" y="88265"/>
                </a:lnTo>
                <a:lnTo>
                  <a:pt x="1662531" y="88265"/>
                </a:lnTo>
                <a:lnTo>
                  <a:pt x="1665414" y="90805"/>
                </a:lnTo>
                <a:lnTo>
                  <a:pt x="1667141" y="90805"/>
                </a:lnTo>
                <a:lnTo>
                  <a:pt x="1670977" y="88265"/>
                </a:lnTo>
                <a:lnTo>
                  <a:pt x="1673034" y="88265"/>
                </a:lnTo>
                <a:lnTo>
                  <a:pt x="1675079" y="89535"/>
                </a:lnTo>
                <a:lnTo>
                  <a:pt x="1686013" y="89535"/>
                </a:lnTo>
                <a:lnTo>
                  <a:pt x="1688833" y="88265"/>
                </a:lnTo>
                <a:lnTo>
                  <a:pt x="1690001" y="88265"/>
                </a:lnTo>
                <a:lnTo>
                  <a:pt x="1691779" y="89535"/>
                </a:lnTo>
                <a:lnTo>
                  <a:pt x="1692249" y="89535"/>
                </a:lnTo>
                <a:lnTo>
                  <a:pt x="1694345" y="88265"/>
                </a:lnTo>
                <a:lnTo>
                  <a:pt x="1695767" y="88265"/>
                </a:lnTo>
                <a:lnTo>
                  <a:pt x="1698955" y="90805"/>
                </a:lnTo>
                <a:lnTo>
                  <a:pt x="1699602" y="90805"/>
                </a:lnTo>
                <a:lnTo>
                  <a:pt x="1703285" y="89535"/>
                </a:lnTo>
                <a:lnTo>
                  <a:pt x="1707743" y="89535"/>
                </a:lnTo>
                <a:lnTo>
                  <a:pt x="1794687" y="90805"/>
                </a:lnTo>
                <a:lnTo>
                  <a:pt x="1860664" y="90805"/>
                </a:lnTo>
                <a:lnTo>
                  <a:pt x="1863979" y="89535"/>
                </a:lnTo>
                <a:lnTo>
                  <a:pt x="1866671" y="89535"/>
                </a:lnTo>
                <a:lnTo>
                  <a:pt x="1869846" y="92075"/>
                </a:lnTo>
                <a:lnTo>
                  <a:pt x="1979612" y="92075"/>
                </a:lnTo>
                <a:lnTo>
                  <a:pt x="1981530" y="93345"/>
                </a:lnTo>
                <a:lnTo>
                  <a:pt x="1983320" y="93345"/>
                </a:lnTo>
                <a:lnTo>
                  <a:pt x="1985314" y="92075"/>
                </a:lnTo>
                <a:lnTo>
                  <a:pt x="1986483" y="92075"/>
                </a:lnTo>
                <a:lnTo>
                  <a:pt x="1989328" y="93345"/>
                </a:lnTo>
                <a:lnTo>
                  <a:pt x="2014334" y="93345"/>
                </a:lnTo>
                <a:lnTo>
                  <a:pt x="2016315" y="92075"/>
                </a:lnTo>
                <a:lnTo>
                  <a:pt x="2017737" y="92075"/>
                </a:lnTo>
                <a:lnTo>
                  <a:pt x="2019757" y="93345"/>
                </a:lnTo>
                <a:lnTo>
                  <a:pt x="2020328" y="93345"/>
                </a:lnTo>
                <a:lnTo>
                  <a:pt x="2022106" y="92075"/>
                </a:lnTo>
                <a:lnTo>
                  <a:pt x="2023262" y="92075"/>
                </a:lnTo>
                <a:lnTo>
                  <a:pt x="2026742" y="93345"/>
                </a:lnTo>
                <a:lnTo>
                  <a:pt x="2029091" y="94615"/>
                </a:lnTo>
                <a:lnTo>
                  <a:pt x="2031441" y="93345"/>
                </a:lnTo>
                <a:lnTo>
                  <a:pt x="2032000" y="92075"/>
                </a:lnTo>
                <a:lnTo>
                  <a:pt x="2034057" y="92075"/>
                </a:lnTo>
                <a:lnTo>
                  <a:pt x="2036038" y="93345"/>
                </a:lnTo>
                <a:lnTo>
                  <a:pt x="2095195" y="93345"/>
                </a:lnTo>
                <a:lnTo>
                  <a:pt x="2096947" y="94615"/>
                </a:lnTo>
                <a:lnTo>
                  <a:pt x="2099398" y="95885"/>
                </a:lnTo>
                <a:lnTo>
                  <a:pt x="2103412" y="95885"/>
                </a:lnTo>
                <a:lnTo>
                  <a:pt x="2105495" y="94615"/>
                </a:lnTo>
                <a:lnTo>
                  <a:pt x="2108289" y="93345"/>
                </a:lnTo>
                <a:lnTo>
                  <a:pt x="2109266" y="94615"/>
                </a:lnTo>
                <a:lnTo>
                  <a:pt x="2111489" y="94615"/>
                </a:lnTo>
                <a:lnTo>
                  <a:pt x="2112949" y="95885"/>
                </a:lnTo>
                <a:lnTo>
                  <a:pt x="2153221" y="95885"/>
                </a:lnTo>
                <a:lnTo>
                  <a:pt x="2155126" y="97155"/>
                </a:lnTo>
                <a:lnTo>
                  <a:pt x="2193798" y="97155"/>
                </a:lnTo>
                <a:lnTo>
                  <a:pt x="2195220" y="98425"/>
                </a:lnTo>
                <a:lnTo>
                  <a:pt x="2195690" y="98425"/>
                </a:lnTo>
                <a:lnTo>
                  <a:pt x="2197379" y="97155"/>
                </a:lnTo>
                <a:lnTo>
                  <a:pt x="2217763" y="97155"/>
                </a:lnTo>
                <a:lnTo>
                  <a:pt x="2219439" y="98425"/>
                </a:lnTo>
                <a:lnTo>
                  <a:pt x="2243810" y="98425"/>
                </a:lnTo>
                <a:lnTo>
                  <a:pt x="2245029" y="99695"/>
                </a:lnTo>
                <a:lnTo>
                  <a:pt x="2250109" y="99695"/>
                </a:lnTo>
                <a:lnTo>
                  <a:pt x="2251519" y="98425"/>
                </a:lnTo>
                <a:lnTo>
                  <a:pt x="2271687" y="98425"/>
                </a:lnTo>
                <a:lnTo>
                  <a:pt x="2273795" y="99695"/>
                </a:lnTo>
                <a:lnTo>
                  <a:pt x="2274443" y="99695"/>
                </a:lnTo>
                <a:lnTo>
                  <a:pt x="2276589" y="100965"/>
                </a:lnTo>
                <a:lnTo>
                  <a:pt x="2281809" y="100965"/>
                </a:lnTo>
                <a:lnTo>
                  <a:pt x="2283269" y="99695"/>
                </a:lnTo>
                <a:lnTo>
                  <a:pt x="2285809" y="98425"/>
                </a:lnTo>
                <a:lnTo>
                  <a:pt x="2286978" y="99695"/>
                </a:lnTo>
                <a:lnTo>
                  <a:pt x="2292680" y="99695"/>
                </a:lnTo>
                <a:lnTo>
                  <a:pt x="2293810" y="100965"/>
                </a:lnTo>
                <a:lnTo>
                  <a:pt x="2295563" y="99695"/>
                </a:lnTo>
                <a:lnTo>
                  <a:pt x="2296223" y="99695"/>
                </a:lnTo>
                <a:lnTo>
                  <a:pt x="2298712" y="100965"/>
                </a:lnTo>
                <a:lnTo>
                  <a:pt x="2300884" y="99695"/>
                </a:lnTo>
                <a:lnTo>
                  <a:pt x="2304262" y="100965"/>
                </a:lnTo>
                <a:lnTo>
                  <a:pt x="2305405" y="99695"/>
                </a:lnTo>
                <a:lnTo>
                  <a:pt x="2310828" y="99695"/>
                </a:lnTo>
                <a:lnTo>
                  <a:pt x="2312555" y="100965"/>
                </a:lnTo>
                <a:lnTo>
                  <a:pt x="2326627" y="100965"/>
                </a:lnTo>
                <a:lnTo>
                  <a:pt x="2328303" y="99695"/>
                </a:lnTo>
                <a:lnTo>
                  <a:pt x="2329408" y="99695"/>
                </a:lnTo>
                <a:lnTo>
                  <a:pt x="2331707" y="100965"/>
                </a:lnTo>
                <a:lnTo>
                  <a:pt x="2361031" y="100965"/>
                </a:lnTo>
                <a:lnTo>
                  <a:pt x="2362149" y="99695"/>
                </a:lnTo>
                <a:lnTo>
                  <a:pt x="2365324" y="98425"/>
                </a:lnTo>
                <a:lnTo>
                  <a:pt x="2367445" y="98425"/>
                </a:lnTo>
                <a:lnTo>
                  <a:pt x="2370124" y="99695"/>
                </a:lnTo>
                <a:lnTo>
                  <a:pt x="2370658" y="99695"/>
                </a:lnTo>
                <a:lnTo>
                  <a:pt x="2372423" y="100965"/>
                </a:lnTo>
                <a:lnTo>
                  <a:pt x="2373642" y="100965"/>
                </a:lnTo>
                <a:lnTo>
                  <a:pt x="2375966" y="99695"/>
                </a:lnTo>
                <a:lnTo>
                  <a:pt x="2377046" y="99695"/>
                </a:lnTo>
                <a:lnTo>
                  <a:pt x="2380272" y="100965"/>
                </a:lnTo>
                <a:lnTo>
                  <a:pt x="2386126" y="100965"/>
                </a:lnTo>
                <a:lnTo>
                  <a:pt x="2387549" y="99695"/>
                </a:lnTo>
                <a:lnTo>
                  <a:pt x="2390343" y="98425"/>
                </a:lnTo>
                <a:lnTo>
                  <a:pt x="2391841" y="98425"/>
                </a:lnTo>
                <a:lnTo>
                  <a:pt x="2393924" y="99695"/>
                </a:lnTo>
                <a:lnTo>
                  <a:pt x="2394458" y="99695"/>
                </a:lnTo>
                <a:lnTo>
                  <a:pt x="2396540" y="100965"/>
                </a:lnTo>
                <a:lnTo>
                  <a:pt x="2398001" y="100965"/>
                </a:lnTo>
                <a:lnTo>
                  <a:pt x="2399665" y="99695"/>
                </a:lnTo>
                <a:lnTo>
                  <a:pt x="2401722" y="98425"/>
                </a:lnTo>
                <a:lnTo>
                  <a:pt x="2403195" y="98425"/>
                </a:lnTo>
                <a:lnTo>
                  <a:pt x="2405202" y="99695"/>
                </a:lnTo>
                <a:lnTo>
                  <a:pt x="2407818" y="100965"/>
                </a:lnTo>
                <a:lnTo>
                  <a:pt x="2410155" y="100965"/>
                </a:lnTo>
                <a:lnTo>
                  <a:pt x="2413622" y="99695"/>
                </a:lnTo>
                <a:lnTo>
                  <a:pt x="2414752" y="98425"/>
                </a:lnTo>
                <a:lnTo>
                  <a:pt x="2418207" y="100965"/>
                </a:lnTo>
                <a:lnTo>
                  <a:pt x="2423693" y="100965"/>
                </a:lnTo>
                <a:lnTo>
                  <a:pt x="2425903" y="98425"/>
                </a:lnTo>
                <a:lnTo>
                  <a:pt x="2427871" y="98425"/>
                </a:lnTo>
                <a:lnTo>
                  <a:pt x="2429865" y="99695"/>
                </a:lnTo>
                <a:lnTo>
                  <a:pt x="2433028" y="99695"/>
                </a:lnTo>
                <a:lnTo>
                  <a:pt x="2434425" y="98425"/>
                </a:lnTo>
                <a:lnTo>
                  <a:pt x="2452459" y="98425"/>
                </a:lnTo>
                <a:lnTo>
                  <a:pt x="2453360" y="99695"/>
                </a:lnTo>
                <a:lnTo>
                  <a:pt x="2455253" y="99695"/>
                </a:lnTo>
                <a:lnTo>
                  <a:pt x="2456383" y="100965"/>
                </a:lnTo>
                <a:lnTo>
                  <a:pt x="2461641" y="100965"/>
                </a:lnTo>
                <a:lnTo>
                  <a:pt x="2462796" y="99695"/>
                </a:lnTo>
                <a:lnTo>
                  <a:pt x="2464676" y="98425"/>
                </a:lnTo>
                <a:lnTo>
                  <a:pt x="2465933" y="97155"/>
                </a:lnTo>
                <a:lnTo>
                  <a:pt x="2466416" y="97155"/>
                </a:lnTo>
                <a:lnTo>
                  <a:pt x="2469642" y="98425"/>
                </a:lnTo>
                <a:lnTo>
                  <a:pt x="2471890" y="98425"/>
                </a:lnTo>
                <a:lnTo>
                  <a:pt x="2474087" y="100965"/>
                </a:lnTo>
                <a:lnTo>
                  <a:pt x="2480843" y="100965"/>
                </a:lnTo>
                <a:lnTo>
                  <a:pt x="2483256" y="98425"/>
                </a:lnTo>
                <a:lnTo>
                  <a:pt x="2484183" y="98425"/>
                </a:lnTo>
                <a:lnTo>
                  <a:pt x="2487574" y="100965"/>
                </a:lnTo>
                <a:lnTo>
                  <a:pt x="2490203" y="100965"/>
                </a:lnTo>
                <a:lnTo>
                  <a:pt x="2492832" y="99695"/>
                </a:lnTo>
                <a:lnTo>
                  <a:pt x="2495080" y="98425"/>
                </a:lnTo>
                <a:lnTo>
                  <a:pt x="2499322" y="98425"/>
                </a:lnTo>
                <a:lnTo>
                  <a:pt x="2501201" y="97155"/>
                </a:lnTo>
                <a:lnTo>
                  <a:pt x="2501836" y="97155"/>
                </a:lnTo>
                <a:lnTo>
                  <a:pt x="2503068" y="98425"/>
                </a:lnTo>
                <a:lnTo>
                  <a:pt x="2503728" y="99695"/>
                </a:lnTo>
                <a:lnTo>
                  <a:pt x="2505075" y="100965"/>
                </a:lnTo>
                <a:lnTo>
                  <a:pt x="2506268" y="100965"/>
                </a:lnTo>
                <a:lnTo>
                  <a:pt x="2507475" y="99695"/>
                </a:lnTo>
                <a:lnTo>
                  <a:pt x="2509393" y="98425"/>
                </a:lnTo>
                <a:lnTo>
                  <a:pt x="2511158" y="97155"/>
                </a:lnTo>
                <a:lnTo>
                  <a:pt x="2513774" y="97155"/>
                </a:lnTo>
                <a:lnTo>
                  <a:pt x="2515565" y="98425"/>
                </a:lnTo>
                <a:lnTo>
                  <a:pt x="2515984" y="98425"/>
                </a:lnTo>
                <a:lnTo>
                  <a:pt x="2517343" y="99695"/>
                </a:lnTo>
                <a:lnTo>
                  <a:pt x="2525039" y="99695"/>
                </a:lnTo>
                <a:lnTo>
                  <a:pt x="2527109" y="98425"/>
                </a:lnTo>
                <a:lnTo>
                  <a:pt x="2529852" y="99695"/>
                </a:lnTo>
                <a:lnTo>
                  <a:pt x="2532126" y="97155"/>
                </a:lnTo>
                <a:lnTo>
                  <a:pt x="2543060" y="97155"/>
                </a:lnTo>
                <a:lnTo>
                  <a:pt x="2544915" y="98425"/>
                </a:lnTo>
                <a:lnTo>
                  <a:pt x="2578290" y="98425"/>
                </a:lnTo>
                <a:lnTo>
                  <a:pt x="2578087" y="97155"/>
                </a:lnTo>
                <a:lnTo>
                  <a:pt x="2576512" y="97155"/>
                </a:lnTo>
                <a:lnTo>
                  <a:pt x="2576233" y="95885"/>
                </a:lnTo>
                <a:lnTo>
                  <a:pt x="2581999" y="95885"/>
                </a:lnTo>
                <a:lnTo>
                  <a:pt x="2581719" y="97155"/>
                </a:lnTo>
                <a:lnTo>
                  <a:pt x="2581529" y="97155"/>
                </a:lnTo>
                <a:lnTo>
                  <a:pt x="2581821" y="98425"/>
                </a:lnTo>
                <a:lnTo>
                  <a:pt x="2589352" y="98425"/>
                </a:lnTo>
                <a:lnTo>
                  <a:pt x="2589238" y="97155"/>
                </a:lnTo>
                <a:lnTo>
                  <a:pt x="2588818" y="97155"/>
                </a:lnTo>
                <a:lnTo>
                  <a:pt x="2588818" y="95885"/>
                </a:lnTo>
                <a:lnTo>
                  <a:pt x="2590533" y="95885"/>
                </a:lnTo>
                <a:lnTo>
                  <a:pt x="2593987" y="98425"/>
                </a:lnTo>
                <a:lnTo>
                  <a:pt x="2600045" y="98425"/>
                </a:lnTo>
                <a:lnTo>
                  <a:pt x="2602217" y="97155"/>
                </a:lnTo>
                <a:lnTo>
                  <a:pt x="2603144" y="97155"/>
                </a:lnTo>
                <a:lnTo>
                  <a:pt x="2606827" y="99695"/>
                </a:lnTo>
                <a:lnTo>
                  <a:pt x="2609685" y="99695"/>
                </a:lnTo>
                <a:lnTo>
                  <a:pt x="2613418" y="97155"/>
                </a:lnTo>
                <a:lnTo>
                  <a:pt x="2616441" y="97155"/>
                </a:lnTo>
                <a:lnTo>
                  <a:pt x="2617876" y="98425"/>
                </a:lnTo>
                <a:lnTo>
                  <a:pt x="2618663" y="98425"/>
                </a:lnTo>
                <a:lnTo>
                  <a:pt x="2620378" y="97155"/>
                </a:lnTo>
                <a:lnTo>
                  <a:pt x="2630855" y="97155"/>
                </a:lnTo>
                <a:lnTo>
                  <a:pt x="2631363" y="95885"/>
                </a:lnTo>
                <a:lnTo>
                  <a:pt x="2630881" y="95885"/>
                </a:lnTo>
                <a:lnTo>
                  <a:pt x="2629624" y="94615"/>
                </a:lnTo>
                <a:lnTo>
                  <a:pt x="2629268" y="94615"/>
                </a:lnTo>
                <a:lnTo>
                  <a:pt x="2629547" y="93345"/>
                </a:lnTo>
                <a:lnTo>
                  <a:pt x="2634970" y="93345"/>
                </a:lnTo>
                <a:lnTo>
                  <a:pt x="2634754" y="92075"/>
                </a:lnTo>
                <a:lnTo>
                  <a:pt x="2632354" y="92075"/>
                </a:lnTo>
                <a:lnTo>
                  <a:pt x="2630436" y="90805"/>
                </a:lnTo>
                <a:lnTo>
                  <a:pt x="2631592" y="89535"/>
                </a:lnTo>
                <a:lnTo>
                  <a:pt x="2631363" y="89535"/>
                </a:lnTo>
                <a:lnTo>
                  <a:pt x="2631084" y="88265"/>
                </a:lnTo>
                <a:lnTo>
                  <a:pt x="2625801" y="88265"/>
                </a:lnTo>
                <a:lnTo>
                  <a:pt x="2625801" y="94615"/>
                </a:lnTo>
                <a:lnTo>
                  <a:pt x="2609316" y="94615"/>
                </a:lnTo>
                <a:lnTo>
                  <a:pt x="2609761" y="93345"/>
                </a:lnTo>
                <a:lnTo>
                  <a:pt x="2625242" y="93345"/>
                </a:lnTo>
                <a:lnTo>
                  <a:pt x="2625801" y="94615"/>
                </a:lnTo>
                <a:lnTo>
                  <a:pt x="2625801" y="88265"/>
                </a:lnTo>
                <a:lnTo>
                  <a:pt x="2624239" y="88265"/>
                </a:lnTo>
                <a:lnTo>
                  <a:pt x="2623134" y="89535"/>
                </a:lnTo>
                <a:lnTo>
                  <a:pt x="2620886" y="89535"/>
                </a:lnTo>
                <a:lnTo>
                  <a:pt x="2619159" y="88265"/>
                </a:lnTo>
                <a:lnTo>
                  <a:pt x="2614904" y="88265"/>
                </a:lnTo>
                <a:lnTo>
                  <a:pt x="2613088" y="86995"/>
                </a:lnTo>
                <a:lnTo>
                  <a:pt x="2612682" y="86995"/>
                </a:lnTo>
                <a:lnTo>
                  <a:pt x="2610802" y="88265"/>
                </a:lnTo>
                <a:lnTo>
                  <a:pt x="2594965" y="88265"/>
                </a:lnTo>
                <a:lnTo>
                  <a:pt x="2593302" y="89535"/>
                </a:lnTo>
                <a:lnTo>
                  <a:pt x="2592171" y="89535"/>
                </a:lnTo>
                <a:lnTo>
                  <a:pt x="2590482" y="88265"/>
                </a:lnTo>
                <a:lnTo>
                  <a:pt x="2586939" y="88265"/>
                </a:lnTo>
                <a:lnTo>
                  <a:pt x="2584043" y="86995"/>
                </a:lnTo>
                <a:lnTo>
                  <a:pt x="2582303" y="86995"/>
                </a:lnTo>
                <a:lnTo>
                  <a:pt x="2580208" y="88265"/>
                </a:lnTo>
                <a:lnTo>
                  <a:pt x="2579738" y="88265"/>
                </a:lnTo>
                <a:lnTo>
                  <a:pt x="2578316" y="89535"/>
                </a:lnTo>
                <a:lnTo>
                  <a:pt x="2572245" y="89535"/>
                </a:lnTo>
                <a:lnTo>
                  <a:pt x="2570442" y="88265"/>
                </a:lnTo>
                <a:lnTo>
                  <a:pt x="2569895" y="88265"/>
                </a:lnTo>
                <a:lnTo>
                  <a:pt x="2569222" y="87591"/>
                </a:lnTo>
                <a:lnTo>
                  <a:pt x="2569222" y="95885"/>
                </a:lnTo>
                <a:lnTo>
                  <a:pt x="2568778" y="97155"/>
                </a:lnTo>
                <a:lnTo>
                  <a:pt x="2567305" y="97155"/>
                </a:lnTo>
                <a:lnTo>
                  <a:pt x="2567114" y="95885"/>
                </a:lnTo>
                <a:lnTo>
                  <a:pt x="2569222" y="95885"/>
                </a:lnTo>
                <a:lnTo>
                  <a:pt x="2569222" y="87591"/>
                </a:lnTo>
                <a:lnTo>
                  <a:pt x="2568625" y="86995"/>
                </a:lnTo>
                <a:lnTo>
                  <a:pt x="2567686" y="86995"/>
                </a:lnTo>
                <a:lnTo>
                  <a:pt x="2565476" y="88265"/>
                </a:lnTo>
                <a:lnTo>
                  <a:pt x="2560129" y="88265"/>
                </a:lnTo>
                <a:lnTo>
                  <a:pt x="2556776" y="89535"/>
                </a:lnTo>
                <a:lnTo>
                  <a:pt x="2556345" y="89535"/>
                </a:lnTo>
                <a:lnTo>
                  <a:pt x="2555011" y="88265"/>
                </a:lnTo>
                <a:lnTo>
                  <a:pt x="2554744" y="86995"/>
                </a:lnTo>
                <a:lnTo>
                  <a:pt x="2546413" y="86995"/>
                </a:lnTo>
                <a:lnTo>
                  <a:pt x="2545880" y="88265"/>
                </a:lnTo>
                <a:lnTo>
                  <a:pt x="2544064" y="88265"/>
                </a:lnTo>
                <a:lnTo>
                  <a:pt x="2542400" y="86995"/>
                </a:lnTo>
                <a:lnTo>
                  <a:pt x="2541371" y="86995"/>
                </a:lnTo>
                <a:lnTo>
                  <a:pt x="2539250" y="88265"/>
                </a:lnTo>
                <a:lnTo>
                  <a:pt x="2538361" y="86995"/>
                </a:lnTo>
                <a:lnTo>
                  <a:pt x="2536647" y="86995"/>
                </a:lnTo>
                <a:lnTo>
                  <a:pt x="2535847" y="88265"/>
                </a:lnTo>
                <a:lnTo>
                  <a:pt x="2531326" y="88265"/>
                </a:lnTo>
                <a:lnTo>
                  <a:pt x="2529357" y="86995"/>
                </a:lnTo>
                <a:lnTo>
                  <a:pt x="2528214" y="86995"/>
                </a:lnTo>
                <a:lnTo>
                  <a:pt x="2527249" y="88265"/>
                </a:lnTo>
                <a:lnTo>
                  <a:pt x="2526690" y="88265"/>
                </a:lnTo>
                <a:lnTo>
                  <a:pt x="2526068" y="86995"/>
                </a:lnTo>
                <a:lnTo>
                  <a:pt x="2526842" y="85725"/>
                </a:lnTo>
                <a:lnTo>
                  <a:pt x="2529789" y="85725"/>
                </a:lnTo>
                <a:lnTo>
                  <a:pt x="2531910" y="84455"/>
                </a:lnTo>
                <a:lnTo>
                  <a:pt x="2538323" y="85725"/>
                </a:lnTo>
                <a:lnTo>
                  <a:pt x="2542590" y="84455"/>
                </a:lnTo>
                <a:lnTo>
                  <a:pt x="2547785" y="85725"/>
                </a:lnTo>
                <a:lnTo>
                  <a:pt x="2548699" y="84455"/>
                </a:lnTo>
                <a:lnTo>
                  <a:pt x="2550337" y="83185"/>
                </a:lnTo>
                <a:lnTo>
                  <a:pt x="2551138" y="84455"/>
                </a:lnTo>
                <a:lnTo>
                  <a:pt x="2553665" y="84455"/>
                </a:lnTo>
                <a:lnTo>
                  <a:pt x="2554401" y="83185"/>
                </a:lnTo>
                <a:lnTo>
                  <a:pt x="2554414" y="81915"/>
                </a:lnTo>
                <a:lnTo>
                  <a:pt x="2545702" y="81915"/>
                </a:lnTo>
                <a:lnTo>
                  <a:pt x="2545359" y="80645"/>
                </a:lnTo>
                <a:lnTo>
                  <a:pt x="2548623" y="79375"/>
                </a:lnTo>
                <a:lnTo>
                  <a:pt x="2551061" y="80645"/>
                </a:lnTo>
                <a:lnTo>
                  <a:pt x="2564815" y="80645"/>
                </a:lnTo>
                <a:lnTo>
                  <a:pt x="2563495" y="81915"/>
                </a:lnTo>
                <a:lnTo>
                  <a:pt x="2557678" y="81915"/>
                </a:lnTo>
                <a:lnTo>
                  <a:pt x="2557234" y="83185"/>
                </a:lnTo>
                <a:lnTo>
                  <a:pt x="2558059" y="84455"/>
                </a:lnTo>
                <a:lnTo>
                  <a:pt x="2577795" y="84455"/>
                </a:lnTo>
                <a:lnTo>
                  <a:pt x="2578963" y="83185"/>
                </a:lnTo>
                <a:lnTo>
                  <a:pt x="2599880" y="83185"/>
                </a:lnTo>
                <a:lnTo>
                  <a:pt x="2600363" y="81915"/>
                </a:lnTo>
                <a:lnTo>
                  <a:pt x="2600922" y="81915"/>
                </a:lnTo>
                <a:lnTo>
                  <a:pt x="2600947" y="80645"/>
                </a:lnTo>
                <a:lnTo>
                  <a:pt x="2601264" y="79375"/>
                </a:lnTo>
                <a:lnTo>
                  <a:pt x="2602039" y="78105"/>
                </a:lnTo>
                <a:lnTo>
                  <a:pt x="2607081" y="78105"/>
                </a:lnTo>
                <a:lnTo>
                  <a:pt x="2609888" y="79375"/>
                </a:lnTo>
                <a:lnTo>
                  <a:pt x="2610802" y="79375"/>
                </a:lnTo>
                <a:lnTo>
                  <a:pt x="2612453" y="78105"/>
                </a:lnTo>
                <a:lnTo>
                  <a:pt x="2645956" y="78105"/>
                </a:lnTo>
                <a:lnTo>
                  <a:pt x="2647886" y="76835"/>
                </a:lnTo>
                <a:lnTo>
                  <a:pt x="2669400" y="76835"/>
                </a:lnTo>
                <a:lnTo>
                  <a:pt x="2673807" y="75565"/>
                </a:lnTo>
                <a:lnTo>
                  <a:pt x="2677274" y="75565"/>
                </a:lnTo>
                <a:lnTo>
                  <a:pt x="2679268" y="74295"/>
                </a:lnTo>
                <a:lnTo>
                  <a:pt x="2699080" y="74295"/>
                </a:lnTo>
                <a:lnTo>
                  <a:pt x="2701036" y="73025"/>
                </a:lnTo>
                <a:lnTo>
                  <a:pt x="2715361" y="73025"/>
                </a:lnTo>
                <a:lnTo>
                  <a:pt x="2717685" y="71755"/>
                </a:lnTo>
                <a:lnTo>
                  <a:pt x="2719336" y="71755"/>
                </a:lnTo>
                <a:lnTo>
                  <a:pt x="2720797" y="70485"/>
                </a:lnTo>
                <a:close/>
              </a:path>
              <a:path w="2723515" h="306704">
                <a:moveTo>
                  <a:pt x="2723057" y="207683"/>
                </a:moveTo>
                <a:lnTo>
                  <a:pt x="2722384" y="206743"/>
                </a:lnTo>
                <a:lnTo>
                  <a:pt x="2721876" y="206578"/>
                </a:lnTo>
                <a:lnTo>
                  <a:pt x="2721241" y="206667"/>
                </a:lnTo>
                <a:lnTo>
                  <a:pt x="2720695" y="206743"/>
                </a:lnTo>
                <a:lnTo>
                  <a:pt x="2720162" y="206781"/>
                </a:lnTo>
                <a:lnTo>
                  <a:pt x="2719387" y="206971"/>
                </a:lnTo>
                <a:lnTo>
                  <a:pt x="2719171" y="207213"/>
                </a:lnTo>
                <a:lnTo>
                  <a:pt x="2718955" y="207378"/>
                </a:lnTo>
                <a:lnTo>
                  <a:pt x="2719146" y="207556"/>
                </a:lnTo>
                <a:lnTo>
                  <a:pt x="2719311" y="207848"/>
                </a:lnTo>
                <a:lnTo>
                  <a:pt x="2720048" y="208076"/>
                </a:lnTo>
                <a:lnTo>
                  <a:pt x="2720594" y="208165"/>
                </a:lnTo>
                <a:lnTo>
                  <a:pt x="2722181" y="208267"/>
                </a:lnTo>
                <a:lnTo>
                  <a:pt x="2723057" y="207683"/>
                </a:lnTo>
                <a:close/>
              </a:path>
            </a:pathLst>
          </a:custGeom>
          <a:solidFill>
            <a:srgbClr val="FF0022"/>
          </a:solidFill>
        </p:spPr>
        <p:txBody>
          <a:bodyPr wrap="square" lIns="0" tIns="0" rIns="0" bIns="0" rtlCol="0"/>
          <a:lstStyle/>
          <a:p>
            <a:endParaRPr sz="819" dirty="0"/>
          </a:p>
        </p:txBody>
      </p:sp>
      <p:sp>
        <p:nvSpPr>
          <p:cNvPr id="4" name="Text Placeholder 3">
            <a:extLst>
              <a:ext uri="{FF2B5EF4-FFF2-40B4-BE49-F238E27FC236}">
                <a16:creationId xmlns:a16="http://schemas.microsoft.com/office/drawing/2014/main" id="{D4C6DBFA-6CF6-4EE1-ACA3-574CBC60FD11}"/>
              </a:ext>
            </a:extLst>
          </p:cNvPr>
          <p:cNvSpPr>
            <a:spLocks noGrp="1"/>
          </p:cNvSpPr>
          <p:nvPr>
            <p:ph type="body" sz="quarter" idx="10" hasCustomPrompt="1"/>
          </p:nvPr>
        </p:nvSpPr>
        <p:spPr>
          <a:xfrm>
            <a:off x="768260" y="5219550"/>
            <a:ext cx="7816397" cy="1216804"/>
          </a:xfrm>
        </p:spPr>
        <p:txBody>
          <a:bodyPr/>
          <a:lstStyle>
            <a:lvl1pPr marL="0" indent="0">
              <a:buNone/>
              <a:defRPr sz="2001">
                <a:solidFill>
                  <a:schemeClr val="tx1"/>
                </a:solidFill>
                <a:latin typeface="Barlow SemiBold" panose="00000700000000000000" pitchFamily="2" charset="0"/>
              </a:defRPr>
            </a:lvl1pPr>
          </a:lstStyle>
          <a:p>
            <a:pPr lvl="0"/>
            <a:r>
              <a:rPr lang="en-GB" dirty="0"/>
              <a:t>Presenter 1 Name, Job title </a:t>
            </a:r>
          </a:p>
          <a:p>
            <a:pPr lvl="0"/>
            <a:r>
              <a:rPr lang="en-GB" dirty="0"/>
              <a:t>Presenter 2 Name, Job Title </a:t>
            </a:r>
          </a:p>
        </p:txBody>
      </p:sp>
      <p:sp>
        <p:nvSpPr>
          <p:cNvPr id="7" name="Slide Number Placeholder 6">
            <a:extLst>
              <a:ext uri="{FF2B5EF4-FFF2-40B4-BE49-F238E27FC236}">
                <a16:creationId xmlns:a16="http://schemas.microsoft.com/office/drawing/2014/main" id="{D636655E-48F9-44ED-9571-55C469A1BCA3}"/>
              </a:ext>
            </a:extLst>
          </p:cNvPr>
          <p:cNvSpPr>
            <a:spLocks noGrp="1"/>
          </p:cNvSpPr>
          <p:nvPr>
            <p:ph type="sldNum" sz="quarter" idx="13"/>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28265217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A69E-EFB8-447F-AADC-F20B8F461E98}"/>
              </a:ext>
            </a:extLst>
          </p:cNvPr>
          <p:cNvSpPr>
            <a:spLocks noGrp="1"/>
          </p:cNvSpPr>
          <p:nvPr>
            <p:ph type="title" hasCustomPrompt="1"/>
          </p:nvPr>
        </p:nvSpPr>
        <p:spPr>
          <a:xfrm>
            <a:off x="626578" y="1126450"/>
            <a:ext cx="6430136" cy="2403531"/>
          </a:xfrm>
          <a:prstGeom prst="rect">
            <a:avLst/>
          </a:prstGeom>
        </p:spPr>
        <p:txBody>
          <a:bodyPr>
            <a:noAutofit/>
          </a:bodyPr>
          <a:lstStyle>
            <a:lvl1pPr marL="6550">
              <a:spcBef>
                <a:spcPts val="1942"/>
              </a:spcBef>
              <a:defRPr sz="6732" baseline="0"/>
            </a:lvl1pPr>
          </a:lstStyle>
          <a:p>
            <a:r>
              <a:rPr lang="en-GB" dirty="0"/>
              <a:t>Your Big TITLE GOES HERE</a:t>
            </a:r>
          </a:p>
        </p:txBody>
      </p:sp>
      <p:sp>
        <p:nvSpPr>
          <p:cNvPr id="4" name="Text Placeholder 3">
            <a:extLst>
              <a:ext uri="{FF2B5EF4-FFF2-40B4-BE49-F238E27FC236}">
                <a16:creationId xmlns:a16="http://schemas.microsoft.com/office/drawing/2014/main" id="{19B5F72D-2206-490C-AE22-A23C48AE705C}"/>
              </a:ext>
            </a:extLst>
          </p:cNvPr>
          <p:cNvSpPr>
            <a:spLocks noGrp="1"/>
          </p:cNvSpPr>
          <p:nvPr>
            <p:ph type="body" sz="quarter" idx="10" hasCustomPrompt="1"/>
          </p:nvPr>
        </p:nvSpPr>
        <p:spPr>
          <a:xfrm>
            <a:off x="626580" y="4658614"/>
            <a:ext cx="5062832" cy="816458"/>
          </a:xfrm>
        </p:spPr>
        <p:txBody>
          <a:bodyPr>
            <a:noAutofit/>
          </a:bodyPr>
          <a:lstStyle>
            <a:lvl1pPr marL="0" indent="0">
              <a:buNone/>
              <a:defRPr sz="1273"/>
            </a:lvl1pPr>
            <a:lvl2pPr>
              <a:defRPr sz="1296"/>
            </a:lvl2pPr>
            <a:lvl3pPr>
              <a:defRPr sz="1296"/>
            </a:lvl3pPr>
            <a:lvl4pPr>
              <a:defRPr sz="1296"/>
            </a:lvl4pPr>
            <a:lvl5pPr>
              <a:defRPr sz="1296"/>
            </a:lvl5pPr>
          </a:lstStyle>
          <a:p>
            <a:r>
              <a:rPr lang="en-GB" dirty="0"/>
              <a:t>Here’s where you hook ‘</a:t>
            </a:r>
            <a:r>
              <a:rPr lang="en-GB" dirty="0" err="1"/>
              <a:t>em</a:t>
            </a:r>
            <a:r>
              <a:rPr lang="en-GB" dirty="0"/>
              <a:t> in with your intro copy. Keep it snappy. Remember we’re inspired by the language of activism.  </a:t>
            </a:r>
          </a:p>
        </p:txBody>
      </p:sp>
      <p:sp>
        <p:nvSpPr>
          <p:cNvPr id="6" name="Slide Number Placeholder 5">
            <a:extLst>
              <a:ext uri="{FF2B5EF4-FFF2-40B4-BE49-F238E27FC236}">
                <a16:creationId xmlns:a16="http://schemas.microsoft.com/office/drawing/2014/main" id="{E37F326C-09AC-4330-8393-7201ACBBA6C8}"/>
              </a:ext>
            </a:extLst>
          </p:cNvPr>
          <p:cNvSpPr>
            <a:spLocks noGrp="1"/>
          </p:cNvSpPr>
          <p:nvPr>
            <p:ph type="sldNum" sz="quarter" idx="13"/>
          </p:nvPr>
        </p:nvSpPr>
        <p:spPr/>
        <p:txBody>
          <a:bodyPr/>
          <a:lstStyle/>
          <a:p>
            <a:fld id="{B90F9CBB-4563-4BE2-B3E1-4A9E8EA05CD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E2B6-708B-B91B-7477-FE7E27152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2F18AC-7C7F-4DEF-938C-F9E5817C5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77336EC-990F-91DE-248A-322E80A1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8F373-9204-FD65-95CE-23294FF07D66}"/>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6" name="Footer Placeholder 5">
            <a:extLst>
              <a:ext uri="{FF2B5EF4-FFF2-40B4-BE49-F238E27FC236}">
                <a16:creationId xmlns:a16="http://schemas.microsoft.com/office/drawing/2014/main" id="{94951D32-EE84-FECA-1894-1BF276D192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EB6201-AF0E-BC45-C11C-BA7A02F8D51E}"/>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30148036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TRO CONTENT BLAC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8A69E-EFB8-447F-AADC-F20B8F461E98}"/>
              </a:ext>
            </a:extLst>
          </p:cNvPr>
          <p:cNvSpPr>
            <a:spLocks noGrp="1"/>
          </p:cNvSpPr>
          <p:nvPr>
            <p:ph type="title" hasCustomPrompt="1"/>
          </p:nvPr>
        </p:nvSpPr>
        <p:spPr>
          <a:xfrm>
            <a:off x="626578" y="1126450"/>
            <a:ext cx="6430136" cy="2403531"/>
          </a:xfrm>
          <a:prstGeom prst="rect">
            <a:avLst/>
          </a:prstGeom>
        </p:spPr>
        <p:txBody>
          <a:bodyPr>
            <a:noAutofit/>
          </a:bodyPr>
          <a:lstStyle>
            <a:lvl1pPr marL="6550">
              <a:spcBef>
                <a:spcPts val="1942"/>
              </a:spcBef>
              <a:defRPr sz="6732" baseline="0">
                <a:solidFill>
                  <a:schemeClr val="tx1"/>
                </a:solidFill>
              </a:defRPr>
            </a:lvl1pPr>
          </a:lstStyle>
          <a:p>
            <a:r>
              <a:rPr lang="en-GB" dirty="0"/>
              <a:t>Your Big TITLE GOES HERE</a:t>
            </a:r>
          </a:p>
        </p:txBody>
      </p:sp>
      <p:sp>
        <p:nvSpPr>
          <p:cNvPr id="4" name="Text Placeholder 3">
            <a:extLst>
              <a:ext uri="{FF2B5EF4-FFF2-40B4-BE49-F238E27FC236}">
                <a16:creationId xmlns:a16="http://schemas.microsoft.com/office/drawing/2014/main" id="{19B5F72D-2206-490C-AE22-A23C48AE705C}"/>
              </a:ext>
            </a:extLst>
          </p:cNvPr>
          <p:cNvSpPr>
            <a:spLocks noGrp="1"/>
          </p:cNvSpPr>
          <p:nvPr>
            <p:ph type="body" sz="quarter" idx="10" hasCustomPrompt="1"/>
          </p:nvPr>
        </p:nvSpPr>
        <p:spPr>
          <a:xfrm>
            <a:off x="626580" y="4658614"/>
            <a:ext cx="5062832" cy="816458"/>
          </a:xfrm>
        </p:spPr>
        <p:txBody>
          <a:bodyPr>
            <a:noAutofit/>
          </a:bodyPr>
          <a:lstStyle>
            <a:lvl1pPr marL="0" indent="0">
              <a:buNone/>
              <a:defRPr sz="1273">
                <a:solidFill>
                  <a:schemeClr val="tx1"/>
                </a:solidFill>
              </a:defRPr>
            </a:lvl1pPr>
            <a:lvl2pPr>
              <a:defRPr sz="1296"/>
            </a:lvl2pPr>
            <a:lvl3pPr>
              <a:defRPr sz="1296"/>
            </a:lvl3pPr>
            <a:lvl4pPr>
              <a:defRPr sz="1296"/>
            </a:lvl4pPr>
            <a:lvl5pPr>
              <a:defRPr sz="1296"/>
            </a:lvl5pPr>
          </a:lstStyle>
          <a:p>
            <a:r>
              <a:rPr lang="en-GB" dirty="0"/>
              <a:t>Here’s where you hook ‘</a:t>
            </a:r>
            <a:r>
              <a:rPr lang="en-GB" dirty="0" err="1"/>
              <a:t>em</a:t>
            </a:r>
            <a:r>
              <a:rPr lang="en-GB" dirty="0"/>
              <a:t> in with your intro copy. Keep it snappy. Remember we’re inspired by the language of activism.  </a:t>
            </a:r>
          </a:p>
        </p:txBody>
      </p:sp>
      <p:sp>
        <p:nvSpPr>
          <p:cNvPr id="6" name="Slide Number Placeholder 5">
            <a:extLst>
              <a:ext uri="{FF2B5EF4-FFF2-40B4-BE49-F238E27FC236}">
                <a16:creationId xmlns:a16="http://schemas.microsoft.com/office/drawing/2014/main" id="{BEFB5247-00A3-476D-9D9A-2EAC6AEE1BEA}"/>
              </a:ext>
            </a:extLst>
          </p:cNvPr>
          <p:cNvSpPr>
            <a:spLocks noGrp="1"/>
          </p:cNvSpPr>
          <p:nvPr>
            <p:ph type="sldNum" sz="quarter" idx="13"/>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9559995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S &amp; ARROW UPPERCASE WHITE">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BD631376-D81A-444D-8D3E-14D8F5DB54C8}"/>
              </a:ext>
            </a:extLst>
          </p:cNvPr>
          <p:cNvGrpSpPr/>
          <p:nvPr userDrawn="1"/>
        </p:nvGrpSpPr>
        <p:grpSpPr>
          <a:xfrm>
            <a:off x="7162800" y="3344316"/>
            <a:ext cx="4282603" cy="3049711"/>
            <a:chOff x="11811158" y="5515025"/>
            <a:chExt cx="7061834" cy="5029200"/>
          </a:xfrm>
        </p:grpSpPr>
        <p:pic>
          <p:nvPicPr>
            <p:cNvPr id="6" name="object 5">
              <a:extLst>
                <a:ext uri="{FF2B5EF4-FFF2-40B4-BE49-F238E27FC236}">
                  <a16:creationId xmlns:a16="http://schemas.microsoft.com/office/drawing/2014/main" id="{5D6B2BB9-07B0-4783-8CF1-05888C6C03B0}"/>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9" name="object 6">
              <a:extLst>
                <a:ext uri="{FF2B5EF4-FFF2-40B4-BE49-F238E27FC236}">
                  <a16:creationId xmlns:a16="http://schemas.microsoft.com/office/drawing/2014/main" id="{8584BBAC-16E6-4E25-A3D0-A450CE719AFC}"/>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sp>
        <p:nvSpPr>
          <p:cNvPr id="3" name="Text Placeholder 2">
            <a:extLst>
              <a:ext uri="{FF2B5EF4-FFF2-40B4-BE49-F238E27FC236}">
                <a16:creationId xmlns:a16="http://schemas.microsoft.com/office/drawing/2014/main" id="{63C7CDE1-3BCD-7B4F-A1DF-1C6F9B73E7B0}"/>
              </a:ext>
            </a:extLst>
          </p:cNvPr>
          <p:cNvSpPr>
            <a:spLocks noGrp="1"/>
          </p:cNvSpPr>
          <p:nvPr>
            <p:ph type="body" sz="quarter" idx="10" hasCustomPrompt="1"/>
          </p:nvPr>
        </p:nvSpPr>
        <p:spPr>
          <a:xfrm>
            <a:off x="623759" y="1335753"/>
            <a:ext cx="5472241" cy="4180724"/>
          </a:xfrm>
        </p:spPr>
        <p:txBody>
          <a:bodyPr lIns="0" tIns="0" rIns="0" bIns="0">
            <a:noAutofit/>
          </a:bodyPr>
          <a:lstStyle>
            <a:lvl1pPr marL="323508" marR="0" indent="-323508" defTabSz="415938" eaLnBrk="1" fontAlgn="auto" latinLnBrk="0" hangingPunct="1">
              <a:lnSpc>
                <a:spcPts val="2457"/>
              </a:lnSpc>
              <a:spcBef>
                <a:spcPts val="0"/>
              </a:spcBef>
              <a:spcAft>
                <a:spcPts val="0"/>
              </a:spcAft>
              <a:buClrTx/>
              <a:buSzTx/>
              <a:buFontTx/>
              <a:buAutoNum type="arabicPlain"/>
              <a:tabLst/>
              <a:defRPr sz="2457" b="1" i="0" cap="all" baseline="0">
                <a:latin typeface="Barlow Condensed" pitchFamily="2" charset="77"/>
              </a:defRPr>
            </a:lvl1pPr>
          </a:lstStyle>
          <a:p>
            <a:pPr lvl="0"/>
            <a:r>
              <a:rPr lang="en-GB" dirty="0"/>
              <a:t>SECTION HEADER</a:t>
            </a:r>
          </a:p>
          <a:p>
            <a:pPr lvl="0"/>
            <a:r>
              <a:rPr lang="en-GB" dirty="0"/>
              <a:t>SECTION HEADER</a:t>
            </a:r>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p:txBody>
      </p:sp>
      <p:sp>
        <p:nvSpPr>
          <p:cNvPr id="7" name="Slide Number Placeholder 6">
            <a:extLst>
              <a:ext uri="{FF2B5EF4-FFF2-40B4-BE49-F238E27FC236}">
                <a16:creationId xmlns:a16="http://schemas.microsoft.com/office/drawing/2014/main" id="{FB96B6AA-2108-4007-8604-4B22DE314675}"/>
              </a:ext>
            </a:extLst>
          </p:cNvPr>
          <p:cNvSpPr>
            <a:spLocks noGrp="1"/>
          </p:cNvSpPr>
          <p:nvPr>
            <p:ph type="sldNum" sz="quarter" idx="13"/>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418958192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S &amp; ARROW UPPERCASE BLACK">
    <p:bg>
      <p:bgPr>
        <a:solidFill>
          <a:schemeClr val="bg1"/>
        </a:solidFill>
        <a:effectLst/>
      </p:bgPr>
    </p:bg>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BD631376-D81A-444D-8D3E-14D8F5DB54C8}"/>
              </a:ext>
            </a:extLst>
          </p:cNvPr>
          <p:cNvGrpSpPr/>
          <p:nvPr userDrawn="1"/>
        </p:nvGrpSpPr>
        <p:grpSpPr>
          <a:xfrm>
            <a:off x="7162800" y="3344316"/>
            <a:ext cx="4282603" cy="3049711"/>
            <a:chOff x="11811158" y="5515025"/>
            <a:chExt cx="7061834" cy="5029200"/>
          </a:xfrm>
        </p:grpSpPr>
        <p:pic>
          <p:nvPicPr>
            <p:cNvPr id="6" name="object 5">
              <a:extLst>
                <a:ext uri="{FF2B5EF4-FFF2-40B4-BE49-F238E27FC236}">
                  <a16:creationId xmlns:a16="http://schemas.microsoft.com/office/drawing/2014/main" id="{5D6B2BB9-07B0-4783-8CF1-05888C6C03B0}"/>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9" name="object 6">
              <a:extLst>
                <a:ext uri="{FF2B5EF4-FFF2-40B4-BE49-F238E27FC236}">
                  <a16:creationId xmlns:a16="http://schemas.microsoft.com/office/drawing/2014/main" id="{8584BBAC-16E6-4E25-A3D0-A450CE719AFC}"/>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sp>
        <p:nvSpPr>
          <p:cNvPr id="3" name="Text Placeholder 2">
            <a:extLst>
              <a:ext uri="{FF2B5EF4-FFF2-40B4-BE49-F238E27FC236}">
                <a16:creationId xmlns:a16="http://schemas.microsoft.com/office/drawing/2014/main" id="{63C7CDE1-3BCD-7B4F-A1DF-1C6F9B73E7B0}"/>
              </a:ext>
            </a:extLst>
          </p:cNvPr>
          <p:cNvSpPr>
            <a:spLocks noGrp="1"/>
          </p:cNvSpPr>
          <p:nvPr>
            <p:ph type="body" sz="quarter" idx="10" hasCustomPrompt="1"/>
          </p:nvPr>
        </p:nvSpPr>
        <p:spPr>
          <a:xfrm>
            <a:off x="623759" y="1335753"/>
            <a:ext cx="5472241" cy="4180724"/>
          </a:xfrm>
        </p:spPr>
        <p:txBody>
          <a:bodyPr lIns="0" tIns="0" rIns="0" bIns="0">
            <a:noAutofit/>
          </a:bodyPr>
          <a:lstStyle>
            <a:lvl1pPr marL="323508" marR="0" indent="-323508" defTabSz="415938" eaLnBrk="1" fontAlgn="auto" latinLnBrk="0" hangingPunct="1">
              <a:lnSpc>
                <a:spcPts val="2457"/>
              </a:lnSpc>
              <a:spcBef>
                <a:spcPts val="0"/>
              </a:spcBef>
              <a:spcAft>
                <a:spcPts val="0"/>
              </a:spcAft>
              <a:buClrTx/>
              <a:buSzTx/>
              <a:buFontTx/>
              <a:buAutoNum type="arabicPlain"/>
              <a:tabLst/>
              <a:defRPr sz="2457" b="1" i="0" cap="all" baseline="0">
                <a:solidFill>
                  <a:schemeClr val="tx1"/>
                </a:solidFill>
                <a:latin typeface="Barlow Condensed" pitchFamily="2" charset="77"/>
              </a:defRPr>
            </a:lvl1pPr>
          </a:lstStyle>
          <a:p>
            <a:pPr lvl="0"/>
            <a:r>
              <a:rPr lang="en-GB" dirty="0"/>
              <a:t>SECTION HEADER</a:t>
            </a:r>
          </a:p>
          <a:p>
            <a:pPr lvl="0"/>
            <a:r>
              <a:rPr lang="en-GB" dirty="0"/>
              <a:t>SECTION HEADER</a:t>
            </a:r>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a:p>
            <a:pPr marL="323508" marR="0" lvl="0" indent="-323508" defTabSz="415938" eaLnBrk="1" fontAlgn="auto" latinLnBrk="0" hangingPunct="1">
              <a:lnSpc>
                <a:spcPts val="2457"/>
              </a:lnSpc>
              <a:spcBef>
                <a:spcPts val="0"/>
              </a:spcBef>
              <a:spcAft>
                <a:spcPts val="0"/>
              </a:spcAft>
              <a:buClrTx/>
              <a:buSzTx/>
              <a:buFontTx/>
              <a:buAutoNum type="arabicPlain"/>
              <a:tabLst/>
              <a:defRPr/>
            </a:pPr>
            <a:r>
              <a:rPr lang="en-GB" dirty="0"/>
              <a:t>SECTION HEADER</a:t>
            </a:r>
            <a:endParaRPr lang="en-US" dirty="0"/>
          </a:p>
        </p:txBody>
      </p:sp>
      <p:sp>
        <p:nvSpPr>
          <p:cNvPr id="7" name="Slide Number Placeholder 6">
            <a:extLst>
              <a:ext uri="{FF2B5EF4-FFF2-40B4-BE49-F238E27FC236}">
                <a16:creationId xmlns:a16="http://schemas.microsoft.com/office/drawing/2014/main" id="{81EDBA23-F198-43DA-9AAF-4623CC972E31}"/>
              </a:ext>
            </a:extLst>
          </p:cNvPr>
          <p:cNvSpPr>
            <a:spLocks noGrp="1"/>
          </p:cNvSpPr>
          <p:nvPr>
            <p:ph type="sldNum" sz="quarter" idx="13"/>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19625147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S &amp; ARROW LOWERCASE WHITE">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BD631376-D81A-444D-8D3E-14D8F5DB54C8}"/>
              </a:ext>
            </a:extLst>
          </p:cNvPr>
          <p:cNvGrpSpPr/>
          <p:nvPr userDrawn="1"/>
        </p:nvGrpSpPr>
        <p:grpSpPr>
          <a:xfrm>
            <a:off x="7162800" y="3344316"/>
            <a:ext cx="4282603" cy="3049711"/>
            <a:chOff x="11811158" y="5515025"/>
            <a:chExt cx="7061834" cy="5029200"/>
          </a:xfrm>
        </p:grpSpPr>
        <p:pic>
          <p:nvPicPr>
            <p:cNvPr id="6" name="object 5">
              <a:extLst>
                <a:ext uri="{FF2B5EF4-FFF2-40B4-BE49-F238E27FC236}">
                  <a16:creationId xmlns:a16="http://schemas.microsoft.com/office/drawing/2014/main" id="{5D6B2BB9-07B0-4783-8CF1-05888C6C03B0}"/>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9" name="object 6">
              <a:extLst>
                <a:ext uri="{FF2B5EF4-FFF2-40B4-BE49-F238E27FC236}">
                  <a16:creationId xmlns:a16="http://schemas.microsoft.com/office/drawing/2014/main" id="{8584BBAC-16E6-4E25-A3D0-A450CE719AFC}"/>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sp>
        <p:nvSpPr>
          <p:cNvPr id="3" name="Text Placeholder 2">
            <a:extLst>
              <a:ext uri="{FF2B5EF4-FFF2-40B4-BE49-F238E27FC236}">
                <a16:creationId xmlns:a16="http://schemas.microsoft.com/office/drawing/2014/main" id="{63C7CDE1-3BCD-7B4F-A1DF-1C6F9B73E7B0}"/>
              </a:ext>
            </a:extLst>
          </p:cNvPr>
          <p:cNvSpPr>
            <a:spLocks noGrp="1"/>
          </p:cNvSpPr>
          <p:nvPr>
            <p:ph type="body" sz="quarter" idx="10" hasCustomPrompt="1"/>
          </p:nvPr>
        </p:nvSpPr>
        <p:spPr>
          <a:xfrm>
            <a:off x="623759" y="1335753"/>
            <a:ext cx="5472241" cy="4180724"/>
          </a:xfrm>
        </p:spPr>
        <p:txBody>
          <a:bodyPr lIns="0" tIns="0" rIns="0" bIns="0">
            <a:noAutofit/>
          </a:bodyPr>
          <a:lstStyle>
            <a:lvl1pPr marL="415938" marR="0" indent="-415938" defTabSz="415938" eaLnBrk="1" fontAlgn="auto" latinLnBrk="0" hangingPunct="1">
              <a:lnSpc>
                <a:spcPts val="2457"/>
              </a:lnSpc>
              <a:spcBef>
                <a:spcPts val="0"/>
              </a:spcBef>
              <a:spcAft>
                <a:spcPts val="546"/>
              </a:spcAft>
              <a:buClrTx/>
              <a:buSzTx/>
              <a:buFont typeface="+mj-lt"/>
              <a:buAutoNum type="arabicPeriod"/>
              <a:tabLst/>
              <a:defRPr sz="2457" b="0" i="0" cap="none" baseline="0">
                <a:latin typeface="Barlow SemiBold" panose="00000700000000000000" pitchFamily="2" charset="0"/>
              </a:defRPr>
            </a:lvl1pPr>
          </a:lstStyle>
          <a:p>
            <a:pPr lvl="0"/>
            <a:r>
              <a:rPr lang="en-GB" dirty="0"/>
              <a:t>Section header</a:t>
            </a:r>
          </a:p>
          <a:p>
            <a:pPr lvl="0"/>
            <a:r>
              <a:rPr lang="en-GB" dirty="0"/>
              <a:t>Section header</a:t>
            </a:r>
          </a:p>
          <a:p>
            <a:pPr lvl="0"/>
            <a:r>
              <a:rPr lang="en-GB" dirty="0"/>
              <a:t>Section header </a:t>
            </a:r>
          </a:p>
          <a:p>
            <a:pPr lvl="0"/>
            <a:r>
              <a:rPr lang="en-GB" dirty="0"/>
              <a:t>Section header </a:t>
            </a:r>
          </a:p>
          <a:p>
            <a:pPr lvl="0"/>
            <a:r>
              <a:rPr lang="en-GB" dirty="0"/>
              <a:t>Section header </a:t>
            </a:r>
          </a:p>
          <a:p>
            <a:pPr lvl="0"/>
            <a:r>
              <a:rPr lang="en-GB" dirty="0"/>
              <a:t>Section header </a:t>
            </a:r>
          </a:p>
          <a:p>
            <a:pPr lvl="0"/>
            <a:r>
              <a:rPr lang="en-GB" dirty="0"/>
              <a:t>Section header </a:t>
            </a:r>
          </a:p>
          <a:p>
            <a:pPr lvl="0"/>
            <a:r>
              <a:rPr lang="en-GB" dirty="0"/>
              <a:t>Section header </a:t>
            </a:r>
          </a:p>
        </p:txBody>
      </p:sp>
      <p:sp>
        <p:nvSpPr>
          <p:cNvPr id="7" name="Slide Number Placeholder 6">
            <a:extLst>
              <a:ext uri="{FF2B5EF4-FFF2-40B4-BE49-F238E27FC236}">
                <a16:creationId xmlns:a16="http://schemas.microsoft.com/office/drawing/2014/main" id="{12CA193A-2528-4994-B9DF-EDDEA8ACDB63}"/>
              </a:ext>
            </a:extLst>
          </p:cNvPr>
          <p:cNvSpPr>
            <a:spLocks noGrp="1"/>
          </p:cNvSpPr>
          <p:nvPr>
            <p:ph type="sldNum" sz="quarter" idx="13"/>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19493564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S &amp; ARROW LOWERCASE BLACK">
    <p:bg>
      <p:bgPr>
        <a:solidFill>
          <a:schemeClr val="bg1"/>
        </a:solidFill>
        <a:effectLst/>
      </p:bgPr>
    </p:bg>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BD631376-D81A-444D-8D3E-14D8F5DB54C8}"/>
              </a:ext>
            </a:extLst>
          </p:cNvPr>
          <p:cNvGrpSpPr/>
          <p:nvPr userDrawn="1"/>
        </p:nvGrpSpPr>
        <p:grpSpPr>
          <a:xfrm>
            <a:off x="7162800" y="3344316"/>
            <a:ext cx="4282603" cy="3049711"/>
            <a:chOff x="11811158" y="5515025"/>
            <a:chExt cx="7061834" cy="5029200"/>
          </a:xfrm>
        </p:grpSpPr>
        <p:pic>
          <p:nvPicPr>
            <p:cNvPr id="6" name="object 5">
              <a:extLst>
                <a:ext uri="{FF2B5EF4-FFF2-40B4-BE49-F238E27FC236}">
                  <a16:creationId xmlns:a16="http://schemas.microsoft.com/office/drawing/2014/main" id="{5D6B2BB9-07B0-4783-8CF1-05888C6C03B0}"/>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9" name="object 6">
              <a:extLst>
                <a:ext uri="{FF2B5EF4-FFF2-40B4-BE49-F238E27FC236}">
                  <a16:creationId xmlns:a16="http://schemas.microsoft.com/office/drawing/2014/main" id="{8584BBAC-16E6-4E25-A3D0-A450CE719AFC}"/>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sp>
        <p:nvSpPr>
          <p:cNvPr id="7" name="Text Placeholder 2">
            <a:extLst>
              <a:ext uri="{FF2B5EF4-FFF2-40B4-BE49-F238E27FC236}">
                <a16:creationId xmlns:a16="http://schemas.microsoft.com/office/drawing/2014/main" id="{3318F8F4-7A98-4BA8-B7C3-8901ECEADEB1}"/>
              </a:ext>
            </a:extLst>
          </p:cNvPr>
          <p:cNvSpPr>
            <a:spLocks noGrp="1"/>
          </p:cNvSpPr>
          <p:nvPr>
            <p:ph type="body" sz="quarter" idx="10" hasCustomPrompt="1"/>
          </p:nvPr>
        </p:nvSpPr>
        <p:spPr>
          <a:xfrm>
            <a:off x="623759" y="1335753"/>
            <a:ext cx="5472241" cy="4180724"/>
          </a:xfrm>
        </p:spPr>
        <p:txBody>
          <a:bodyPr lIns="0" tIns="0" rIns="0" bIns="0">
            <a:noAutofit/>
          </a:bodyPr>
          <a:lstStyle>
            <a:lvl1pPr marL="415938" marR="0" indent="-415938" defTabSz="415938" eaLnBrk="1" fontAlgn="auto" latinLnBrk="0" hangingPunct="1">
              <a:lnSpc>
                <a:spcPts val="2457"/>
              </a:lnSpc>
              <a:spcBef>
                <a:spcPts val="0"/>
              </a:spcBef>
              <a:spcAft>
                <a:spcPts val="546"/>
              </a:spcAft>
              <a:buClrTx/>
              <a:buSzTx/>
              <a:buFont typeface="+mj-lt"/>
              <a:buAutoNum type="arabicPeriod"/>
              <a:tabLst/>
              <a:defRPr sz="2457" b="0" i="0" cap="none" baseline="0">
                <a:solidFill>
                  <a:schemeClr val="tx1"/>
                </a:solidFill>
                <a:latin typeface="Barlow SemiBold" panose="00000700000000000000" pitchFamily="2" charset="0"/>
              </a:defRPr>
            </a:lvl1pPr>
          </a:lstStyle>
          <a:p>
            <a:pPr lvl="0"/>
            <a:r>
              <a:rPr lang="en-GB" dirty="0"/>
              <a:t>Section header</a:t>
            </a:r>
          </a:p>
          <a:p>
            <a:pPr lvl="0"/>
            <a:r>
              <a:rPr lang="en-GB" dirty="0"/>
              <a:t>Section header</a:t>
            </a:r>
          </a:p>
          <a:p>
            <a:pPr lvl="0"/>
            <a:r>
              <a:rPr lang="en-GB" dirty="0"/>
              <a:t>Section header </a:t>
            </a:r>
          </a:p>
          <a:p>
            <a:pPr lvl="0"/>
            <a:r>
              <a:rPr lang="en-GB" dirty="0"/>
              <a:t>Section header </a:t>
            </a:r>
          </a:p>
          <a:p>
            <a:pPr lvl="0"/>
            <a:r>
              <a:rPr lang="en-GB" dirty="0"/>
              <a:t>Section header </a:t>
            </a:r>
          </a:p>
          <a:p>
            <a:pPr lvl="0"/>
            <a:r>
              <a:rPr lang="en-GB" dirty="0"/>
              <a:t>Section header </a:t>
            </a:r>
          </a:p>
          <a:p>
            <a:pPr lvl="0"/>
            <a:r>
              <a:rPr lang="en-GB" dirty="0"/>
              <a:t>Section header </a:t>
            </a:r>
          </a:p>
          <a:p>
            <a:pPr lvl="0"/>
            <a:r>
              <a:rPr lang="en-GB" dirty="0"/>
              <a:t>Section header </a:t>
            </a:r>
          </a:p>
        </p:txBody>
      </p:sp>
      <p:sp>
        <p:nvSpPr>
          <p:cNvPr id="4" name="Slide Number Placeholder 3">
            <a:extLst>
              <a:ext uri="{FF2B5EF4-FFF2-40B4-BE49-F238E27FC236}">
                <a16:creationId xmlns:a16="http://schemas.microsoft.com/office/drawing/2014/main" id="{A74A35CB-37B8-4EC2-B3E9-9B3654820E58}"/>
              </a:ext>
            </a:extLst>
          </p:cNvPr>
          <p:cNvSpPr>
            <a:spLocks noGrp="1"/>
          </p:cNvSpPr>
          <p:nvPr>
            <p:ph type="sldNum" sz="quarter" idx="13"/>
          </p:nvPr>
        </p:nvSpPr>
        <p:spPr/>
        <p:txBody>
          <a:bodyPr/>
          <a:lstStyle>
            <a:lvl1pPr>
              <a:defRPr>
                <a:solidFill>
                  <a:schemeClr val="tx1"/>
                </a:solidFill>
              </a:defRPr>
            </a:lvl1pPr>
          </a:lstStyle>
          <a:p>
            <a:fld id="{B90F9CBB-4563-4BE2-B3E1-4A9E8EA05CDE}" type="slidenum">
              <a:rPr lang="en-GB" smtClean="0"/>
              <a:pPr/>
              <a:t>‹#›</a:t>
            </a:fld>
            <a:endParaRPr lang="en-GB" dirty="0"/>
          </a:p>
        </p:txBody>
      </p:sp>
    </p:spTree>
    <p:extLst>
      <p:ext uri="{BB962C8B-B14F-4D97-AF65-F5344CB8AC3E}">
        <p14:creationId xmlns:p14="http://schemas.microsoft.com/office/powerpoint/2010/main" val="40059705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EXT &amp; ARROW WHITE">
    <p:bg>
      <p:bgPr>
        <a:solidFill>
          <a:schemeClr val="tx1"/>
        </a:solidFill>
        <a:effectLst/>
      </p:bgPr>
    </p:bg>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CE4209B1-EB53-4190-BFCA-1E3F598DCAA2}"/>
              </a:ext>
            </a:extLst>
          </p:cNvPr>
          <p:cNvGrpSpPr/>
          <p:nvPr userDrawn="1"/>
        </p:nvGrpSpPr>
        <p:grpSpPr>
          <a:xfrm>
            <a:off x="7162800" y="3344316"/>
            <a:ext cx="4282603" cy="3049711"/>
            <a:chOff x="11811158" y="5515025"/>
            <a:chExt cx="7061834" cy="5029200"/>
          </a:xfrm>
        </p:grpSpPr>
        <p:pic>
          <p:nvPicPr>
            <p:cNvPr id="6" name="object 5">
              <a:extLst>
                <a:ext uri="{FF2B5EF4-FFF2-40B4-BE49-F238E27FC236}">
                  <a16:creationId xmlns:a16="http://schemas.microsoft.com/office/drawing/2014/main" id="{EF7532F1-80EE-491A-B58F-32D034280743}"/>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7" name="object 6">
              <a:extLst>
                <a:ext uri="{FF2B5EF4-FFF2-40B4-BE49-F238E27FC236}">
                  <a16:creationId xmlns:a16="http://schemas.microsoft.com/office/drawing/2014/main" id="{2E784EB1-9006-4D10-8B1A-8E16E1CD3646}"/>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sp>
        <p:nvSpPr>
          <p:cNvPr id="8" name="Text Placeholder 2">
            <a:extLst>
              <a:ext uri="{FF2B5EF4-FFF2-40B4-BE49-F238E27FC236}">
                <a16:creationId xmlns:a16="http://schemas.microsoft.com/office/drawing/2014/main" id="{5E711D86-0DA2-4AFE-93D6-23517AB7C2C3}"/>
              </a:ext>
            </a:extLst>
          </p:cNvPr>
          <p:cNvSpPr>
            <a:spLocks noGrp="1"/>
          </p:cNvSpPr>
          <p:nvPr>
            <p:ph type="body" sz="quarter" idx="14" hasCustomPrompt="1"/>
          </p:nvPr>
        </p:nvSpPr>
        <p:spPr>
          <a:xfrm>
            <a:off x="637403" y="1675896"/>
            <a:ext cx="5458598" cy="352443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5C037E2D-5A28-4B13-A9A4-1B82DBBF677E}"/>
              </a:ext>
            </a:extLst>
          </p:cNvPr>
          <p:cNvSpPr>
            <a:spLocks noGrp="1"/>
          </p:cNvSpPr>
          <p:nvPr>
            <p:ph type="title" hasCustomPrompt="1"/>
          </p:nvPr>
        </p:nvSpPr>
        <p:spPr>
          <a:xfrm>
            <a:off x="637403" y="1202052"/>
            <a:ext cx="5458598" cy="488385"/>
          </a:xfrm>
        </p:spPr>
        <p:txBody>
          <a:bodyPr>
            <a:normAutofit/>
          </a:bodyPr>
          <a:lstStyle>
            <a:lvl1pPr>
              <a:defRPr sz="2457">
                <a:solidFill>
                  <a:schemeClr val="bg1"/>
                </a:solidFill>
              </a:defRPr>
            </a:lvl1pPr>
          </a:lstStyle>
          <a:p>
            <a:r>
              <a:rPr lang="en-US" dirty="0"/>
              <a:t>Click to edit TEXT</a:t>
            </a:r>
            <a:endParaRPr lang="en-GB" dirty="0"/>
          </a:p>
        </p:txBody>
      </p:sp>
      <p:sp>
        <p:nvSpPr>
          <p:cNvPr id="4" name="Slide Number Placeholder 3">
            <a:extLst>
              <a:ext uri="{FF2B5EF4-FFF2-40B4-BE49-F238E27FC236}">
                <a16:creationId xmlns:a16="http://schemas.microsoft.com/office/drawing/2014/main" id="{65238433-1200-4545-AB8C-8C2BD123EF74}"/>
              </a:ext>
            </a:extLst>
          </p:cNvPr>
          <p:cNvSpPr>
            <a:spLocks noGrp="1"/>
          </p:cNvSpPr>
          <p:nvPr>
            <p:ph type="sldNum" sz="quarter" idx="17"/>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10509538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amp; ARROW BLACK">
    <p:bg>
      <p:bgPr>
        <a:solidFill>
          <a:schemeClr val="bg1"/>
        </a:solidFill>
        <a:effectLst/>
      </p:bgPr>
    </p:bg>
    <p:spTree>
      <p:nvGrpSpPr>
        <p:cNvPr id="1" name=""/>
        <p:cNvGrpSpPr/>
        <p:nvPr/>
      </p:nvGrpSpPr>
      <p:grpSpPr>
        <a:xfrm>
          <a:off x="0" y="0"/>
          <a:ext cx="0" cy="0"/>
          <a:chOff x="0" y="0"/>
          <a:chExt cx="0" cy="0"/>
        </a:xfrm>
      </p:grpSpPr>
      <p:grpSp>
        <p:nvGrpSpPr>
          <p:cNvPr id="5" name="object 4">
            <a:extLst>
              <a:ext uri="{FF2B5EF4-FFF2-40B4-BE49-F238E27FC236}">
                <a16:creationId xmlns:a16="http://schemas.microsoft.com/office/drawing/2014/main" id="{CE4209B1-EB53-4190-BFCA-1E3F598DCAA2}"/>
              </a:ext>
            </a:extLst>
          </p:cNvPr>
          <p:cNvGrpSpPr/>
          <p:nvPr userDrawn="1"/>
        </p:nvGrpSpPr>
        <p:grpSpPr>
          <a:xfrm>
            <a:off x="7162800" y="3344316"/>
            <a:ext cx="4282603" cy="3049711"/>
            <a:chOff x="11811158" y="5515025"/>
            <a:chExt cx="7061834" cy="5029200"/>
          </a:xfrm>
        </p:grpSpPr>
        <p:pic>
          <p:nvPicPr>
            <p:cNvPr id="6" name="object 5">
              <a:extLst>
                <a:ext uri="{FF2B5EF4-FFF2-40B4-BE49-F238E27FC236}">
                  <a16:creationId xmlns:a16="http://schemas.microsoft.com/office/drawing/2014/main" id="{EF7532F1-80EE-491A-B58F-32D034280743}"/>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7" name="object 6">
              <a:extLst>
                <a:ext uri="{FF2B5EF4-FFF2-40B4-BE49-F238E27FC236}">
                  <a16:creationId xmlns:a16="http://schemas.microsoft.com/office/drawing/2014/main" id="{2E784EB1-9006-4D10-8B1A-8E16E1CD3646}"/>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sp>
        <p:nvSpPr>
          <p:cNvPr id="8" name="Text Placeholder 2">
            <a:extLst>
              <a:ext uri="{FF2B5EF4-FFF2-40B4-BE49-F238E27FC236}">
                <a16:creationId xmlns:a16="http://schemas.microsoft.com/office/drawing/2014/main" id="{5E711D86-0DA2-4AFE-93D6-23517AB7C2C3}"/>
              </a:ext>
            </a:extLst>
          </p:cNvPr>
          <p:cNvSpPr>
            <a:spLocks noGrp="1"/>
          </p:cNvSpPr>
          <p:nvPr>
            <p:ph type="body" sz="quarter" idx="14" hasCustomPrompt="1"/>
          </p:nvPr>
        </p:nvSpPr>
        <p:spPr>
          <a:xfrm>
            <a:off x="637403" y="1675896"/>
            <a:ext cx="5458598" cy="35244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a:extLst>
              <a:ext uri="{FF2B5EF4-FFF2-40B4-BE49-F238E27FC236}">
                <a16:creationId xmlns:a16="http://schemas.microsoft.com/office/drawing/2014/main" id="{5C037E2D-5A28-4B13-A9A4-1B82DBBF677E}"/>
              </a:ext>
            </a:extLst>
          </p:cNvPr>
          <p:cNvSpPr>
            <a:spLocks noGrp="1"/>
          </p:cNvSpPr>
          <p:nvPr>
            <p:ph type="title" hasCustomPrompt="1"/>
          </p:nvPr>
        </p:nvSpPr>
        <p:spPr>
          <a:xfrm>
            <a:off x="637403" y="1202052"/>
            <a:ext cx="5458598" cy="488385"/>
          </a:xfrm>
        </p:spPr>
        <p:txBody>
          <a:bodyPr>
            <a:normAutofit/>
          </a:bodyPr>
          <a:lstStyle>
            <a:lvl1pPr>
              <a:defRPr sz="2457">
                <a:solidFill>
                  <a:schemeClr val="tx1"/>
                </a:solidFill>
              </a:defRPr>
            </a:lvl1pPr>
          </a:lstStyle>
          <a:p>
            <a:r>
              <a:rPr lang="en-US" dirty="0"/>
              <a:t>Click to edit TEXT</a:t>
            </a:r>
            <a:endParaRPr lang="en-GB" dirty="0"/>
          </a:p>
        </p:txBody>
      </p:sp>
      <p:sp>
        <p:nvSpPr>
          <p:cNvPr id="4" name="Slide Number Placeholder 3">
            <a:extLst>
              <a:ext uri="{FF2B5EF4-FFF2-40B4-BE49-F238E27FC236}">
                <a16:creationId xmlns:a16="http://schemas.microsoft.com/office/drawing/2014/main" id="{56182FD9-C43B-4D03-8DBA-861561C33D10}"/>
              </a:ext>
            </a:extLst>
          </p:cNvPr>
          <p:cNvSpPr>
            <a:spLocks noGrp="1"/>
          </p:cNvSpPr>
          <p:nvPr>
            <p:ph type="sldNum" sz="quarter" idx="17"/>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19742599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TATEMENT &amp; UP ARROW BLACK">
    <p:bg>
      <p:bgPr>
        <a:solidFill>
          <a:schemeClr val="bg1"/>
        </a:solidFill>
        <a:effectLst/>
      </p:bgPr>
    </p:bg>
    <p:spTree>
      <p:nvGrpSpPr>
        <p:cNvPr id="1" name=""/>
        <p:cNvGrpSpPr/>
        <p:nvPr/>
      </p:nvGrpSpPr>
      <p:grpSpPr>
        <a:xfrm>
          <a:off x="0" y="0"/>
          <a:ext cx="0" cy="0"/>
          <a:chOff x="0" y="0"/>
          <a:chExt cx="0" cy="0"/>
        </a:xfrm>
      </p:grpSpPr>
      <p:grpSp>
        <p:nvGrpSpPr>
          <p:cNvPr id="2" name="object 5">
            <a:extLst>
              <a:ext uri="{FF2B5EF4-FFF2-40B4-BE49-F238E27FC236}">
                <a16:creationId xmlns:a16="http://schemas.microsoft.com/office/drawing/2014/main" id="{91138FE8-4A52-4629-B0BF-F2630E4482FD}"/>
              </a:ext>
            </a:extLst>
          </p:cNvPr>
          <p:cNvGrpSpPr/>
          <p:nvPr userDrawn="1"/>
        </p:nvGrpSpPr>
        <p:grpSpPr>
          <a:xfrm>
            <a:off x="5360026" y="4708858"/>
            <a:ext cx="1475286" cy="2148660"/>
            <a:chOff x="8835831" y="7765256"/>
            <a:chExt cx="2432685" cy="3543300"/>
          </a:xfrm>
        </p:grpSpPr>
        <p:sp>
          <p:nvSpPr>
            <p:cNvPr id="3" name="object 6">
              <a:extLst>
                <a:ext uri="{FF2B5EF4-FFF2-40B4-BE49-F238E27FC236}">
                  <a16:creationId xmlns:a16="http://schemas.microsoft.com/office/drawing/2014/main" id="{8D30BFCA-F2FD-4F7E-88AC-912817CC15B6}"/>
                </a:ext>
              </a:extLst>
            </p:cNvPr>
            <p:cNvSpPr/>
            <p:nvPr/>
          </p:nvSpPr>
          <p:spPr>
            <a:xfrm>
              <a:off x="8835821" y="7765268"/>
              <a:ext cx="2432685" cy="3543300"/>
            </a:xfrm>
            <a:custGeom>
              <a:avLst/>
              <a:gdLst/>
              <a:ahLst/>
              <a:cxnLst/>
              <a:rect l="l" t="t" r="r" b="b"/>
              <a:pathLst>
                <a:path w="2432684" h="3543300">
                  <a:moveTo>
                    <a:pt x="230949" y="949121"/>
                  </a:moveTo>
                  <a:lnTo>
                    <a:pt x="230543" y="947089"/>
                  </a:lnTo>
                  <a:lnTo>
                    <a:pt x="229120" y="945756"/>
                  </a:lnTo>
                  <a:lnTo>
                    <a:pt x="226999" y="945489"/>
                  </a:lnTo>
                  <a:lnTo>
                    <a:pt x="222415" y="949566"/>
                  </a:lnTo>
                  <a:lnTo>
                    <a:pt x="213626" y="958380"/>
                  </a:lnTo>
                  <a:lnTo>
                    <a:pt x="213550" y="961567"/>
                  </a:lnTo>
                  <a:lnTo>
                    <a:pt x="215950" y="965200"/>
                  </a:lnTo>
                  <a:lnTo>
                    <a:pt x="217906" y="964222"/>
                  </a:lnTo>
                  <a:lnTo>
                    <a:pt x="219583" y="964260"/>
                  </a:lnTo>
                  <a:lnTo>
                    <a:pt x="222034" y="961783"/>
                  </a:lnTo>
                  <a:lnTo>
                    <a:pt x="222338" y="961478"/>
                  </a:lnTo>
                  <a:lnTo>
                    <a:pt x="221932" y="961783"/>
                  </a:lnTo>
                  <a:lnTo>
                    <a:pt x="224802" y="957834"/>
                  </a:lnTo>
                  <a:lnTo>
                    <a:pt x="227799" y="953960"/>
                  </a:lnTo>
                  <a:lnTo>
                    <a:pt x="230949" y="949121"/>
                  </a:lnTo>
                  <a:close/>
                </a:path>
                <a:path w="2432684" h="3543300">
                  <a:moveTo>
                    <a:pt x="260578" y="920419"/>
                  </a:moveTo>
                  <a:lnTo>
                    <a:pt x="260337" y="920610"/>
                  </a:lnTo>
                  <a:lnTo>
                    <a:pt x="260273" y="920813"/>
                  </a:lnTo>
                  <a:lnTo>
                    <a:pt x="260578" y="920419"/>
                  </a:lnTo>
                  <a:close/>
                </a:path>
                <a:path w="2432684" h="3543300">
                  <a:moveTo>
                    <a:pt x="263372" y="917702"/>
                  </a:moveTo>
                  <a:lnTo>
                    <a:pt x="263093" y="917778"/>
                  </a:lnTo>
                  <a:lnTo>
                    <a:pt x="263017" y="918070"/>
                  </a:lnTo>
                  <a:lnTo>
                    <a:pt x="263372" y="917702"/>
                  </a:lnTo>
                  <a:close/>
                </a:path>
                <a:path w="2432684" h="3543300">
                  <a:moveTo>
                    <a:pt x="265125" y="909561"/>
                  </a:moveTo>
                  <a:lnTo>
                    <a:pt x="264718" y="908710"/>
                  </a:lnTo>
                  <a:lnTo>
                    <a:pt x="264553" y="907923"/>
                  </a:lnTo>
                  <a:lnTo>
                    <a:pt x="264210" y="907986"/>
                  </a:lnTo>
                  <a:lnTo>
                    <a:pt x="251637" y="917778"/>
                  </a:lnTo>
                  <a:lnTo>
                    <a:pt x="249796" y="920610"/>
                  </a:lnTo>
                  <a:lnTo>
                    <a:pt x="248462" y="922578"/>
                  </a:lnTo>
                  <a:lnTo>
                    <a:pt x="246037" y="926363"/>
                  </a:lnTo>
                  <a:lnTo>
                    <a:pt x="246176" y="928255"/>
                  </a:lnTo>
                  <a:lnTo>
                    <a:pt x="248539" y="928268"/>
                  </a:lnTo>
                  <a:lnTo>
                    <a:pt x="250101" y="928408"/>
                  </a:lnTo>
                  <a:lnTo>
                    <a:pt x="254342" y="925474"/>
                  </a:lnTo>
                  <a:lnTo>
                    <a:pt x="257416" y="922896"/>
                  </a:lnTo>
                  <a:lnTo>
                    <a:pt x="260337" y="920610"/>
                  </a:lnTo>
                  <a:lnTo>
                    <a:pt x="260769" y="919238"/>
                  </a:lnTo>
                  <a:lnTo>
                    <a:pt x="261708" y="918121"/>
                  </a:lnTo>
                  <a:lnTo>
                    <a:pt x="263093" y="917778"/>
                  </a:lnTo>
                  <a:lnTo>
                    <a:pt x="263677" y="915492"/>
                  </a:lnTo>
                  <a:lnTo>
                    <a:pt x="264414" y="912914"/>
                  </a:lnTo>
                  <a:lnTo>
                    <a:pt x="265125" y="909561"/>
                  </a:lnTo>
                  <a:close/>
                </a:path>
                <a:path w="2432684" h="3543300">
                  <a:moveTo>
                    <a:pt x="291414" y="883907"/>
                  </a:moveTo>
                  <a:lnTo>
                    <a:pt x="290626" y="882853"/>
                  </a:lnTo>
                  <a:lnTo>
                    <a:pt x="289941" y="881875"/>
                  </a:lnTo>
                  <a:lnTo>
                    <a:pt x="289331" y="881697"/>
                  </a:lnTo>
                  <a:lnTo>
                    <a:pt x="288074" y="881875"/>
                  </a:lnTo>
                  <a:lnTo>
                    <a:pt x="286994" y="881888"/>
                  </a:lnTo>
                  <a:lnTo>
                    <a:pt x="281635" y="886536"/>
                  </a:lnTo>
                  <a:lnTo>
                    <a:pt x="276936" y="890739"/>
                  </a:lnTo>
                  <a:lnTo>
                    <a:pt x="271805" y="895515"/>
                  </a:lnTo>
                  <a:lnTo>
                    <a:pt x="271932" y="896708"/>
                  </a:lnTo>
                  <a:lnTo>
                    <a:pt x="271754" y="897572"/>
                  </a:lnTo>
                  <a:lnTo>
                    <a:pt x="272148" y="898347"/>
                  </a:lnTo>
                  <a:lnTo>
                    <a:pt x="272351" y="899363"/>
                  </a:lnTo>
                  <a:lnTo>
                    <a:pt x="273558" y="900315"/>
                  </a:lnTo>
                  <a:lnTo>
                    <a:pt x="274904" y="900709"/>
                  </a:lnTo>
                  <a:lnTo>
                    <a:pt x="283895" y="893813"/>
                  </a:lnTo>
                  <a:lnTo>
                    <a:pt x="289420" y="888733"/>
                  </a:lnTo>
                  <a:lnTo>
                    <a:pt x="290283" y="886434"/>
                  </a:lnTo>
                  <a:lnTo>
                    <a:pt x="291414" y="883907"/>
                  </a:lnTo>
                  <a:close/>
                </a:path>
                <a:path w="2432684" h="3543300">
                  <a:moveTo>
                    <a:pt x="312547" y="863841"/>
                  </a:moveTo>
                  <a:lnTo>
                    <a:pt x="312280" y="860894"/>
                  </a:lnTo>
                  <a:lnTo>
                    <a:pt x="311492" y="859663"/>
                  </a:lnTo>
                  <a:lnTo>
                    <a:pt x="310451" y="858443"/>
                  </a:lnTo>
                  <a:lnTo>
                    <a:pt x="308838" y="858812"/>
                  </a:lnTo>
                  <a:lnTo>
                    <a:pt x="307594" y="860285"/>
                  </a:lnTo>
                  <a:lnTo>
                    <a:pt x="307200" y="861555"/>
                  </a:lnTo>
                  <a:lnTo>
                    <a:pt x="306489" y="863041"/>
                  </a:lnTo>
                  <a:lnTo>
                    <a:pt x="307428" y="863942"/>
                  </a:lnTo>
                  <a:lnTo>
                    <a:pt x="308127" y="865187"/>
                  </a:lnTo>
                  <a:lnTo>
                    <a:pt x="309105" y="865428"/>
                  </a:lnTo>
                  <a:lnTo>
                    <a:pt x="310553" y="865835"/>
                  </a:lnTo>
                  <a:lnTo>
                    <a:pt x="312547" y="863841"/>
                  </a:lnTo>
                  <a:close/>
                </a:path>
                <a:path w="2432684" h="3543300">
                  <a:moveTo>
                    <a:pt x="344716" y="834478"/>
                  </a:moveTo>
                  <a:lnTo>
                    <a:pt x="344335" y="832104"/>
                  </a:lnTo>
                  <a:lnTo>
                    <a:pt x="343687" y="831659"/>
                  </a:lnTo>
                  <a:lnTo>
                    <a:pt x="343039" y="830808"/>
                  </a:lnTo>
                  <a:lnTo>
                    <a:pt x="340144" y="830834"/>
                  </a:lnTo>
                  <a:lnTo>
                    <a:pt x="338302" y="832751"/>
                  </a:lnTo>
                  <a:lnTo>
                    <a:pt x="338213" y="835240"/>
                  </a:lnTo>
                  <a:lnTo>
                    <a:pt x="338543" y="835761"/>
                  </a:lnTo>
                  <a:lnTo>
                    <a:pt x="341312" y="836841"/>
                  </a:lnTo>
                  <a:lnTo>
                    <a:pt x="344716" y="834478"/>
                  </a:lnTo>
                  <a:close/>
                </a:path>
                <a:path w="2432684" h="3543300">
                  <a:moveTo>
                    <a:pt x="452145" y="727646"/>
                  </a:moveTo>
                  <a:lnTo>
                    <a:pt x="449884" y="726795"/>
                  </a:lnTo>
                  <a:lnTo>
                    <a:pt x="448144" y="726681"/>
                  </a:lnTo>
                  <a:lnTo>
                    <a:pt x="443839" y="730021"/>
                  </a:lnTo>
                  <a:lnTo>
                    <a:pt x="440537" y="732955"/>
                  </a:lnTo>
                  <a:lnTo>
                    <a:pt x="434822" y="736193"/>
                  </a:lnTo>
                  <a:lnTo>
                    <a:pt x="433717" y="738517"/>
                  </a:lnTo>
                  <a:lnTo>
                    <a:pt x="432168" y="741006"/>
                  </a:lnTo>
                  <a:lnTo>
                    <a:pt x="432485" y="742099"/>
                  </a:lnTo>
                  <a:lnTo>
                    <a:pt x="432485" y="743318"/>
                  </a:lnTo>
                  <a:lnTo>
                    <a:pt x="432600" y="744131"/>
                  </a:lnTo>
                  <a:lnTo>
                    <a:pt x="434378" y="745451"/>
                  </a:lnTo>
                  <a:lnTo>
                    <a:pt x="435749" y="745007"/>
                  </a:lnTo>
                  <a:lnTo>
                    <a:pt x="436219" y="745058"/>
                  </a:lnTo>
                  <a:lnTo>
                    <a:pt x="439597" y="743496"/>
                  </a:lnTo>
                  <a:lnTo>
                    <a:pt x="442201" y="741286"/>
                  </a:lnTo>
                  <a:lnTo>
                    <a:pt x="444538" y="734021"/>
                  </a:lnTo>
                  <a:lnTo>
                    <a:pt x="449643" y="735482"/>
                  </a:lnTo>
                  <a:lnTo>
                    <a:pt x="452056" y="730897"/>
                  </a:lnTo>
                  <a:lnTo>
                    <a:pt x="452145" y="727646"/>
                  </a:lnTo>
                  <a:close/>
                </a:path>
                <a:path w="2432684" h="3543300">
                  <a:moveTo>
                    <a:pt x="523608" y="665835"/>
                  </a:moveTo>
                  <a:lnTo>
                    <a:pt x="523379" y="664794"/>
                  </a:lnTo>
                  <a:lnTo>
                    <a:pt x="523455" y="663917"/>
                  </a:lnTo>
                  <a:lnTo>
                    <a:pt x="523265" y="662165"/>
                  </a:lnTo>
                  <a:lnTo>
                    <a:pt x="520928" y="660628"/>
                  </a:lnTo>
                  <a:lnTo>
                    <a:pt x="515200" y="663752"/>
                  </a:lnTo>
                  <a:lnTo>
                    <a:pt x="511581" y="667029"/>
                  </a:lnTo>
                  <a:lnTo>
                    <a:pt x="508241" y="671398"/>
                  </a:lnTo>
                  <a:lnTo>
                    <a:pt x="508647" y="672757"/>
                  </a:lnTo>
                  <a:lnTo>
                    <a:pt x="509612" y="673963"/>
                  </a:lnTo>
                  <a:lnTo>
                    <a:pt x="510730" y="674636"/>
                  </a:lnTo>
                  <a:lnTo>
                    <a:pt x="516178" y="673163"/>
                  </a:lnTo>
                  <a:lnTo>
                    <a:pt x="520395" y="670788"/>
                  </a:lnTo>
                  <a:lnTo>
                    <a:pt x="523608" y="665835"/>
                  </a:lnTo>
                  <a:close/>
                </a:path>
                <a:path w="2432684" h="3543300">
                  <a:moveTo>
                    <a:pt x="536702" y="654304"/>
                  </a:moveTo>
                  <a:lnTo>
                    <a:pt x="535584" y="651281"/>
                  </a:lnTo>
                  <a:lnTo>
                    <a:pt x="533260" y="649439"/>
                  </a:lnTo>
                  <a:lnTo>
                    <a:pt x="531507" y="649554"/>
                  </a:lnTo>
                  <a:lnTo>
                    <a:pt x="528066" y="651802"/>
                  </a:lnTo>
                  <a:lnTo>
                    <a:pt x="527329" y="654735"/>
                  </a:lnTo>
                  <a:lnTo>
                    <a:pt x="528802" y="657098"/>
                  </a:lnTo>
                  <a:lnTo>
                    <a:pt x="529780" y="657364"/>
                  </a:lnTo>
                  <a:lnTo>
                    <a:pt x="530491" y="657809"/>
                  </a:lnTo>
                  <a:lnTo>
                    <a:pt x="533654" y="657847"/>
                  </a:lnTo>
                  <a:lnTo>
                    <a:pt x="536702" y="654304"/>
                  </a:lnTo>
                  <a:close/>
                </a:path>
                <a:path w="2432684" h="3543300">
                  <a:moveTo>
                    <a:pt x="564400" y="624116"/>
                  </a:moveTo>
                  <a:lnTo>
                    <a:pt x="563575" y="623493"/>
                  </a:lnTo>
                  <a:lnTo>
                    <a:pt x="562864" y="622503"/>
                  </a:lnTo>
                  <a:lnTo>
                    <a:pt x="561022" y="622757"/>
                  </a:lnTo>
                  <a:lnTo>
                    <a:pt x="559714" y="623277"/>
                  </a:lnTo>
                  <a:lnTo>
                    <a:pt x="554215" y="626757"/>
                  </a:lnTo>
                  <a:lnTo>
                    <a:pt x="552945" y="631901"/>
                  </a:lnTo>
                  <a:lnTo>
                    <a:pt x="549757" y="636092"/>
                  </a:lnTo>
                  <a:lnTo>
                    <a:pt x="550443" y="637209"/>
                  </a:lnTo>
                  <a:lnTo>
                    <a:pt x="550989" y="638009"/>
                  </a:lnTo>
                  <a:lnTo>
                    <a:pt x="551865" y="637946"/>
                  </a:lnTo>
                  <a:lnTo>
                    <a:pt x="555866" y="634441"/>
                  </a:lnTo>
                  <a:lnTo>
                    <a:pt x="559625" y="631215"/>
                  </a:lnTo>
                  <a:lnTo>
                    <a:pt x="563994" y="626960"/>
                  </a:lnTo>
                  <a:lnTo>
                    <a:pt x="564019" y="625309"/>
                  </a:lnTo>
                  <a:lnTo>
                    <a:pt x="564400" y="624116"/>
                  </a:lnTo>
                  <a:close/>
                </a:path>
                <a:path w="2432684" h="3543300">
                  <a:moveTo>
                    <a:pt x="575081" y="619455"/>
                  </a:moveTo>
                  <a:lnTo>
                    <a:pt x="574763" y="619772"/>
                  </a:lnTo>
                  <a:lnTo>
                    <a:pt x="575081" y="619455"/>
                  </a:lnTo>
                  <a:close/>
                </a:path>
                <a:path w="2432684" h="3543300">
                  <a:moveTo>
                    <a:pt x="583565" y="609676"/>
                  </a:moveTo>
                  <a:lnTo>
                    <a:pt x="583488" y="607364"/>
                  </a:lnTo>
                  <a:lnTo>
                    <a:pt x="581367" y="606844"/>
                  </a:lnTo>
                  <a:lnTo>
                    <a:pt x="579780" y="606729"/>
                  </a:lnTo>
                  <a:lnTo>
                    <a:pt x="574484" y="610412"/>
                  </a:lnTo>
                  <a:lnTo>
                    <a:pt x="570433" y="613981"/>
                  </a:lnTo>
                  <a:lnTo>
                    <a:pt x="567474" y="619391"/>
                  </a:lnTo>
                  <a:lnTo>
                    <a:pt x="567778" y="620649"/>
                  </a:lnTo>
                  <a:lnTo>
                    <a:pt x="568731" y="621804"/>
                  </a:lnTo>
                  <a:lnTo>
                    <a:pt x="569950" y="622414"/>
                  </a:lnTo>
                  <a:lnTo>
                    <a:pt x="572122" y="621487"/>
                  </a:lnTo>
                  <a:lnTo>
                    <a:pt x="573557" y="620395"/>
                  </a:lnTo>
                  <a:lnTo>
                    <a:pt x="574992" y="619506"/>
                  </a:lnTo>
                  <a:lnTo>
                    <a:pt x="580085" y="613714"/>
                  </a:lnTo>
                  <a:lnTo>
                    <a:pt x="583565" y="609676"/>
                  </a:lnTo>
                  <a:close/>
                </a:path>
                <a:path w="2432684" h="3543300">
                  <a:moveTo>
                    <a:pt x="622693" y="572592"/>
                  </a:moveTo>
                  <a:lnTo>
                    <a:pt x="622325" y="570103"/>
                  </a:lnTo>
                  <a:lnTo>
                    <a:pt x="619925" y="567766"/>
                  </a:lnTo>
                  <a:lnTo>
                    <a:pt x="617118" y="567385"/>
                  </a:lnTo>
                  <a:lnTo>
                    <a:pt x="612965" y="572249"/>
                  </a:lnTo>
                  <a:lnTo>
                    <a:pt x="609854" y="576072"/>
                  </a:lnTo>
                  <a:lnTo>
                    <a:pt x="606552" y="580390"/>
                  </a:lnTo>
                  <a:lnTo>
                    <a:pt x="607034" y="581736"/>
                  </a:lnTo>
                  <a:lnTo>
                    <a:pt x="608012" y="583018"/>
                  </a:lnTo>
                  <a:lnTo>
                    <a:pt x="608952" y="583311"/>
                  </a:lnTo>
                  <a:lnTo>
                    <a:pt x="609688" y="583755"/>
                  </a:lnTo>
                  <a:lnTo>
                    <a:pt x="610146" y="583730"/>
                  </a:lnTo>
                  <a:lnTo>
                    <a:pt x="610616" y="583806"/>
                  </a:lnTo>
                  <a:lnTo>
                    <a:pt x="615835" y="581774"/>
                  </a:lnTo>
                  <a:lnTo>
                    <a:pt x="619290" y="578358"/>
                  </a:lnTo>
                  <a:lnTo>
                    <a:pt x="622693" y="572592"/>
                  </a:lnTo>
                  <a:close/>
                </a:path>
                <a:path w="2432684" h="3543300">
                  <a:moveTo>
                    <a:pt x="644321" y="552030"/>
                  </a:moveTo>
                  <a:lnTo>
                    <a:pt x="644245" y="551764"/>
                  </a:lnTo>
                  <a:lnTo>
                    <a:pt x="643991" y="551992"/>
                  </a:lnTo>
                  <a:lnTo>
                    <a:pt x="644321" y="552030"/>
                  </a:lnTo>
                  <a:close/>
                </a:path>
                <a:path w="2432684" h="3543300">
                  <a:moveTo>
                    <a:pt x="650963" y="544283"/>
                  </a:moveTo>
                  <a:lnTo>
                    <a:pt x="649008" y="542963"/>
                  </a:lnTo>
                  <a:lnTo>
                    <a:pt x="647280" y="542848"/>
                  </a:lnTo>
                  <a:lnTo>
                    <a:pt x="643064" y="544804"/>
                  </a:lnTo>
                  <a:lnTo>
                    <a:pt x="642708" y="546874"/>
                  </a:lnTo>
                  <a:lnTo>
                    <a:pt x="644245" y="551764"/>
                  </a:lnTo>
                  <a:lnTo>
                    <a:pt x="645934" y="550291"/>
                  </a:lnTo>
                  <a:lnTo>
                    <a:pt x="647941" y="548640"/>
                  </a:lnTo>
                  <a:lnTo>
                    <a:pt x="650811" y="545871"/>
                  </a:lnTo>
                  <a:lnTo>
                    <a:pt x="650963" y="544283"/>
                  </a:lnTo>
                  <a:close/>
                </a:path>
                <a:path w="2432684" h="3543300">
                  <a:moveTo>
                    <a:pt x="701535" y="499681"/>
                  </a:moveTo>
                  <a:lnTo>
                    <a:pt x="701230" y="499681"/>
                  </a:lnTo>
                  <a:lnTo>
                    <a:pt x="701535" y="499681"/>
                  </a:lnTo>
                  <a:close/>
                </a:path>
                <a:path w="2432684" h="3543300">
                  <a:moveTo>
                    <a:pt x="708444" y="492988"/>
                  </a:moveTo>
                  <a:lnTo>
                    <a:pt x="708367" y="491744"/>
                  </a:lnTo>
                  <a:lnTo>
                    <a:pt x="707478" y="490651"/>
                  </a:lnTo>
                  <a:lnTo>
                    <a:pt x="706374" y="490359"/>
                  </a:lnTo>
                  <a:lnTo>
                    <a:pt x="703656" y="490474"/>
                  </a:lnTo>
                  <a:lnTo>
                    <a:pt x="702233" y="491591"/>
                  </a:lnTo>
                  <a:lnTo>
                    <a:pt x="700430" y="495401"/>
                  </a:lnTo>
                  <a:lnTo>
                    <a:pt x="700290" y="497573"/>
                  </a:lnTo>
                  <a:lnTo>
                    <a:pt x="701471" y="499579"/>
                  </a:lnTo>
                  <a:lnTo>
                    <a:pt x="704215" y="498436"/>
                  </a:lnTo>
                  <a:lnTo>
                    <a:pt x="706666" y="496531"/>
                  </a:lnTo>
                  <a:lnTo>
                    <a:pt x="708444" y="492988"/>
                  </a:lnTo>
                  <a:close/>
                </a:path>
                <a:path w="2432684" h="3543300">
                  <a:moveTo>
                    <a:pt x="733132" y="470001"/>
                  </a:moveTo>
                  <a:lnTo>
                    <a:pt x="732840" y="469430"/>
                  </a:lnTo>
                  <a:lnTo>
                    <a:pt x="732751" y="468998"/>
                  </a:lnTo>
                  <a:lnTo>
                    <a:pt x="732116" y="468426"/>
                  </a:lnTo>
                  <a:lnTo>
                    <a:pt x="731570" y="467588"/>
                  </a:lnTo>
                  <a:lnTo>
                    <a:pt x="730097" y="467144"/>
                  </a:lnTo>
                  <a:lnTo>
                    <a:pt x="728865" y="467220"/>
                  </a:lnTo>
                  <a:lnTo>
                    <a:pt x="725004" y="471246"/>
                  </a:lnTo>
                  <a:lnTo>
                    <a:pt x="721258" y="474306"/>
                  </a:lnTo>
                  <a:lnTo>
                    <a:pt x="715213" y="478015"/>
                  </a:lnTo>
                  <a:lnTo>
                    <a:pt x="713867" y="479983"/>
                  </a:lnTo>
                  <a:lnTo>
                    <a:pt x="711847" y="482320"/>
                  </a:lnTo>
                  <a:lnTo>
                    <a:pt x="711441" y="483247"/>
                  </a:lnTo>
                  <a:lnTo>
                    <a:pt x="711238" y="484898"/>
                  </a:lnTo>
                  <a:lnTo>
                    <a:pt x="711352" y="486143"/>
                  </a:lnTo>
                  <a:lnTo>
                    <a:pt x="712812" y="487260"/>
                  </a:lnTo>
                  <a:lnTo>
                    <a:pt x="714502" y="488226"/>
                  </a:lnTo>
                  <a:lnTo>
                    <a:pt x="722896" y="483819"/>
                  </a:lnTo>
                  <a:lnTo>
                    <a:pt x="728789" y="477888"/>
                  </a:lnTo>
                  <a:lnTo>
                    <a:pt x="733132" y="470001"/>
                  </a:lnTo>
                  <a:close/>
                </a:path>
                <a:path w="2432684" h="3543300">
                  <a:moveTo>
                    <a:pt x="767816" y="436727"/>
                  </a:moveTo>
                  <a:lnTo>
                    <a:pt x="765289" y="434378"/>
                  </a:lnTo>
                  <a:lnTo>
                    <a:pt x="762787" y="435470"/>
                  </a:lnTo>
                  <a:lnTo>
                    <a:pt x="761263" y="435838"/>
                  </a:lnTo>
                  <a:lnTo>
                    <a:pt x="757034" y="440855"/>
                  </a:lnTo>
                  <a:lnTo>
                    <a:pt x="753770" y="445071"/>
                  </a:lnTo>
                  <a:lnTo>
                    <a:pt x="750316" y="449694"/>
                  </a:lnTo>
                  <a:lnTo>
                    <a:pt x="751078" y="450913"/>
                  </a:lnTo>
                  <a:lnTo>
                    <a:pt x="751662" y="451967"/>
                  </a:lnTo>
                  <a:lnTo>
                    <a:pt x="752195" y="452081"/>
                  </a:lnTo>
                  <a:lnTo>
                    <a:pt x="752563" y="452297"/>
                  </a:lnTo>
                  <a:lnTo>
                    <a:pt x="753008" y="452323"/>
                  </a:lnTo>
                  <a:lnTo>
                    <a:pt x="753757" y="452539"/>
                  </a:lnTo>
                  <a:lnTo>
                    <a:pt x="756920" y="447700"/>
                  </a:lnTo>
                  <a:lnTo>
                    <a:pt x="762063" y="445477"/>
                  </a:lnTo>
                  <a:lnTo>
                    <a:pt x="766876" y="441083"/>
                  </a:lnTo>
                  <a:lnTo>
                    <a:pt x="767156" y="439496"/>
                  </a:lnTo>
                  <a:lnTo>
                    <a:pt x="767816" y="436727"/>
                  </a:lnTo>
                  <a:close/>
                </a:path>
                <a:path w="2432684" h="3543300">
                  <a:moveTo>
                    <a:pt x="808939" y="401066"/>
                  </a:moveTo>
                  <a:lnTo>
                    <a:pt x="807935" y="400418"/>
                  </a:lnTo>
                  <a:lnTo>
                    <a:pt x="807161" y="399529"/>
                  </a:lnTo>
                  <a:lnTo>
                    <a:pt x="804443" y="400151"/>
                  </a:lnTo>
                  <a:lnTo>
                    <a:pt x="801852" y="400405"/>
                  </a:lnTo>
                  <a:lnTo>
                    <a:pt x="800290" y="401764"/>
                  </a:lnTo>
                  <a:lnTo>
                    <a:pt x="789254" y="410743"/>
                  </a:lnTo>
                  <a:lnTo>
                    <a:pt x="784059" y="415582"/>
                  </a:lnTo>
                  <a:lnTo>
                    <a:pt x="779602" y="421182"/>
                  </a:lnTo>
                  <a:lnTo>
                    <a:pt x="777405" y="424599"/>
                  </a:lnTo>
                  <a:lnTo>
                    <a:pt x="775169" y="427913"/>
                  </a:lnTo>
                  <a:lnTo>
                    <a:pt x="771283" y="430593"/>
                  </a:lnTo>
                  <a:lnTo>
                    <a:pt x="771105" y="432054"/>
                  </a:lnTo>
                  <a:lnTo>
                    <a:pt x="771817" y="433146"/>
                  </a:lnTo>
                  <a:lnTo>
                    <a:pt x="773239" y="433781"/>
                  </a:lnTo>
                  <a:lnTo>
                    <a:pt x="778192" y="430631"/>
                  </a:lnTo>
                  <a:lnTo>
                    <a:pt x="783056" y="428282"/>
                  </a:lnTo>
                  <a:lnTo>
                    <a:pt x="787006" y="424383"/>
                  </a:lnTo>
                  <a:lnTo>
                    <a:pt x="791883" y="419671"/>
                  </a:lnTo>
                  <a:lnTo>
                    <a:pt x="801852" y="410464"/>
                  </a:lnTo>
                  <a:lnTo>
                    <a:pt x="807948" y="404660"/>
                  </a:lnTo>
                  <a:lnTo>
                    <a:pt x="808266" y="402628"/>
                  </a:lnTo>
                  <a:lnTo>
                    <a:pt x="808939" y="401066"/>
                  </a:lnTo>
                  <a:close/>
                </a:path>
                <a:path w="2432684" h="3543300">
                  <a:moveTo>
                    <a:pt x="825411" y="387299"/>
                  </a:moveTo>
                  <a:lnTo>
                    <a:pt x="823087" y="385318"/>
                  </a:lnTo>
                  <a:lnTo>
                    <a:pt x="818896" y="385203"/>
                  </a:lnTo>
                  <a:lnTo>
                    <a:pt x="816343" y="387743"/>
                  </a:lnTo>
                  <a:lnTo>
                    <a:pt x="816356" y="390359"/>
                  </a:lnTo>
                  <a:lnTo>
                    <a:pt x="816838" y="391033"/>
                  </a:lnTo>
                  <a:lnTo>
                    <a:pt x="817295" y="392252"/>
                  </a:lnTo>
                  <a:lnTo>
                    <a:pt x="819569" y="392404"/>
                  </a:lnTo>
                  <a:lnTo>
                    <a:pt x="821474" y="392455"/>
                  </a:lnTo>
                  <a:lnTo>
                    <a:pt x="824001" y="391426"/>
                  </a:lnTo>
                  <a:lnTo>
                    <a:pt x="824763" y="389826"/>
                  </a:lnTo>
                  <a:lnTo>
                    <a:pt x="825411" y="387299"/>
                  </a:lnTo>
                  <a:close/>
                </a:path>
                <a:path w="2432684" h="3543300">
                  <a:moveTo>
                    <a:pt x="895451" y="323469"/>
                  </a:moveTo>
                  <a:lnTo>
                    <a:pt x="894765" y="320332"/>
                  </a:lnTo>
                  <a:lnTo>
                    <a:pt x="892187" y="319493"/>
                  </a:lnTo>
                  <a:lnTo>
                    <a:pt x="890397" y="319341"/>
                  </a:lnTo>
                  <a:lnTo>
                    <a:pt x="887222" y="321957"/>
                  </a:lnTo>
                  <a:lnTo>
                    <a:pt x="885494" y="324827"/>
                  </a:lnTo>
                  <a:lnTo>
                    <a:pt x="875969" y="331050"/>
                  </a:lnTo>
                  <a:lnTo>
                    <a:pt x="871893" y="338099"/>
                  </a:lnTo>
                  <a:lnTo>
                    <a:pt x="866597" y="344487"/>
                  </a:lnTo>
                  <a:lnTo>
                    <a:pt x="866762" y="344995"/>
                  </a:lnTo>
                  <a:lnTo>
                    <a:pt x="866762" y="345351"/>
                  </a:lnTo>
                  <a:lnTo>
                    <a:pt x="867130" y="345668"/>
                  </a:lnTo>
                  <a:lnTo>
                    <a:pt x="867422" y="346075"/>
                  </a:lnTo>
                  <a:lnTo>
                    <a:pt x="868210" y="346367"/>
                  </a:lnTo>
                  <a:lnTo>
                    <a:pt x="868832" y="346443"/>
                  </a:lnTo>
                  <a:lnTo>
                    <a:pt x="873861" y="342900"/>
                  </a:lnTo>
                  <a:lnTo>
                    <a:pt x="878789" y="339801"/>
                  </a:lnTo>
                  <a:lnTo>
                    <a:pt x="887247" y="332613"/>
                  </a:lnTo>
                  <a:lnTo>
                    <a:pt x="890752" y="328485"/>
                  </a:lnTo>
                  <a:lnTo>
                    <a:pt x="895451" y="323469"/>
                  </a:lnTo>
                  <a:close/>
                </a:path>
                <a:path w="2432684" h="3543300">
                  <a:moveTo>
                    <a:pt x="908862" y="307835"/>
                  </a:moveTo>
                  <a:lnTo>
                    <a:pt x="908634" y="307835"/>
                  </a:lnTo>
                  <a:lnTo>
                    <a:pt x="908862" y="308051"/>
                  </a:lnTo>
                  <a:lnTo>
                    <a:pt x="908862" y="307835"/>
                  </a:lnTo>
                  <a:close/>
                </a:path>
                <a:path w="2432684" h="3543300">
                  <a:moveTo>
                    <a:pt x="917143" y="299694"/>
                  </a:moveTo>
                  <a:lnTo>
                    <a:pt x="916025" y="298246"/>
                  </a:lnTo>
                  <a:lnTo>
                    <a:pt x="914717" y="296951"/>
                  </a:lnTo>
                  <a:lnTo>
                    <a:pt x="913180" y="297014"/>
                  </a:lnTo>
                  <a:lnTo>
                    <a:pt x="911275" y="298564"/>
                  </a:lnTo>
                  <a:lnTo>
                    <a:pt x="909650" y="299834"/>
                  </a:lnTo>
                  <a:lnTo>
                    <a:pt x="908558" y="303441"/>
                  </a:lnTo>
                  <a:lnTo>
                    <a:pt x="908824" y="305193"/>
                  </a:lnTo>
                  <a:lnTo>
                    <a:pt x="908862" y="307835"/>
                  </a:lnTo>
                  <a:lnTo>
                    <a:pt x="913549" y="307936"/>
                  </a:lnTo>
                  <a:lnTo>
                    <a:pt x="916165" y="305193"/>
                  </a:lnTo>
                  <a:lnTo>
                    <a:pt x="917143" y="299694"/>
                  </a:lnTo>
                  <a:close/>
                </a:path>
                <a:path w="2432684" h="3543300">
                  <a:moveTo>
                    <a:pt x="927849" y="3230727"/>
                  </a:moveTo>
                  <a:lnTo>
                    <a:pt x="927455" y="3229216"/>
                  </a:lnTo>
                  <a:lnTo>
                    <a:pt x="924636" y="3227946"/>
                  </a:lnTo>
                  <a:lnTo>
                    <a:pt x="923378" y="3228416"/>
                  </a:lnTo>
                  <a:lnTo>
                    <a:pt x="921766" y="3231477"/>
                  </a:lnTo>
                  <a:lnTo>
                    <a:pt x="922629" y="3233572"/>
                  </a:lnTo>
                  <a:lnTo>
                    <a:pt x="924902" y="3234283"/>
                  </a:lnTo>
                  <a:lnTo>
                    <a:pt x="925601" y="3233648"/>
                  </a:lnTo>
                  <a:lnTo>
                    <a:pt x="926833" y="3233001"/>
                  </a:lnTo>
                  <a:lnTo>
                    <a:pt x="927849" y="3230727"/>
                  </a:lnTo>
                  <a:close/>
                </a:path>
                <a:path w="2432684" h="3543300">
                  <a:moveTo>
                    <a:pt x="927912" y="3261893"/>
                  </a:moveTo>
                  <a:lnTo>
                    <a:pt x="927722" y="3261055"/>
                  </a:lnTo>
                  <a:lnTo>
                    <a:pt x="927582" y="3259658"/>
                  </a:lnTo>
                  <a:lnTo>
                    <a:pt x="926719" y="3257829"/>
                  </a:lnTo>
                  <a:lnTo>
                    <a:pt x="925703" y="3257258"/>
                  </a:lnTo>
                  <a:lnTo>
                    <a:pt x="923505" y="3256915"/>
                  </a:lnTo>
                  <a:lnTo>
                    <a:pt x="921575" y="3258883"/>
                  </a:lnTo>
                  <a:lnTo>
                    <a:pt x="921054" y="3262884"/>
                  </a:lnTo>
                  <a:lnTo>
                    <a:pt x="922604" y="3265474"/>
                  </a:lnTo>
                  <a:lnTo>
                    <a:pt x="926071" y="3266109"/>
                  </a:lnTo>
                  <a:lnTo>
                    <a:pt x="927849" y="3264293"/>
                  </a:lnTo>
                  <a:lnTo>
                    <a:pt x="927912" y="3261893"/>
                  </a:lnTo>
                  <a:close/>
                </a:path>
                <a:path w="2432684" h="3543300">
                  <a:moveTo>
                    <a:pt x="928420" y="3151606"/>
                  </a:moveTo>
                  <a:lnTo>
                    <a:pt x="928255" y="3148609"/>
                  </a:lnTo>
                  <a:lnTo>
                    <a:pt x="926528" y="3144710"/>
                  </a:lnTo>
                  <a:lnTo>
                    <a:pt x="924458" y="3144253"/>
                  </a:lnTo>
                  <a:lnTo>
                    <a:pt x="920648" y="3146920"/>
                  </a:lnTo>
                  <a:lnTo>
                    <a:pt x="919886" y="3149790"/>
                  </a:lnTo>
                  <a:lnTo>
                    <a:pt x="922083" y="3153968"/>
                  </a:lnTo>
                  <a:lnTo>
                    <a:pt x="922807" y="3155073"/>
                  </a:lnTo>
                  <a:lnTo>
                    <a:pt x="923213" y="3155721"/>
                  </a:lnTo>
                  <a:lnTo>
                    <a:pt x="925169" y="3155023"/>
                  </a:lnTo>
                  <a:lnTo>
                    <a:pt x="926325" y="3154984"/>
                  </a:lnTo>
                  <a:lnTo>
                    <a:pt x="928420" y="3151606"/>
                  </a:lnTo>
                  <a:close/>
                </a:path>
                <a:path w="2432684" h="3543300">
                  <a:moveTo>
                    <a:pt x="933513" y="292100"/>
                  </a:moveTo>
                  <a:lnTo>
                    <a:pt x="933145" y="292100"/>
                  </a:lnTo>
                  <a:lnTo>
                    <a:pt x="933424" y="292569"/>
                  </a:lnTo>
                  <a:lnTo>
                    <a:pt x="933513" y="292100"/>
                  </a:lnTo>
                  <a:close/>
                </a:path>
                <a:path w="2432684" h="3543300">
                  <a:moveTo>
                    <a:pt x="933513" y="291312"/>
                  </a:moveTo>
                  <a:lnTo>
                    <a:pt x="933259" y="291350"/>
                  </a:lnTo>
                  <a:lnTo>
                    <a:pt x="933145" y="291680"/>
                  </a:lnTo>
                  <a:lnTo>
                    <a:pt x="933513" y="291312"/>
                  </a:lnTo>
                  <a:close/>
                </a:path>
                <a:path w="2432684" h="3543300">
                  <a:moveTo>
                    <a:pt x="933627" y="2846679"/>
                  </a:moveTo>
                  <a:lnTo>
                    <a:pt x="933488" y="2843746"/>
                  </a:lnTo>
                  <a:lnTo>
                    <a:pt x="933526" y="2841028"/>
                  </a:lnTo>
                  <a:lnTo>
                    <a:pt x="932942" y="2837180"/>
                  </a:lnTo>
                  <a:lnTo>
                    <a:pt x="932002" y="2835999"/>
                  </a:lnTo>
                  <a:lnTo>
                    <a:pt x="930681" y="2834424"/>
                  </a:lnTo>
                  <a:lnTo>
                    <a:pt x="929652" y="2833890"/>
                  </a:lnTo>
                  <a:lnTo>
                    <a:pt x="928230" y="2834132"/>
                  </a:lnTo>
                  <a:lnTo>
                    <a:pt x="927557" y="2834970"/>
                  </a:lnTo>
                  <a:lnTo>
                    <a:pt x="926604" y="2835859"/>
                  </a:lnTo>
                  <a:lnTo>
                    <a:pt x="926299" y="2836278"/>
                  </a:lnTo>
                  <a:lnTo>
                    <a:pt x="925055" y="2841561"/>
                  </a:lnTo>
                  <a:lnTo>
                    <a:pt x="925042" y="2846463"/>
                  </a:lnTo>
                  <a:lnTo>
                    <a:pt x="926312" y="2852166"/>
                  </a:lnTo>
                  <a:lnTo>
                    <a:pt x="926820" y="2853029"/>
                  </a:lnTo>
                  <a:lnTo>
                    <a:pt x="928319" y="2854617"/>
                  </a:lnTo>
                  <a:lnTo>
                    <a:pt x="929424" y="2855569"/>
                  </a:lnTo>
                  <a:lnTo>
                    <a:pt x="931646" y="2854312"/>
                  </a:lnTo>
                  <a:lnTo>
                    <a:pt x="932738" y="2853766"/>
                  </a:lnTo>
                  <a:lnTo>
                    <a:pt x="933335" y="2850921"/>
                  </a:lnTo>
                  <a:lnTo>
                    <a:pt x="933424" y="2848673"/>
                  </a:lnTo>
                  <a:lnTo>
                    <a:pt x="933627" y="2846679"/>
                  </a:lnTo>
                  <a:close/>
                </a:path>
                <a:path w="2432684" h="3543300">
                  <a:moveTo>
                    <a:pt x="933704" y="3172866"/>
                  </a:moveTo>
                  <a:lnTo>
                    <a:pt x="932307" y="3169970"/>
                  </a:lnTo>
                  <a:lnTo>
                    <a:pt x="929335" y="3169234"/>
                  </a:lnTo>
                  <a:lnTo>
                    <a:pt x="927684" y="3168967"/>
                  </a:lnTo>
                  <a:lnTo>
                    <a:pt x="924026" y="3168472"/>
                  </a:lnTo>
                  <a:lnTo>
                    <a:pt x="922629" y="3169805"/>
                  </a:lnTo>
                  <a:lnTo>
                    <a:pt x="921346" y="3178975"/>
                  </a:lnTo>
                  <a:lnTo>
                    <a:pt x="922286" y="3184969"/>
                  </a:lnTo>
                  <a:lnTo>
                    <a:pt x="919924" y="3191421"/>
                  </a:lnTo>
                  <a:lnTo>
                    <a:pt x="920292" y="3192424"/>
                  </a:lnTo>
                  <a:lnTo>
                    <a:pt x="920483" y="3194862"/>
                  </a:lnTo>
                  <a:lnTo>
                    <a:pt x="922451" y="3196831"/>
                  </a:lnTo>
                  <a:lnTo>
                    <a:pt x="925550" y="3197110"/>
                  </a:lnTo>
                  <a:lnTo>
                    <a:pt x="927519" y="3195409"/>
                  </a:lnTo>
                  <a:lnTo>
                    <a:pt x="927811" y="3190532"/>
                  </a:lnTo>
                  <a:lnTo>
                    <a:pt x="928255" y="3187331"/>
                  </a:lnTo>
                  <a:lnTo>
                    <a:pt x="927684" y="3179826"/>
                  </a:lnTo>
                  <a:lnTo>
                    <a:pt x="931837" y="3178175"/>
                  </a:lnTo>
                  <a:lnTo>
                    <a:pt x="933704" y="3172866"/>
                  </a:lnTo>
                  <a:close/>
                </a:path>
                <a:path w="2432684" h="3543300">
                  <a:moveTo>
                    <a:pt x="933894" y="3123806"/>
                  </a:moveTo>
                  <a:lnTo>
                    <a:pt x="933767" y="3121482"/>
                  </a:lnTo>
                  <a:lnTo>
                    <a:pt x="932472" y="3118713"/>
                  </a:lnTo>
                  <a:lnTo>
                    <a:pt x="930427" y="3117926"/>
                  </a:lnTo>
                  <a:lnTo>
                    <a:pt x="928090" y="3119031"/>
                  </a:lnTo>
                  <a:lnTo>
                    <a:pt x="927265" y="3120733"/>
                  </a:lnTo>
                  <a:lnTo>
                    <a:pt x="927671" y="3124504"/>
                  </a:lnTo>
                  <a:lnTo>
                    <a:pt x="928306" y="3126054"/>
                  </a:lnTo>
                  <a:lnTo>
                    <a:pt x="930338" y="3126613"/>
                  </a:lnTo>
                  <a:lnTo>
                    <a:pt x="931037" y="3126333"/>
                  </a:lnTo>
                  <a:lnTo>
                    <a:pt x="932078" y="3126282"/>
                  </a:lnTo>
                  <a:lnTo>
                    <a:pt x="933894" y="3123806"/>
                  </a:lnTo>
                  <a:close/>
                </a:path>
                <a:path w="2432684" h="3543300">
                  <a:moveTo>
                    <a:pt x="935609" y="3001937"/>
                  </a:moveTo>
                  <a:lnTo>
                    <a:pt x="934491" y="2997987"/>
                  </a:lnTo>
                  <a:lnTo>
                    <a:pt x="932865" y="2997225"/>
                  </a:lnTo>
                  <a:lnTo>
                    <a:pt x="929284" y="2996806"/>
                  </a:lnTo>
                  <a:lnTo>
                    <a:pt x="927417" y="2998622"/>
                  </a:lnTo>
                  <a:lnTo>
                    <a:pt x="927506" y="3002000"/>
                  </a:lnTo>
                  <a:lnTo>
                    <a:pt x="929259" y="3003918"/>
                  </a:lnTo>
                  <a:lnTo>
                    <a:pt x="930808" y="3003969"/>
                  </a:lnTo>
                  <a:lnTo>
                    <a:pt x="933297" y="3004058"/>
                  </a:lnTo>
                  <a:lnTo>
                    <a:pt x="935609" y="3001937"/>
                  </a:lnTo>
                  <a:close/>
                </a:path>
                <a:path w="2432684" h="3543300">
                  <a:moveTo>
                    <a:pt x="935786" y="3051822"/>
                  </a:moveTo>
                  <a:lnTo>
                    <a:pt x="934567" y="3051137"/>
                  </a:lnTo>
                  <a:lnTo>
                    <a:pt x="932040" y="3050260"/>
                  </a:lnTo>
                  <a:lnTo>
                    <a:pt x="930567" y="3051352"/>
                  </a:lnTo>
                  <a:lnTo>
                    <a:pt x="930389" y="3055924"/>
                  </a:lnTo>
                  <a:lnTo>
                    <a:pt x="930236" y="3059087"/>
                  </a:lnTo>
                  <a:lnTo>
                    <a:pt x="930287" y="3063036"/>
                  </a:lnTo>
                  <a:lnTo>
                    <a:pt x="930770" y="3064002"/>
                  </a:lnTo>
                  <a:lnTo>
                    <a:pt x="931938" y="3065157"/>
                  </a:lnTo>
                  <a:lnTo>
                    <a:pt x="932929" y="3065640"/>
                  </a:lnTo>
                  <a:lnTo>
                    <a:pt x="934364" y="3065488"/>
                  </a:lnTo>
                  <a:lnTo>
                    <a:pt x="935482" y="3064662"/>
                  </a:lnTo>
                  <a:lnTo>
                    <a:pt x="935659" y="3062325"/>
                  </a:lnTo>
                  <a:lnTo>
                    <a:pt x="935367" y="3060509"/>
                  </a:lnTo>
                  <a:lnTo>
                    <a:pt x="935304" y="3059455"/>
                  </a:lnTo>
                  <a:lnTo>
                    <a:pt x="935520" y="3056940"/>
                  </a:lnTo>
                  <a:lnTo>
                    <a:pt x="935786" y="3055162"/>
                  </a:lnTo>
                  <a:lnTo>
                    <a:pt x="935786" y="3051822"/>
                  </a:lnTo>
                  <a:close/>
                </a:path>
                <a:path w="2432684" h="3543300">
                  <a:moveTo>
                    <a:pt x="935977" y="3354590"/>
                  </a:moveTo>
                  <a:lnTo>
                    <a:pt x="935126" y="3350895"/>
                  </a:lnTo>
                  <a:lnTo>
                    <a:pt x="933678" y="3349536"/>
                  </a:lnTo>
                  <a:lnTo>
                    <a:pt x="932459" y="3347859"/>
                  </a:lnTo>
                  <a:lnTo>
                    <a:pt x="931951" y="3347682"/>
                  </a:lnTo>
                  <a:lnTo>
                    <a:pt x="931202" y="3347770"/>
                  </a:lnTo>
                  <a:lnTo>
                    <a:pt x="930656" y="3347986"/>
                  </a:lnTo>
                  <a:lnTo>
                    <a:pt x="927125" y="3353765"/>
                  </a:lnTo>
                  <a:lnTo>
                    <a:pt x="927620" y="3359251"/>
                  </a:lnTo>
                  <a:lnTo>
                    <a:pt x="930897" y="3365182"/>
                  </a:lnTo>
                  <a:lnTo>
                    <a:pt x="932154" y="3365500"/>
                  </a:lnTo>
                  <a:lnTo>
                    <a:pt x="933665" y="3365373"/>
                  </a:lnTo>
                  <a:lnTo>
                    <a:pt x="934783" y="3364814"/>
                  </a:lnTo>
                  <a:lnTo>
                    <a:pt x="935558" y="3362604"/>
                  </a:lnTo>
                  <a:lnTo>
                    <a:pt x="935736" y="3360864"/>
                  </a:lnTo>
                  <a:lnTo>
                    <a:pt x="935621" y="3361448"/>
                  </a:lnTo>
                  <a:lnTo>
                    <a:pt x="935621" y="3356889"/>
                  </a:lnTo>
                  <a:lnTo>
                    <a:pt x="935977" y="3354590"/>
                  </a:lnTo>
                  <a:close/>
                </a:path>
                <a:path w="2432684" h="3543300">
                  <a:moveTo>
                    <a:pt x="936040" y="3090837"/>
                  </a:moveTo>
                  <a:lnTo>
                    <a:pt x="934173" y="3088817"/>
                  </a:lnTo>
                  <a:lnTo>
                    <a:pt x="932078" y="3086887"/>
                  </a:lnTo>
                  <a:lnTo>
                    <a:pt x="931265" y="3087116"/>
                  </a:lnTo>
                  <a:lnTo>
                    <a:pt x="930363" y="3088360"/>
                  </a:lnTo>
                  <a:lnTo>
                    <a:pt x="929347" y="3089402"/>
                  </a:lnTo>
                  <a:lnTo>
                    <a:pt x="929119" y="3093008"/>
                  </a:lnTo>
                  <a:lnTo>
                    <a:pt x="930579" y="3095040"/>
                  </a:lnTo>
                  <a:lnTo>
                    <a:pt x="932713" y="3095663"/>
                  </a:lnTo>
                  <a:lnTo>
                    <a:pt x="933538" y="3095091"/>
                  </a:lnTo>
                  <a:lnTo>
                    <a:pt x="935228" y="3094532"/>
                  </a:lnTo>
                  <a:lnTo>
                    <a:pt x="936040" y="3090837"/>
                  </a:lnTo>
                  <a:close/>
                </a:path>
                <a:path w="2432684" h="3543300">
                  <a:moveTo>
                    <a:pt x="936053" y="2873006"/>
                  </a:moveTo>
                  <a:lnTo>
                    <a:pt x="934834" y="2872181"/>
                  </a:lnTo>
                  <a:lnTo>
                    <a:pt x="932091" y="2871889"/>
                  </a:lnTo>
                  <a:lnTo>
                    <a:pt x="930656" y="2871533"/>
                  </a:lnTo>
                  <a:lnTo>
                    <a:pt x="928370" y="2872232"/>
                  </a:lnTo>
                  <a:lnTo>
                    <a:pt x="927074" y="2873210"/>
                  </a:lnTo>
                  <a:lnTo>
                    <a:pt x="925969" y="2875813"/>
                  </a:lnTo>
                  <a:lnTo>
                    <a:pt x="925944" y="2877680"/>
                  </a:lnTo>
                  <a:lnTo>
                    <a:pt x="925461" y="2880550"/>
                  </a:lnTo>
                  <a:lnTo>
                    <a:pt x="926287" y="2884373"/>
                  </a:lnTo>
                  <a:lnTo>
                    <a:pt x="927252" y="2889173"/>
                  </a:lnTo>
                  <a:lnTo>
                    <a:pt x="928560" y="2894457"/>
                  </a:lnTo>
                  <a:lnTo>
                    <a:pt x="929754" y="2895092"/>
                  </a:lnTo>
                  <a:lnTo>
                    <a:pt x="931075" y="2895015"/>
                  </a:lnTo>
                  <a:lnTo>
                    <a:pt x="932319" y="2894088"/>
                  </a:lnTo>
                  <a:lnTo>
                    <a:pt x="931481" y="2889478"/>
                  </a:lnTo>
                  <a:lnTo>
                    <a:pt x="933450" y="2886011"/>
                  </a:lnTo>
                  <a:lnTo>
                    <a:pt x="935926" y="2879928"/>
                  </a:lnTo>
                  <a:lnTo>
                    <a:pt x="935888" y="2877083"/>
                  </a:lnTo>
                  <a:lnTo>
                    <a:pt x="936053" y="2873006"/>
                  </a:lnTo>
                  <a:close/>
                </a:path>
                <a:path w="2432684" h="3543300">
                  <a:moveTo>
                    <a:pt x="936282" y="3395370"/>
                  </a:moveTo>
                  <a:lnTo>
                    <a:pt x="935723" y="3392309"/>
                  </a:lnTo>
                  <a:lnTo>
                    <a:pt x="934961" y="3391128"/>
                  </a:lnTo>
                  <a:lnTo>
                    <a:pt x="933653" y="3389807"/>
                  </a:lnTo>
                  <a:lnTo>
                    <a:pt x="932307" y="3389592"/>
                  </a:lnTo>
                  <a:lnTo>
                    <a:pt x="930097" y="3390887"/>
                  </a:lnTo>
                  <a:lnTo>
                    <a:pt x="929525" y="3392690"/>
                  </a:lnTo>
                  <a:lnTo>
                    <a:pt x="930173" y="3395611"/>
                  </a:lnTo>
                  <a:lnTo>
                    <a:pt x="931189" y="3396615"/>
                  </a:lnTo>
                  <a:lnTo>
                    <a:pt x="931824" y="3397593"/>
                  </a:lnTo>
                  <a:lnTo>
                    <a:pt x="932472" y="3397516"/>
                  </a:lnTo>
                  <a:lnTo>
                    <a:pt x="932942" y="3397529"/>
                  </a:lnTo>
                  <a:lnTo>
                    <a:pt x="935164" y="3396729"/>
                  </a:lnTo>
                  <a:lnTo>
                    <a:pt x="936282" y="3395370"/>
                  </a:lnTo>
                  <a:close/>
                </a:path>
                <a:path w="2432684" h="3543300">
                  <a:moveTo>
                    <a:pt x="936840" y="3322142"/>
                  </a:moveTo>
                  <a:lnTo>
                    <a:pt x="936218" y="3318281"/>
                  </a:lnTo>
                  <a:lnTo>
                    <a:pt x="932878" y="3314928"/>
                  </a:lnTo>
                  <a:lnTo>
                    <a:pt x="931506" y="3314458"/>
                  </a:lnTo>
                  <a:lnTo>
                    <a:pt x="928560" y="3316770"/>
                  </a:lnTo>
                  <a:lnTo>
                    <a:pt x="922921" y="3322155"/>
                  </a:lnTo>
                  <a:lnTo>
                    <a:pt x="921816" y="3324987"/>
                  </a:lnTo>
                  <a:lnTo>
                    <a:pt x="921893" y="3328378"/>
                  </a:lnTo>
                  <a:lnTo>
                    <a:pt x="922489" y="3331883"/>
                  </a:lnTo>
                  <a:lnTo>
                    <a:pt x="922985" y="3335401"/>
                  </a:lnTo>
                  <a:lnTo>
                    <a:pt x="923874" y="3339465"/>
                  </a:lnTo>
                  <a:lnTo>
                    <a:pt x="925029" y="3340176"/>
                  </a:lnTo>
                  <a:lnTo>
                    <a:pt x="926388" y="3340290"/>
                  </a:lnTo>
                  <a:lnTo>
                    <a:pt x="927277" y="3339630"/>
                  </a:lnTo>
                  <a:lnTo>
                    <a:pt x="928217" y="3338360"/>
                  </a:lnTo>
                  <a:lnTo>
                    <a:pt x="928662" y="3337356"/>
                  </a:lnTo>
                  <a:lnTo>
                    <a:pt x="928027" y="3332010"/>
                  </a:lnTo>
                  <a:lnTo>
                    <a:pt x="929830" y="3328822"/>
                  </a:lnTo>
                  <a:lnTo>
                    <a:pt x="934427" y="3326155"/>
                  </a:lnTo>
                  <a:lnTo>
                    <a:pt x="934859" y="3325203"/>
                  </a:lnTo>
                  <a:lnTo>
                    <a:pt x="936840" y="3322142"/>
                  </a:lnTo>
                  <a:close/>
                </a:path>
                <a:path w="2432684" h="3543300">
                  <a:moveTo>
                    <a:pt x="936891" y="3286010"/>
                  </a:moveTo>
                  <a:lnTo>
                    <a:pt x="936739" y="3282264"/>
                  </a:lnTo>
                  <a:lnTo>
                    <a:pt x="933843" y="3279508"/>
                  </a:lnTo>
                  <a:lnTo>
                    <a:pt x="931621" y="3279571"/>
                  </a:lnTo>
                  <a:lnTo>
                    <a:pt x="928344" y="3282683"/>
                  </a:lnTo>
                  <a:lnTo>
                    <a:pt x="928293" y="3285896"/>
                  </a:lnTo>
                  <a:lnTo>
                    <a:pt x="931049" y="3289185"/>
                  </a:lnTo>
                  <a:lnTo>
                    <a:pt x="932040" y="3289401"/>
                  </a:lnTo>
                  <a:lnTo>
                    <a:pt x="932802" y="3289795"/>
                  </a:lnTo>
                  <a:lnTo>
                    <a:pt x="933577" y="3289439"/>
                  </a:lnTo>
                  <a:lnTo>
                    <a:pt x="934656" y="3289287"/>
                  </a:lnTo>
                  <a:lnTo>
                    <a:pt x="936891" y="3286010"/>
                  </a:lnTo>
                  <a:close/>
                </a:path>
                <a:path w="2432684" h="3543300">
                  <a:moveTo>
                    <a:pt x="937018" y="2760091"/>
                  </a:moveTo>
                  <a:lnTo>
                    <a:pt x="934961" y="2755557"/>
                  </a:lnTo>
                  <a:lnTo>
                    <a:pt x="932078" y="2750718"/>
                  </a:lnTo>
                  <a:lnTo>
                    <a:pt x="930795" y="2750426"/>
                  </a:lnTo>
                  <a:lnTo>
                    <a:pt x="929373" y="2750769"/>
                  </a:lnTo>
                  <a:lnTo>
                    <a:pt x="927950" y="2752483"/>
                  </a:lnTo>
                  <a:lnTo>
                    <a:pt x="927862" y="2753118"/>
                  </a:lnTo>
                  <a:lnTo>
                    <a:pt x="929906" y="2758605"/>
                  </a:lnTo>
                  <a:lnTo>
                    <a:pt x="929665" y="2764028"/>
                  </a:lnTo>
                  <a:lnTo>
                    <a:pt x="930541" y="2770009"/>
                  </a:lnTo>
                  <a:lnTo>
                    <a:pt x="931722" y="2771165"/>
                  </a:lnTo>
                  <a:lnTo>
                    <a:pt x="933373" y="2770797"/>
                  </a:lnTo>
                  <a:lnTo>
                    <a:pt x="934847" y="2770225"/>
                  </a:lnTo>
                  <a:lnTo>
                    <a:pt x="936218" y="2768269"/>
                  </a:lnTo>
                  <a:lnTo>
                    <a:pt x="936129" y="2766707"/>
                  </a:lnTo>
                  <a:lnTo>
                    <a:pt x="936396" y="2765374"/>
                  </a:lnTo>
                  <a:lnTo>
                    <a:pt x="937018" y="2760091"/>
                  </a:lnTo>
                  <a:close/>
                </a:path>
                <a:path w="2432684" h="3543300">
                  <a:moveTo>
                    <a:pt x="937247" y="3203283"/>
                  </a:moveTo>
                  <a:lnTo>
                    <a:pt x="937082" y="3197809"/>
                  </a:lnTo>
                  <a:lnTo>
                    <a:pt x="932903" y="3195040"/>
                  </a:lnTo>
                  <a:lnTo>
                    <a:pt x="930744" y="3195828"/>
                  </a:lnTo>
                  <a:lnTo>
                    <a:pt x="930427" y="3197707"/>
                  </a:lnTo>
                  <a:lnTo>
                    <a:pt x="930097" y="3200146"/>
                  </a:lnTo>
                  <a:lnTo>
                    <a:pt x="930516" y="3201581"/>
                  </a:lnTo>
                  <a:lnTo>
                    <a:pt x="931011" y="3203689"/>
                  </a:lnTo>
                  <a:lnTo>
                    <a:pt x="931926" y="3206000"/>
                  </a:lnTo>
                  <a:lnTo>
                    <a:pt x="933564" y="3206216"/>
                  </a:lnTo>
                  <a:lnTo>
                    <a:pt x="937247" y="3203283"/>
                  </a:lnTo>
                  <a:close/>
                </a:path>
                <a:path w="2432684" h="3543300">
                  <a:moveTo>
                    <a:pt x="938847" y="3376549"/>
                  </a:moveTo>
                  <a:lnTo>
                    <a:pt x="938491" y="3375025"/>
                  </a:lnTo>
                  <a:lnTo>
                    <a:pt x="936282" y="3372599"/>
                  </a:lnTo>
                  <a:lnTo>
                    <a:pt x="934478" y="3371304"/>
                  </a:lnTo>
                  <a:lnTo>
                    <a:pt x="932230" y="3369856"/>
                  </a:lnTo>
                  <a:lnTo>
                    <a:pt x="930973" y="3370351"/>
                  </a:lnTo>
                  <a:lnTo>
                    <a:pt x="928700" y="3372472"/>
                  </a:lnTo>
                  <a:lnTo>
                    <a:pt x="928230" y="3374542"/>
                  </a:lnTo>
                  <a:lnTo>
                    <a:pt x="929678" y="3379165"/>
                  </a:lnTo>
                  <a:lnTo>
                    <a:pt x="931506" y="3380752"/>
                  </a:lnTo>
                  <a:lnTo>
                    <a:pt x="933602" y="3380930"/>
                  </a:lnTo>
                  <a:lnTo>
                    <a:pt x="935545" y="3381083"/>
                  </a:lnTo>
                  <a:lnTo>
                    <a:pt x="938784" y="3379305"/>
                  </a:lnTo>
                  <a:lnTo>
                    <a:pt x="938847" y="3376549"/>
                  </a:lnTo>
                  <a:close/>
                </a:path>
                <a:path w="2432684" h="3543300">
                  <a:moveTo>
                    <a:pt x="941743" y="2689631"/>
                  </a:moveTo>
                  <a:lnTo>
                    <a:pt x="940066" y="2685326"/>
                  </a:lnTo>
                  <a:lnTo>
                    <a:pt x="939495" y="2683103"/>
                  </a:lnTo>
                  <a:lnTo>
                    <a:pt x="937780" y="2680309"/>
                  </a:lnTo>
                  <a:lnTo>
                    <a:pt x="936167" y="2679827"/>
                  </a:lnTo>
                  <a:lnTo>
                    <a:pt x="934402" y="2679535"/>
                  </a:lnTo>
                  <a:lnTo>
                    <a:pt x="933208" y="2680512"/>
                  </a:lnTo>
                  <a:lnTo>
                    <a:pt x="932180" y="2685072"/>
                  </a:lnTo>
                  <a:lnTo>
                    <a:pt x="931227" y="2690533"/>
                  </a:lnTo>
                  <a:lnTo>
                    <a:pt x="931227" y="2695232"/>
                  </a:lnTo>
                  <a:lnTo>
                    <a:pt x="931113" y="2697467"/>
                  </a:lnTo>
                  <a:lnTo>
                    <a:pt x="931354" y="2700185"/>
                  </a:lnTo>
                  <a:lnTo>
                    <a:pt x="932459" y="2700693"/>
                  </a:lnTo>
                  <a:lnTo>
                    <a:pt x="933475" y="2701201"/>
                  </a:lnTo>
                  <a:lnTo>
                    <a:pt x="934161" y="2701163"/>
                  </a:lnTo>
                  <a:lnTo>
                    <a:pt x="938453" y="2696286"/>
                  </a:lnTo>
                  <a:lnTo>
                    <a:pt x="941730" y="2691879"/>
                  </a:lnTo>
                  <a:lnTo>
                    <a:pt x="941743" y="2689631"/>
                  </a:lnTo>
                  <a:close/>
                </a:path>
                <a:path w="2432684" h="3543300">
                  <a:moveTo>
                    <a:pt x="941933" y="2797403"/>
                  </a:moveTo>
                  <a:lnTo>
                    <a:pt x="940460" y="2793987"/>
                  </a:lnTo>
                  <a:lnTo>
                    <a:pt x="939698" y="2792869"/>
                  </a:lnTo>
                  <a:lnTo>
                    <a:pt x="937983" y="2790482"/>
                  </a:lnTo>
                  <a:lnTo>
                    <a:pt x="936523" y="2790545"/>
                  </a:lnTo>
                  <a:lnTo>
                    <a:pt x="933310" y="2793555"/>
                  </a:lnTo>
                  <a:lnTo>
                    <a:pt x="931227" y="2795854"/>
                  </a:lnTo>
                  <a:lnTo>
                    <a:pt x="928979" y="2798521"/>
                  </a:lnTo>
                  <a:lnTo>
                    <a:pt x="929462" y="2799969"/>
                  </a:lnTo>
                  <a:lnTo>
                    <a:pt x="931049" y="2801048"/>
                  </a:lnTo>
                  <a:lnTo>
                    <a:pt x="932370" y="2801366"/>
                  </a:lnTo>
                  <a:lnTo>
                    <a:pt x="933970" y="2802013"/>
                  </a:lnTo>
                  <a:lnTo>
                    <a:pt x="935431" y="2801620"/>
                  </a:lnTo>
                  <a:lnTo>
                    <a:pt x="937158" y="2801289"/>
                  </a:lnTo>
                  <a:lnTo>
                    <a:pt x="940968" y="2799842"/>
                  </a:lnTo>
                  <a:lnTo>
                    <a:pt x="941933" y="2797403"/>
                  </a:lnTo>
                  <a:close/>
                </a:path>
                <a:path w="2432684" h="3543300">
                  <a:moveTo>
                    <a:pt x="944448" y="280416"/>
                  </a:moveTo>
                  <a:lnTo>
                    <a:pt x="944194" y="280466"/>
                  </a:lnTo>
                  <a:lnTo>
                    <a:pt x="944067" y="280771"/>
                  </a:lnTo>
                  <a:lnTo>
                    <a:pt x="944448" y="280416"/>
                  </a:lnTo>
                  <a:close/>
                </a:path>
                <a:path w="2432684" h="3543300">
                  <a:moveTo>
                    <a:pt x="944854" y="2734221"/>
                  </a:moveTo>
                  <a:lnTo>
                    <a:pt x="944410" y="2731109"/>
                  </a:lnTo>
                  <a:lnTo>
                    <a:pt x="943787" y="2729293"/>
                  </a:lnTo>
                  <a:lnTo>
                    <a:pt x="944537" y="2722410"/>
                  </a:lnTo>
                  <a:lnTo>
                    <a:pt x="941857" y="2717965"/>
                  </a:lnTo>
                  <a:lnTo>
                    <a:pt x="940892" y="2711208"/>
                  </a:lnTo>
                  <a:lnTo>
                    <a:pt x="937374" y="2710408"/>
                  </a:lnTo>
                  <a:lnTo>
                    <a:pt x="934364" y="2712415"/>
                  </a:lnTo>
                  <a:lnTo>
                    <a:pt x="933297" y="2713266"/>
                  </a:lnTo>
                  <a:lnTo>
                    <a:pt x="930490" y="2716060"/>
                  </a:lnTo>
                  <a:lnTo>
                    <a:pt x="930338" y="2717698"/>
                  </a:lnTo>
                  <a:lnTo>
                    <a:pt x="933919" y="2721457"/>
                  </a:lnTo>
                  <a:lnTo>
                    <a:pt x="935278" y="2722257"/>
                  </a:lnTo>
                  <a:lnTo>
                    <a:pt x="929690" y="2723781"/>
                  </a:lnTo>
                  <a:lnTo>
                    <a:pt x="928585" y="2725775"/>
                  </a:lnTo>
                  <a:lnTo>
                    <a:pt x="928611" y="2730246"/>
                  </a:lnTo>
                  <a:lnTo>
                    <a:pt x="929246" y="2732455"/>
                  </a:lnTo>
                  <a:lnTo>
                    <a:pt x="930668" y="2736799"/>
                  </a:lnTo>
                  <a:lnTo>
                    <a:pt x="933234" y="2737193"/>
                  </a:lnTo>
                  <a:lnTo>
                    <a:pt x="936091" y="2734957"/>
                  </a:lnTo>
                  <a:lnTo>
                    <a:pt x="936371" y="2733954"/>
                  </a:lnTo>
                  <a:lnTo>
                    <a:pt x="937641" y="2732697"/>
                  </a:lnTo>
                  <a:lnTo>
                    <a:pt x="937882" y="2733179"/>
                  </a:lnTo>
                  <a:lnTo>
                    <a:pt x="937641" y="2738196"/>
                  </a:lnTo>
                  <a:lnTo>
                    <a:pt x="938174" y="2741180"/>
                  </a:lnTo>
                  <a:lnTo>
                    <a:pt x="938911" y="2742400"/>
                  </a:lnTo>
                  <a:lnTo>
                    <a:pt x="940231" y="2744254"/>
                  </a:lnTo>
                  <a:lnTo>
                    <a:pt x="942835" y="2742590"/>
                  </a:lnTo>
                  <a:lnTo>
                    <a:pt x="944156" y="2738183"/>
                  </a:lnTo>
                  <a:lnTo>
                    <a:pt x="944562" y="2735554"/>
                  </a:lnTo>
                  <a:lnTo>
                    <a:pt x="944854" y="2734221"/>
                  </a:lnTo>
                  <a:close/>
                </a:path>
                <a:path w="2432684" h="3543300">
                  <a:moveTo>
                    <a:pt x="947242" y="273862"/>
                  </a:moveTo>
                  <a:lnTo>
                    <a:pt x="945807" y="270586"/>
                  </a:lnTo>
                  <a:lnTo>
                    <a:pt x="942657" y="270624"/>
                  </a:lnTo>
                  <a:lnTo>
                    <a:pt x="935075" y="275932"/>
                  </a:lnTo>
                  <a:lnTo>
                    <a:pt x="930148" y="279933"/>
                  </a:lnTo>
                  <a:lnTo>
                    <a:pt x="925880" y="287286"/>
                  </a:lnTo>
                  <a:lnTo>
                    <a:pt x="925804" y="289610"/>
                  </a:lnTo>
                  <a:lnTo>
                    <a:pt x="928141" y="291249"/>
                  </a:lnTo>
                  <a:lnTo>
                    <a:pt x="931684" y="291744"/>
                  </a:lnTo>
                  <a:lnTo>
                    <a:pt x="932611" y="291439"/>
                  </a:lnTo>
                  <a:lnTo>
                    <a:pt x="933259" y="291350"/>
                  </a:lnTo>
                  <a:lnTo>
                    <a:pt x="935139" y="286131"/>
                  </a:lnTo>
                  <a:lnTo>
                    <a:pt x="938225" y="281698"/>
                  </a:lnTo>
                  <a:lnTo>
                    <a:pt x="944194" y="280466"/>
                  </a:lnTo>
                  <a:lnTo>
                    <a:pt x="944600" y="279539"/>
                  </a:lnTo>
                  <a:lnTo>
                    <a:pt x="945019" y="278231"/>
                  </a:lnTo>
                  <a:lnTo>
                    <a:pt x="946721" y="275475"/>
                  </a:lnTo>
                  <a:lnTo>
                    <a:pt x="947242" y="273862"/>
                  </a:lnTo>
                  <a:close/>
                </a:path>
                <a:path w="2432684" h="3543300">
                  <a:moveTo>
                    <a:pt x="948258" y="2607830"/>
                  </a:moveTo>
                  <a:lnTo>
                    <a:pt x="947801" y="2604312"/>
                  </a:lnTo>
                  <a:lnTo>
                    <a:pt x="947508" y="2600744"/>
                  </a:lnTo>
                  <a:lnTo>
                    <a:pt x="946556" y="2596413"/>
                  </a:lnTo>
                  <a:lnTo>
                    <a:pt x="944880" y="2595651"/>
                  </a:lnTo>
                  <a:lnTo>
                    <a:pt x="943254" y="2595181"/>
                  </a:lnTo>
                  <a:lnTo>
                    <a:pt x="942022" y="2596121"/>
                  </a:lnTo>
                  <a:lnTo>
                    <a:pt x="939571" y="2602674"/>
                  </a:lnTo>
                  <a:lnTo>
                    <a:pt x="937463" y="2608567"/>
                  </a:lnTo>
                  <a:lnTo>
                    <a:pt x="934567" y="2617063"/>
                  </a:lnTo>
                  <a:lnTo>
                    <a:pt x="934440" y="2619730"/>
                  </a:lnTo>
                  <a:lnTo>
                    <a:pt x="935697" y="2623464"/>
                  </a:lnTo>
                  <a:lnTo>
                    <a:pt x="937450" y="2624798"/>
                  </a:lnTo>
                  <a:lnTo>
                    <a:pt x="939927" y="2623616"/>
                  </a:lnTo>
                  <a:lnTo>
                    <a:pt x="941476" y="2622677"/>
                  </a:lnTo>
                  <a:lnTo>
                    <a:pt x="945934" y="2620899"/>
                  </a:lnTo>
                  <a:lnTo>
                    <a:pt x="947470" y="2618867"/>
                  </a:lnTo>
                  <a:lnTo>
                    <a:pt x="947801" y="2613266"/>
                  </a:lnTo>
                  <a:lnTo>
                    <a:pt x="947686" y="2610574"/>
                  </a:lnTo>
                  <a:lnTo>
                    <a:pt x="947686" y="2607881"/>
                  </a:lnTo>
                  <a:lnTo>
                    <a:pt x="948258" y="2607830"/>
                  </a:lnTo>
                  <a:close/>
                </a:path>
                <a:path w="2432684" h="3543300">
                  <a:moveTo>
                    <a:pt x="950645" y="2533218"/>
                  </a:moveTo>
                  <a:lnTo>
                    <a:pt x="950341" y="2530310"/>
                  </a:lnTo>
                  <a:lnTo>
                    <a:pt x="950125" y="2527135"/>
                  </a:lnTo>
                  <a:lnTo>
                    <a:pt x="949388" y="2522778"/>
                  </a:lnTo>
                  <a:lnTo>
                    <a:pt x="948486" y="2521699"/>
                  </a:lnTo>
                  <a:lnTo>
                    <a:pt x="945730" y="2521267"/>
                  </a:lnTo>
                  <a:lnTo>
                    <a:pt x="944194" y="2522182"/>
                  </a:lnTo>
                  <a:lnTo>
                    <a:pt x="944079" y="2528582"/>
                  </a:lnTo>
                  <a:lnTo>
                    <a:pt x="944130" y="2538971"/>
                  </a:lnTo>
                  <a:lnTo>
                    <a:pt x="944346" y="2539415"/>
                  </a:lnTo>
                  <a:lnTo>
                    <a:pt x="944651" y="2540965"/>
                  </a:lnTo>
                  <a:lnTo>
                    <a:pt x="946658" y="2542286"/>
                  </a:lnTo>
                  <a:lnTo>
                    <a:pt x="948258" y="2541333"/>
                  </a:lnTo>
                  <a:lnTo>
                    <a:pt x="949236" y="2540812"/>
                  </a:lnTo>
                  <a:lnTo>
                    <a:pt x="949985" y="2537993"/>
                  </a:lnTo>
                  <a:lnTo>
                    <a:pt x="950226" y="2535732"/>
                  </a:lnTo>
                  <a:lnTo>
                    <a:pt x="950645" y="2533218"/>
                  </a:lnTo>
                  <a:close/>
                </a:path>
                <a:path w="2432684" h="3543300">
                  <a:moveTo>
                    <a:pt x="950963" y="2565603"/>
                  </a:moveTo>
                  <a:lnTo>
                    <a:pt x="949198" y="2559354"/>
                  </a:lnTo>
                  <a:lnTo>
                    <a:pt x="946505" y="2552357"/>
                  </a:lnTo>
                  <a:lnTo>
                    <a:pt x="945426" y="2551938"/>
                  </a:lnTo>
                  <a:lnTo>
                    <a:pt x="943470" y="2551366"/>
                  </a:lnTo>
                  <a:lnTo>
                    <a:pt x="941908" y="2552738"/>
                  </a:lnTo>
                  <a:lnTo>
                    <a:pt x="941793" y="2554452"/>
                  </a:lnTo>
                  <a:lnTo>
                    <a:pt x="941489" y="2554922"/>
                  </a:lnTo>
                  <a:lnTo>
                    <a:pt x="942860" y="2559799"/>
                  </a:lnTo>
                  <a:lnTo>
                    <a:pt x="942327" y="2564219"/>
                  </a:lnTo>
                  <a:lnTo>
                    <a:pt x="940930" y="2570886"/>
                  </a:lnTo>
                  <a:lnTo>
                    <a:pt x="941006" y="2573197"/>
                  </a:lnTo>
                  <a:lnTo>
                    <a:pt x="945616" y="2590177"/>
                  </a:lnTo>
                  <a:lnTo>
                    <a:pt x="946797" y="2589415"/>
                  </a:lnTo>
                  <a:lnTo>
                    <a:pt x="947496" y="2583535"/>
                  </a:lnTo>
                  <a:lnTo>
                    <a:pt x="947102" y="2577846"/>
                  </a:lnTo>
                  <a:lnTo>
                    <a:pt x="950963" y="2565603"/>
                  </a:lnTo>
                  <a:close/>
                </a:path>
                <a:path w="2432684" h="3543300">
                  <a:moveTo>
                    <a:pt x="957021" y="2430538"/>
                  </a:moveTo>
                  <a:lnTo>
                    <a:pt x="955751" y="2424011"/>
                  </a:lnTo>
                  <a:lnTo>
                    <a:pt x="951725" y="2415857"/>
                  </a:lnTo>
                  <a:lnTo>
                    <a:pt x="949515" y="2416213"/>
                  </a:lnTo>
                  <a:lnTo>
                    <a:pt x="947699" y="2416276"/>
                  </a:lnTo>
                  <a:lnTo>
                    <a:pt x="946162" y="2417635"/>
                  </a:lnTo>
                  <a:lnTo>
                    <a:pt x="946531" y="2420340"/>
                  </a:lnTo>
                  <a:lnTo>
                    <a:pt x="946785" y="2423071"/>
                  </a:lnTo>
                  <a:lnTo>
                    <a:pt x="948042" y="2429751"/>
                  </a:lnTo>
                  <a:lnTo>
                    <a:pt x="948905" y="2433739"/>
                  </a:lnTo>
                  <a:lnTo>
                    <a:pt x="950023" y="2438235"/>
                  </a:lnTo>
                  <a:lnTo>
                    <a:pt x="952055" y="2439022"/>
                  </a:lnTo>
                  <a:lnTo>
                    <a:pt x="953300" y="2438057"/>
                  </a:lnTo>
                  <a:lnTo>
                    <a:pt x="953604" y="2437676"/>
                  </a:lnTo>
                  <a:lnTo>
                    <a:pt x="957021" y="2430538"/>
                  </a:lnTo>
                  <a:close/>
                </a:path>
                <a:path w="2432684" h="3543300">
                  <a:moveTo>
                    <a:pt x="957491" y="2346883"/>
                  </a:moveTo>
                  <a:lnTo>
                    <a:pt x="957440" y="2343035"/>
                  </a:lnTo>
                  <a:lnTo>
                    <a:pt x="956945" y="2342553"/>
                  </a:lnTo>
                  <a:lnTo>
                    <a:pt x="956360" y="2342692"/>
                  </a:lnTo>
                  <a:lnTo>
                    <a:pt x="955878" y="2342934"/>
                  </a:lnTo>
                  <a:lnTo>
                    <a:pt x="954024" y="2345448"/>
                  </a:lnTo>
                  <a:lnTo>
                    <a:pt x="952207" y="2347506"/>
                  </a:lnTo>
                  <a:lnTo>
                    <a:pt x="952461" y="2355024"/>
                  </a:lnTo>
                  <a:lnTo>
                    <a:pt x="952474" y="2359571"/>
                  </a:lnTo>
                  <a:lnTo>
                    <a:pt x="952715" y="2364549"/>
                  </a:lnTo>
                  <a:lnTo>
                    <a:pt x="953960" y="2365413"/>
                  </a:lnTo>
                  <a:lnTo>
                    <a:pt x="954951" y="2364917"/>
                  </a:lnTo>
                  <a:lnTo>
                    <a:pt x="955814" y="2364194"/>
                  </a:lnTo>
                  <a:lnTo>
                    <a:pt x="956589" y="2360384"/>
                  </a:lnTo>
                  <a:lnTo>
                    <a:pt x="956957" y="2357247"/>
                  </a:lnTo>
                  <a:lnTo>
                    <a:pt x="957478" y="2353805"/>
                  </a:lnTo>
                  <a:lnTo>
                    <a:pt x="957491" y="2346883"/>
                  </a:lnTo>
                  <a:close/>
                </a:path>
                <a:path w="2432684" h="3543300">
                  <a:moveTo>
                    <a:pt x="964361" y="2259038"/>
                  </a:moveTo>
                  <a:lnTo>
                    <a:pt x="963764" y="2252002"/>
                  </a:lnTo>
                  <a:lnTo>
                    <a:pt x="962723" y="2250744"/>
                  </a:lnTo>
                  <a:lnTo>
                    <a:pt x="961377" y="2249424"/>
                  </a:lnTo>
                  <a:lnTo>
                    <a:pt x="959739" y="2249436"/>
                  </a:lnTo>
                  <a:lnTo>
                    <a:pt x="957783" y="2252243"/>
                  </a:lnTo>
                  <a:lnTo>
                    <a:pt x="955116" y="2262835"/>
                  </a:lnTo>
                  <a:lnTo>
                    <a:pt x="955040" y="2266975"/>
                  </a:lnTo>
                  <a:lnTo>
                    <a:pt x="955167" y="2267826"/>
                  </a:lnTo>
                  <a:lnTo>
                    <a:pt x="955040" y="2269363"/>
                  </a:lnTo>
                  <a:lnTo>
                    <a:pt x="956310" y="2271433"/>
                  </a:lnTo>
                  <a:lnTo>
                    <a:pt x="957757" y="2272461"/>
                  </a:lnTo>
                  <a:lnTo>
                    <a:pt x="959929" y="2272461"/>
                  </a:lnTo>
                  <a:lnTo>
                    <a:pt x="961682" y="2271445"/>
                  </a:lnTo>
                  <a:lnTo>
                    <a:pt x="963841" y="2264880"/>
                  </a:lnTo>
                  <a:lnTo>
                    <a:pt x="964361" y="2259038"/>
                  </a:lnTo>
                  <a:close/>
                </a:path>
                <a:path w="2432684" h="3543300">
                  <a:moveTo>
                    <a:pt x="966851" y="2174951"/>
                  </a:moveTo>
                  <a:lnTo>
                    <a:pt x="965708" y="2167839"/>
                  </a:lnTo>
                  <a:lnTo>
                    <a:pt x="964336" y="2166086"/>
                  </a:lnTo>
                  <a:lnTo>
                    <a:pt x="963739" y="2166124"/>
                  </a:lnTo>
                  <a:lnTo>
                    <a:pt x="962215" y="2165451"/>
                  </a:lnTo>
                  <a:lnTo>
                    <a:pt x="961529" y="2165781"/>
                  </a:lnTo>
                  <a:lnTo>
                    <a:pt x="960297" y="2175687"/>
                  </a:lnTo>
                  <a:lnTo>
                    <a:pt x="960615" y="2179980"/>
                  </a:lnTo>
                  <a:lnTo>
                    <a:pt x="960805" y="2183587"/>
                  </a:lnTo>
                  <a:lnTo>
                    <a:pt x="961263" y="2187714"/>
                  </a:lnTo>
                  <a:lnTo>
                    <a:pt x="962266" y="2188553"/>
                  </a:lnTo>
                  <a:lnTo>
                    <a:pt x="963536" y="2188553"/>
                  </a:lnTo>
                  <a:lnTo>
                    <a:pt x="964692" y="2187943"/>
                  </a:lnTo>
                  <a:lnTo>
                    <a:pt x="966647" y="2181212"/>
                  </a:lnTo>
                  <a:lnTo>
                    <a:pt x="966851" y="2174951"/>
                  </a:lnTo>
                  <a:close/>
                </a:path>
                <a:path w="2432684" h="3543300">
                  <a:moveTo>
                    <a:pt x="968730" y="1694840"/>
                  </a:moveTo>
                  <a:lnTo>
                    <a:pt x="966406" y="1692592"/>
                  </a:lnTo>
                  <a:lnTo>
                    <a:pt x="964412" y="1692973"/>
                  </a:lnTo>
                  <a:lnTo>
                    <a:pt x="963904" y="1694916"/>
                  </a:lnTo>
                  <a:lnTo>
                    <a:pt x="963866" y="1695780"/>
                  </a:lnTo>
                  <a:lnTo>
                    <a:pt x="963739" y="1696618"/>
                  </a:lnTo>
                  <a:lnTo>
                    <a:pt x="963803" y="1697050"/>
                  </a:lnTo>
                  <a:lnTo>
                    <a:pt x="963714" y="1697609"/>
                  </a:lnTo>
                  <a:lnTo>
                    <a:pt x="964476" y="1698447"/>
                  </a:lnTo>
                  <a:lnTo>
                    <a:pt x="965149" y="1699209"/>
                  </a:lnTo>
                  <a:lnTo>
                    <a:pt x="966482" y="1699285"/>
                  </a:lnTo>
                  <a:lnTo>
                    <a:pt x="967562" y="1698726"/>
                  </a:lnTo>
                  <a:lnTo>
                    <a:pt x="968590" y="1696542"/>
                  </a:lnTo>
                  <a:lnTo>
                    <a:pt x="968730" y="1694840"/>
                  </a:lnTo>
                  <a:close/>
                </a:path>
                <a:path w="2432684" h="3543300">
                  <a:moveTo>
                    <a:pt x="971334" y="1968665"/>
                  </a:moveTo>
                  <a:lnTo>
                    <a:pt x="971042" y="1968487"/>
                  </a:lnTo>
                  <a:lnTo>
                    <a:pt x="971016" y="1968982"/>
                  </a:lnTo>
                  <a:lnTo>
                    <a:pt x="971334" y="1968665"/>
                  </a:lnTo>
                  <a:close/>
                </a:path>
                <a:path w="2432684" h="3543300">
                  <a:moveTo>
                    <a:pt x="971359" y="1960003"/>
                  </a:moveTo>
                  <a:lnTo>
                    <a:pt x="970381" y="1958047"/>
                  </a:lnTo>
                  <a:lnTo>
                    <a:pt x="969759" y="1957806"/>
                  </a:lnTo>
                  <a:lnTo>
                    <a:pt x="968629" y="1958073"/>
                  </a:lnTo>
                  <a:lnTo>
                    <a:pt x="967486" y="1958251"/>
                  </a:lnTo>
                  <a:lnTo>
                    <a:pt x="964857" y="1963585"/>
                  </a:lnTo>
                  <a:lnTo>
                    <a:pt x="967638" y="1966328"/>
                  </a:lnTo>
                  <a:lnTo>
                    <a:pt x="971042" y="1968487"/>
                  </a:lnTo>
                  <a:lnTo>
                    <a:pt x="971156" y="1966264"/>
                  </a:lnTo>
                  <a:lnTo>
                    <a:pt x="971359" y="1963585"/>
                  </a:lnTo>
                  <a:lnTo>
                    <a:pt x="971359" y="1960003"/>
                  </a:lnTo>
                  <a:close/>
                </a:path>
                <a:path w="2432684" h="3543300">
                  <a:moveTo>
                    <a:pt x="971816" y="255905"/>
                  </a:moveTo>
                  <a:lnTo>
                    <a:pt x="971511" y="255892"/>
                  </a:lnTo>
                  <a:lnTo>
                    <a:pt x="971499" y="256197"/>
                  </a:lnTo>
                  <a:lnTo>
                    <a:pt x="971816" y="255905"/>
                  </a:lnTo>
                  <a:close/>
                </a:path>
                <a:path w="2432684" h="3543300">
                  <a:moveTo>
                    <a:pt x="974547" y="253123"/>
                  </a:moveTo>
                  <a:lnTo>
                    <a:pt x="974280" y="253161"/>
                  </a:lnTo>
                  <a:lnTo>
                    <a:pt x="974242" y="253441"/>
                  </a:lnTo>
                  <a:lnTo>
                    <a:pt x="974547" y="253123"/>
                  </a:lnTo>
                  <a:close/>
                </a:path>
                <a:path w="2432684" h="3543300">
                  <a:moveTo>
                    <a:pt x="977290" y="250380"/>
                  </a:moveTo>
                  <a:lnTo>
                    <a:pt x="977011" y="250431"/>
                  </a:lnTo>
                  <a:lnTo>
                    <a:pt x="976972" y="250698"/>
                  </a:lnTo>
                  <a:lnTo>
                    <a:pt x="977290" y="250380"/>
                  </a:lnTo>
                  <a:close/>
                </a:path>
                <a:path w="2432684" h="3543300">
                  <a:moveTo>
                    <a:pt x="980046" y="247637"/>
                  </a:moveTo>
                  <a:lnTo>
                    <a:pt x="979678" y="247650"/>
                  </a:lnTo>
                  <a:lnTo>
                    <a:pt x="979703" y="247992"/>
                  </a:lnTo>
                  <a:lnTo>
                    <a:pt x="980046" y="247637"/>
                  </a:lnTo>
                  <a:close/>
                </a:path>
                <a:path w="2432684" h="3543300">
                  <a:moveTo>
                    <a:pt x="993597" y="163868"/>
                  </a:moveTo>
                  <a:lnTo>
                    <a:pt x="993190" y="159905"/>
                  </a:lnTo>
                  <a:lnTo>
                    <a:pt x="991222" y="157759"/>
                  </a:lnTo>
                  <a:lnTo>
                    <a:pt x="986434" y="156654"/>
                  </a:lnTo>
                  <a:lnTo>
                    <a:pt x="983869" y="157213"/>
                  </a:lnTo>
                  <a:lnTo>
                    <a:pt x="980859" y="159918"/>
                  </a:lnTo>
                  <a:lnTo>
                    <a:pt x="980186" y="161175"/>
                  </a:lnTo>
                  <a:lnTo>
                    <a:pt x="979297" y="163918"/>
                  </a:lnTo>
                  <a:lnTo>
                    <a:pt x="980503" y="165455"/>
                  </a:lnTo>
                  <a:lnTo>
                    <a:pt x="984758" y="166916"/>
                  </a:lnTo>
                  <a:lnTo>
                    <a:pt x="986904" y="167474"/>
                  </a:lnTo>
                  <a:lnTo>
                    <a:pt x="988783" y="168046"/>
                  </a:lnTo>
                  <a:lnTo>
                    <a:pt x="989876" y="167474"/>
                  </a:lnTo>
                  <a:lnTo>
                    <a:pt x="990714" y="167144"/>
                  </a:lnTo>
                  <a:lnTo>
                    <a:pt x="993000" y="165506"/>
                  </a:lnTo>
                  <a:lnTo>
                    <a:pt x="993597" y="163868"/>
                  </a:lnTo>
                  <a:close/>
                </a:path>
                <a:path w="2432684" h="3543300">
                  <a:moveTo>
                    <a:pt x="996289" y="220459"/>
                  </a:moveTo>
                  <a:lnTo>
                    <a:pt x="996200" y="220332"/>
                  </a:lnTo>
                  <a:lnTo>
                    <a:pt x="996162" y="220472"/>
                  </a:lnTo>
                  <a:lnTo>
                    <a:pt x="996289" y="220459"/>
                  </a:lnTo>
                  <a:close/>
                </a:path>
                <a:path w="2432684" h="3543300">
                  <a:moveTo>
                    <a:pt x="997940" y="227380"/>
                  </a:moveTo>
                  <a:lnTo>
                    <a:pt x="996162" y="220472"/>
                  </a:lnTo>
                  <a:lnTo>
                    <a:pt x="992835" y="220738"/>
                  </a:lnTo>
                  <a:lnTo>
                    <a:pt x="990727" y="223215"/>
                  </a:lnTo>
                  <a:lnTo>
                    <a:pt x="983500" y="230403"/>
                  </a:lnTo>
                  <a:lnTo>
                    <a:pt x="963942" y="253123"/>
                  </a:lnTo>
                  <a:lnTo>
                    <a:pt x="964107" y="254127"/>
                  </a:lnTo>
                  <a:lnTo>
                    <a:pt x="964704" y="255333"/>
                  </a:lnTo>
                  <a:lnTo>
                    <a:pt x="967384" y="255778"/>
                  </a:lnTo>
                  <a:lnTo>
                    <a:pt x="969619" y="255778"/>
                  </a:lnTo>
                  <a:lnTo>
                    <a:pt x="971511" y="255892"/>
                  </a:lnTo>
                  <a:lnTo>
                    <a:pt x="971626" y="254266"/>
                  </a:lnTo>
                  <a:lnTo>
                    <a:pt x="972807" y="253415"/>
                  </a:lnTo>
                  <a:lnTo>
                    <a:pt x="974280" y="253161"/>
                  </a:lnTo>
                  <a:lnTo>
                    <a:pt x="974509" y="251675"/>
                  </a:lnTo>
                  <a:lnTo>
                    <a:pt x="975563" y="250685"/>
                  </a:lnTo>
                  <a:lnTo>
                    <a:pt x="977011" y="250431"/>
                  </a:lnTo>
                  <a:lnTo>
                    <a:pt x="977239" y="248932"/>
                  </a:lnTo>
                  <a:lnTo>
                    <a:pt x="978115" y="247738"/>
                  </a:lnTo>
                  <a:lnTo>
                    <a:pt x="979678" y="247650"/>
                  </a:lnTo>
                  <a:lnTo>
                    <a:pt x="979538" y="245656"/>
                  </a:lnTo>
                  <a:lnTo>
                    <a:pt x="980249" y="243700"/>
                  </a:lnTo>
                  <a:lnTo>
                    <a:pt x="984605" y="240347"/>
                  </a:lnTo>
                  <a:lnTo>
                    <a:pt x="987361" y="238734"/>
                  </a:lnTo>
                  <a:lnTo>
                    <a:pt x="993343" y="231889"/>
                  </a:lnTo>
                  <a:lnTo>
                    <a:pt x="997940" y="227380"/>
                  </a:lnTo>
                  <a:close/>
                </a:path>
                <a:path w="2432684" h="3543300">
                  <a:moveTo>
                    <a:pt x="1007376" y="220256"/>
                  </a:moveTo>
                  <a:lnTo>
                    <a:pt x="1007071" y="220256"/>
                  </a:lnTo>
                  <a:lnTo>
                    <a:pt x="1006970" y="220611"/>
                  </a:lnTo>
                  <a:lnTo>
                    <a:pt x="1007376" y="220256"/>
                  </a:lnTo>
                  <a:close/>
                </a:path>
                <a:path w="2432684" h="3543300">
                  <a:moveTo>
                    <a:pt x="1053338" y="169875"/>
                  </a:moveTo>
                  <a:lnTo>
                    <a:pt x="1050239" y="168211"/>
                  </a:lnTo>
                  <a:lnTo>
                    <a:pt x="1048562" y="168605"/>
                  </a:lnTo>
                  <a:lnTo>
                    <a:pt x="1044663" y="170980"/>
                  </a:lnTo>
                  <a:lnTo>
                    <a:pt x="1042149" y="172212"/>
                  </a:lnTo>
                  <a:lnTo>
                    <a:pt x="1034580" y="179260"/>
                  </a:lnTo>
                  <a:lnTo>
                    <a:pt x="1029169" y="184823"/>
                  </a:lnTo>
                  <a:lnTo>
                    <a:pt x="1023493" y="194894"/>
                  </a:lnTo>
                  <a:lnTo>
                    <a:pt x="1021181" y="196964"/>
                  </a:lnTo>
                  <a:lnTo>
                    <a:pt x="996442" y="220459"/>
                  </a:lnTo>
                  <a:lnTo>
                    <a:pt x="999883" y="222224"/>
                  </a:lnTo>
                  <a:lnTo>
                    <a:pt x="1003617" y="220332"/>
                  </a:lnTo>
                  <a:lnTo>
                    <a:pt x="1007071" y="220256"/>
                  </a:lnTo>
                  <a:lnTo>
                    <a:pt x="1007097" y="219608"/>
                  </a:lnTo>
                  <a:lnTo>
                    <a:pt x="1015238" y="210934"/>
                  </a:lnTo>
                  <a:lnTo>
                    <a:pt x="1023023" y="202476"/>
                  </a:lnTo>
                  <a:lnTo>
                    <a:pt x="1031113" y="194310"/>
                  </a:lnTo>
                  <a:lnTo>
                    <a:pt x="1039863" y="186791"/>
                  </a:lnTo>
                  <a:lnTo>
                    <a:pt x="1044536" y="183210"/>
                  </a:lnTo>
                  <a:lnTo>
                    <a:pt x="1048512" y="178854"/>
                  </a:lnTo>
                  <a:lnTo>
                    <a:pt x="1053223" y="171691"/>
                  </a:lnTo>
                  <a:lnTo>
                    <a:pt x="1053338" y="169875"/>
                  </a:lnTo>
                  <a:close/>
                </a:path>
                <a:path w="2432684" h="3543300">
                  <a:moveTo>
                    <a:pt x="1067549" y="157759"/>
                  </a:moveTo>
                  <a:lnTo>
                    <a:pt x="1067295" y="153187"/>
                  </a:lnTo>
                  <a:lnTo>
                    <a:pt x="1066711" y="152196"/>
                  </a:lnTo>
                  <a:lnTo>
                    <a:pt x="1065453" y="151485"/>
                  </a:lnTo>
                  <a:lnTo>
                    <a:pt x="1064336" y="151536"/>
                  </a:lnTo>
                  <a:lnTo>
                    <a:pt x="1059980" y="153657"/>
                  </a:lnTo>
                  <a:lnTo>
                    <a:pt x="1059129" y="157035"/>
                  </a:lnTo>
                  <a:lnTo>
                    <a:pt x="1058900" y="160451"/>
                  </a:lnTo>
                  <a:lnTo>
                    <a:pt x="1058900" y="161163"/>
                  </a:lnTo>
                  <a:lnTo>
                    <a:pt x="1058799" y="161632"/>
                  </a:lnTo>
                  <a:lnTo>
                    <a:pt x="1059180" y="162852"/>
                  </a:lnTo>
                  <a:lnTo>
                    <a:pt x="1059561" y="164312"/>
                  </a:lnTo>
                  <a:lnTo>
                    <a:pt x="1060983" y="164287"/>
                  </a:lnTo>
                  <a:lnTo>
                    <a:pt x="1062596" y="164122"/>
                  </a:lnTo>
                  <a:lnTo>
                    <a:pt x="1065212" y="160578"/>
                  </a:lnTo>
                  <a:lnTo>
                    <a:pt x="1067549" y="157759"/>
                  </a:lnTo>
                  <a:close/>
                </a:path>
                <a:path w="2432684" h="3543300">
                  <a:moveTo>
                    <a:pt x="1099502" y="127000"/>
                  </a:moveTo>
                  <a:lnTo>
                    <a:pt x="1089113" y="127000"/>
                  </a:lnTo>
                  <a:lnTo>
                    <a:pt x="1083310" y="139700"/>
                  </a:lnTo>
                  <a:lnTo>
                    <a:pt x="1079792" y="139700"/>
                  </a:lnTo>
                  <a:lnTo>
                    <a:pt x="1073492" y="152400"/>
                  </a:lnTo>
                  <a:lnTo>
                    <a:pt x="1080211" y="152400"/>
                  </a:lnTo>
                  <a:lnTo>
                    <a:pt x="1086396" y="139700"/>
                  </a:lnTo>
                  <a:lnTo>
                    <a:pt x="1097521" y="139700"/>
                  </a:lnTo>
                  <a:lnTo>
                    <a:pt x="1099502" y="127000"/>
                  </a:lnTo>
                  <a:close/>
                </a:path>
                <a:path w="2432684" h="3543300">
                  <a:moveTo>
                    <a:pt x="1287614" y="39065"/>
                  </a:moveTo>
                  <a:lnTo>
                    <a:pt x="1287538" y="38100"/>
                  </a:lnTo>
                  <a:lnTo>
                    <a:pt x="1286395" y="38100"/>
                  </a:lnTo>
                  <a:lnTo>
                    <a:pt x="1287614" y="39065"/>
                  </a:lnTo>
                  <a:close/>
                </a:path>
                <a:path w="2432684" h="3543300">
                  <a:moveTo>
                    <a:pt x="1436751" y="184873"/>
                  </a:moveTo>
                  <a:lnTo>
                    <a:pt x="1436420" y="184746"/>
                  </a:lnTo>
                  <a:lnTo>
                    <a:pt x="1436751" y="185077"/>
                  </a:lnTo>
                  <a:lnTo>
                    <a:pt x="1436751" y="184873"/>
                  </a:lnTo>
                  <a:close/>
                </a:path>
                <a:path w="2432684" h="3543300">
                  <a:moveTo>
                    <a:pt x="1436789" y="176555"/>
                  </a:moveTo>
                  <a:lnTo>
                    <a:pt x="1436547" y="176784"/>
                  </a:lnTo>
                  <a:lnTo>
                    <a:pt x="1436789" y="176809"/>
                  </a:lnTo>
                  <a:lnTo>
                    <a:pt x="1436789" y="176555"/>
                  </a:lnTo>
                  <a:close/>
                </a:path>
                <a:path w="2432684" h="3543300">
                  <a:moveTo>
                    <a:pt x="1443177" y="3043199"/>
                  </a:moveTo>
                  <a:lnTo>
                    <a:pt x="1440954" y="3039199"/>
                  </a:lnTo>
                  <a:lnTo>
                    <a:pt x="1439824" y="3038792"/>
                  </a:lnTo>
                  <a:lnTo>
                    <a:pt x="1438338" y="3038830"/>
                  </a:lnTo>
                  <a:lnTo>
                    <a:pt x="1437246" y="3039300"/>
                  </a:lnTo>
                  <a:lnTo>
                    <a:pt x="1436230" y="3041434"/>
                  </a:lnTo>
                  <a:lnTo>
                    <a:pt x="1435862" y="3043148"/>
                  </a:lnTo>
                  <a:lnTo>
                    <a:pt x="1435531" y="3044228"/>
                  </a:lnTo>
                  <a:lnTo>
                    <a:pt x="1435798" y="3046234"/>
                  </a:lnTo>
                  <a:lnTo>
                    <a:pt x="1435811" y="3047606"/>
                  </a:lnTo>
                  <a:lnTo>
                    <a:pt x="1436433" y="3049524"/>
                  </a:lnTo>
                  <a:lnTo>
                    <a:pt x="1437271" y="3050387"/>
                  </a:lnTo>
                  <a:lnTo>
                    <a:pt x="1438630" y="3050552"/>
                  </a:lnTo>
                  <a:lnTo>
                    <a:pt x="1439659" y="3050032"/>
                  </a:lnTo>
                  <a:lnTo>
                    <a:pt x="1442910" y="3046526"/>
                  </a:lnTo>
                  <a:lnTo>
                    <a:pt x="1443177" y="3043199"/>
                  </a:lnTo>
                  <a:close/>
                </a:path>
                <a:path w="2432684" h="3543300">
                  <a:moveTo>
                    <a:pt x="1453222" y="198742"/>
                  </a:moveTo>
                  <a:lnTo>
                    <a:pt x="1453032" y="198374"/>
                  </a:lnTo>
                  <a:lnTo>
                    <a:pt x="1452816" y="198412"/>
                  </a:lnTo>
                  <a:lnTo>
                    <a:pt x="1453222" y="198742"/>
                  </a:lnTo>
                  <a:close/>
                </a:path>
                <a:path w="2432684" h="3543300">
                  <a:moveTo>
                    <a:pt x="1465745" y="3467100"/>
                  </a:moveTo>
                  <a:lnTo>
                    <a:pt x="1462836" y="3454400"/>
                  </a:lnTo>
                  <a:lnTo>
                    <a:pt x="1464348" y="3441700"/>
                  </a:lnTo>
                  <a:lnTo>
                    <a:pt x="1464056" y="3429000"/>
                  </a:lnTo>
                  <a:lnTo>
                    <a:pt x="1462747" y="3429000"/>
                  </a:lnTo>
                  <a:lnTo>
                    <a:pt x="1463116" y="3416300"/>
                  </a:lnTo>
                  <a:lnTo>
                    <a:pt x="1463471" y="3416300"/>
                  </a:lnTo>
                  <a:lnTo>
                    <a:pt x="1464043" y="3403600"/>
                  </a:lnTo>
                  <a:lnTo>
                    <a:pt x="1464017" y="3314700"/>
                  </a:lnTo>
                  <a:lnTo>
                    <a:pt x="1463903" y="3302000"/>
                  </a:lnTo>
                  <a:lnTo>
                    <a:pt x="1464195" y="3289300"/>
                  </a:lnTo>
                  <a:lnTo>
                    <a:pt x="1459585" y="3289300"/>
                  </a:lnTo>
                  <a:lnTo>
                    <a:pt x="1461604" y="3276600"/>
                  </a:lnTo>
                  <a:lnTo>
                    <a:pt x="1457909" y="3276600"/>
                  </a:lnTo>
                  <a:lnTo>
                    <a:pt x="1463624" y="3263900"/>
                  </a:lnTo>
                  <a:lnTo>
                    <a:pt x="1464259" y="3263900"/>
                  </a:lnTo>
                  <a:lnTo>
                    <a:pt x="1463751" y="3251200"/>
                  </a:lnTo>
                  <a:lnTo>
                    <a:pt x="1461770" y="3251200"/>
                  </a:lnTo>
                  <a:lnTo>
                    <a:pt x="1463205" y="3238500"/>
                  </a:lnTo>
                  <a:lnTo>
                    <a:pt x="1464221" y="3238500"/>
                  </a:lnTo>
                  <a:lnTo>
                    <a:pt x="1463675" y="3225800"/>
                  </a:lnTo>
                  <a:lnTo>
                    <a:pt x="1450784" y="3225800"/>
                  </a:lnTo>
                  <a:lnTo>
                    <a:pt x="1450149" y="3238500"/>
                  </a:lnTo>
                  <a:lnTo>
                    <a:pt x="1448739" y="3238500"/>
                  </a:lnTo>
                  <a:lnTo>
                    <a:pt x="1450403" y="3251200"/>
                  </a:lnTo>
                  <a:lnTo>
                    <a:pt x="1450962" y="3251200"/>
                  </a:lnTo>
                  <a:lnTo>
                    <a:pt x="1447368" y="3263900"/>
                  </a:lnTo>
                  <a:lnTo>
                    <a:pt x="1448866" y="3263900"/>
                  </a:lnTo>
                  <a:lnTo>
                    <a:pt x="1449324" y="3276600"/>
                  </a:lnTo>
                  <a:lnTo>
                    <a:pt x="1449946" y="3276600"/>
                  </a:lnTo>
                  <a:lnTo>
                    <a:pt x="1450060" y="3314700"/>
                  </a:lnTo>
                  <a:lnTo>
                    <a:pt x="1449895" y="3314700"/>
                  </a:lnTo>
                  <a:lnTo>
                    <a:pt x="1447850" y="3327400"/>
                  </a:lnTo>
                  <a:lnTo>
                    <a:pt x="1448231" y="3327400"/>
                  </a:lnTo>
                  <a:lnTo>
                    <a:pt x="1449882" y="3340100"/>
                  </a:lnTo>
                  <a:lnTo>
                    <a:pt x="1450136" y="3352800"/>
                  </a:lnTo>
                  <a:lnTo>
                    <a:pt x="1450936" y="3365500"/>
                  </a:lnTo>
                  <a:lnTo>
                    <a:pt x="1450098" y="3378200"/>
                  </a:lnTo>
                  <a:lnTo>
                    <a:pt x="1450086" y="3390900"/>
                  </a:lnTo>
                  <a:lnTo>
                    <a:pt x="1450365" y="3403600"/>
                  </a:lnTo>
                  <a:lnTo>
                    <a:pt x="1450416" y="3429000"/>
                  </a:lnTo>
                  <a:lnTo>
                    <a:pt x="1450149" y="3441700"/>
                  </a:lnTo>
                  <a:lnTo>
                    <a:pt x="1449959" y="3441700"/>
                  </a:lnTo>
                  <a:lnTo>
                    <a:pt x="1449641" y="3454400"/>
                  </a:lnTo>
                  <a:lnTo>
                    <a:pt x="1449374" y="3454400"/>
                  </a:lnTo>
                  <a:lnTo>
                    <a:pt x="1449578" y="3467100"/>
                  </a:lnTo>
                  <a:lnTo>
                    <a:pt x="1450238" y="3492500"/>
                  </a:lnTo>
                  <a:lnTo>
                    <a:pt x="1449590" y="3492500"/>
                  </a:lnTo>
                  <a:lnTo>
                    <a:pt x="1452168" y="3505200"/>
                  </a:lnTo>
                  <a:lnTo>
                    <a:pt x="1449984" y="3505200"/>
                  </a:lnTo>
                  <a:lnTo>
                    <a:pt x="1447965" y="3517900"/>
                  </a:lnTo>
                  <a:lnTo>
                    <a:pt x="1448460" y="3517900"/>
                  </a:lnTo>
                  <a:lnTo>
                    <a:pt x="1450873" y="3530600"/>
                  </a:lnTo>
                  <a:lnTo>
                    <a:pt x="1448523" y="3543287"/>
                  </a:lnTo>
                  <a:lnTo>
                    <a:pt x="1464106" y="3543287"/>
                  </a:lnTo>
                  <a:lnTo>
                    <a:pt x="1464094" y="3530600"/>
                  </a:lnTo>
                  <a:lnTo>
                    <a:pt x="1463954" y="3517900"/>
                  </a:lnTo>
                  <a:lnTo>
                    <a:pt x="1464170" y="3505200"/>
                  </a:lnTo>
                  <a:lnTo>
                    <a:pt x="1464246" y="3492500"/>
                  </a:lnTo>
                  <a:lnTo>
                    <a:pt x="1464119" y="3492500"/>
                  </a:lnTo>
                  <a:lnTo>
                    <a:pt x="1464398" y="3479800"/>
                  </a:lnTo>
                  <a:lnTo>
                    <a:pt x="1465656" y="3479800"/>
                  </a:lnTo>
                  <a:lnTo>
                    <a:pt x="1464221" y="3467100"/>
                  </a:lnTo>
                  <a:lnTo>
                    <a:pt x="1465745" y="3467100"/>
                  </a:lnTo>
                  <a:close/>
                </a:path>
                <a:path w="2432684" h="3543300">
                  <a:moveTo>
                    <a:pt x="1470139" y="2806814"/>
                  </a:moveTo>
                  <a:lnTo>
                    <a:pt x="1467954" y="2803283"/>
                  </a:lnTo>
                  <a:lnTo>
                    <a:pt x="1460715" y="2799892"/>
                  </a:lnTo>
                  <a:lnTo>
                    <a:pt x="1459179" y="2800489"/>
                  </a:lnTo>
                  <a:lnTo>
                    <a:pt x="1455826" y="2809824"/>
                  </a:lnTo>
                  <a:lnTo>
                    <a:pt x="1454886" y="2816466"/>
                  </a:lnTo>
                  <a:lnTo>
                    <a:pt x="1456359" y="2833547"/>
                  </a:lnTo>
                  <a:lnTo>
                    <a:pt x="1454302" y="2844647"/>
                  </a:lnTo>
                  <a:lnTo>
                    <a:pt x="1452905" y="2850578"/>
                  </a:lnTo>
                  <a:lnTo>
                    <a:pt x="1456143" y="2858744"/>
                  </a:lnTo>
                  <a:lnTo>
                    <a:pt x="1455229" y="2861335"/>
                  </a:lnTo>
                  <a:lnTo>
                    <a:pt x="1454365" y="2866225"/>
                  </a:lnTo>
                  <a:lnTo>
                    <a:pt x="1453146" y="2868841"/>
                  </a:lnTo>
                  <a:lnTo>
                    <a:pt x="1452994" y="2920784"/>
                  </a:lnTo>
                  <a:lnTo>
                    <a:pt x="1453807" y="2923311"/>
                  </a:lnTo>
                  <a:lnTo>
                    <a:pt x="1457159" y="2927019"/>
                  </a:lnTo>
                  <a:lnTo>
                    <a:pt x="1457223" y="2928721"/>
                  </a:lnTo>
                  <a:lnTo>
                    <a:pt x="1453070" y="2933166"/>
                  </a:lnTo>
                  <a:lnTo>
                    <a:pt x="1452905" y="2936735"/>
                  </a:lnTo>
                  <a:lnTo>
                    <a:pt x="1452930" y="2987510"/>
                  </a:lnTo>
                  <a:lnTo>
                    <a:pt x="1450098" y="2995752"/>
                  </a:lnTo>
                  <a:lnTo>
                    <a:pt x="1450213" y="3000679"/>
                  </a:lnTo>
                  <a:lnTo>
                    <a:pt x="1449997" y="3109976"/>
                  </a:lnTo>
                  <a:lnTo>
                    <a:pt x="1450987" y="3116757"/>
                  </a:lnTo>
                  <a:lnTo>
                    <a:pt x="1450568" y="3119805"/>
                  </a:lnTo>
                  <a:lnTo>
                    <a:pt x="1449743" y="3143377"/>
                  </a:lnTo>
                  <a:lnTo>
                    <a:pt x="1449946" y="3181553"/>
                  </a:lnTo>
                  <a:lnTo>
                    <a:pt x="1449260" y="3187001"/>
                  </a:lnTo>
                  <a:lnTo>
                    <a:pt x="1449641" y="3198634"/>
                  </a:lnTo>
                  <a:lnTo>
                    <a:pt x="1446657" y="3205403"/>
                  </a:lnTo>
                  <a:lnTo>
                    <a:pt x="1448308" y="3208744"/>
                  </a:lnTo>
                  <a:lnTo>
                    <a:pt x="1451470" y="3214217"/>
                  </a:lnTo>
                  <a:lnTo>
                    <a:pt x="1453464" y="3214916"/>
                  </a:lnTo>
                  <a:lnTo>
                    <a:pt x="1455851" y="3214992"/>
                  </a:lnTo>
                  <a:lnTo>
                    <a:pt x="1459928" y="3215157"/>
                  </a:lnTo>
                  <a:lnTo>
                    <a:pt x="1462455" y="3212427"/>
                  </a:lnTo>
                  <a:lnTo>
                    <a:pt x="1458036" y="3204730"/>
                  </a:lnTo>
                  <a:lnTo>
                    <a:pt x="1458150" y="3200692"/>
                  </a:lnTo>
                  <a:lnTo>
                    <a:pt x="1461173" y="3193732"/>
                  </a:lnTo>
                  <a:lnTo>
                    <a:pt x="1461490" y="3190938"/>
                  </a:lnTo>
                  <a:lnTo>
                    <a:pt x="1463751" y="3185731"/>
                  </a:lnTo>
                  <a:lnTo>
                    <a:pt x="1463484" y="3183267"/>
                  </a:lnTo>
                  <a:lnTo>
                    <a:pt x="1461071" y="3175520"/>
                  </a:lnTo>
                  <a:lnTo>
                    <a:pt x="1458379" y="3170364"/>
                  </a:lnTo>
                  <a:lnTo>
                    <a:pt x="1463802" y="3164992"/>
                  </a:lnTo>
                  <a:lnTo>
                    <a:pt x="1463687" y="3163786"/>
                  </a:lnTo>
                  <a:lnTo>
                    <a:pt x="1464538" y="3157931"/>
                  </a:lnTo>
                  <a:lnTo>
                    <a:pt x="1461579" y="3153245"/>
                  </a:lnTo>
                  <a:lnTo>
                    <a:pt x="1463116" y="3146717"/>
                  </a:lnTo>
                  <a:lnTo>
                    <a:pt x="1461566" y="3144799"/>
                  </a:lnTo>
                  <a:lnTo>
                    <a:pt x="1459865" y="3141357"/>
                  </a:lnTo>
                  <a:lnTo>
                    <a:pt x="1460055" y="3139757"/>
                  </a:lnTo>
                  <a:lnTo>
                    <a:pt x="1463167" y="3135490"/>
                  </a:lnTo>
                  <a:lnTo>
                    <a:pt x="1464106" y="3132531"/>
                  </a:lnTo>
                  <a:lnTo>
                    <a:pt x="1463763" y="3104705"/>
                  </a:lnTo>
                  <a:lnTo>
                    <a:pt x="1463040" y="3096526"/>
                  </a:lnTo>
                  <a:lnTo>
                    <a:pt x="1462265" y="3090888"/>
                  </a:lnTo>
                  <a:lnTo>
                    <a:pt x="1464449" y="3084919"/>
                  </a:lnTo>
                  <a:lnTo>
                    <a:pt x="1461579" y="3078581"/>
                  </a:lnTo>
                  <a:lnTo>
                    <a:pt x="1461985" y="3077400"/>
                  </a:lnTo>
                  <a:lnTo>
                    <a:pt x="1464995" y="3072053"/>
                  </a:lnTo>
                  <a:lnTo>
                    <a:pt x="1462646" y="3066427"/>
                  </a:lnTo>
                  <a:lnTo>
                    <a:pt x="1468183" y="3056725"/>
                  </a:lnTo>
                  <a:lnTo>
                    <a:pt x="1464030" y="3052381"/>
                  </a:lnTo>
                  <a:lnTo>
                    <a:pt x="1464195" y="3044355"/>
                  </a:lnTo>
                  <a:lnTo>
                    <a:pt x="1463827" y="3041129"/>
                  </a:lnTo>
                  <a:lnTo>
                    <a:pt x="1465097" y="3030232"/>
                  </a:lnTo>
                  <a:lnTo>
                    <a:pt x="1463763" y="3022536"/>
                  </a:lnTo>
                  <a:lnTo>
                    <a:pt x="1463992" y="3012617"/>
                  </a:lnTo>
                  <a:lnTo>
                    <a:pt x="1463636" y="3010116"/>
                  </a:lnTo>
                  <a:lnTo>
                    <a:pt x="1460792" y="3005023"/>
                  </a:lnTo>
                  <a:lnTo>
                    <a:pt x="1462087" y="3002483"/>
                  </a:lnTo>
                  <a:lnTo>
                    <a:pt x="1463941" y="2993021"/>
                  </a:lnTo>
                  <a:lnTo>
                    <a:pt x="1464462" y="2986684"/>
                  </a:lnTo>
                  <a:lnTo>
                    <a:pt x="1463789" y="2980385"/>
                  </a:lnTo>
                  <a:lnTo>
                    <a:pt x="1461376" y="2974162"/>
                  </a:lnTo>
                  <a:lnTo>
                    <a:pt x="1460601" y="2972765"/>
                  </a:lnTo>
                  <a:lnTo>
                    <a:pt x="1461071" y="2965818"/>
                  </a:lnTo>
                  <a:lnTo>
                    <a:pt x="1461795" y="2962694"/>
                  </a:lnTo>
                  <a:lnTo>
                    <a:pt x="1462024" y="2957588"/>
                  </a:lnTo>
                  <a:lnTo>
                    <a:pt x="1462557" y="2956052"/>
                  </a:lnTo>
                  <a:lnTo>
                    <a:pt x="1466151" y="2952115"/>
                  </a:lnTo>
                  <a:lnTo>
                    <a:pt x="1467218" y="2949321"/>
                  </a:lnTo>
                  <a:lnTo>
                    <a:pt x="1464513" y="2943822"/>
                  </a:lnTo>
                  <a:lnTo>
                    <a:pt x="1464297" y="2941663"/>
                  </a:lnTo>
                  <a:lnTo>
                    <a:pt x="1467231" y="2935554"/>
                  </a:lnTo>
                  <a:lnTo>
                    <a:pt x="1467167" y="2931325"/>
                  </a:lnTo>
                  <a:lnTo>
                    <a:pt x="1465910" y="2920974"/>
                  </a:lnTo>
                  <a:lnTo>
                    <a:pt x="1466977" y="2905683"/>
                  </a:lnTo>
                  <a:lnTo>
                    <a:pt x="1466684" y="2902928"/>
                  </a:lnTo>
                  <a:lnTo>
                    <a:pt x="1467015" y="2895930"/>
                  </a:lnTo>
                  <a:lnTo>
                    <a:pt x="1466126" y="2892133"/>
                  </a:lnTo>
                  <a:lnTo>
                    <a:pt x="1461503" y="2887611"/>
                  </a:lnTo>
                  <a:lnTo>
                    <a:pt x="1461300" y="2885567"/>
                  </a:lnTo>
                  <a:lnTo>
                    <a:pt x="1464868" y="2880715"/>
                  </a:lnTo>
                  <a:lnTo>
                    <a:pt x="1466088" y="2877972"/>
                  </a:lnTo>
                  <a:lnTo>
                    <a:pt x="1460474" y="2873616"/>
                  </a:lnTo>
                  <a:lnTo>
                    <a:pt x="1461401" y="2870403"/>
                  </a:lnTo>
                  <a:lnTo>
                    <a:pt x="1464792" y="2867825"/>
                  </a:lnTo>
                  <a:lnTo>
                    <a:pt x="1466507" y="2867075"/>
                  </a:lnTo>
                  <a:lnTo>
                    <a:pt x="1466735" y="2853474"/>
                  </a:lnTo>
                  <a:lnTo>
                    <a:pt x="1465783" y="2851988"/>
                  </a:lnTo>
                  <a:lnTo>
                    <a:pt x="1462481" y="2849422"/>
                  </a:lnTo>
                  <a:lnTo>
                    <a:pt x="1462582" y="2847644"/>
                  </a:lnTo>
                  <a:lnTo>
                    <a:pt x="1467027" y="2841879"/>
                  </a:lnTo>
                  <a:lnTo>
                    <a:pt x="1468031" y="2837472"/>
                  </a:lnTo>
                  <a:lnTo>
                    <a:pt x="1466278" y="2826740"/>
                  </a:lnTo>
                  <a:lnTo>
                    <a:pt x="1466227" y="2821165"/>
                  </a:lnTo>
                  <a:lnTo>
                    <a:pt x="1469428" y="2814853"/>
                  </a:lnTo>
                  <a:lnTo>
                    <a:pt x="1469364" y="2813354"/>
                  </a:lnTo>
                  <a:lnTo>
                    <a:pt x="1470139" y="2806814"/>
                  </a:lnTo>
                  <a:close/>
                </a:path>
                <a:path w="2432684" h="3543300">
                  <a:moveTo>
                    <a:pt x="1472387" y="215125"/>
                  </a:moveTo>
                  <a:lnTo>
                    <a:pt x="1472234" y="214795"/>
                  </a:lnTo>
                  <a:lnTo>
                    <a:pt x="1472006" y="214782"/>
                  </a:lnTo>
                  <a:lnTo>
                    <a:pt x="1472387" y="215125"/>
                  </a:lnTo>
                  <a:close/>
                </a:path>
                <a:path w="2432684" h="3543300">
                  <a:moveTo>
                    <a:pt x="1475079" y="217551"/>
                  </a:moveTo>
                  <a:lnTo>
                    <a:pt x="1474724" y="217563"/>
                  </a:lnTo>
                  <a:lnTo>
                    <a:pt x="1475079" y="217893"/>
                  </a:lnTo>
                  <a:lnTo>
                    <a:pt x="1475079" y="217551"/>
                  </a:lnTo>
                  <a:close/>
                </a:path>
                <a:path w="2432684" h="3543300">
                  <a:moveTo>
                    <a:pt x="1475422" y="2632646"/>
                  </a:moveTo>
                  <a:lnTo>
                    <a:pt x="1474914" y="2626779"/>
                  </a:lnTo>
                  <a:lnTo>
                    <a:pt x="1475181" y="2621457"/>
                  </a:lnTo>
                  <a:lnTo>
                    <a:pt x="1475257" y="2615450"/>
                  </a:lnTo>
                  <a:lnTo>
                    <a:pt x="1475041" y="2608669"/>
                  </a:lnTo>
                  <a:lnTo>
                    <a:pt x="1474089" y="2607564"/>
                  </a:lnTo>
                  <a:lnTo>
                    <a:pt x="1467942" y="2605367"/>
                  </a:lnTo>
                  <a:lnTo>
                    <a:pt x="1465592" y="2606027"/>
                  </a:lnTo>
                  <a:lnTo>
                    <a:pt x="1463789" y="2611361"/>
                  </a:lnTo>
                  <a:lnTo>
                    <a:pt x="1461719" y="2615222"/>
                  </a:lnTo>
                  <a:lnTo>
                    <a:pt x="1461046" y="2634094"/>
                  </a:lnTo>
                  <a:lnTo>
                    <a:pt x="1461287" y="2641587"/>
                  </a:lnTo>
                  <a:lnTo>
                    <a:pt x="1462354" y="2649042"/>
                  </a:lnTo>
                  <a:lnTo>
                    <a:pt x="1463078" y="2651976"/>
                  </a:lnTo>
                  <a:lnTo>
                    <a:pt x="1459064" y="2659723"/>
                  </a:lnTo>
                  <a:lnTo>
                    <a:pt x="1462328" y="2667431"/>
                  </a:lnTo>
                  <a:lnTo>
                    <a:pt x="1457629" y="2677541"/>
                  </a:lnTo>
                  <a:lnTo>
                    <a:pt x="1458849" y="2681440"/>
                  </a:lnTo>
                  <a:lnTo>
                    <a:pt x="1462265" y="2688171"/>
                  </a:lnTo>
                  <a:lnTo>
                    <a:pt x="1461985" y="2697251"/>
                  </a:lnTo>
                  <a:lnTo>
                    <a:pt x="1458061" y="2706141"/>
                  </a:lnTo>
                  <a:lnTo>
                    <a:pt x="1458544" y="2711970"/>
                  </a:lnTo>
                  <a:lnTo>
                    <a:pt x="1458582" y="2725115"/>
                  </a:lnTo>
                  <a:lnTo>
                    <a:pt x="1457744" y="2732608"/>
                  </a:lnTo>
                  <a:lnTo>
                    <a:pt x="1460855" y="2747213"/>
                  </a:lnTo>
                  <a:lnTo>
                    <a:pt x="1456791" y="2753677"/>
                  </a:lnTo>
                  <a:lnTo>
                    <a:pt x="1457261" y="2763545"/>
                  </a:lnTo>
                  <a:lnTo>
                    <a:pt x="1456702" y="2766110"/>
                  </a:lnTo>
                  <a:lnTo>
                    <a:pt x="1455991" y="2774162"/>
                  </a:lnTo>
                  <a:lnTo>
                    <a:pt x="1456550" y="2788183"/>
                  </a:lnTo>
                  <a:lnTo>
                    <a:pt x="1460627" y="2790101"/>
                  </a:lnTo>
                  <a:lnTo>
                    <a:pt x="1466545" y="2787954"/>
                  </a:lnTo>
                  <a:lnTo>
                    <a:pt x="1468437" y="2785935"/>
                  </a:lnTo>
                  <a:lnTo>
                    <a:pt x="1469631" y="2780576"/>
                  </a:lnTo>
                  <a:lnTo>
                    <a:pt x="1469821" y="2734957"/>
                  </a:lnTo>
                  <a:lnTo>
                    <a:pt x="1473174" y="2723464"/>
                  </a:lnTo>
                  <a:lnTo>
                    <a:pt x="1471637" y="2707284"/>
                  </a:lnTo>
                  <a:lnTo>
                    <a:pt x="1468818" y="2702941"/>
                  </a:lnTo>
                  <a:lnTo>
                    <a:pt x="1473314" y="2697403"/>
                  </a:lnTo>
                  <a:lnTo>
                    <a:pt x="1469009" y="2692806"/>
                  </a:lnTo>
                  <a:lnTo>
                    <a:pt x="1469339" y="2691307"/>
                  </a:lnTo>
                  <a:lnTo>
                    <a:pt x="1471599" y="2689009"/>
                  </a:lnTo>
                  <a:lnTo>
                    <a:pt x="1471841" y="2686964"/>
                  </a:lnTo>
                  <a:lnTo>
                    <a:pt x="1472577" y="2644673"/>
                  </a:lnTo>
                  <a:lnTo>
                    <a:pt x="1472031" y="2641193"/>
                  </a:lnTo>
                  <a:lnTo>
                    <a:pt x="1475422" y="2632646"/>
                  </a:lnTo>
                  <a:close/>
                </a:path>
                <a:path w="2432684" h="3543300">
                  <a:moveTo>
                    <a:pt x="1477835" y="2573832"/>
                  </a:moveTo>
                  <a:lnTo>
                    <a:pt x="1477784" y="2530005"/>
                  </a:lnTo>
                  <a:lnTo>
                    <a:pt x="1476019" y="2526741"/>
                  </a:lnTo>
                  <a:lnTo>
                    <a:pt x="1473288" y="2527782"/>
                  </a:lnTo>
                  <a:lnTo>
                    <a:pt x="1469466" y="2531580"/>
                  </a:lnTo>
                  <a:lnTo>
                    <a:pt x="1467650" y="2534069"/>
                  </a:lnTo>
                  <a:lnTo>
                    <a:pt x="1466392" y="2541841"/>
                  </a:lnTo>
                  <a:lnTo>
                    <a:pt x="1465427" y="2546261"/>
                  </a:lnTo>
                  <a:lnTo>
                    <a:pt x="1464437" y="2552941"/>
                  </a:lnTo>
                  <a:lnTo>
                    <a:pt x="1463814" y="2555532"/>
                  </a:lnTo>
                  <a:lnTo>
                    <a:pt x="1466875" y="2562910"/>
                  </a:lnTo>
                  <a:lnTo>
                    <a:pt x="1464881" y="2568067"/>
                  </a:lnTo>
                  <a:lnTo>
                    <a:pt x="1464056" y="2578379"/>
                  </a:lnTo>
                  <a:lnTo>
                    <a:pt x="1463281" y="2583218"/>
                  </a:lnTo>
                  <a:lnTo>
                    <a:pt x="1460957" y="2591663"/>
                  </a:lnTo>
                  <a:lnTo>
                    <a:pt x="1461668" y="2595295"/>
                  </a:lnTo>
                  <a:lnTo>
                    <a:pt x="1464792" y="2598851"/>
                  </a:lnTo>
                  <a:lnTo>
                    <a:pt x="1465745" y="2599080"/>
                  </a:lnTo>
                  <a:lnTo>
                    <a:pt x="1466494" y="2599486"/>
                  </a:lnTo>
                  <a:lnTo>
                    <a:pt x="1470863" y="2598801"/>
                  </a:lnTo>
                  <a:lnTo>
                    <a:pt x="1473682" y="2598051"/>
                  </a:lnTo>
                  <a:lnTo>
                    <a:pt x="1474673" y="2597188"/>
                  </a:lnTo>
                  <a:lnTo>
                    <a:pt x="1474838" y="2593467"/>
                  </a:lnTo>
                  <a:lnTo>
                    <a:pt x="1475193" y="2590203"/>
                  </a:lnTo>
                  <a:lnTo>
                    <a:pt x="1473847" y="2584386"/>
                  </a:lnTo>
                  <a:lnTo>
                    <a:pt x="1473466" y="2581910"/>
                  </a:lnTo>
                  <a:lnTo>
                    <a:pt x="1477391" y="2576893"/>
                  </a:lnTo>
                  <a:lnTo>
                    <a:pt x="1477835" y="2573832"/>
                  </a:lnTo>
                  <a:close/>
                </a:path>
                <a:path w="2432684" h="3543300">
                  <a:moveTo>
                    <a:pt x="1486065" y="1690268"/>
                  </a:moveTo>
                  <a:lnTo>
                    <a:pt x="1485544" y="1687423"/>
                  </a:lnTo>
                  <a:lnTo>
                    <a:pt x="1481480" y="1686128"/>
                  </a:lnTo>
                  <a:lnTo>
                    <a:pt x="1480896" y="1682915"/>
                  </a:lnTo>
                  <a:lnTo>
                    <a:pt x="1478991" y="1679790"/>
                  </a:lnTo>
                  <a:lnTo>
                    <a:pt x="1477772" y="1679448"/>
                  </a:lnTo>
                  <a:lnTo>
                    <a:pt x="1476362" y="1679663"/>
                  </a:lnTo>
                  <a:lnTo>
                    <a:pt x="1475308" y="1680489"/>
                  </a:lnTo>
                  <a:lnTo>
                    <a:pt x="1475117" y="1684172"/>
                  </a:lnTo>
                  <a:lnTo>
                    <a:pt x="1475193" y="1687322"/>
                  </a:lnTo>
                  <a:lnTo>
                    <a:pt x="1475193" y="1690471"/>
                  </a:lnTo>
                  <a:lnTo>
                    <a:pt x="1474825" y="1690471"/>
                  </a:lnTo>
                  <a:lnTo>
                    <a:pt x="1474825" y="1694078"/>
                  </a:lnTo>
                  <a:lnTo>
                    <a:pt x="1474698" y="1697697"/>
                  </a:lnTo>
                  <a:lnTo>
                    <a:pt x="1475003" y="1703590"/>
                  </a:lnTo>
                  <a:lnTo>
                    <a:pt x="1475892" y="1705698"/>
                  </a:lnTo>
                  <a:lnTo>
                    <a:pt x="1477797" y="1707184"/>
                  </a:lnTo>
                  <a:lnTo>
                    <a:pt x="1478559" y="1707845"/>
                  </a:lnTo>
                  <a:lnTo>
                    <a:pt x="1479232" y="1707832"/>
                  </a:lnTo>
                  <a:lnTo>
                    <a:pt x="1479664" y="1707349"/>
                  </a:lnTo>
                  <a:lnTo>
                    <a:pt x="1481455" y="1701533"/>
                  </a:lnTo>
                  <a:lnTo>
                    <a:pt x="1481048" y="1695361"/>
                  </a:lnTo>
                  <a:lnTo>
                    <a:pt x="1486065" y="1690268"/>
                  </a:lnTo>
                  <a:close/>
                </a:path>
                <a:path w="2432684" h="3543300">
                  <a:moveTo>
                    <a:pt x="1486420" y="1585391"/>
                  </a:moveTo>
                  <a:lnTo>
                    <a:pt x="1485595" y="1582750"/>
                  </a:lnTo>
                  <a:lnTo>
                    <a:pt x="1481086" y="1578584"/>
                  </a:lnTo>
                  <a:lnTo>
                    <a:pt x="1478483" y="1576705"/>
                  </a:lnTo>
                  <a:lnTo>
                    <a:pt x="1475714" y="1573657"/>
                  </a:lnTo>
                  <a:lnTo>
                    <a:pt x="1475752" y="1571599"/>
                  </a:lnTo>
                  <a:lnTo>
                    <a:pt x="1477200" y="1569123"/>
                  </a:lnTo>
                  <a:lnTo>
                    <a:pt x="1478635" y="1567789"/>
                  </a:lnTo>
                  <a:lnTo>
                    <a:pt x="1482775" y="1565071"/>
                  </a:lnTo>
                  <a:lnTo>
                    <a:pt x="1483652" y="1562569"/>
                  </a:lnTo>
                  <a:lnTo>
                    <a:pt x="1482305" y="1553959"/>
                  </a:lnTo>
                  <a:lnTo>
                    <a:pt x="1481734" y="1548282"/>
                  </a:lnTo>
                  <a:lnTo>
                    <a:pt x="1483906" y="1540471"/>
                  </a:lnTo>
                  <a:lnTo>
                    <a:pt x="1483106" y="1537855"/>
                  </a:lnTo>
                  <a:lnTo>
                    <a:pt x="1479804" y="1530210"/>
                  </a:lnTo>
                  <a:lnTo>
                    <a:pt x="1479321" y="1524584"/>
                  </a:lnTo>
                  <a:lnTo>
                    <a:pt x="1481315" y="1515389"/>
                  </a:lnTo>
                  <a:lnTo>
                    <a:pt x="1480667" y="1512303"/>
                  </a:lnTo>
                  <a:lnTo>
                    <a:pt x="1475359" y="1509483"/>
                  </a:lnTo>
                  <a:lnTo>
                    <a:pt x="1475143" y="1507363"/>
                  </a:lnTo>
                  <a:lnTo>
                    <a:pt x="1477073" y="1501787"/>
                  </a:lnTo>
                  <a:lnTo>
                    <a:pt x="1478826" y="1498079"/>
                  </a:lnTo>
                  <a:lnTo>
                    <a:pt x="1480896" y="1492491"/>
                  </a:lnTo>
                  <a:lnTo>
                    <a:pt x="1480794" y="1490065"/>
                  </a:lnTo>
                  <a:lnTo>
                    <a:pt x="1475486" y="1486954"/>
                  </a:lnTo>
                  <a:lnTo>
                    <a:pt x="1475117" y="1483588"/>
                  </a:lnTo>
                  <a:lnTo>
                    <a:pt x="1475117" y="1476921"/>
                  </a:lnTo>
                  <a:lnTo>
                    <a:pt x="1473898" y="1474825"/>
                  </a:lnTo>
                  <a:lnTo>
                    <a:pt x="1472450" y="1473695"/>
                  </a:lnTo>
                  <a:lnTo>
                    <a:pt x="1470456" y="1473796"/>
                  </a:lnTo>
                  <a:lnTo>
                    <a:pt x="1467027" y="1510017"/>
                  </a:lnTo>
                  <a:lnTo>
                    <a:pt x="1467497" y="1518831"/>
                  </a:lnTo>
                  <a:lnTo>
                    <a:pt x="1469339" y="1527581"/>
                  </a:lnTo>
                  <a:lnTo>
                    <a:pt x="1469745" y="1528838"/>
                  </a:lnTo>
                  <a:lnTo>
                    <a:pt x="1468983" y="1539113"/>
                  </a:lnTo>
                  <a:lnTo>
                    <a:pt x="1468831" y="1546593"/>
                  </a:lnTo>
                  <a:lnTo>
                    <a:pt x="1469707" y="1580616"/>
                  </a:lnTo>
                  <a:lnTo>
                    <a:pt x="1470304" y="1590141"/>
                  </a:lnTo>
                  <a:lnTo>
                    <a:pt x="1472057" y="1602244"/>
                  </a:lnTo>
                  <a:lnTo>
                    <a:pt x="1471726" y="1605038"/>
                  </a:lnTo>
                  <a:lnTo>
                    <a:pt x="1471460" y="1610017"/>
                  </a:lnTo>
                  <a:lnTo>
                    <a:pt x="1470355" y="1612430"/>
                  </a:lnTo>
                  <a:lnTo>
                    <a:pt x="1472641" y="1621345"/>
                  </a:lnTo>
                  <a:lnTo>
                    <a:pt x="1470431" y="1636115"/>
                  </a:lnTo>
                  <a:lnTo>
                    <a:pt x="1470456" y="1637563"/>
                  </a:lnTo>
                  <a:lnTo>
                    <a:pt x="1472450" y="1645577"/>
                  </a:lnTo>
                  <a:lnTo>
                    <a:pt x="1473504" y="1652270"/>
                  </a:lnTo>
                  <a:lnTo>
                    <a:pt x="1478584" y="1675028"/>
                  </a:lnTo>
                  <a:lnTo>
                    <a:pt x="1479092" y="1674698"/>
                  </a:lnTo>
                  <a:lnTo>
                    <a:pt x="1480273" y="1672793"/>
                  </a:lnTo>
                  <a:lnTo>
                    <a:pt x="1480896" y="1667002"/>
                  </a:lnTo>
                  <a:lnTo>
                    <a:pt x="1480731" y="1661909"/>
                  </a:lnTo>
                  <a:lnTo>
                    <a:pt x="1484960" y="1657261"/>
                  </a:lnTo>
                  <a:lnTo>
                    <a:pt x="1485290" y="1655953"/>
                  </a:lnTo>
                  <a:lnTo>
                    <a:pt x="1482877" y="1650339"/>
                  </a:lnTo>
                  <a:lnTo>
                    <a:pt x="1483423" y="1645640"/>
                  </a:lnTo>
                  <a:lnTo>
                    <a:pt x="1486128" y="1639849"/>
                  </a:lnTo>
                  <a:lnTo>
                    <a:pt x="1485353" y="1638236"/>
                  </a:lnTo>
                  <a:lnTo>
                    <a:pt x="1484655" y="1634248"/>
                  </a:lnTo>
                  <a:lnTo>
                    <a:pt x="1483791" y="1631581"/>
                  </a:lnTo>
                  <a:lnTo>
                    <a:pt x="1483385" y="1608493"/>
                  </a:lnTo>
                  <a:lnTo>
                    <a:pt x="1483969" y="1598320"/>
                  </a:lnTo>
                  <a:lnTo>
                    <a:pt x="1485734" y="1588198"/>
                  </a:lnTo>
                  <a:lnTo>
                    <a:pt x="1486420" y="1585391"/>
                  </a:lnTo>
                  <a:close/>
                </a:path>
                <a:path w="2432684" h="3543300">
                  <a:moveTo>
                    <a:pt x="1487551" y="2353665"/>
                  </a:moveTo>
                  <a:lnTo>
                    <a:pt x="1484960" y="2345702"/>
                  </a:lnTo>
                  <a:lnTo>
                    <a:pt x="1486623" y="2334158"/>
                  </a:lnTo>
                  <a:lnTo>
                    <a:pt x="1486027" y="2330005"/>
                  </a:lnTo>
                  <a:lnTo>
                    <a:pt x="1485709" y="2325357"/>
                  </a:lnTo>
                  <a:lnTo>
                    <a:pt x="1484706" y="2324506"/>
                  </a:lnTo>
                  <a:lnTo>
                    <a:pt x="1483283" y="2324214"/>
                  </a:lnTo>
                  <a:lnTo>
                    <a:pt x="1481582" y="2325027"/>
                  </a:lnTo>
                  <a:lnTo>
                    <a:pt x="1480820" y="2325586"/>
                  </a:lnTo>
                  <a:lnTo>
                    <a:pt x="1478876" y="2332126"/>
                  </a:lnTo>
                  <a:lnTo>
                    <a:pt x="1475740" y="2344585"/>
                  </a:lnTo>
                  <a:lnTo>
                    <a:pt x="1473771" y="2350732"/>
                  </a:lnTo>
                  <a:lnTo>
                    <a:pt x="1472234" y="2354783"/>
                  </a:lnTo>
                  <a:lnTo>
                    <a:pt x="1472869" y="2359723"/>
                  </a:lnTo>
                  <a:lnTo>
                    <a:pt x="1472831" y="2374493"/>
                  </a:lnTo>
                  <a:lnTo>
                    <a:pt x="1472476" y="2384704"/>
                  </a:lnTo>
                  <a:lnTo>
                    <a:pt x="1471726" y="2394889"/>
                  </a:lnTo>
                  <a:lnTo>
                    <a:pt x="1469898" y="2409545"/>
                  </a:lnTo>
                  <a:lnTo>
                    <a:pt x="1469478" y="2414219"/>
                  </a:lnTo>
                  <a:lnTo>
                    <a:pt x="1470698" y="2425090"/>
                  </a:lnTo>
                  <a:lnTo>
                    <a:pt x="1470990" y="2431478"/>
                  </a:lnTo>
                  <a:lnTo>
                    <a:pt x="1470647" y="2437841"/>
                  </a:lnTo>
                  <a:lnTo>
                    <a:pt x="1469072" y="2445461"/>
                  </a:lnTo>
                  <a:lnTo>
                    <a:pt x="1469986" y="2452865"/>
                  </a:lnTo>
                  <a:lnTo>
                    <a:pt x="1469542" y="2457361"/>
                  </a:lnTo>
                  <a:lnTo>
                    <a:pt x="1467269" y="2464422"/>
                  </a:lnTo>
                  <a:lnTo>
                    <a:pt x="1467319" y="2467076"/>
                  </a:lnTo>
                  <a:lnTo>
                    <a:pt x="1469402" y="2474303"/>
                  </a:lnTo>
                  <a:lnTo>
                    <a:pt x="1468653" y="2480995"/>
                  </a:lnTo>
                  <a:lnTo>
                    <a:pt x="1468475" y="2485453"/>
                  </a:lnTo>
                  <a:lnTo>
                    <a:pt x="1469478" y="2491257"/>
                  </a:lnTo>
                  <a:lnTo>
                    <a:pt x="1469047" y="2492667"/>
                  </a:lnTo>
                  <a:lnTo>
                    <a:pt x="1466621" y="2510218"/>
                  </a:lnTo>
                  <a:lnTo>
                    <a:pt x="1470063" y="2525712"/>
                  </a:lnTo>
                  <a:lnTo>
                    <a:pt x="1476311" y="2519832"/>
                  </a:lnTo>
                  <a:lnTo>
                    <a:pt x="1479918" y="2515463"/>
                  </a:lnTo>
                  <a:lnTo>
                    <a:pt x="1480426" y="2513419"/>
                  </a:lnTo>
                  <a:lnTo>
                    <a:pt x="1480743" y="2505786"/>
                  </a:lnTo>
                  <a:lnTo>
                    <a:pt x="1480654" y="2499855"/>
                  </a:lnTo>
                  <a:lnTo>
                    <a:pt x="1480794" y="2491079"/>
                  </a:lnTo>
                  <a:lnTo>
                    <a:pt x="1479867" y="2488666"/>
                  </a:lnTo>
                  <a:lnTo>
                    <a:pt x="1476641" y="2484920"/>
                  </a:lnTo>
                  <a:lnTo>
                    <a:pt x="1476730" y="2483002"/>
                  </a:lnTo>
                  <a:lnTo>
                    <a:pt x="1480375" y="2478532"/>
                  </a:lnTo>
                  <a:lnTo>
                    <a:pt x="1480756" y="2474849"/>
                  </a:lnTo>
                  <a:lnTo>
                    <a:pt x="1482712" y="2469350"/>
                  </a:lnTo>
                  <a:lnTo>
                    <a:pt x="1481658" y="2467864"/>
                  </a:lnTo>
                  <a:lnTo>
                    <a:pt x="1477733" y="2465286"/>
                  </a:lnTo>
                  <a:lnTo>
                    <a:pt x="1477454" y="2463431"/>
                  </a:lnTo>
                  <a:lnTo>
                    <a:pt x="1479435" y="2459939"/>
                  </a:lnTo>
                  <a:lnTo>
                    <a:pt x="1480312" y="2458859"/>
                  </a:lnTo>
                  <a:lnTo>
                    <a:pt x="1482356" y="2454821"/>
                  </a:lnTo>
                  <a:lnTo>
                    <a:pt x="1482178" y="2454135"/>
                  </a:lnTo>
                  <a:lnTo>
                    <a:pt x="1478610" y="2451049"/>
                  </a:lnTo>
                  <a:lnTo>
                    <a:pt x="1477403" y="2450350"/>
                  </a:lnTo>
                  <a:lnTo>
                    <a:pt x="1474927" y="2447810"/>
                  </a:lnTo>
                  <a:lnTo>
                    <a:pt x="1475676" y="2444483"/>
                  </a:lnTo>
                  <a:lnTo>
                    <a:pt x="1481874" y="2443251"/>
                  </a:lnTo>
                  <a:lnTo>
                    <a:pt x="1483156" y="2441295"/>
                  </a:lnTo>
                  <a:lnTo>
                    <a:pt x="1483601" y="2404846"/>
                  </a:lnTo>
                  <a:lnTo>
                    <a:pt x="1483258" y="2401976"/>
                  </a:lnTo>
                  <a:lnTo>
                    <a:pt x="1480629" y="2395766"/>
                  </a:lnTo>
                  <a:lnTo>
                    <a:pt x="1480820" y="2392375"/>
                  </a:lnTo>
                  <a:lnTo>
                    <a:pt x="1486585" y="2384933"/>
                  </a:lnTo>
                  <a:lnTo>
                    <a:pt x="1486712" y="2380043"/>
                  </a:lnTo>
                  <a:lnTo>
                    <a:pt x="1486115" y="2373211"/>
                  </a:lnTo>
                  <a:lnTo>
                    <a:pt x="1485646" y="2371394"/>
                  </a:lnTo>
                  <a:lnTo>
                    <a:pt x="1483893" y="2367013"/>
                  </a:lnTo>
                  <a:lnTo>
                    <a:pt x="1484071" y="2364473"/>
                  </a:lnTo>
                  <a:lnTo>
                    <a:pt x="1486408" y="2357882"/>
                  </a:lnTo>
                  <a:lnTo>
                    <a:pt x="1487551" y="2353665"/>
                  </a:lnTo>
                  <a:close/>
                </a:path>
                <a:path w="2432684" h="3543300">
                  <a:moveTo>
                    <a:pt x="1488757" y="1253934"/>
                  </a:moveTo>
                  <a:lnTo>
                    <a:pt x="1488579" y="1252016"/>
                  </a:lnTo>
                  <a:lnTo>
                    <a:pt x="1488617" y="1250670"/>
                  </a:lnTo>
                  <a:lnTo>
                    <a:pt x="1488071" y="1248664"/>
                  </a:lnTo>
                  <a:lnTo>
                    <a:pt x="1487170" y="1247470"/>
                  </a:lnTo>
                  <a:lnTo>
                    <a:pt x="1485646" y="1247762"/>
                  </a:lnTo>
                  <a:lnTo>
                    <a:pt x="1483995" y="1248257"/>
                  </a:lnTo>
                  <a:lnTo>
                    <a:pt x="1482318" y="1251978"/>
                  </a:lnTo>
                  <a:lnTo>
                    <a:pt x="1482229" y="1255077"/>
                  </a:lnTo>
                  <a:lnTo>
                    <a:pt x="1483614" y="1258658"/>
                  </a:lnTo>
                  <a:lnTo>
                    <a:pt x="1484579" y="1259306"/>
                  </a:lnTo>
                  <a:lnTo>
                    <a:pt x="1485950" y="1259357"/>
                  </a:lnTo>
                  <a:lnTo>
                    <a:pt x="1487081" y="1258862"/>
                  </a:lnTo>
                  <a:lnTo>
                    <a:pt x="1488071" y="1256753"/>
                  </a:lnTo>
                  <a:lnTo>
                    <a:pt x="1488427" y="1255052"/>
                  </a:lnTo>
                  <a:lnTo>
                    <a:pt x="1488757" y="1253934"/>
                  </a:lnTo>
                  <a:close/>
                </a:path>
                <a:path w="2432684" h="3543300">
                  <a:moveTo>
                    <a:pt x="1492161" y="956538"/>
                  </a:moveTo>
                  <a:lnTo>
                    <a:pt x="1488452" y="951420"/>
                  </a:lnTo>
                  <a:lnTo>
                    <a:pt x="1487449" y="951230"/>
                  </a:lnTo>
                  <a:lnTo>
                    <a:pt x="1486522" y="950988"/>
                  </a:lnTo>
                  <a:lnTo>
                    <a:pt x="1486027" y="951674"/>
                  </a:lnTo>
                  <a:lnTo>
                    <a:pt x="1485633" y="953808"/>
                  </a:lnTo>
                  <a:lnTo>
                    <a:pt x="1485417" y="955573"/>
                  </a:lnTo>
                  <a:lnTo>
                    <a:pt x="1485087" y="957719"/>
                  </a:lnTo>
                  <a:lnTo>
                    <a:pt x="1485836" y="962596"/>
                  </a:lnTo>
                  <a:lnTo>
                    <a:pt x="1486344" y="965415"/>
                  </a:lnTo>
                  <a:lnTo>
                    <a:pt x="1486877" y="965644"/>
                  </a:lnTo>
                  <a:lnTo>
                    <a:pt x="1487627" y="965708"/>
                  </a:lnTo>
                  <a:lnTo>
                    <a:pt x="1488274" y="965708"/>
                  </a:lnTo>
                  <a:lnTo>
                    <a:pt x="1492034" y="961072"/>
                  </a:lnTo>
                  <a:lnTo>
                    <a:pt x="1492161" y="956538"/>
                  </a:lnTo>
                  <a:close/>
                </a:path>
                <a:path w="2432684" h="3543300">
                  <a:moveTo>
                    <a:pt x="1492846" y="896493"/>
                  </a:moveTo>
                  <a:lnTo>
                    <a:pt x="1492631" y="892098"/>
                  </a:lnTo>
                  <a:lnTo>
                    <a:pt x="1488490" y="888441"/>
                  </a:lnTo>
                  <a:lnTo>
                    <a:pt x="1486382" y="889165"/>
                  </a:lnTo>
                  <a:lnTo>
                    <a:pt x="1485887" y="891578"/>
                  </a:lnTo>
                  <a:lnTo>
                    <a:pt x="1485328" y="894626"/>
                  </a:lnTo>
                  <a:lnTo>
                    <a:pt x="1485658" y="895946"/>
                  </a:lnTo>
                  <a:lnTo>
                    <a:pt x="1486027" y="897636"/>
                  </a:lnTo>
                  <a:lnTo>
                    <a:pt x="1486598" y="899718"/>
                  </a:lnTo>
                  <a:lnTo>
                    <a:pt x="1487030" y="900366"/>
                  </a:lnTo>
                  <a:lnTo>
                    <a:pt x="1488097" y="900239"/>
                  </a:lnTo>
                  <a:lnTo>
                    <a:pt x="1489176" y="900163"/>
                  </a:lnTo>
                  <a:lnTo>
                    <a:pt x="1492846" y="896493"/>
                  </a:lnTo>
                  <a:close/>
                </a:path>
                <a:path w="2432684" h="3543300">
                  <a:moveTo>
                    <a:pt x="1495996" y="812469"/>
                  </a:moveTo>
                  <a:lnTo>
                    <a:pt x="1495501" y="808888"/>
                  </a:lnTo>
                  <a:lnTo>
                    <a:pt x="1492021" y="806246"/>
                  </a:lnTo>
                  <a:lnTo>
                    <a:pt x="1489964" y="806716"/>
                  </a:lnTo>
                  <a:lnTo>
                    <a:pt x="1489417" y="808532"/>
                  </a:lnTo>
                  <a:lnTo>
                    <a:pt x="1489240" y="809371"/>
                  </a:lnTo>
                  <a:lnTo>
                    <a:pt x="1488960" y="810412"/>
                  </a:lnTo>
                  <a:lnTo>
                    <a:pt x="1489125" y="811491"/>
                  </a:lnTo>
                  <a:lnTo>
                    <a:pt x="1489151" y="812838"/>
                  </a:lnTo>
                  <a:lnTo>
                    <a:pt x="1489887" y="814679"/>
                  </a:lnTo>
                  <a:lnTo>
                    <a:pt x="1490865" y="815276"/>
                  </a:lnTo>
                  <a:lnTo>
                    <a:pt x="1492338" y="815555"/>
                  </a:lnTo>
                  <a:lnTo>
                    <a:pt x="1493443" y="815340"/>
                  </a:lnTo>
                  <a:lnTo>
                    <a:pt x="1495996" y="812469"/>
                  </a:lnTo>
                  <a:close/>
                </a:path>
                <a:path w="2432684" h="3543300">
                  <a:moveTo>
                    <a:pt x="1513344" y="240322"/>
                  </a:moveTo>
                  <a:lnTo>
                    <a:pt x="1513052" y="239788"/>
                  </a:lnTo>
                  <a:lnTo>
                    <a:pt x="1507921" y="234861"/>
                  </a:lnTo>
                  <a:lnTo>
                    <a:pt x="1503133" y="230174"/>
                  </a:lnTo>
                  <a:lnTo>
                    <a:pt x="1494904" y="222605"/>
                  </a:lnTo>
                  <a:lnTo>
                    <a:pt x="1491348" y="219811"/>
                  </a:lnTo>
                  <a:lnTo>
                    <a:pt x="1488630" y="217411"/>
                  </a:lnTo>
                  <a:lnTo>
                    <a:pt x="1485252" y="214452"/>
                  </a:lnTo>
                  <a:lnTo>
                    <a:pt x="1482750" y="211810"/>
                  </a:lnTo>
                  <a:lnTo>
                    <a:pt x="1479943" y="209562"/>
                  </a:lnTo>
                  <a:lnTo>
                    <a:pt x="1448028" y="182511"/>
                  </a:lnTo>
                  <a:lnTo>
                    <a:pt x="1446174" y="180581"/>
                  </a:lnTo>
                  <a:lnTo>
                    <a:pt x="1444040" y="178752"/>
                  </a:lnTo>
                  <a:lnTo>
                    <a:pt x="1440878" y="176974"/>
                  </a:lnTo>
                  <a:lnTo>
                    <a:pt x="1440319" y="176669"/>
                  </a:lnTo>
                  <a:lnTo>
                    <a:pt x="1438300" y="176974"/>
                  </a:lnTo>
                  <a:lnTo>
                    <a:pt x="1436789" y="176809"/>
                  </a:lnTo>
                  <a:lnTo>
                    <a:pt x="1436751" y="184873"/>
                  </a:lnTo>
                  <a:lnTo>
                    <a:pt x="1445996" y="188480"/>
                  </a:lnTo>
                  <a:lnTo>
                    <a:pt x="1448841" y="190830"/>
                  </a:lnTo>
                  <a:lnTo>
                    <a:pt x="1453032" y="198374"/>
                  </a:lnTo>
                  <a:lnTo>
                    <a:pt x="1455191" y="198005"/>
                  </a:lnTo>
                  <a:lnTo>
                    <a:pt x="1457782" y="198221"/>
                  </a:lnTo>
                  <a:lnTo>
                    <a:pt x="1462303" y="204660"/>
                  </a:lnTo>
                  <a:lnTo>
                    <a:pt x="1466862" y="207721"/>
                  </a:lnTo>
                  <a:lnTo>
                    <a:pt x="1471561" y="212458"/>
                  </a:lnTo>
                  <a:lnTo>
                    <a:pt x="1471828" y="213918"/>
                  </a:lnTo>
                  <a:lnTo>
                    <a:pt x="1472234" y="214795"/>
                  </a:lnTo>
                  <a:lnTo>
                    <a:pt x="1473962" y="214909"/>
                  </a:lnTo>
                  <a:lnTo>
                    <a:pt x="1475066" y="215861"/>
                  </a:lnTo>
                  <a:lnTo>
                    <a:pt x="1475079" y="217551"/>
                  </a:lnTo>
                  <a:lnTo>
                    <a:pt x="1477619" y="217411"/>
                  </a:lnTo>
                  <a:lnTo>
                    <a:pt x="1480045" y="218554"/>
                  </a:lnTo>
                  <a:lnTo>
                    <a:pt x="1484503" y="222465"/>
                  </a:lnTo>
                  <a:lnTo>
                    <a:pt x="1486839" y="224612"/>
                  </a:lnTo>
                  <a:lnTo>
                    <a:pt x="1489011" y="226910"/>
                  </a:lnTo>
                  <a:lnTo>
                    <a:pt x="1493951" y="231508"/>
                  </a:lnTo>
                  <a:lnTo>
                    <a:pt x="1499311" y="235572"/>
                  </a:lnTo>
                  <a:lnTo>
                    <a:pt x="1504823" y="239433"/>
                  </a:lnTo>
                  <a:lnTo>
                    <a:pt x="1510245" y="243420"/>
                  </a:lnTo>
                  <a:lnTo>
                    <a:pt x="1510665" y="243776"/>
                  </a:lnTo>
                  <a:lnTo>
                    <a:pt x="1512023" y="243547"/>
                  </a:lnTo>
                  <a:lnTo>
                    <a:pt x="1513014" y="242570"/>
                  </a:lnTo>
                  <a:lnTo>
                    <a:pt x="1513154" y="241528"/>
                  </a:lnTo>
                  <a:lnTo>
                    <a:pt x="1513344" y="240322"/>
                  </a:lnTo>
                  <a:close/>
                </a:path>
                <a:path w="2432684" h="3543300">
                  <a:moveTo>
                    <a:pt x="1575549" y="294665"/>
                  </a:moveTo>
                  <a:lnTo>
                    <a:pt x="1572768" y="289052"/>
                  </a:lnTo>
                  <a:lnTo>
                    <a:pt x="1568526" y="285559"/>
                  </a:lnTo>
                  <a:lnTo>
                    <a:pt x="1556473" y="276199"/>
                  </a:lnTo>
                  <a:lnTo>
                    <a:pt x="1548866" y="269963"/>
                  </a:lnTo>
                  <a:lnTo>
                    <a:pt x="1541411" y="263563"/>
                  </a:lnTo>
                  <a:lnTo>
                    <a:pt x="1529664" y="253022"/>
                  </a:lnTo>
                  <a:lnTo>
                    <a:pt x="1524736" y="249897"/>
                  </a:lnTo>
                  <a:lnTo>
                    <a:pt x="1519034" y="246761"/>
                  </a:lnTo>
                  <a:lnTo>
                    <a:pt x="1517726" y="247180"/>
                  </a:lnTo>
                  <a:lnTo>
                    <a:pt x="1516697" y="248196"/>
                  </a:lnTo>
                  <a:lnTo>
                    <a:pt x="1516329" y="249605"/>
                  </a:lnTo>
                  <a:lnTo>
                    <a:pt x="1518627" y="252476"/>
                  </a:lnTo>
                  <a:lnTo>
                    <a:pt x="1520494" y="255193"/>
                  </a:lnTo>
                  <a:lnTo>
                    <a:pt x="1522996" y="257022"/>
                  </a:lnTo>
                  <a:lnTo>
                    <a:pt x="1532966" y="264668"/>
                  </a:lnTo>
                  <a:lnTo>
                    <a:pt x="1542643" y="272656"/>
                  </a:lnTo>
                  <a:lnTo>
                    <a:pt x="1564665" y="291795"/>
                  </a:lnTo>
                  <a:lnTo>
                    <a:pt x="1571917" y="297053"/>
                  </a:lnTo>
                  <a:lnTo>
                    <a:pt x="1572958" y="296964"/>
                  </a:lnTo>
                  <a:lnTo>
                    <a:pt x="1573834" y="297129"/>
                  </a:lnTo>
                  <a:lnTo>
                    <a:pt x="1574190" y="296913"/>
                  </a:lnTo>
                  <a:lnTo>
                    <a:pt x="1574761" y="296760"/>
                  </a:lnTo>
                  <a:lnTo>
                    <a:pt x="1575549" y="294665"/>
                  </a:lnTo>
                  <a:close/>
                </a:path>
                <a:path w="2432684" h="3543300">
                  <a:moveTo>
                    <a:pt x="1589874" y="307581"/>
                  </a:moveTo>
                  <a:lnTo>
                    <a:pt x="1587258" y="303987"/>
                  </a:lnTo>
                  <a:lnTo>
                    <a:pt x="1584604" y="301091"/>
                  </a:lnTo>
                  <a:lnTo>
                    <a:pt x="1580210" y="300291"/>
                  </a:lnTo>
                  <a:lnTo>
                    <a:pt x="1579740" y="300875"/>
                  </a:lnTo>
                  <a:lnTo>
                    <a:pt x="1579384" y="301612"/>
                  </a:lnTo>
                  <a:lnTo>
                    <a:pt x="1579283" y="302183"/>
                  </a:lnTo>
                  <a:lnTo>
                    <a:pt x="1581200" y="305549"/>
                  </a:lnTo>
                  <a:lnTo>
                    <a:pt x="1584286" y="307365"/>
                  </a:lnTo>
                  <a:lnTo>
                    <a:pt x="1586661" y="310273"/>
                  </a:lnTo>
                  <a:lnTo>
                    <a:pt x="1587334" y="310108"/>
                  </a:lnTo>
                  <a:lnTo>
                    <a:pt x="1587779" y="310134"/>
                  </a:lnTo>
                  <a:lnTo>
                    <a:pt x="1588135" y="309930"/>
                  </a:lnTo>
                  <a:lnTo>
                    <a:pt x="1588681" y="309829"/>
                  </a:lnTo>
                  <a:lnTo>
                    <a:pt x="1589189" y="308775"/>
                  </a:lnTo>
                  <a:lnTo>
                    <a:pt x="1589874" y="307581"/>
                  </a:lnTo>
                  <a:close/>
                </a:path>
                <a:path w="2432684" h="3543300">
                  <a:moveTo>
                    <a:pt x="1601381" y="314820"/>
                  </a:moveTo>
                  <a:lnTo>
                    <a:pt x="1599133" y="312826"/>
                  </a:lnTo>
                  <a:lnTo>
                    <a:pt x="1595475" y="311378"/>
                  </a:lnTo>
                  <a:lnTo>
                    <a:pt x="1594281" y="311912"/>
                  </a:lnTo>
                  <a:lnTo>
                    <a:pt x="1593265" y="313016"/>
                  </a:lnTo>
                  <a:lnTo>
                    <a:pt x="1592897" y="314198"/>
                  </a:lnTo>
                  <a:lnTo>
                    <a:pt x="1594180" y="317385"/>
                  </a:lnTo>
                  <a:lnTo>
                    <a:pt x="1595856" y="319455"/>
                  </a:lnTo>
                  <a:lnTo>
                    <a:pt x="1598980" y="320598"/>
                  </a:lnTo>
                  <a:lnTo>
                    <a:pt x="1599666" y="320814"/>
                  </a:lnTo>
                  <a:lnTo>
                    <a:pt x="1600415" y="320014"/>
                  </a:lnTo>
                  <a:lnTo>
                    <a:pt x="1600822" y="319227"/>
                  </a:lnTo>
                  <a:lnTo>
                    <a:pt x="1601317" y="318477"/>
                  </a:lnTo>
                  <a:lnTo>
                    <a:pt x="1601381" y="314820"/>
                  </a:lnTo>
                  <a:close/>
                </a:path>
                <a:path w="2432684" h="3543300">
                  <a:moveTo>
                    <a:pt x="1620189" y="333336"/>
                  </a:moveTo>
                  <a:lnTo>
                    <a:pt x="1620177" y="332867"/>
                  </a:lnTo>
                  <a:lnTo>
                    <a:pt x="1618424" y="329133"/>
                  </a:lnTo>
                  <a:lnTo>
                    <a:pt x="1615770" y="326783"/>
                  </a:lnTo>
                  <a:lnTo>
                    <a:pt x="1611630" y="325069"/>
                  </a:lnTo>
                  <a:lnTo>
                    <a:pt x="1610309" y="325996"/>
                  </a:lnTo>
                  <a:lnTo>
                    <a:pt x="1609445" y="326263"/>
                  </a:lnTo>
                  <a:lnTo>
                    <a:pt x="1609331" y="327240"/>
                  </a:lnTo>
                  <a:lnTo>
                    <a:pt x="1609102" y="327761"/>
                  </a:lnTo>
                  <a:lnTo>
                    <a:pt x="1611007" y="331863"/>
                  </a:lnTo>
                  <a:lnTo>
                    <a:pt x="1613687" y="334683"/>
                  </a:lnTo>
                  <a:lnTo>
                    <a:pt x="1618284" y="336118"/>
                  </a:lnTo>
                  <a:lnTo>
                    <a:pt x="1620126" y="334797"/>
                  </a:lnTo>
                  <a:lnTo>
                    <a:pt x="1620189" y="333336"/>
                  </a:lnTo>
                  <a:close/>
                </a:path>
                <a:path w="2432684" h="3543300">
                  <a:moveTo>
                    <a:pt x="2432532" y="1155700"/>
                  </a:moveTo>
                  <a:lnTo>
                    <a:pt x="2426563" y="1143000"/>
                  </a:lnTo>
                  <a:lnTo>
                    <a:pt x="2416149" y="1143000"/>
                  </a:lnTo>
                  <a:lnTo>
                    <a:pt x="2416149" y="1155700"/>
                  </a:lnTo>
                  <a:lnTo>
                    <a:pt x="2412695" y="1155700"/>
                  </a:lnTo>
                  <a:lnTo>
                    <a:pt x="2413304" y="1143000"/>
                  </a:lnTo>
                  <a:lnTo>
                    <a:pt x="2414968" y="1143000"/>
                  </a:lnTo>
                  <a:lnTo>
                    <a:pt x="2416149" y="1155700"/>
                  </a:lnTo>
                  <a:lnTo>
                    <a:pt x="2416149" y="1143000"/>
                  </a:lnTo>
                  <a:lnTo>
                    <a:pt x="2415921" y="1143000"/>
                  </a:lnTo>
                  <a:lnTo>
                    <a:pt x="2408390" y="1130300"/>
                  </a:lnTo>
                  <a:lnTo>
                    <a:pt x="2400947" y="1130300"/>
                  </a:lnTo>
                  <a:lnTo>
                    <a:pt x="2395994" y="1121752"/>
                  </a:lnTo>
                  <a:lnTo>
                    <a:pt x="2395994" y="1130300"/>
                  </a:lnTo>
                  <a:lnTo>
                    <a:pt x="2395893" y="1141539"/>
                  </a:lnTo>
                  <a:lnTo>
                    <a:pt x="2393734" y="1130300"/>
                  </a:lnTo>
                  <a:lnTo>
                    <a:pt x="2395994" y="1130300"/>
                  </a:lnTo>
                  <a:lnTo>
                    <a:pt x="2395994" y="1121752"/>
                  </a:lnTo>
                  <a:lnTo>
                    <a:pt x="2393594" y="1117600"/>
                  </a:lnTo>
                  <a:lnTo>
                    <a:pt x="2388578" y="1117600"/>
                  </a:lnTo>
                  <a:lnTo>
                    <a:pt x="2378875" y="1104900"/>
                  </a:lnTo>
                  <a:lnTo>
                    <a:pt x="2367711" y="1104900"/>
                  </a:lnTo>
                  <a:lnTo>
                    <a:pt x="2368613" y="1114577"/>
                  </a:lnTo>
                  <a:lnTo>
                    <a:pt x="2366454" y="1104900"/>
                  </a:lnTo>
                  <a:lnTo>
                    <a:pt x="2365997" y="1104900"/>
                  </a:lnTo>
                  <a:lnTo>
                    <a:pt x="2358453" y="1090168"/>
                  </a:lnTo>
                  <a:lnTo>
                    <a:pt x="2358453" y="1104900"/>
                  </a:lnTo>
                  <a:lnTo>
                    <a:pt x="2351748" y="1104900"/>
                  </a:lnTo>
                  <a:lnTo>
                    <a:pt x="2349360" y="1092200"/>
                  </a:lnTo>
                  <a:lnTo>
                    <a:pt x="2355735" y="1092200"/>
                  </a:lnTo>
                  <a:lnTo>
                    <a:pt x="2358453" y="1104900"/>
                  </a:lnTo>
                  <a:lnTo>
                    <a:pt x="2358453" y="1090168"/>
                  </a:lnTo>
                  <a:lnTo>
                    <a:pt x="2352992" y="1079500"/>
                  </a:lnTo>
                  <a:lnTo>
                    <a:pt x="2334158" y="1066800"/>
                  </a:lnTo>
                  <a:lnTo>
                    <a:pt x="2330970" y="1062532"/>
                  </a:lnTo>
                  <a:lnTo>
                    <a:pt x="2330970" y="1079500"/>
                  </a:lnTo>
                  <a:lnTo>
                    <a:pt x="2328659" y="1079500"/>
                  </a:lnTo>
                  <a:lnTo>
                    <a:pt x="2328405" y="1066800"/>
                  </a:lnTo>
                  <a:lnTo>
                    <a:pt x="2330831" y="1066800"/>
                  </a:lnTo>
                  <a:lnTo>
                    <a:pt x="2330970" y="1079500"/>
                  </a:lnTo>
                  <a:lnTo>
                    <a:pt x="2330970" y="1062532"/>
                  </a:lnTo>
                  <a:lnTo>
                    <a:pt x="2324697" y="1054100"/>
                  </a:lnTo>
                  <a:lnTo>
                    <a:pt x="2322804" y="1054100"/>
                  </a:lnTo>
                  <a:lnTo>
                    <a:pt x="2322804" y="1066800"/>
                  </a:lnTo>
                  <a:lnTo>
                    <a:pt x="2314283" y="1066800"/>
                  </a:lnTo>
                  <a:lnTo>
                    <a:pt x="2309469" y="1054100"/>
                  </a:lnTo>
                  <a:lnTo>
                    <a:pt x="2318562" y="1054100"/>
                  </a:lnTo>
                  <a:lnTo>
                    <a:pt x="2322804" y="1066800"/>
                  </a:lnTo>
                  <a:lnTo>
                    <a:pt x="2322804" y="1054100"/>
                  </a:lnTo>
                  <a:lnTo>
                    <a:pt x="2319515" y="1054100"/>
                  </a:lnTo>
                  <a:lnTo>
                    <a:pt x="2314498" y="1041400"/>
                  </a:lnTo>
                  <a:lnTo>
                    <a:pt x="2304440" y="1041400"/>
                  </a:lnTo>
                  <a:lnTo>
                    <a:pt x="2304440" y="1054100"/>
                  </a:lnTo>
                  <a:lnTo>
                    <a:pt x="2304173" y="1054100"/>
                  </a:lnTo>
                  <a:lnTo>
                    <a:pt x="2304046" y="1047750"/>
                  </a:lnTo>
                  <a:lnTo>
                    <a:pt x="2304440" y="1054100"/>
                  </a:lnTo>
                  <a:lnTo>
                    <a:pt x="2304440" y="1041400"/>
                  </a:lnTo>
                  <a:lnTo>
                    <a:pt x="2303907" y="1041400"/>
                  </a:lnTo>
                  <a:lnTo>
                    <a:pt x="2303716" y="1041400"/>
                  </a:lnTo>
                  <a:lnTo>
                    <a:pt x="2299233" y="1028700"/>
                  </a:lnTo>
                  <a:lnTo>
                    <a:pt x="2293137" y="1028700"/>
                  </a:lnTo>
                  <a:lnTo>
                    <a:pt x="2292654" y="1027633"/>
                  </a:lnTo>
                  <a:lnTo>
                    <a:pt x="2292654" y="1041400"/>
                  </a:lnTo>
                  <a:lnTo>
                    <a:pt x="2290330" y="1041400"/>
                  </a:lnTo>
                  <a:lnTo>
                    <a:pt x="2289975" y="1028700"/>
                  </a:lnTo>
                  <a:lnTo>
                    <a:pt x="2292502" y="1028700"/>
                  </a:lnTo>
                  <a:lnTo>
                    <a:pt x="2292654" y="1041400"/>
                  </a:lnTo>
                  <a:lnTo>
                    <a:pt x="2292654" y="1027633"/>
                  </a:lnTo>
                  <a:lnTo>
                    <a:pt x="2287397" y="1016000"/>
                  </a:lnTo>
                  <a:lnTo>
                    <a:pt x="2279408" y="1016000"/>
                  </a:lnTo>
                  <a:lnTo>
                    <a:pt x="2279027" y="1015403"/>
                  </a:lnTo>
                  <a:lnTo>
                    <a:pt x="2279027" y="1028700"/>
                  </a:lnTo>
                  <a:lnTo>
                    <a:pt x="2277135" y="1028700"/>
                  </a:lnTo>
                  <a:lnTo>
                    <a:pt x="2276729" y="1016000"/>
                  </a:lnTo>
                  <a:lnTo>
                    <a:pt x="2278900" y="1016000"/>
                  </a:lnTo>
                  <a:lnTo>
                    <a:pt x="2279027" y="1028700"/>
                  </a:lnTo>
                  <a:lnTo>
                    <a:pt x="2279027" y="1015403"/>
                  </a:lnTo>
                  <a:lnTo>
                    <a:pt x="2271331" y="1003300"/>
                  </a:lnTo>
                  <a:lnTo>
                    <a:pt x="2267356" y="997000"/>
                  </a:lnTo>
                  <a:lnTo>
                    <a:pt x="2267356" y="1007884"/>
                  </a:lnTo>
                  <a:lnTo>
                    <a:pt x="2265388" y="1003300"/>
                  </a:lnTo>
                  <a:lnTo>
                    <a:pt x="2267089" y="1003300"/>
                  </a:lnTo>
                  <a:lnTo>
                    <a:pt x="2267356" y="1007884"/>
                  </a:lnTo>
                  <a:lnTo>
                    <a:pt x="2267356" y="997000"/>
                  </a:lnTo>
                  <a:lnTo>
                    <a:pt x="2263330" y="990600"/>
                  </a:lnTo>
                  <a:lnTo>
                    <a:pt x="2255532" y="990600"/>
                  </a:lnTo>
                  <a:lnTo>
                    <a:pt x="2254072" y="983881"/>
                  </a:lnTo>
                  <a:lnTo>
                    <a:pt x="2254072" y="1001991"/>
                  </a:lnTo>
                  <a:lnTo>
                    <a:pt x="2251494" y="990600"/>
                  </a:lnTo>
                  <a:lnTo>
                    <a:pt x="2254059" y="990600"/>
                  </a:lnTo>
                  <a:lnTo>
                    <a:pt x="2254072" y="1001991"/>
                  </a:lnTo>
                  <a:lnTo>
                    <a:pt x="2254072" y="983881"/>
                  </a:lnTo>
                  <a:lnTo>
                    <a:pt x="2252776" y="977900"/>
                  </a:lnTo>
                  <a:lnTo>
                    <a:pt x="2242756" y="977900"/>
                  </a:lnTo>
                  <a:lnTo>
                    <a:pt x="2242756" y="990130"/>
                  </a:lnTo>
                  <a:lnTo>
                    <a:pt x="2232406" y="977900"/>
                  </a:lnTo>
                  <a:lnTo>
                    <a:pt x="2241766" y="977900"/>
                  </a:lnTo>
                  <a:lnTo>
                    <a:pt x="2242756" y="990130"/>
                  </a:lnTo>
                  <a:lnTo>
                    <a:pt x="2242756" y="977900"/>
                  </a:lnTo>
                  <a:lnTo>
                    <a:pt x="2242553" y="977900"/>
                  </a:lnTo>
                  <a:lnTo>
                    <a:pt x="2237651" y="965200"/>
                  </a:lnTo>
                  <a:lnTo>
                    <a:pt x="2232241" y="965200"/>
                  </a:lnTo>
                  <a:lnTo>
                    <a:pt x="2226716" y="952627"/>
                  </a:lnTo>
                  <a:lnTo>
                    <a:pt x="2226716" y="977900"/>
                  </a:lnTo>
                  <a:lnTo>
                    <a:pt x="2226614" y="965200"/>
                  </a:lnTo>
                  <a:lnTo>
                    <a:pt x="2226691" y="965530"/>
                  </a:lnTo>
                  <a:lnTo>
                    <a:pt x="2226716" y="977900"/>
                  </a:lnTo>
                  <a:lnTo>
                    <a:pt x="2226716" y="952627"/>
                  </a:lnTo>
                  <a:lnTo>
                    <a:pt x="2226665" y="952500"/>
                  </a:lnTo>
                  <a:lnTo>
                    <a:pt x="2221230" y="952500"/>
                  </a:lnTo>
                  <a:lnTo>
                    <a:pt x="2218512" y="947381"/>
                  </a:lnTo>
                  <a:lnTo>
                    <a:pt x="2218512" y="957897"/>
                  </a:lnTo>
                  <a:lnTo>
                    <a:pt x="2216023" y="952500"/>
                  </a:lnTo>
                  <a:lnTo>
                    <a:pt x="2218398" y="952500"/>
                  </a:lnTo>
                  <a:lnTo>
                    <a:pt x="2218512" y="957897"/>
                  </a:lnTo>
                  <a:lnTo>
                    <a:pt x="2218512" y="947381"/>
                  </a:lnTo>
                  <a:lnTo>
                    <a:pt x="2214499" y="939800"/>
                  </a:lnTo>
                  <a:lnTo>
                    <a:pt x="2208225" y="939800"/>
                  </a:lnTo>
                  <a:lnTo>
                    <a:pt x="2205355" y="927100"/>
                  </a:lnTo>
                  <a:lnTo>
                    <a:pt x="2204872" y="927100"/>
                  </a:lnTo>
                  <a:lnTo>
                    <a:pt x="2204872" y="951141"/>
                  </a:lnTo>
                  <a:lnTo>
                    <a:pt x="2202281" y="939800"/>
                  </a:lnTo>
                  <a:lnTo>
                    <a:pt x="2204555" y="939800"/>
                  </a:lnTo>
                  <a:lnTo>
                    <a:pt x="2204872" y="951141"/>
                  </a:lnTo>
                  <a:lnTo>
                    <a:pt x="2204872" y="927100"/>
                  </a:lnTo>
                  <a:lnTo>
                    <a:pt x="2199741" y="927100"/>
                  </a:lnTo>
                  <a:lnTo>
                    <a:pt x="2196033" y="922502"/>
                  </a:lnTo>
                  <a:lnTo>
                    <a:pt x="2196033" y="934821"/>
                  </a:lnTo>
                  <a:lnTo>
                    <a:pt x="2193988" y="927100"/>
                  </a:lnTo>
                  <a:lnTo>
                    <a:pt x="2195449" y="927100"/>
                  </a:lnTo>
                  <a:lnTo>
                    <a:pt x="2196033" y="934821"/>
                  </a:lnTo>
                  <a:lnTo>
                    <a:pt x="2196033" y="922502"/>
                  </a:lnTo>
                  <a:lnTo>
                    <a:pt x="2189518" y="914400"/>
                  </a:lnTo>
                  <a:lnTo>
                    <a:pt x="2184641" y="914400"/>
                  </a:lnTo>
                  <a:lnTo>
                    <a:pt x="2174875" y="901700"/>
                  </a:lnTo>
                  <a:lnTo>
                    <a:pt x="2169972" y="889000"/>
                  </a:lnTo>
                  <a:lnTo>
                    <a:pt x="2166035" y="889000"/>
                  </a:lnTo>
                  <a:lnTo>
                    <a:pt x="2166035" y="901700"/>
                  </a:lnTo>
                  <a:lnTo>
                    <a:pt x="2162467" y="901700"/>
                  </a:lnTo>
                  <a:lnTo>
                    <a:pt x="2160943" y="889000"/>
                  </a:lnTo>
                  <a:lnTo>
                    <a:pt x="2162200" y="889000"/>
                  </a:lnTo>
                  <a:lnTo>
                    <a:pt x="2166035" y="901700"/>
                  </a:lnTo>
                  <a:lnTo>
                    <a:pt x="2166035" y="889000"/>
                  </a:lnTo>
                  <a:lnTo>
                    <a:pt x="2164384" y="889000"/>
                  </a:lnTo>
                  <a:lnTo>
                    <a:pt x="2160587" y="876300"/>
                  </a:lnTo>
                  <a:lnTo>
                    <a:pt x="2154364" y="876300"/>
                  </a:lnTo>
                  <a:lnTo>
                    <a:pt x="2149271" y="863600"/>
                  </a:lnTo>
                  <a:lnTo>
                    <a:pt x="2146389" y="863600"/>
                  </a:lnTo>
                  <a:lnTo>
                    <a:pt x="2146389" y="876300"/>
                  </a:lnTo>
                  <a:lnTo>
                    <a:pt x="2140724" y="876300"/>
                  </a:lnTo>
                  <a:lnTo>
                    <a:pt x="2137372" y="863600"/>
                  </a:lnTo>
                  <a:lnTo>
                    <a:pt x="2142274" y="863600"/>
                  </a:lnTo>
                  <a:lnTo>
                    <a:pt x="2146389" y="876300"/>
                  </a:lnTo>
                  <a:lnTo>
                    <a:pt x="2146389" y="863600"/>
                  </a:lnTo>
                  <a:lnTo>
                    <a:pt x="2144026" y="863600"/>
                  </a:lnTo>
                  <a:lnTo>
                    <a:pt x="2134412" y="849109"/>
                  </a:lnTo>
                  <a:lnTo>
                    <a:pt x="2134412" y="863600"/>
                  </a:lnTo>
                  <a:lnTo>
                    <a:pt x="2132685" y="863600"/>
                  </a:lnTo>
                  <a:lnTo>
                    <a:pt x="2128850" y="850900"/>
                  </a:lnTo>
                  <a:lnTo>
                    <a:pt x="2132253" y="850900"/>
                  </a:lnTo>
                  <a:lnTo>
                    <a:pt x="2134412" y="863600"/>
                  </a:lnTo>
                  <a:lnTo>
                    <a:pt x="2134412" y="849109"/>
                  </a:lnTo>
                  <a:lnTo>
                    <a:pt x="2125865" y="836218"/>
                  </a:lnTo>
                  <a:lnTo>
                    <a:pt x="2125865" y="876300"/>
                  </a:lnTo>
                  <a:lnTo>
                    <a:pt x="2122652" y="876300"/>
                  </a:lnTo>
                  <a:lnTo>
                    <a:pt x="2121027" y="863600"/>
                  </a:lnTo>
                  <a:lnTo>
                    <a:pt x="2123833" y="863600"/>
                  </a:lnTo>
                  <a:lnTo>
                    <a:pt x="2125865" y="876300"/>
                  </a:lnTo>
                  <a:lnTo>
                    <a:pt x="2125865" y="836218"/>
                  </a:lnTo>
                  <a:lnTo>
                    <a:pt x="2123452" y="832573"/>
                  </a:lnTo>
                  <a:lnTo>
                    <a:pt x="2123452" y="850900"/>
                  </a:lnTo>
                  <a:lnTo>
                    <a:pt x="2120049" y="850900"/>
                  </a:lnTo>
                  <a:lnTo>
                    <a:pt x="2114232" y="838200"/>
                  </a:lnTo>
                  <a:lnTo>
                    <a:pt x="2120900" y="838200"/>
                  </a:lnTo>
                  <a:lnTo>
                    <a:pt x="2123452" y="850900"/>
                  </a:lnTo>
                  <a:lnTo>
                    <a:pt x="2123452" y="832573"/>
                  </a:lnTo>
                  <a:lnTo>
                    <a:pt x="2118766" y="825500"/>
                  </a:lnTo>
                  <a:lnTo>
                    <a:pt x="2112505" y="825500"/>
                  </a:lnTo>
                  <a:lnTo>
                    <a:pt x="2112505" y="838200"/>
                  </a:lnTo>
                  <a:lnTo>
                    <a:pt x="2110511" y="838200"/>
                  </a:lnTo>
                  <a:lnTo>
                    <a:pt x="2110333" y="827227"/>
                  </a:lnTo>
                  <a:lnTo>
                    <a:pt x="2112505" y="838200"/>
                  </a:lnTo>
                  <a:lnTo>
                    <a:pt x="2112505" y="825500"/>
                  </a:lnTo>
                  <a:lnTo>
                    <a:pt x="2110295" y="825500"/>
                  </a:lnTo>
                  <a:lnTo>
                    <a:pt x="2109990" y="825500"/>
                  </a:lnTo>
                  <a:lnTo>
                    <a:pt x="2108809" y="825500"/>
                  </a:lnTo>
                  <a:lnTo>
                    <a:pt x="2101697" y="816660"/>
                  </a:lnTo>
                  <a:lnTo>
                    <a:pt x="2101697" y="825500"/>
                  </a:lnTo>
                  <a:lnTo>
                    <a:pt x="2100364" y="825500"/>
                  </a:lnTo>
                  <a:lnTo>
                    <a:pt x="2099665" y="816610"/>
                  </a:lnTo>
                  <a:lnTo>
                    <a:pt x="2101697" y="825500"/>
                  </a:lnTo>
                  <a:lnTo>
                    <a:pt x="2101697" y="816660"/>
                  </a:lnTo>
                  <a:lnTo>
                    <a:pt x="2099437" y="813841"/>
                  </a:lnTo>
                  <a:lnTo>
                    <a:pt x="2099360" y="812800"/>
                  </a:lnTo>
                  <a:lnTo>
                    <a:pt x="2098776" y="812800"/>
                  </a:lnTo>
                  <a:lnTo>
                    <a:pt x="2098852" y="813117"/>
                  </a:lnTo>
                  <a:lnTo>
                    <a:pt x="2098598" y="812800"/>
                  </a:lnTo>
                  <a:lnTo>
                    <a:pt x="2093442" y="800100"/>
                  </a:lnTo>
                  <a:lnTo>
                    <a:pt x="2088565" y="800100"/>
                  </a:lnTo>
                  <a:lnTo>
                    <a:pt x="2081834" y="787400"/>
                  </a:lnTo>
                  <a:lnTo>
                    <a:pt x="2079104" y="787400"/>
                  </a:lnTo>
                  <a:lnTo>
                    <a:pt x="2080996" y="800100"/>
                  </a:lnTo>
                  <a:lnTo>
                    <a:pt x="2087765" y="800100"/>
                  </a:lnTo>
                  <a:lnTo>
                    <a:pt x="2090305" y="812800"/>
                  </a:lnTo>
                  <a:lnTo>
                    <a:pt x="2087257" y="812800"/>
                  </a:lnTo>
                  <a:lnTo>
                    <a:pt x="2086190" y="810983"/>
                  </a:lnTo>
                  <a:lnTo>
                    <a:pt x="2086190" y="1016000"/>
                  </a:lnTo>
                  <a:lnTo>
                    <a:pt x="2084374" y="1016000"/>
                  </a:lnTo>
                  <a:lnTo>
                    <a:pt x="2083663" y="1005001"/>
                  </a:lnTo>
                  <a:lnTo>
                    <a:pt x="2086190" y="1016000"/>
                  </a:lnTo>
                  <a:lnTo>
                    <a:pt x="2086190" y="810983"/>
                  </a:lnTo>
                  <a:lnTo>
                    <a:pt x="2079815" y="800100"/>
                  </a:lnTo>
                  <a:lnTo>
                    <a:pt x="2076602" y="800100"/>
                  </a:lnTo>
                  <a:lnTo>
                    <a:pt x="2076602" y="1003300"/>
                  </a:lnTo>
                  <a:lnTo>
                    <a:pt x="2072474" y="1003300"/>
                  </a:lnTo>
                  <a:lnTo>
                    <a:pt x="2068995" y="990600"/>
                  </a:lnTo>
                  <a:lnTo>
                    <a:pt x="2071014" y="990600"/>
                  </a:lnTo>
                  <a:lnTo>
                    <a:pt x="2076602" y="1003300"/>
                  </a:lnTo>
                  <a:lnTo>
                    <a:pt x="2076602" y="800100"/>
                  </a:lnTo>
                  <a:lnTo>
                    <a:pt x="2075751" y="800100"/>
                  </a:lnTo>
                  <a:lnTo>
                    <a:pt x="2070836" y="787400"/>
                  </a:lnTo>
                  <a:lnTo>
                    <a:pt x="2079078" y="787400"/>
                  </a:lnTo>
                  <a:lnTo>
                    <a:pt x="2072233" y="774700"/>
                  </a:lnTo>
                  <a:lnTo>
                    <a:pt x="2068779" y="774700"/>
                  </a:lnTo>
                  <a:lnTo>
                    <a:pt x="2068779" y="787400"/>
                  </a:lnTo>
                  <a:lnTo>
                    <a:pt x="2067128" y="787400"/>
                  </a:lnTo>
                  <a:lnTo>
                    <a:pt x="2066290" y="776376"/>
                  </a:lnTo>
                  <a:lnTo>
                    <a:pt x="2068779" y="787400"/>
                  </a:lnTo>
                  <a:lnTo>
                    <a:pt x="2068779" y="774700"/>
                  </a:lnTo>
                  <a:lnTo>
                    <a:pt x="2067052" y="774700"/>
                  </a:lnTo>
                  <a:lnTo>
                    <a:pt x="2063432" y="770242"/>
                  </a:lnTo>
                  <a:lnTo>
                    <a:pt x="2063432" y="977900"/>
                  </a:lnTo>
                  <a:lnTo>
                    <a:pt x="2062962" y="990600"/>
                  </a:lnTo>
                  <a:lnTo>
                    <a:pt x="2062746" y="990600"/>
                  </a:lnTo>
                  <a:lnTo>
                    <a:pt x="2061464" y="977900"/>
                  </a:lnTo>
                  <a:lnTo>
                    <a:pt x="2063432" y="977900"/>
                  </a:lnTo>
                  <a:lnTo>
                    <a:pt x="2063432" y="770242"/>
                  </a:lnTo>
                  <a:lnTo>
                    <a:pt x="2056765" y="762000"/>
                  </a:lnTo>
                  <a:lnTo>
                    <a:pt x="2057234" y="774700"/>
                  </a:lnTo>
                  <a:lnTo>
                    <a:pt x="2054974" y="774700"/>
                  </a:lnTo>
                  <a:lnTo>
                    <a:pt x="2054961" y="772871"/>
                  </a:lnTo>
                  <a:lnTo>
                    <a:pt x="2056752" y="762000"/>
                  </a:lnTo>
                  <a:lnTo>
                    <a:pt x="2055126" y="758367"/>
                  </a:lnTo>
                  <a:lnTo>
                    <a:pt x="2055126" y="762000"/>
                  </a:lnTo>
                  <a:lnTo>
                    <a:pt x="2054923" y="767638"/>
                  </a:lnTo>
                  <a:lnTo>
                    <a:pt x="2054872" y="762000"/>
                  </a:lnTo>
                  <a:lnTo>
                    <a:pt x="2055126" y="762000"/>
                  </a:lnTo>
                  <a:lnTo>
                    <a:pt x="2055126" y="758367"/>
                  </a:lnTo>
                  <a:lnTo>
                    <a:pt x="2051088" y="749300"/>
                  </a:lnTo>
                  <a:lnTo>
                    <a:pt x="2047138" y="749300"/>
                  </a:lnTo>
                  <a:lnTo>
                    <a:pt x="2047138" y="762000"/>
                  </a:lnTo>
                  <a:lnTo>
                    <a:pt x="2045525" y="762000"/>
                  </a:lnTo>
                  <a:lnTo>
                    <a:pt x="2044484" y="751420"/>
                  </a:lnTo>
                  <a:lnTo>
                    <a:pt x="2047138" y="762000"/>
                  </a:lnTo>
                  <a:lnTo>
                    <a:pt x="2047138" y="749300"/>
                  </a:lnTo>
                  <a:lnTo>
                    <a:pt x="2044280" y="749300"/>
                  </a:lnTo>
                  <a:lnTo>
                    <a:pt x="2043950" y="749300"/>
                  </a:lnTo>
                  <a:lnTo>
                    <a:pt x="2043772" y="749300"/>
                  </a:lnTo>
                  <a:lnTo>
                    <a:pt x="2041461" y="736600"/>
                  </a:lnTo>
                  <a:lnTo>
                    <a:pt x="2038769" y="736600"/>
                  </a:lnTo>
                  <a:lnTo>
                    <a:pt x="2038769" y="939634"/>
                  </a:lnTo>
                  <a:lnTo>
                    <a:pt x="2010702" y="914400"/>
                  </a:lnTo>
                  <a:lnTo>
                    <a:pt x="2010625" y="901700"/>
                  </a:lnTo>
                  <a:lnTo>
                    <a:pt x="2010702" y="914323"/>
                  </a:lnTo>
                  <a:lnTo>
                    <a:pt x="2014308" y="901700"/>
                  </a:lnTo>
                  <a:lnTo>
                    <a:pt x="2017344" y="914400"/>
                  </a:lnTo>
                  <a:lnTo>
                    <a:pt x="2022843" y="914400"/>
                  </a:lnTo>
                  <a:lnTo>
                    <a:pt x="2029218" y="927100"/>
                  </a:lnTo>
                  <a:lnTo>
                    <a:pt x="2037511" y="927100"/>
                  </a:lnTo>
                  <a:lnTo>
                    <a:pt x="2038769" y="939634"/>
                  </a:lnTo>
                  <a:lnTo>
                    <a:pt x="2038769" y="736600"/>
                  </a:lnTo>
                  <a:lnTo>
                    <a:pt x="2034133" y="736600"/>
                  </a:lnTo>
                  <a:lnTo>
                    <a:pt x="2032736" y="734733"/>
                  </a:lnTo>
                  <a:lnTo>
                    <a:pt x="2032736" y="748779"/>
                  </a:lnTo>
                  <a:lnTo>
                    <a:pt x="2026894" y="736600"/>
                  </a:lnTo>
                  <a:lnTo>
                    <a:pt x="2032609" y="736600"/>
                  </a:lnTo>
                  <a:lnTo>
                    <a:pt x="2032736" y="748779"/>
                  </a:lnTo>
                  <a:lnTo>
                    <a:pt x="2032736" y="734733"/>
                  </a:lnTo>
                  <a:lnTo>
                    <a:pt x="2024976" y="724293"/>
                  </a:lnTo>
                  <a:lnTo>
                    <a:pt x="2024976" y="736600"/>
                  </a:lnTo>
                  <a:lnTo>
                    <a:pt x="2023008" y="736600"/>
                  </a:lnTo>
                  <a:lnTo>
                    <a:pt x="2019566" y="724662"/>
                  </a:lnTo>
                  <a:lnTo>
                    <a:pt x="2024976" y="736600"/>
                  </a:lnTo>
                  <a:lnTo>
                    <a:pt x="2024976" y="724293"/>
                  </a:lnTo>
                  <a:lnTo>
                    <a:pt x="2010854" y="705319"/>
                  </a:lnTo>
                  <a:lnTo>
                    <a:pt x="2010854" y="723900"/>
                  </a:lnTo>
                  <a:lnTo>
                    <a:pt x="2008682" y="723900"/>
                  </a:lnTo>
                  <a:lnTo>
                    <a:pt x="2008403" y="711200"/>
                  </a:lnTo>
                  <a:lnTo>
                    <a:pt x="2010727" y="711200"/>
                  </a:lnTo>
                  <a:lnTo>
                    <a:pt x="2010854" y="723900"/>
                  </a:lnTo>
                  <a:lnTo>
                    <a:pt x="2010854" y="705319"/>
                  </a:lnTo>
                  <a:lnTo>
                    <a:pt x="2005787" y="698500"/>
                  </a:lnTo>
                  <a:lnTo>
                    <a:pt x="2002764" y="698500"/>
                  </a:lnTo>
                  <a:lnTo>
                    <a:pt x="2002764" y="889000"/>
                  </a:lnTo>
                  <a:lnTo>
                    <a:pt x="2002104" y="901242"/>
                  </a:lnTo>
                  <a:lnTo>
                    <a:pt x="1998179" y="889000"/>
                  </a:lnTo>
                  <a:lnTo>
                    <a:pt x="2002764" y="889000"/>
                  </a:lnTo>
                  <a:lnTo>
                    <a:pt x="2002764" y="698500"/>
                  </a:lnTo>
                  <a:lnTo>
                    <a:pt x="2000351" y="698500"/>
                  </a:lnTo>
                  <a:lnTo>
                    <a:pt x="2000237" y="698360"/>
                  </a:lnTo>
                  <a:lnTo>
                    <a:pt x="2000237" y="711200"/>
                  </a:lnTo>
                  <a:lnTo>
                    <a:pt x="1996846" y="711200"/>
                  </a:lnTo>
                  <a:lnTo>
                    <a:pt x="1994027" y="699503"/>
                  </a:lnTo>
                  <a:lnTo>
                    <a:pt x="1994027" y="889000"/>
                  </a:lnTo>
                  <a:lnTo>
                    <a:pt x="1991652" y="889000"/>
                  </a:lnTo>
                  <a:lnTo>
                    <a:pt x="1986927" y="876300"/>
                  </a:lnTo>
                  <a:lnTo>
                    <a:pt x="1992503" y="876300"/>
                  </a:lnTo>
                  <a:lnTo>
                    <a:pt x="1994027" y="889000"/>
                  </a:lnTo>
                  <a:lnTo>
                    <a:pt x="1994027" y="699503"/>
                  </a:lnTo>
                  <a:lnTo>
                    <a:pt x="1993785" y="698500"/>
                  </a:lnTo>
                  <a:lnTo>
                    <a:pt x="1996325" y="698500"/>
                  </a:lnTo>
                  <a:lnTo>
                    <a:pt x="2000237" y="711200"/>
                  </a:lnTo>
                  <a:lnTo>
                    <a:pt x="2000237" y="698360"/>
                  </a:lnTo>
                  <a:lnTo>
                    <a:pt x="1983600" y="676617"/>
                  </a:lnTo>
                  <a:lnTo>
                    <a:pt x="1983600" y="876300"/>
                  </a:lnTo>
                  <a:lnTo>
                    <a:pt x="1981085" y="876300"/>
                  </a:lnTo>
                  <a:lnTo>
                    <a:pt x="1981200" y="863600"/>
                  </a:lnTo>
                  <a:lnTo>
                    <a:pt x="1982470" y="863600"/>
                  </a:lnTo>
                  <a:lnTo>
                    <a:pt x="1983600" y="876300"/>
                  </a:lnTo>
                  <a:lnTo>
                    <a:pt x="1983600" y="676617"/>
                  </a:lnTo>
                  <a:lnTo>
                    <a:pt x="1980907" y="673100"/>
                  </a:lnTo>
                  <a:lnTo>
                    <a:pt x="1975231" y="667854"/>
                  </a:lnTo>
                  <a:lnTo>
                    <a:pt x="1975231" y="673100"/>
                  </a:lnTo>
                  <a:lnTo>
                    <a:pt x="1975053" y="685800"/>
                  </a:lnTo>
                  <a:lnTo>
                    <a:pt x="1973834" y="685800"/>
                  </a:lnTo>
                  <a:lnTo>
                    <a:pt x="1973059" y="673100"/>
                  </a:lnTo>
                  <a:lnTo>
                    <a:pt x="1975231" y="673100"/>
                  </a:lnTo>
                  <a:lnTo>
                    <a:pt x="1975231" y="667854"/>
                  </a:lnTo>
                  <a:lnTo>
                    <a:pt x="1972106" y="664972"/>
                  </a:lnTo>
                  <a:lnTo>
                    <a:pt x="1972106" y="863600"/>
                  </a:lnTo>
                  <a:lnTo>
                    <a:pt x="1967839" y="863600"/>
                  </a:lnTo>
                  <a:lnTo>
                    <a:pt x="1964156" y="850900"/>
                  </a:lnTo>
                  <a:lnTo>
                    <a:pt x="1971636" y="850900"/>
                  </a:lnTo>
                  <a:lnTo>
                    <a:pt x="1972106" y="863600"/>
                  </a:lnTo>
                  <a:lnTo>
                    <a:pt x="1972106" y="664972"/>
                  </a:lnTo>
                  <a:lnTo>
                    <a:pt x="1962353" y="655942"/>
                  </a:lnTo>
                  <a:lnTo>
                    <a:pt x="1962353" y="850900"/>
                  </a:lnTo>
                  <a:lnTo>
                    <a:pt x="1961502" y="850900"/>
                  </a:lnTo>
                  <a:lnTo>
                    <a:pt x="1953158" y="838200"/>
                  </a:lnTo>
                  <a:lnTo>
                    <a:pt x="1957222" y="838200"/>
                  </a:lnTo>
                  <a:lnTo>
                    <a:pt x="1962353" y="850900"/>
                  </a:lnTo>
                  <a:lnTo>
                    <a:pt x="1962353" y="655942"/>
                  </a:lnTo>
                  <a:lnTo>
                    <a:pt x="1961616" y="655269"/>
                  </a:lnTo>
                  <a:lnTo>
                    <a:pt x="1961616" y="673100"/>
                  </a:lnTo>
                  <a:lnTo>
                    <a:pt x="1958365" y="673100"/>
                  </a:lnTo>
                  <a:lnTo>
                    <a:pt x="1956435" y="660400"/>
                  </a:lnTo>
                  <a:lnTo>
                    <a:pt x="1961299" y="660400"/>
                  </a:lnTo>
                  <a:lnTo>
                    <a:pt x="1961616" y="673100"/>
                  </a:lnTo>
                  <a:lnTo>
                    <a:pt x="1961616" y="655269"/>
                  </a:lnTo>
                  <a:lnTo>
                    <a:pt x="1950618" y="645096"/>
                  </a:lnTo>
                  <a:lnTo>
                    <a:pt x="1950618" y="660400"/>
                  </a:lnTo>
                  <a:lnTo>
                    <a:pt x="1948446" y="660400"/>
                  </a:lnTo>
                  <a:lnTo>
                    <a:pt x="1948395" y="658952"/>
                  </a:lnTo>
                  <a:lnTo>
                    <a:pt x="1948395" y="831253"/>
                  </a:lnTo>
                  <a:lnTo>
                    <a:pt x="1944446" y="825500"/>
                  </a:lnTo>
                  <a:lnTo>
                    <a:pt x="1945665" y="825500"/>
                  </a:lnTo>
                  <a:lnTo>
                    <a:pt x="1948395" y="831253"/>
                  </a:lnTo>
                  <a:lnTo>
                    <a:pt x="1948395" y="658952"/>
                  </a:lnTo>
                  <a:lnTo>
                    <a:pt x="1948002" y="647700"/>
                  </a:lnTo>
                  <a:lnTo>
                    <a:pt x="1949513" y="647700"/>
                  </a:lnTo>
                  <a:lnTo>
                    <a:pt x="1950618" y="660400"/>
                  </a:lnTo>
                  <a:lnTo>
                    <a:pt x="1950618" y="645096"/>
                  </a:lnTo>
                  <a:lnTo>
                    <a:pt x="1939709" y="635000"/>
                  </a:lnTo>
                  <a:lnTo>
                    <a:pt x="1937372" y="630097"/>
                  </a:lnTo>
                  <a:lnTo>
                    <a:pt x="1937372" y="825500"/>
                  </a:lnTo>
                  <a:lnTo>
                    <a:pt x="1937118" y="825500"/>
                  </a:lnTo>
                  <a:lnTo>
                    <a:pt x="1933676" y="812800"/>
                  </a:lnTo>
                  <a:lnTo>
                    <a:pt x="1935149" y="812800"/>
                  </a:lnTo>
                  <a:lnTo>
                    <a:pt x="1937372" y="825500"/>
                  </a:lnTo>
                  <a:lnTo>
                    <a:pt x="1937372" y="630097"/>
                  </a:lnTo>
                  <a:lnTo>
                    <a:pt x="1936927" y="629158"/>
                  </a:lnTo>
                  <a:lnTo>
                    <a:pt x="1936927" y="635000"/>
                  </a:lnTo>
                  <a:lnTo>
                    <a:pt x="1936762" y="647700"/>
                  </a:lnTo>
                  <a:lnTo>
                    <a:pt x="1935543" y="647700"/>
                  </a:lnTo>
                  <a:lnTo>
                    <a:pt x="1934756" y="635000"/>
                  </a:lnTo>
                  <a:lnTo>
                    <a:pt x="1936927" y="635000"/>
                  </a:lnTo>
                  <a:lnTo>
                    <a:pt x="1936927" y="629158"/>
                  </a:lnTo>
                  <a:lnTo>
                    <a:pt x="1933663" y="622300"/>
                  </a:lnTo>
                  <a:lnTo>
                    <a:pt x="1930603" y="620166"/>
                  </a:lnTo>
                  <a:lnTo>
                    <a:pt x="1930603" y="812800"/>
                  </a:lnTo>
                  <a:lnTo>
                    <a:pt x="1925421" y="812800"/>
                  </a:lnTo>
                  <a:lnTo>
                    <a:pt x="1921522" y="800100"/>
                  </a:lnTo>
                  <a:lnTo>
                    <a:pt x="1922729" y="800100"/>
                  </a:lnTo>
                  <a:lnTo>
                    <a:pt x="1930603" y="812800"/>
                  </a:lnTo>
                  <a:lnTo>
                    <a:pt x="1930603" y="620166"/>
                  </a:lnTo>
                  <a:lnTo>
                    <a:pt x="1930133" y="619836"/>
                  </a:lnTo>
                  <a:lnTo>
                    <a:pt x="1930133" y="660400"/>
                  </a:lnTo>
                  <a:lnTo>
                    <a:pt x="1925751" y="660400"/>
                  </a:lnTo>
                  <a:lnTo>
                    <a:pt x="1926399" y="647700"/>
                  </a:lnTo>
                  <a:lnTo>
                    <a:pt x="1930133" y="660400"/>
                  </a:lnTo>
                  <a:lnTo>
                    <a:pt x="1930133" y="619836"/>
                  </a:lnTo>
                  <a:lnTo>
                    <a:pt x="1923211" y="615010"/>
                  </a:lnTo>
                  <a:lnTo>
                    <a:pt x="1923211" y="622300"/>
                  </a:lnTo>
                  <a:lnTo>
                    <a:pt x="1923211" y="632599"/>
                  </a:lnTo>
                  <a:lnTo>
                    <a:pt x="1921903" y="622300"/>
                  </a:lnTo>
                  <a:lnTo>
                    <a:pt x="1923211" y="622300"/>
                  </a:lnTo>
                  <a:lnTo>
                    <a:pt x="1923211" y="615010"/>
                  </a:lnTo>
                  <a:lnTo>
                    <a:pt x="1917954" y="611339"/>
                  </a:lnTo>
                  <a:lnTo>
                    <a:pt x="1917954" y="800100"/>
                  </a:lnTo>
                  <a:lnTo>
                    <a:pt x="1912772" y="800100"/>
                  </a:lnTo>
                  <a:lnTo>
                    <a:pt x="1910029" y="787400"/>
                  </a:lnTo>
                  <a:lnTo>
                    <a:pt x="1915756" y="787400"/>
                  </a:lnTo>
                  <a:lnTo>
                    <a:pt x="1917954" y="800100"/>
                  </a:lnTo>
                  <a:lnTo>
                    <a:pt x="1917954" y="611339"/>
                  </a:lnTo>
                  <a:lnTo>
                    <a:pt x="1915477" y="609600"/>
                  </a:lnTo>
                  <a:lnTo>
                    <a:pt x="1913750" y="607872"/>
                  </a:lnTo>
                  <a:lnTo>
                    <a:pt x="1913750" y="622300"/>
                  </a:lnTo>
                  <a:lnTo>
                    <a:pt x="1909660" y="622300"/>
                  </a:lnTo>
                  <a:lnTo>
                    <a:pt x="1910029" y="610298"/>
                  </a:lnTo>
                  <a:lnTo>
                    <a:pt x="1913750" y="622300"/>
                  </a:lnTo>
                  <a:lnTo>
                    <a:pt x="1913750" y="607872"/>
                  </a:lnTo>
                  <a:lnTo>
                    <a:pt x="1902828" y="596900"/>
                  </a:lnTo>
                  <a:lnTo>
                    <a:pt x="1901405" y="596900"/>
                  </a:lnTo>
                  <a:lnTo>
                    <a:pt x="1901405" y="787400"/>
                  </a:lnTo>
                  <a:lnTo>
                    <a:pt x="1901012" y="774700"/>
                  </a:lnTo>
                  <a:lnTo>
                    <a:pt x="1901266" y="774700"/>
                  </a:lnTo>
                  <a:lnTo>
                    <a:pt x="1901405" y="787400"/>
                  </a:lnTo>
                  <a:lnTo>
                    <a:pt x="1901405" y="596900"/>
                  </a:lnTo>
                  <a:lnTo>
                    <a:pt x="1898700" y="596900"/>
                  </a:lnTo>
                  <a:lnTo>
                    <a:pt x="1898535" y="609600"/>
                  </a:lnTo>
                  <a:lnTo>
                    <a:pt x="1895894" y="609600"/>
                  </a:lnTo>
                  <a:lnTo>
                    <a:pt x="1896287" y="596900"/>
                  </a:lnTo>
                  <a:lnTo>
                    <a:pt x="1896554" y="596900"/>
                  </a:lnTo>
                  <a:lnTo>
                    <a:pt x="1895779" y="595299"/>
                  </a:lnTo>
                  <a:lnTo>
                    <a:pt x="1895779" y="774700"/>
                  </a:lnTo>
                  <a:lnTo>
                    <a:pt x="1888921" y="774700"/>
                  </a:lnTo>
                  <a:lnTo>
                    <a:pt x="1882063" y="762000"/>
                  </a:lnTo>
                  <a:lnTo>
                    <a:pt x="1891703" y="762000"/>
                  </a:lnTo>
                  <a:lnTo>
                    <a:pt x="1895779" y="774700"/>
                  </a:lnTo>
                  <a:lnTo>
                    <a:pt x="1895779" y="595299"/>
                  </a:lnTo>
                  <a:lnTo>
                    <a:pt x="1890420" y="584200"/>
                  </a:lnTo>
                  <a:lnTo>
                    <a:pt x="1886140" y="584200"/>
                  </a:lnTo>
                  <a:lnTo>
                    <a:pt x="1889252" y="596900"/>
                  </a:lnTo>
                  <a:lnTo>
                    <a:pt x="1883702" y="596900"/>
                  </a:lnTo>
                  <a:lnTo>
                    <a:pt x="1881593" y="584200"/>
                  </a:lnTo>
                  <a:lnTo>
                    <a:pt x="1884299" y="584200"/>
                  </a:lnTo>
                  <a:lnTo>
                    <a:pt x="1877847" y="571500"/>
                  </a:lnTo>
                  <a:lnTo>
                    <a:pt x="1871586" y="571500"/>
                  </a:lnTo>
                  <a:lnTo>
                    <a:pt x="1871256" y="570750"/>
                  </a:lnTo>
                  <a:lnTo>
                    <a:pt x="1871256" y="584200"/>
                  </a:lnTo>
                  <a:lnTo>
                    <a:pt x="1869160" y="584200"/>
                  </a:lnTo>
                  <a:lnTo>
                    <a:pt x="1868805" y="571500"/>
                  </a:lnTo>
                  <a:lnTo>
                    <a:pt x="1870163" y="571500"/>
                  </a:lnTo>
                  <a:lnTo>
                    <a:pt x="1871256" y="584200"/>
                  </a:lnTo>
                  <a:lnTo>
                    <a:pt x="1871256" y="570750"/>
                  </a:lnTo>
                  <a:lnTo>
                    <a:pt x="1868004" y="563295"/>
                  </a:lnTo>
                  <a:lnTo>
                    <a:pt x="1868004" y="749300"/>
                  </a:lnTo>
                  <a:lnTo>
                    <a:pt x="1865668" y="749300"/>
                  </a:lnTo>
                  <a:lnTo>
                    <a:pt x="1858683" y="736600"/>
                  </a:lnTo>
                  <a:lnTo>
                    <a:pt x="1864563" y="736600"/>
                  </a:lnTo>
                  <a:lnTo>
                    <a:pt x="1868004" y="749300"/>
                  </a:lnTo>
                  <a:lnTo>
                    <a:pt x="1868004" y="563295"/>
                  </a:lnTo>
                  <a:lnTo>
                    <a:pt x="1866049" y="558800"/>
                  </a:lnTo>
                  <a:lnTo>
                    <a:pt x="1859140" y="558800"/>
                  </a:lnTo>
                  <a:lnTo>
                    <a:pt x="1854301" y="546100"/>
                  </a:lnTo>
                  <a:lnTo>
                    <a:pt x="1844611" y="546100"/>
                  </a:lnTo>
                  <a:lnTo>
                    <a:pt x="1857184" y="558800"/>
                  </a:lnTo>
                  <a:lnTo>
                    <a:pt x="1857387" y="558800"/>
                  </a:lnTo>
                  <a:lnTo>
                    <a:pt x="1857768" y="571500"/>
                  </a:lnTo>
                  <a:lnTo>
                    <a:pt x="1854504" y="571500"/>
                  </a:lnTo>
                  <a:lnTo>
                    <a:pt x="1852066" y="558800"/>
                  </a:lnTo>
                  <a:lnTo>
                    <a:pt x="1851533" y="558800"/>
                  </a:lnTo>
                  <a:lnTo>
                    <a:pt x="1851533" y="812800"/>
                  </a:lnTo>
                  <a:lnTo>
                    <a:pt x="1849450" y="825500"/>
                  </a:lnTo>
                  <a:lnTo>
                    <a:pt x="1849920" y="812800"/>
                  </a:lnTo>
                  <a:lnTo>
                    <a:pt x="1851533" y="812800"/>
                  </a:lnTo>
                  <a:lnTo>
                    <a:pt x="1851533" y="558800"/>
                  </a:lnTo>
                  <a:lnTo>
                    <a:pt x="1842490" y="558800"/>
                  </a:lnTo>
                  <a:lnTo>
                    <a:pt x="1842490" y="571500"/>
                  </a:lnTo>
                  <a:lnTo>
                    <a:pt x="1841385" y="571500"/>
                  </a:lnTo>
                  <a:lnTo>
                    <a:pt x="1841385" y="723900"/>
                  </a:lnTo>
                  <a:lnTo>
                    <a:pt x="1838807" y="723900"/>
                  </a:lnTo>
                  <a:lnTo>
                    <a:pt x="1834375" y="711200"/>
                  </a:lnTo>
                  <a:lnTo>
                    <a:pt x="1828825" y="711200"/>
                  </a:lnTo>
                  <a:lnTo>
                    <a:pt x="1823148" y="698500"/>
                  </a:lnTo>
                  <a:lnTo>
                    <a:pt x="1829511" y="698500"/>
                  </a:lnTo>
                  <a:lnTo>
                    <a:pt x="1835277" y="711200"/>
                  </a:lnTo>
                  <a:lnTo>
                    <a:pt x="1841385" y="723900"/>
                  </a:lnTo>
                  <a:lnTo>
                    <a:pt x="1841385" y="571500"/>
                  </a:lnTo>
                  <a:lnTo>
                    <a:pt x="1838388" y="571500"/>
                  </a:lnTo>
                  <a:lnTo>
                    <a:pt x="1838820" y="558800"/>
                  </a:lnTo>
                  <a:lnTo>
                    <a:pt x="1839417" y="558800"/>
                  </a:lnTo>
                  <a:lnTo>
                    <a:pt x="1842490" y="571500"/>
                  </a:lnTo>
                  <a:lnTo>
                    <a:pt x="1842490" y="558800"/>
                  </a:lnTo>
                  <a:lnTo>
                    <a:pt x="1841538" y="558800"/>
                  </a:lnTo>
                  <a:lnTo>
                    <a:pt x="1833981" y="546100"/>
                  </a:lnTo>
                  <a:lnTo>
                    <a:pt x="1830400" y="546100"/>
                  </a:lnTo>
                  <a:lnTo>
                    <a:pt x="1822234" y="533400"/>
                  </a:lnTo>
                  <a:lnTo>
                    <a:pt x="1829650" y="533400"/>
                  </a:lnTo>
                  <a:lnTo>
                    <a:pt x="1838604" y="546100"/>
                  </a:lnTo>
                  <a:lnTo>
                    <a:pt x="1843163" y="546100"/>
                  </a:lnTo>
                  <a:lnTo>
                    <a:pt x="1830298" y="533400"/>
                  </a:lnTo>
                  <a:lnTo>
                    <a:pt x="1823834" y="520700"/>
                  </a:lnTo>
                  <a:lnTo>
                    <a:pt x="1819414" y="520700"/>
                  </a:lnTo>
                  <a:lnTo>
                    <a:pt x="1819414" y="698500"/>
                  </a:lnTo>
                  <a:lnTo>
                    <a:pt x="1809915" y="698500"/>
                  </a:lnTo>
                  <a:lnTo>
                    <a:pt x="1809102" y="685800"/>
                  </a:lnTo>
                  <a:lnTo>
                    <a:pt x="1817268" y="685800"/>
                  </a:lnTo>
                  <a:lnTo>
                    <a:pt x="1819414" y="698500"/>
                  </a:lnTo>
                  <a:lnTo>
                    <a:pt x="1819414" y="520700"/>
                  </a:lnTo>
                  <a:lnTo>
                    <a:pt x="1816569" y="520700"/>
                  </a:lnTo>
                  <a:lnTo>
                    <a:pt x="1816925" y="533400"/>
                  </a:lnTo>
                  <a:lnTo>
                    <a:pt x="1815109" y="533400"/>
                  </a:lnTo>
                  <a:lnTo>
                    <a:pt x="1814436" y="520700"/>
                  </a:lnTo>
                  <a:lnTo>
                    <a:pt x="1808022" y="513143"/>
                  </a:lnTo>
                  <a:lnTo>
                    <a:pt x="1808022" y="685800"/>
                  </a:lnTo>
                  <a:lnTo>
                    <a:pt x="1800377" y="685800"/>
                  </a:lnTo>
                  <a:lnTo>
                    <a:pt x="1793011" y="673100"/>
                  </a:lnTo>
                  <a:lnTo>
                    <a:pt x="1800098" y="673100"/>
                  </a:lnTo>
                  <a:lnTo>
                    <a:pt x="1808022" y="685800"/>
                  </a:lnTo>
                  <a:lnTo>
                    <a:pt x="1808022" y="513143"/>
                  </a:lnTo>
                  <a:lnTo>
                    <a:pt x="1804504" y="508927"/>
                  </a:lnTo>
                  <a:lnTo>
                    <a:pt x="1804504" y="520700"/>
                  </a:lnTo>
                  <a:lnTo>
                    <a:pt x="1803450" y="520700"/>
                  </a:lnTo>
                  <a:lnTo>
                    <a:pt x="1803425" y="510667"/>
                  </a:lnTo>
                  <a:lnTo>
                    <a:pt x="1804504" y="520700"/>
                  </a:lnTo>
                  <a:lnTo>
                    <a:pt x="1804504" y="508927"/>
                  </a:lnTo>
                  <a:lnTo>
                    <a:pt x="1803742" y="508000"/>
                  </a:lnTo>
                  <a:lnTo>
                    <a:pt x="1798434" y="495300"/>
                  </a:lnTo>
                  <a:lnTo>
                    <a:pt x="1796364" y="495300"/>
                  </a:lnTo>
                  <a:lnTo>
                    <a:pt x="1796364" y="508000"/>
                  </a:lnTo>
                  <a:lnTo>
                    <a:pt x="1789874" y="508000"/>
                  </a:lnTo>
                  <a:lnTo>
                    <a:pt x="1789874" y="673100"/>
                  </a:lnTo>
                  <a:lnTo>
                    <a:pt x="1785924" y="673100"/>
                  </a:lnTo>
                  <a:lnTo>
                    <a:pt x="1783842" y="660400"/>
                  </a:lnTo>
                  <a:lnTo>
                    <a:pt x="1787499" y="660400"/>
                  </a:lnTo>
                  <a:lnTo>
                    <a:pt x="1789874" y="673100"/>
                  </a:lnTo>
                  <a:lnTo>
                    <a:pt x="1789874" y="508000"/>
                  </a:lnTo>
                  <a:lnTo>
                    <a:pt x="1789557" y="508000"/>
                  </a:lnTo>
                  <a:lnTo>
                    <a:pt x="1786801" y="495300"/>
                  </a:lnTo>
                  <a:lnTo>
                    <a:pt x="1790865" y="495300"/>
                  </a:lnTo>
                  <a:lnTo>
                    <a:pt x="1796364" y="508000"/>
                  </a:lnTo>
                  <a:lnTo>
                    <a:pt x="1796364" y="495300"/>
                  </a:lnTo>
                  <a:lnTo>
                    <a:pt x="1791944" y="495300"/>
                  </a:lnTo>
                  <a:lnTo>
                    <a:pt x="1785772" y="482600"/>
                  </a:lnTo>
                  <a:lnTo>
                    <a:pt x="1777796" y="482600"/>
                  </a:lnTo>
                  <a:lnTo>
                    <a:pt x="1777796" y="660400"/>
                  </a:lnTo>
                  <a:lnTo>
                    <a:pt x="1774532" y="660400"/>
                  </a:lnTo>
                  <a:lnTo>
                    <a:pt x="1769325" y="647700"/>
                  </a:lnTo>
                  <a:lnTo>
                    <a:pt x="1772259" y="647700"/>
                  </a:lnTo>
                  <a:lnTo>
                    <a:pt x="1777796" y="660400"/>
                  </a:lnTo>
                  <a:lnTo>
                    <a:pt x="1777796" y="482600"/>
                  </a:lnTo>
                  <a:lnTo>
                    <a:pt x="1775548" y="482600"/>
                  </a:lnTo>
                  <a:lnTo>
                    <a:pt x="1775625" y="495300"/>
                  </a:lnTo>
                  <a:lnTo>
                    <a:pt x="1774075" y="495300"/>
                  </a:lnTo>
                  <a:lnTo>
                    <a:pt x="1773326" y="482600"/>
                  </a:lnTo>
                  <a:lnTo>
                    <a:pt x="1774177" y="482600"/>
                  </a:lnTo>
                  <a:lnTo>
                    <a:pt x="1768716" y="469900"/>
                  </a:lnTo>
                  <a:lnTo>
                    <a:pt x="1765007" y="465861"/>
                  </a:lnTo>
                  <a:lnTo>
                    <a:pt x="1765007" y="482600"/>
                  </a:lnTo>
                  <a:lnTo>
                    <a:pt x="1763509" y="482600"/>
                  </a:lnTo>
                  <a:lnTo>
                    <a:pt x="1763509" y="647700"/>
                  </a:lnTo>
                  <a:lnTo>
                    <a:pt x="1758467" y="647700"/>
                  </a:lnTo>
                  <a:lnTo>
                    <a:pt x="1753628" y="635000"/>
                  </a:lnTo>
                  <a:lnTo>
                    <a:pt x="1759267" y="635000"/>
                  </a:lnTo>
                  <a:lnTo>
                    <a:pt x="1763509" y="647700"/>
                  </a:lnTo>
                  <a:lnTo>
                    <a:pt x="1763509" y="482600"/>
                  </a:lnTo>
                  <a:lnTo>
                    <a:pt x="1762264" y="482600"/>
                  </a:lnTo>
                  <a:lnTo>
                    <a:pt x="1757641" y="469900"/>
                  </a:lnTo>
                  <a:lnTo>
                    <a:pt x="1760435" y="469900"/>
                  </a:lnTo>
                  <a:lnTo>
                    <a:pt x="1765007" y="482600"/>
                  </a:lnTo>
                  <a:lnTo>
                    <a:pt x="1765007" y="465861"/>
                  </a:lnTo>
                  <a:lnTo>
                    <a:pt x="1757083" y="457200"/>
                  </a:lnTo>
                  <a:lnTo>
                    <a:pt x="1754593" y="454609"/>
                  </a:lnTo>
                  <a:lnTo>
                    <a:pt x="1754593" y="469900"/>
                  </a:lnTo>
                  <a:lnTo>
                    <a:pt x="1751634" y="469900"/>
                  </a:lnTo>
                  <a:lnTo>
                    <a:pt x="1751634" y="635000"/>
                  </a:lnTo>
                  <a:lnTo>
                    <a:pt x="1744649" y="635000"/>
                  </a:lnTo>
                  <a:lnTo>
                    <a:pt x="1739430" y="622300"/>
                  </a:lnTo>
                  <a:lnTo>
                    <a:pt x="1746885" y="622300"/>
                  </a:lnTo>
                  <a:lnTo>
                    <a:pt x="1751634" y="635000"/>
                  </a:lnTo>
                  <a:lnTo>
                    <a:pt x="1751634" y="469900"/>
                  </a:lnTo>
                  <a:lnTo>
                    <a:pt x="1747685" y="469900"/>
                  </a:lnTo>
                  <a:lnTo>
                    <a:pt x="1743951" y="457200"/>
                  </a:lnTo>
                  <a:lnTo>
                    <a:pt x="1747227" y="457200"/>
                  </a:lnTo>
                  <a:lnTo>
                    <a:pt x="1754593" y="469900"/>
                  </a:lnTo>
                  <a:lnTo>
                    <a:pt x="1754593" y="454609"/>
                  </a:lnTo>
                  <a:lnTo>
                    <a:pt x="1744903" y="444500"/>
                  </a:lnTo>
                  <a:lnTo>
                    <a:pt x="1737944" y="444500"/>
                  </a:lnTo>
                  <a:lnTo>
                    <a:pt x="1737944" y="457200"/>
                  </a:lnTo>
                  <a:lnTo>
                    <a:pt x="1737017" y="457200"/>
                  </a:lnTo>
                  <a:lnTo>
                    <a:pt x="1736001" y="455561"/>
                  </a:lnTo>
                  <a:lnTo>
                    <a:pt x="1736001" y="622300"/>
                  </a:lnTo>
                  <a:lnTo>
                    <a:pt x="1732851" y="622300"/>
                  </a:lnTo>
                  <a:lnTo>
                    <a:pt x="1729193" y="609600"/>
                  </a:lnTo>
                  <a:lnTo>
                    <a:pt x="1732648" y="609600"/>
                  </a:lnTo>
                  <a:lnTo>
                    <a:pt x="1736001" y="622300"/>
                  </a:lnTo>
                  <a:lnTo>
                    <a:pt x="1736001" y="455561"/>
                  </a:lnTo>
                  <a:lnTo>
                    <a:pt x="1730108" y="446049"/>
                  </a:lnTo>
                  <a:lnTo>
                    <a:pt x="1730108" y="457200"/>
                  </a:lnTo>
                  <a:lnTo>
                    <a:pt x="1729917" y="469900"/>
                  </a:lnTo>
                  <a:lnTo>
                    <a:pt x="1728609" y="469900"/>
                  </a:lnTo>
                  <a:lnTo>
                    <a:pt x="1728609" y="609600"/>
                  </a:lnTo>
                  <a:lnTo>
                    <a:pt x="1717878" y="609600"/>
                  </a:lnTo>
                  <a:lnTo>
                    <a:pt x="1712976" y="596900"/>
                  </a:lnTo>
                  <a:lnTo>
                    <a:pt x="1702117" y="596900"/>
                  </a:lnTo>
                  <a:lnTo>
                    <a:pt x="1698282" y="584200"/>
                  </a:lnTo>
                  <a:lnTo>
                    <a:pt x="1702574" y="584200"/>
                  </a:lnTo>
                  <a:lnTo>
                    <a:pt x="1713242" y="596900"/>
                  </a:lnTo>
                  <a:lnTo>
                    <a:pt x="1721053" y="596900"/>
                  </a:lnTo>
                  <a:lnTo>
                    <a:pt x="1728609" y="609600"/>
                  </a:lnTo>
                  <a:lnTo>
                    <a:pt x="1728609" y="469900"/>
                  </a:lnTo>
                  <a:lnTo>
                    <a:pt x="1728381" y="469900"/>
                  </a:lnTo>
                  <a:lnTo>
                    <a:pt x="1724609" y="457200"/>
                  </a:lnTo>
                  <a:lnTo>
                    <a:pt x="1730108" y="457200"/>
                  </a:lnTo>
                  <a:lnTo>
                    <a:pt x="1730108" y="446049"/>
                  </a:lnTo>
                  <a:lnTo>
                    <a:pt x="1729155" y="444500"/>
                  </a:lnTo>
                  <a:lnTo>
                    <a:pt x="1731264" y="444500"/>
                  </a:lnTo>
                  <a:lnTo>
                    <a:pt x="1737944" y="457200"/>
                  </a:lnTo>
                  <a:lnTo>
                    <a:pt x="1737944" y="444500"/>
                  </a:lnTo>
                  <a:lnTo>
                    <a:pt x="1732648" y="444500"/>
                  </a:lnTo>
                  <a:lnTo>
                    <a:pt x="1720799" y="431800"/>
                  </a:lnTo>
                  <a:lnTo>
                    <a:pt x="1719249" y="431800"/>
                  </a:lnTo>
                  <a:lnTo>
                    <a:pt x="1717230" y="419100"/>
                  </a:lnTo>
                  <a:lnTo>
                    <a:pt x="1710550" y="419100"/>
                  </a:lnTo>
                  <a:lnTo>
                    <a:pt x="1711375" y="431800"/>
                  </a:lnTo>
                  <a:lnTo>
                    <a:pt x="1717675" y="431800"/>
                  </a:lnTo>
                  <a:lnTo>
                    <a:pt x="1724406" y="444500"/>
                  </a:lnTo>
                  <a:lnTo>
                    <a:pt x="1718144" y="444500"/>
                  </a:lnTo>
                  <a:lnTo>
                    <a:pt x="1709394" y="431800"/>
                  </a:lnTo>
                  <a:lnTo>
                    <a:pt x="1706245" y="431800"/>
                  </a:lnTo>
                  <a:lnTo>
                    <a:pt x="1697545" y="419100"/>
                  </a:lnTo>
                  <a:lnTo>
                    <a:pt x="1708200" y="419100"/>
                  </a:lnTo>
                  <a:lnTo>
                    <a:pt x="1701622" y="406400"/>
                  </a:lnTo>
                  <a:lnTo>
                    <a:pt x="1697316" y="406400"/>
                  </a:lnTo>
                  <a:lnTo>
                    <a:pt x="1697316" y="584200"/>
                  </a:lnTo>
                  <a:lnTo>
                    <a:pt x="1688998" y="584200"/>
                  </a:lnTo>
                  <a:lnTo>
                    <a:pt x="1683893" y="571500"/>
                  </a:lnTo>
                  <a:lnTo>
                    <a:pt x="1689925" y="571500"/>
                  </a:lnTo>
                  <a:lnTo>
                    <a:pt x="1697316" y="584200"/>
                  </a:lnTo>
                  <a:lnTo>
                    <a:pt x="1697316" y="406400"/>
                  </a:lnTo>
                  <a:lnTo>
                    <a:pt x="1696237" y="406400"/>
                  </a:lnTo>
                  <a:lnTo>
                    <a:pt x="1695653" y="405244"/>
                  </a:lnTo>
                  <a:lnTo>
                    <a:pt x="1695653" y="419100"/>
                  </a:lnTo>
                  <a:lnTo>
                    <a:pt x="1693354" y="419100"/>
                  </a:lnTo>
                  <a:lnTo>
                    <a:pt x="1687868" y="408889"/>
                  </a:lnTo>
                  <a:lnTo>
                    <a:pt x="1687868" y="431800"/>
                  </a:lnTo>
                  <a:lnTo>
                    <a:pt x="1686280" y="431800"/>
                  </a:lnTo>
                  <a:lnTo>
                    <a:pt x="1685848" y="419100"/>
                  </a:lnTo>
                  <a:lnTo>
                    <a:pt x="1687360" y="419100"/>
                  </a:lnTo>
                  <a:lnTo>
                    <a:pt x="1687868" y="431800"/>
                  </a:lnTo>
                  <a:lnTo>
                    <a:pt x="1687868" y="408889"/>
                  </a:lnTo>
                  <a:lnTo>
                    <a:pt x="1686534" y="406400"/>
                  </a:lnTo>
                  <a:lnTo>
                    <a:pt x="1690268" y="406400"/>
                  </a:lnTo>
                  <a:lnTo>
                    <a:pt x="1695653" y="419100"/>
                  </a:lnTo>
                  <a:lnTo>
                    <a:pt x="1695653" y="405244"/>
                  </a:lnTo>
                  <a:lnTo>
                    <a:pt x="1689836" y="393700"/>
                  </a:lnTo>
                  <a:lnTo>
                    <a:pt x="1684375" y="393700"/>
                  </a:lnTo>
                  <a:lnTo>
                    <a:pt x="1684159" y="406400"/>
                  </a:lnTo>
                  <a:lnTo>
                    <a:pt x="1680946" y="406400"/>
                  </a:lnTo>
                  <a:lnTo>
                    <a:pt x="1680946" y="571500"/>
                  </a:lnTo>
                  <a:lnTo>
                    <a:pt x="1678546" y="571500"/>
                  </a:lnTo>
                  <a:lnTo>
                    <a:pt x="1672780" y="558800"/>
                  </a:lnTo>
                  <a:lnTo>
                    <a:pt x="1675828" y="558800"/>
                  </a:lnTo>
                  <a:lnTo>
                    <a:pt x="1680946" y="571500"/>
                  </a:lnTo>
                  <a:lnTo>
                    <a:pt x="1680946" y="406400"/>
                  </a:lnTo>
                  <a:lnTo>
                    <a:pt x="1674863" y="406400"/>
                  </a:lnTo>
                  <a:lnTo>
                    <a:pt x="1669072" y="394157"/>
                  </a:lnTo>
                  <a:lnTo>
                    <a:pt x="1669072" y="787400"/>
                  </a:lnTo>
                  <a:lnTo>
                    <a:pt x="1667319" y="787400"/>
                  </a:lnTo>
                  <a:lnTo>
                    <a:pt x="1666633" y="774700"/>
                  </a:lnTo>
                  <a:lnTo>
                    <a:pt x="1668970" y="774700"/>
                  </a:lnTo>
                  <a:lnTo>
                    <a:pt x="1669072" y="787400"/>
                  </a:lnTo>
                  <a:lnTo>
                    <a:pt x="1669072" y="394157"/>
                  </a:lnTo>
                  <a:lnTo>
                    <a:pt x="1668856" y="393700"/>
                  </a:lnTo>
                  <a:lnTo>
                    <a:pt x="1663090" y="393700"/>
                  </a:lnTo>
                  <a:lnTo>
                    <a:pt x="1663090" y="546100"/>
                  </a:lnTo>
                  <a:lnTo>
                    <a:pt x="1662747" y="558800"/>
                  </a:lnTo>
                  <a:lnTo>
                    <a:pt x="1662201" y="558800"/>
                  </a:lnTo>
                  <a:lnTo>
                    <a:pt x="1660169" y="546100"/>
                  </a:lnTo>
                  <a:lnTo>
                    <a:pt x="1663090" y="546100"/>
                  </a:lnTo>
                  <a:lnTo>
                    <a:pt x="1663090" y="393700"/>
                  </a:lnTo>
                  <a:lnTo>
                    <a:pt x="1658912" y="385711"/>
                  </a:lnTo>
                  <a:lnTo>
                    <a:pt x="1658912" y="774700"/>
                  </a:lnTo>
                  <a:lnTo>
                    <a:pt x="1654200" y="774700"/>
                  </a:lnTo>
                  <a:lnTo>
                    <a:pt x="1654187" y="762000"/>
                  </a:lnTo>
                  <a:lnTo>
                    <a:pt x="1656270" y="762000"/>
                  </a:lnTo>
                  <a:lnTo>
                    <a:pt x="1658912" y="774700"/>
                  </a:lnTo>
                  <a:lnTo>
                    <a:pt x="1658912" y="385711"/>
                  </a:lnTo>
                  <a:lnTo>
                    <a:pt x="1656473" y="381000"/>
                  </a:lnTo>
                  <a:lnTo>
                    <a:pt x="1666646" y="381000"/>
                  </a:lnTo>
                  <a:lnTo>
                    <a:pt x="1670329" y="393700"/>
                  </a:lnTo>
                  <a:lnTo>
                    <a:pt x="1672717" y="393700"/>
                  </a:lnTo>
                  <a:lnTo>
                    <a:pt x="1673021" y="381000"/>
                  </a:lnTo>
                  <a:lnTo>
                    <a:pt x="1667827" y="381000"/>
                  </a:lnTo>
                  <a:lnTo>
                    <a:pt x="1661896" y="368300"/>
                  </a:lnTo>
                  <a:lnTo>
                    <a:pt x="1653425" y="368300"/>
                  </a:lnTo>
                  <a:lnTo>
                    <a:pt x="1653425" y="546100"/>
                  </a:lnTo>
                  <a:lnTo>
                    <a:pt x="1650225" y="546100"/>
                  </a:lnTo>
                  <a:lnTo>
                    <a:pt x="1650225" y="863600"/>
                  </a:lnTo>
                  <a:lnTo>
                    <a:pt x="1648409" y="863600"/>
                  </a:lnTo>
                  <a:lnTo>
                    <a:pt x="1647748" y="852373"/>
                  </a:lnTo>
                  <a:lnTo>
                    <a:pt x="1650225" y="863600"/>
                  </a:lnTo>
                  <a:lnTo>
                    <a:pt x="1650225" y="546100"/>
                  </a:lnTo>
                  <a:lnTo>
                    <a:pt x="1647634" y="546100"/>
                  </a:lnTo>
                  <a:lnTo>
                    <a:pt x="1646631" y="533400"/>
                  </a:lnTo>
                  <a:lnTo>
                    <a:pt x="1652244" y="533400"/>
                  </a:lnTo>
                  <a:lnTo>
                    <a:pt x="1653425" y="546100"/>
                  </a:lnTo>
                  <a:lnTo>
                    <a:pt x="1653425" y="368300"/>
                  </a:lnTo>
                  <a:lnTo>
                    <a:pt x="1650644" y="368300"/>
                  </a:lnTo>
                  <a:lnTo>
                    <a:pt x="1645767" y="355600"/>
                  </a:lnTo>
                  <a:lnTo>
                    <a:pt x="1637182" y="355600"/>
                  </a:lnTo>
                  <a:lnTo>
                    <a:pt x="1641995" y="368300"/>
                  </a:lnTo>
                  <a:lnTo>
                    <a:pt x="1641741" y="368300"/>
                  </a:lnTo>
                  <a:lnTo>
                    <a:pt x="1641741" y="622300"/>
                  </a:lnTo>
                  <a:lnTo>
                    <a:pt x="1637639" y="622300"/>
                  </a:lnTo>
                  <a:lnTo>
                    <a:pt x="1636356" y="609600"/>
                  </a:lnTo>
                  <a:lnTo>
                    <a:pt x="1639620" y="609600"/>
                  </a:lnTo>
                  <a:lnTo>
                    <a:pt x="1641741" y="622300"/>
                  </a:lnTo>
                  <a:lnTo>
                    <a:pt x="1641741" y="368300"/>
                  </a:lnTo>
                  <a:lnTo>
                    <a:pt x="1638681" y="368300"/>
                  </a:lnTo>
                  <a:lnTo>
                    <a:pt x="1638681" y="520700"/>
                  </a:lnTo>
                  <a:lnTo>
                    <a:pt x="1638655" y="533400"/>
                  </a:lnTo>
                  <a:lnTo>
                    <a:pt x="1637385" y="533400"/>
                  </a:lnTo>
                  <a:lnTo>
                    <a:pt x="1623580" y="522655"/>
                  </a:lnTo>
                  <a:lnTo>
                    <a:pt x="1623580" y="736600"/>
                  </a:lnTo>
                  <a:lnTo>
                    <a:pt x="1621777" y="749300"/>
                  </a:lnTo>
                  <a:lnTo>
                    <a:pt x="1618132" y="749300"/>
                  </a:lnTo>
                  <a:lnTo>
                    <a:pt x="1617522" y="736600"/>
                  </a:lnTo>
                  <a:lnTo>
                    <a:pt x="1623580" y="736600"/>
                  </a:lnTo>
                  <a:lnTo>
                    <a:pt x="1623580" y="522655"/>
                  </a:lnTo>
                  <a:lnTo>
                    <a:pt x="1621078" y="520700"/>
                  </a:lnTo>
                  <a:lnTo>
                    <a:pt x="1614360" y="510286"/>
                  </a:lnTo>
                  <a:lnTo>
                    <a:pt x="1614360" y="749300"/>
                  </a:lnTo>
                  <a:lnTo>
                    <a:pt x="1613966" y="762000"/>
                  </a:lnTo>
                  <a:lnTo>
                    <a:pt x="1612277" y="762000"/>
                  </a:lnTo>
                  <a:lnTo>
                    <a:pt x="1610245" y="749300"/>
                  </a:lnTo>
                  <a:lnTo>
                    <a:pt x="1614360" y="749300"/>
                  </a:lnTo>
                  <a:lnTo>
                    <a:pt x="1614360" y="510286"/>
                  </a:lnTo>
                  <a:lnTo>
                    <a:pt x="1604695" y="495300"/>
                  </a:lnTo>
                  <a:lnTo>
                    <a:pt x="1607362" y="495300"/>
                  </a:lnTo>
                  <a:lnTo>
                    <a:pt x="1613598" y="508000"/>
                  </a:lnTo>
                  <a:lnTo>
                    <a:pt x="1618056" y="508000"/>
                  </a:lnTo>
                  <a:lnTo>
                    <a:pt x="1627759" y="520700"/>
                  </a:lnTo>
                  <a:lnTo>
                    <a:pt x="1638681" y="520700"/>
                  </a:lnTo>
                  <a:lnTo>
                    <a:pt x="1638681" y="368300"/>
                  </a:lnTo>
                  <a:lnTo>
                    <a:pt x="1636166" y="368300"/>
                  </a:lnTo>
                  <a:lnTo>
                    <a:pt x="1627085" y="355600"/>
                  </a:lnTo>
                  <a:lnTo>
                    <a:pt x="1632445" y="355600"/>
                  </a:lnTo>
                  <a:lnTo>
                    <a:pt x="1627568" y="342900"/>
                  </a:lnTo>
                  <a:lnTo>
                    <a:pt x="1623225" y="342900"/>
                  </a:lnTo>
                  <a:lnTo>
                    <a:pt x="1624203" y="355600"/>
                  </a:lnTo>
                  <a:lnTo>
                    <a:pt x="1620583" y="355600"/>
                  </a:lnTo>
                  <a:lnTo>
                    <a:pt x="1614754" y="342900"/>
                  </a:lnTo>
                  <a:lnTo>
                    <a:pt x="1601406" y="342900"/>
                  </a:lnTo>
                  <a:lnTo>
                    <a:pt x="1601406" y="584200"/>
                  </a:lnTo>
                  <a:lnTo>
                    <a:pt x="1599603" y="584200"/>
                  </a:lnTo>
                  <a:lnTo>
                    <a:pt x="1596618" y="576199"/>
                  </a:lnTo>
                  <a:lnTo>
                    <a:pt x="1596618" y="787400"/>
                  </a:lnTo>
                  <a:lnTo>
                    <a:pt x="1592694" y="787400"/>
                  </a:lnTo>
                  <a:lnTo>
                    <a:pt x="1592008" y="774700"/>
                  </a:lnTo>
                  <a:lnTo>
                    <a:pt x="1595234" y="774700"/>
                  </a:lnTo>
                  <a:lnTo>
                    <a:pt x="1596618" y="787400"/>
                  </a:lnTo>
                  <a:lnTo>
                    <a:pt x="1596618" y="576199"/>
                  </a:lnTo>
                  <a:lnTo>
                    <a:pt x="1594866" y="571500"/>
                  </a:lnTo>
                  <a:lnTo>
                    <a:pt x="1598371" y="571500"/>
                  </a:lnTo>
                  <a:lnTo>
                    <a:pt x="1601406" y="584200"/>
                  </a:lnTo>
                  <a:lnTo>
                    <a:pt x="1601406" y="342900"/>
                  </a:lnTo>
                  <a:lnTo>
                    <a:pt x="1601063" y="342900"/>
                  </a:lnTo>
                  <a:lnTo>
                    <a:pt x="1598549" y="330200"/>
                  </a:lnTo>
                  <a:lnTo>
                    <a:pt x="1589824" y="330200"/>
                  </a:lnTo>
                  <a:lnTo>
                    <a:pt x="1586280" y="325526"/>
                  </a:lnTo>
                  <a:lnTo>
                    <a:pt x="1586280" y="482600"/>
                  </a:lnTo>
                  <a:lnTo>
                    <a:pt x="1585976" y="482600"/>
                  </a:lnTo>
                  <a:lnTo>
                    <a:pt x="1585976" y="698500"/>
                  </a:lnTo>
                  <a:lnTo>
                    <a:pt x="1578089" y="698500"/>
                  </a:lnTo>
                  <a:lnTo>
                    <a:pt x="1578991" y="685800"/>
                  </a:lnTo>
                  <a:lnTo>
                    <a:pt x="1582750" y="685800"/>
                  </a:lnTo>
                  <a:lnTo>
                    <a:pt x="1585976" y="698500"/>
                  </a:lnTo>
                  <a:lnTo>
                    <a:pt x="1585976" y="482600"/>
                  </a:lnTo>
                  <a:lnTo>
                    <a:pt x="1579841" y="482600"/>
                  </a:lnTo>
                  <a:lnTo>
                    <a:pt x="1572602" y="469900"/>
                  </a:lnTo>
                  <a:lnTo>
                    <a:pt x="1579740" y="469900"/>
                  </a:lnTo>
                  <a:lnTo>
                    <a:pt x="1586280" y="482600"/>
                  </a:lnTo>
                  <a:lnTo>
                    <a:pt x="1586280" y="325526"/>
                  </a:lnTo>
                  <a:lnTo>
                    <a:pt x="1580210" y="317500"/>
                  </a:lnTo>
                  <a:lnTo>
                    <a:pt x="1570761" y="305219"/>
                  </a:lnTo>
                  <a:lnTo>
                    <a:pt x="1570761" y="469900"/>
                  </a:lnTo>
                  <a:lnTo>
                    <a:pt x="1567497" y="469900"/>
                  </a:lnTo>
                  <a:lnTo>
                    <a:pt x="1557934" y="457200"/>
                  </a:lnTo>
                  <a:lnTo>
                    <a:pt x="1553425" y="457200"/>
                  </a:lnTo>
                  <a:lnTo>
                    <a:pt x="1548460" y="444500"/>
                  </a:lnTo>
                  <a:lnTo>
                    <a:pt x="1549704" y="444500"/>
                  </a:lnTo>
                  <a:lnTo>
                    <a:pt x="1559140" y="457200"/>
                  </a:lnTo>
                  <a:lnTo>
                    <a:pt x="1569275" y="457200"/>
                  </a:lnTo>
                  <a:lnTo>
                    <a:pt x="1570761" y="469900"/>
                  </a:lnTo>
                  <a:lnTo>
                    <a:pt x="1570761" y="305219"/>
                  </a:lnTo>
                  <a:lnTo>
                    <a:pt x="1570443" y="304800"/>
                  </a:lnTo>
                  <a:lnTo>
                    <a:pt x="1555191" y="304800"/>
                  </a:lnTo>
                  <a:lnTo>
                    <a:pt x="1552092" y="292100"/>
                  </a:lnTo>
                  <a:lnTo>
                    <a:pt x="1547672" y="292100"/>
                  </a:lnTo>
                  <a:lnTo>
                    <a:pt x="1549603" y="304800"/>
                  </a:lnTo>
                  <a:lnTo>
                    <a:pt x="1545971" y="304800"/>
                  </a:lnTo>
                  <a:lnTo>
                    <a:pt x="1546237" y="292100"/>
                  </a:lnTo>
                  <a:lnTo>
                    <a:pt x="1545602" y="292100"/>
                  </a:lnTo>
                  <a:lnTo>
                    <a:pt x="1543519" y="279400"/>
                  </a:lnTo>
                  <a:lnTo>
                    <a:pt x="1540167" y="279400"/>
                  </a:lnTo>
                  <a:lnTo>
                    <a:pt x="1540167" y="444500"/>
                  </a:lnTo>
                  <a:lnTo>
                    <a:pt x="1538503" y="444500"/>
                  </a:lnTo>
                  <a:lnTo>
                    <a:pt x="1536852" y="440080"/>
                  </a:lnTo>
                  <a:lnTo>
                    <a:pt x="1540167" y="444500"/>
                  </a:lnTo>
                  <a:lnTo>
                    <a:pt x="1540167" y="279400"/>
                  </a:lnTo>
                  <a:lnTo>
                    <a:pt x="1534960" y="279400"/>
                  </a:lnTo>
                  <a:lnTo>
                    <a:pt x="1534960" y="609600"/>
                  </a:lnTo>
                  <a:lnTo>
                    <a:pt x="1534236" y="609600"/>
                  </a:lnTo>
                  <a:lnTo>
                    <a:pt x="1533067" y="596900"/>
                  </a:lnTo>
                  <a:lnTo>
                    <a:pt x="1533563" y="596900"/>
                  </a:lnTo>
                  <a:lnTo>
                    <a:pt x="1534960" y="609600"/>
                  </a:lnTo>
                  <a:lnTo>
                    <a:pt x="1534960" y="279400"/>
                  </a:lnTo>
                  <a:lnTo>
                    <a:pt x="1530883" y="279400"/>
                  </a:lnTo>
                  <a:lnTo>
                    <a:pt x="1522844" y="266700"/>
                  </a:lnTo>
                  <a:lnTo>
                    <a:pt x="1511223" y="266700"/>
                  </a:lnTo>
                  <a:lnTo>
                    <a:pt x="1508340" y="254000"/>
                  </a:lnTo>
                  <a:lnTo>
                    <a:pt x="1499768" y="254000"/>
                  </a:lnTo>
                  <a:lnTo>
                    <a:pt x="1499768" y="406400"/>
                  </a:lnTo>
                  <a:lnTo>
                    <a:pt x="1492732" y="406400"/>
                  </a:lnTo>
                  <a:lnTo>
                    <a:pt x="1484884" y="393700"/>
                  </a:lnTo>
                  <a:lnTo>
                    <a:pt x="1477048" y="393700"/>
                  </a:lnTo>
                  <a:lnTo>
                    <a:pt x="1469390" y="383057"/>
                  </a:lnTo>
                  <a:lnTo>
                    <a:pt x="1469390" y="1295400"/>
                  </a:lnTo>
                  <a:lnTo>
                    <a:pt x="1466964" y="1295400"/>
                  </a:lnTo>
                  <a:lnTo>
                    <a:pt x="1466964" y="1384300"/>
                  </a:lnTo>
                  <a:lnTo>
                    <a:pt x="1464233" y="1384300"/>
                  </a:lnTo>
                  <a:lnTo>
                    <a:pt x="1464233" y="1397000"/>
                  </a:lnTo>
                  <a:lnTo>
                    <a:pt x="1464157" y="1409700"/>
                  </a:lnTo>
                  <a:lnTo>
                    <a:pt x="1461376" y="1409700"/>
                  </a:lnTo>
                  <a:lnTo>
                    <a:pt x="1460982" y="1397000"/>
                  </a:lnTo>
                  <a:lnTo>
                    <a:pt x="1464233" y="1397000"/>
                  </a:lnTo>
                  <a:lnTo>
                    <a:pt x="1464233" y="1384300"/>
                  </a:lnTo>
                  <a:lnTo>
                    <a:pt x="1459941" y="1384300"/>
                  </a:lnTo>
                  <a:lnTo>
                    <a:pt x="1458683" y="1371600"/>
                  </a:lnTo>
                  <a:lnTo>
                    <a:pt x="1462405" y="1371600"/>
                  </a:lnTo>
                  <a:lnTo>
                    <a:pt x="1463624" y="1358900"/>
                  </a:lnTo>
                  <a:lnTo>
                    <a:pt x="1460830" y="1358900"/>
                  </a:lnTo>
                  <a:lnTo>
                    <a:pt x="1461871" y="1346200"/>
                  </a:lnTo>
                  <a:lnTo>
                    <a:pt x="1462493" y="1333500"/>
                  </a:lnTo>
                  <a:lnTo>
                    <a:pt x="1461071" y="1333500"/>
                  </a:lnTo>
                  <a:lnTo>
                    <a:pt x="1461223" y="1320800"/>
                  </a:lnTo>
                  <a:lnTo>
                    <a:pt x="1463941" y="1320800"/>
                  </a:lnTo>
                  <a:lnTo>
                    <a:pt x="1464183" y="1333500"/>
                  </a:lnTo>
                  <a:lnTo>
                    <a:pt x="1464868" y="1333500"/>
                  </a:lnTo>
                  <a:lnTo>
                    <a:pt x="1464348" y="1345234"/>
                  </a:lnTo>
                  <a:lnTo>
                    <a:pt x="1463979" y="1333500"/>
                  </a:lnTo>
                  <a:lnTo>
                    <a:pt x="1462493" y="1333500"/>
                  </a:lnTo>
                  <a:lnTo>
                    <a:pt x="1463548" y="1346200"/>
                  </a:lnTo>
                  <a:lnTo>
                    <a:pt x="1464665" y="1358900"/>
                  </a:lnTo>
                  <a:lnTo>
                    <a:pt x="1464449" y="1358900"/>
                  </a:lnTo>
                  <a:lnTo>
                    <a:pt x="1463344" y="1371600"/>
                  </a:lnTo>
                  <a:lnTo>
                    <a:pt x="1466837" y="1371600"/>
                  </a:lnTo>
                  <a:lnTo>
                    <a:pt x="1466964" y="1384300"/>
                  </a:lnTo>
                  <a:lnTo>
                    <a:pt x="1466964" y="1295400"/>
                  </a:lnTo>
                  <a:lnTo>
                    <a:pt x="1459826" y="1295400"/>
                  </a:lnTo>
                  <a:lnTo>
                    <a:pt x="1460487" y="1282700"/>
                  </a:lnTo>
                  <a:lnTo>
                    <a:pt x="1458252" y="1282700"/>
                  </a:lnTo>
                  <a:lnTo>
                    <a:pt x="1457591" y="1270000"/>
                  </a:lnTo>
                  <a:lnTo>
                    <a:pt x="1463941" y="1270000"/>
                  </a:lnTo>
                  <a:lnTo>
                    <a:pt x="1464424" y="1282700"/>
                  </a:lnTo>
                  <a:lnTo>
                    <a:pt x="1463865" y="1282700"/>
                  </a:lnTo>
                  <a:lnTo>
                    <a:pt x="1469390" y="1295400"/>
                  </a:lnTo>
                  <a:lnTo>
                    <a:pt x="1469390" y="383057"/>
                  </a:lnTo>
                  <a:lnTo>
                    <a:pt x="1467916" y="381000"/>
                  </a:lnTo>
                  <a:lnTo>
                    <a:pt x="1465884" y="381000"/>
                  </a:lnTo>
                  <a:lnTo>
                    <a:pt x="1465884" y="1130300"/>
                  </a:lnTo>
                  <a:lnTo>
                    <a:pt x="1464551" y="1130300"/>
                  </a:lnTo>
                  <a:lnTo>
                    <a:pt x="1464246" y="1131252"/>
                  </a:lnTo>
                  <a:lnTo>
                    <a:pt x="1464246" y="1219200"/>
                  </a:lnTo>
                  <a:lnTo>
                    <a:pt x="1463979" y="1231900"/>
                  </a:lnTo>
                  <a:lnTo>
                    <a:pt x="1463103" y="1244600"/>
                  </a:lnTo>
                  <a:lnTo>
                    <a:pt x="1463243" y="1244600"/>
                  </a:lnTo>
                  <a:lnTo>
                    <a:pt x="1463040" y="1257300"/>
                  </a:lnTo>
                  <a:lnTo>
                    <a:pt x="1459382" y="1257300"/>
                  </a:lnTo>
                  <a:lnTo>
                    <a:pt x="1458595" y="1244600"/>
                  </a:lnTo>
                  <a:lnTo>
                    <a:pt x="1458442" y="1244600"/>
                  </a:lnTo>
                  <a:lnTo>
                    <a:pt x="1459966" y="1231900"/>
                  </a:lnTo>
                  <a:lnTo>
                    <a:pt x="1459814" y="1231900"/>
                  </a:lnTo>
                  <a:lnTo>
                    <a:pt x="1455915" y="1219200"/>
                  </a:lnTo>
                  <a:lnTo>
                    <a:pt x="1456867" y="1219200"/>
                  </a:lnTo>
                  <a:lnTo>
                    <a:pt x="1456258" y="1206500"/>
                  </a:lnTo>
                  <a:lnTo>
                    <a:pt x="1454137" y="1206500"/>
                  </a:lnTo>
                  <a:lnTo>
                    <a:pt x="1455508" y="1193800"/>
                  </a:lnTo>
                  <a:lnTo>
                    <a:pt x="1461185" y="1193800"/>
                  </a:lnTo>
                  <a:lnTo>
                    <a:pt x="1463065" y="1206500"/>
                  </a:lnTo>
                  <a:lnTo>
                    <a:pt x="1460995" y="1206500"/>
                  </a:lnTo>
                  <a:lnTo>
                    <a:pt x="1461058" y="1219200"/>
                  </a:lnTo>
                  <a:lnTo>
                    <a:pt x="1464246" y="1219200"/>
                  </a:lnTo>
                  <a:lnTo>
                    <a:pt x="1464246" y="1131252"/>
                  </a:lnTo>
                  <a:lnTo>
                    <a:pt x="1463560" y="1133398"/>
                  </a:lnTo>
                  <a:lnTo>
                    <a:pt x="1463560" y="1155700"/>
                  </a:lnTo>
                  <a:lnTo>
                    <a:pt x="1462493" y="1168400"/>
                  </a:lnTo>
                  <a:lnTo>
                    <a:pt x="1458595" y="1168400"/>
                  </a:lnTo>
                  <a:lnTo>
                    <a:pt x="1459433" y="1155700"/>
                  </a:lnTo>
                  <a:lnTo>
                    <a:pt x="1463560" y="1155700"/>
                  </a:lnTo>
                  <a:lnTo>
                    <a:pt x="1463560" y="1133398"/>
                  </a:lnTo>
                  <a:lnTo>
                    <a:pt x="1460487" y="1143000"/>
                  </a:lnTo>
                  <a:lnTo>
                    <a:pt x="1457591" y="1143000"/>
                  </a:lnTo>
                  <a:lnTo>
                    <a:pt x="1458595" y="1130300"/>
                  </a:lnTo>
                  <a:lnTo>
                    <a:pt x="1458810" y="1130300"/>
                  </a:lnTo>
                  <a:lnTo>
                    <a:pt x="1461528" y="1117600"/>
                  </a:lnTo>
                  <a:lnTo>
                    <a:pt x="1458734" y="1117600"/>
                  </a:lnTo>
                  <a:lnTo>
                    <a:pt x="1455953" y="1104900"/>
                  </a:lnTo>
                  <a:lnTo>
                    <a:pt x="1459306" y="1104900"/>
                  </a:lnTo>
                  <a:lnTo>
                    <a:pt x="1455839" y="1092200"/>
                  </a:lnTo>
                  <a:lnTo>
                    <a:pt x="1462036" y="1092200"/>
                  </a:lnTo>
                  <a:lnTo>
                    <a:pt x="1461617" y="1079500"/>
                  </a:lnTo>
                  <a:lnTo>
                    <a:pt x="1463560" y="1079500"/>
                  </a:lnTo>
                  <a:lnTo>
                    <a:pt x="1463433" y="1092200"/>
                  </a:lnTo>
                  <a:lnTo>
                    <a:pt x="1462874" y="1104900"/>
                  </a:lnTo>
                  <a:lnTo>
                    <a:pt x="1464614" y="1117600"/>
                  </a:lnTo>
                  <a:lnTo>
                    <a:pt x="1462125" y="1117600"/>
                  </a:lnTo>
                  <a:lnTo>
                    <a:pt x="1465884" y="1130300"/>
                  </a:lnTo>
                  <a:lnTo>
                    <a:pt x="1465884" y="381000"/>
                  </a:lnTo>
                  <a:lnTo>
                    <a:pt x="1465618" y="381000"/>
                  </a:lnTo>
                  <a:lnTo>
                    <a:pt x="1467256" y="368300"/>
                  </a:lnTo>
                  <a:lnTo>
                    <a:pt x="1468894" y="368300"/>
                  </a:lnTo>
                  <a:lnTo>
                    <a:pt x="1473936" y="381000"/>
                  </a:lnTo>
                  <a:lnTo>
                    <a:pt x="1485849" y="381000"/>
                  </a:lnTo>
                  <a:lnTo>
                    <a:pt x="1490395" y="393700"/>
                  </a:lnTo>
                  <a:lnTo>
                    <a:pt x="1494942" y="393700"/>
                  </a:lnTo>
                  <a:lnTo>
                    <a:pt x="1499768" y="406400"/>
                  </a:lnTo>
                  <a:lnTo>
                    <a:pt x="1499768" y="254000"/>
                  </a:lnTo>
                  <a:lnTo>
                    <a:pt x="1497482" y="254000"/>
                  </a:lnTo>
                  <a:lnTo>
                    <a:pt x="1496771" y="241300"/>
                  </a:lnTo>
                  <a:lnTo>
                    <a:pt x="1474724" y="228600"/>
                  </a:lnTo>
                  <a:lnTo>
                    <a:pt x="1471917" y="228600"/>
                  </a:lnTo>
                  <a:lnTo>
                    <a:pt x="1472006" y="215900"/>
                  </a:lnTo>
                  <a:lnTo>
                    <a:pt x="1463903" y="215900"/>
                  </a:lnTo>
                  <a:lnTo>
                    <a:pt x="1463903" y="1042682"/>
                  </a:lnTo>
                  <a:lnTo>
                    <a:pt x="1463776" y="1054100"/>
                  </a:lnTo>
                  <a:lnTo>
                    <a:pt x="1460360" y="1054100"/>
                  </a:lnTo>
                  <a:lnTo>
                    <a:pt x="1459293" y="1041400"/>
                  </a:lnTo>
                  <a:lnTo>
                    <a:pt x="1459814" y="1041400"/>
                  </a:lnTo>
                  <a:lnTo>
                    <a:pt x="1461236" y="1028700"/>
                  </a:lnTo>
                  <a:lnTo>
                    <a:pt x="1462316" y="1028700"/>
                  </a:lnTo>
                  <a:lnTo>
                    <a:pt x="1462671" y="1016000"/>
                  </a:lnTo>
                  <a:lnTo>
                    <a:pt x="1461630" y="1016000"/>
                  </a:lnTo>
                  <a:lnTo>
                    <a:pt x="1461604" y="1003300"/>
                  </a:lnTo>
                  <a:lnTo>
                    <a:pt x="1463802" y="1003300"/>
                  </a:lnTo>
                  <a:lnTo>
                    <a:pt x="1463357" y="1016000"/>
                  </a:lnTo>
                  <a:lnTo>
                    <a:pt x="1462671" y="1016000"/>
                  </a:lnTo>
                  <a:lnTo>
                    <a:pt x="1463852" y="1028700"/>
                  </a:lnTo>
                  <a:lnTo>
                    <a:pt x="1463802" y="1041400"/>
                  </a:lnTo>
                  <a:lnTo>
                    <a:pt x="1463903" y="1042682"/>
                  </a:lnTo>
                  <a:lnTo>
                    <a:pt x="1463903" y="215900"/>
                  </a:lnTo>
                  <a:lnTo>
                    <a:pt x="1456588" y="215900"/>
                  </a:lnTo>
                  <a:lnTo>
                    <a:pt x="1452829" y="203200"/>
                  </a:lnTo>
                  <a:lnTo>
                    <a:pt x="1452816" y="368300"/>
                  </a:lnTo>
                  <a:lnTo>
                    <a:pt x="1448168" y="368300"/>
                  </a:lnTo>
                  <a:lnTo>
                    <a:pt x="1448168" y="2095500"/>
                  </a:lnTo>
                  <a:lnTo>
                    <a:pt x="1446860" y="2108200"/>
                  </a:lnTo>
                  <a:lnTo>
                    <a:pt x="1445412" y="2108200"/>
                  </a:lnTo>
                  <a:lnTo>
                    <a:pt x="1445412" y="2222500"/>
                  </a:lnTo>
                  <a:lnTo>
                    <a:pt x="1441323" y="2235200"/>
                  </a:lnTo>
                  <a:lnTo>
                    <a:pt x="1441589" y="2247900"/>
                  </a:lnTo>
                  <a:lnTo>
                    <a:pt x="1441577" y="2249055"/>
                  </a:lnTo>
                  <a:lnTo>
                    <a:pt x="1441577" y="2286000"/>
                  </a:lnTo>
                  <a:lnTo>
                    <a:pt x="1441272" y="2286000"/>
                  </a:lnTo>
                  <a:lnTo>
                    <a:pt x="1439722" y="2293912"/>
                  </a:lnTo>
                  <a:lnTo>
                    <a:pt x="1439722" y="2362200"/>
                  </a:lnTo>
                  <a:lnTo>
                    <a:pt x="1436547" y="2373503"/>
                  </a:lnTo>
                  <a:lnTo>
                    <a:pt x="1436547" y="2413000"/>
                  </a:lnTo>
                  <a:lnTo>
                    <a:pt x="1433322" y="2413000"/>
                  </a:lnTo>
                  <a:lnTo>
                    <a:pt x="1433322" y="2451100"/>
                  </a:lnTo>
                  <a:lnTo>
                    <a:pt x="1432306" y="2463800"/>
                  </a:lnTo>
                  <a:lnTo>
                    <a:pt x="1431696" y="2463800"/>
                  </a:lnTo>
                  <a:lnTo>
                    <a:pt x="1431696" y="2501900"/>
                  </a:lnTo>
                  <a:lnTo>
                    <a:pt x="1431378" y="2514600"/>
                  </a:lnTo>
                  <a:lnTo>
                    <a:pt x="1430718" y="2514600"/>
                  </a:lnTo>
                  <a:lnTo>
                    <a:pt x="1429829" y="2527300"/>
                  </a:lnTo>
                  <a:lnTo>
                    <a:pt x="1430210" y="2540000"/>
                  </a:lnTo>
                  <a:lnTo>
                    <a:pt x="1427543" y="2552700"/>
                  </a:lnTo>
                  <a:lnTo>
                    <a:pt x="1427708" y="2552700"/>
                  </a:lnTo>
                  <a:lnTo>
                    <a:pt x="1427797" y="2565400"/>
                  </a:lnTo>
                  <a:lnTo>
                    <a:pt x="1427454" y="2578100"/>
                  </a:lnTo>
                  <a:lnTo>
                    <a:pt x="1426946" y="2590800"/>
                  </a:lnTo>
                  <a:lnTo>
                    <a:pt x="1426502" y="2590800"/>
                  </a:lnTo>
                  <a:lnTo>
                    <a:pt x="1426425" y="2603500"/>
                  </a:lnTo>
                  <a:lnTo>
                    <a:pt x="1426006" y="2603500"/>
                  </a:lnTo>
                  <a:lnTo>
                    <a:pt x="1426006" y="2616200"/>
                  </a:lnTo>
                  <a:lnTo>
                    <a:pt x="1425575" y="2628900"/>
                  </a:lnTo>
                  <a:lnTo>
                    <a:pt x="1424546" y="2641600"/>
                  </a:lnTo>
                  <a:lnTo>
                    <a:pt x="1423530" y="2641600"/>
                  </a:lnTo>
                  <a:lnTo>
                    <a:pt x="1423530" y="2667000"/>
                  </a:lnTo>
                  <a:lnTo>
                    <a:pt x="1423530" y="2679700"/>
                  </a:lnTo>
                  <a:lnTo>
                    <a:pt x="1420723" y="2679700"/>
                  </a:lnTo>
                  <a:lnTo>
                    <a:pt x="1420723" y="2730500"/>
                  </a:lnTo>
                  <a:lnTo>
                    <a:pt x="1420342" y="2743200"/>
                  </a:lnTo>
                  <a:lnTo>
                    <a:pt x="1419479" y="2743200"/>
                  </a:lnTo>
                  <a:lnTo>
                    <a:pt x="1420469" y="2755900"/>
                  </a:lnTo>
                  <a:lnTo>
                    <a:pt x="1420202" y="2768600"/>
                  </a:lnTo>
                  <a:lnTo>
                    <a:pt x="1417701" y="2768600"/>
                  </a:lnTo>
                  <a:lnTo>
                    <a:pt x="1417701" y="2755900"/>
                  </a:lnTo>
                  <a:lnTo>
                    <a:pt x="1417866" y="2755900"/>
                  </a:lnTo>
                  <a:lnTo>
                    <a:pt x="1418196" y="2743200"/>
                  </a:lnTo>
                  <a:lnTo>
                    <a:pt x="1419047" y="2743200"/>
                  </a:lnTo>
                  <a:lnTo>
                    <a:pt x="1417916" y="2730500"/>
                  </a:lnTo>
                  <a:lnTo>
                    <a:pt x="1420723" y="2730500"/>
                  </a:lnTo>
                  <a:lnTo>
                    <a:pt x="1420723" y="2679700"/>
                  </a:lnTo>
                  <a:lnTo>
                    <a:pt x="1417650" y="2679700"/>
                  </a:lnTo>
                  <a:lnTo>
                    <a:pt x="1417650" y="2832100"/>
                  </a:lnTo>
                  <a:lnTo>
                    <a:pt x="1417637" y="2844800"/>
                  </a:lnTo>
                  <a:lnTo>
                    <a:pt x="1417485" y="2857500"/>
                  </a:lnTo>
                  <a:lnTo>
                    <a:pt x="1417205" y="2857500"/>
                  </a:lnTo>
                  <a:lnTo>
                    <a:pt x="1417205" y="2870200"/>
                  </a:lnTo>
                  <a:lnTo>
                    <a:pt x="1417104" y="2895600"/>
                  </a:lnTo>
                  <a:lnTo>
                    <a:pt x="1415910" y="2895600"/>
                  </a:lnTo>
                  <a:lnTo>
                    <a:pt x="1415910" y="3467100"/>
                  </a:lnTo>
                  <a:lnTo>
                    <a:pt x="1414005" y="3479800"/>
                  </a:lnTo>
                  <a:lnTo>
                    <a:pt x="1412316" y="3479800"/>
                  </a:lnTo>
                  <a:lnTo>
                    <a:pt x="1411986" y="3467100"/>
                  </a:lnTo>
                  <a:lnTo>
                    <a:pt x="1412557" y="3467100"/>
                  </a:lnTo>
                  <a:lnTo>
                    <a:pt x="1413192" y="3454400"/>
                  </a:lnTo>
                  <a:lnTo>
                    <a:pt x="1413751" y="3454400"/>
                  </a:lnTo>
                  <a:lnTo>
                    <a:pt x="1414068" y="3467100"/>
                  </a:lnTo>
                  <a:lnTo>
                    <a:pt x="1415910" y="3467100"/>
                  </a:lnTo>
                  <a:lnTo>
                    <a:pt x="1415910" y="2895600"/>
                  </a:lnTo>
                  <a:lnTo>
                    <a:pt x="1415034" y="2895600"/>
                  </a:lnTo>
                  <a:lnTo>
                    <a:pt x="1415034" y="3136900"/>
                  </a:lnTo>
                  <a:lnTo>
                    <a:pt x="1414830" y="3149600"/>
                  </a:lnTo>
                  <a:lnTo>
                    <a:pt x="1411922" y="3149600"/>
                  </a:lnTo>
                  <a:lnTo>
                    <a:pt x="1411744" y="3144672"/>
                  </a:lnTo>
                  <a:lnTo>
                    <a:pt x="1411744" y="3340100"/>
                  </a:lnTo>
                  <a:lnTo>
                    <a:pt x="1411668" y="3352800"/>
                  </a:lnTo>
                  <a:lnTo>
                    <a:pt x="1410589" y="3352800"/>
                  </a:lnTo>
                  <a:lnTo>
                    <a:pt x="1409649" y="3340100"/>
                  </a:lnTo>
                  <a:lnTo>
                    <a:pt x="1411744" y="3340100"/>
                  </a:lnTo>
                  <a:lnTo>
                    <a:pt x="1411744" y="3144672"/>
                  </a:lnTo>
                  <a:lnTo>
                    <a:pt x="1411465" y="3136900"/>
                  </a:lnTo>
                  <a:lnTo>
                    <a:pt x="1409446" y="3136900"/>
                  </a:lnTo>
                  <a:lnTo>
                    <a:pt x="1409750" y="3124200"/>
                  </a:lnTo>
                  <a:lnTo>
                    <a:pt x="1413230" y="3124200"/>
                  </a:lnTo>
                  <a:lnTo>
                    <a:pt x="1414043" y="3136900"/>
                  </a:lnTo>
                  <a:lnTo>
                    <a:pt x="1415034" y="3136900"/>
                  </a:lnTo>
                  <a:lnTo>
                    <a:pt x="1415034" y="2895600"/>
                  </a:lnTo>
                  <a:lnTo>
                    <a:pt x="1415021" y="2882900"/>
                  </a:lnTo>
                  <a:lnTo>
                    <a:pt x="1414995" y="2870200"/>
                  </a:lnTo>
                  <a:lnTo>
                    <a:pt x="1417205" y="2870200"/>
                  </a:lnTo>
                  <a:lnTo>
                    <a:pt x="1417205" y="2857500"/>
                  </a:lnTo>
                  <a:lnTo>
                    <a:pt x="1415719" y="2857500"/>
                  </a:lnTo>
                  <a:lnTo>
                    <a:pt x="1414589" y="2844800"/>
                  </a:lnTo>
                  <a:lnTo>
                    <a:pt x="1414614" y="2832100"/>
                  </a:lnTo>
                  <a:lnTo>
                    <a:pt x="1417650" y="2832100"/>
                  </a:lnTo>
                  <a:lnTo>
                    <a:pt x="1417650" y="2679700"/>
                  </a:lnTo>
                  <a:lnTo>
                    <a:pt x="1416786" y="2679700"/>
                  </a:lnTo>
                  <a:lnTo>
                    <a:pt x="1416469" y="2667000"/>
                  </a:lnTo>
                  <a:lnTo>
                    <a:pt x="1423530" y="2667000"/>
                  </a:lnTo>
                  <a:lnTo>
                    <a:pt x="1423530" y="2641600"/>
                  </a:lnTo>
                  <a:lnTo>
                    <a:pt x="1419872" y="2641600"/>
                  </a:lnTo>
                  <a:lnTo>
                    <a:pt x="1422577" y="2628900"/>
                  </a:lnTo>
                  <a:lnTo>
                    <a:pt x="1423060" y="2628900"/>
                  </a:lnTo>
                  <a:lnTo>
                    <a:pt x="1423301" y="2616200"/>
                  </a:lnTo>
                  <a:lnTo>
                    <a:pt x="1426006" y="2616200"/>
                  </a:lnTo>
                  <a:lnTo>
                    <a:pt x="1426006" y="2603500"/>
                  </a:lnTo>
                  <a:lnTo>
                    <a:pt x="1420190" y="2603500"/>
                  </a:lnTo>
                  <a:lnTo>
                    <a:pt x="1423454" y="2590800"/>
                  </a:lnTo>
                  <a:lnTo>
                    <a:pt x="1423060" y="2590800"/>
                  </a:lnTo>
                  <a:lnTo>
                    <a:pt x="1423365" y="2578100"/>
                  </a:lnTo>
                  <a:lnTo>
                    <a:pt x="1423225" y="2578100"/>
                  </a:lnTo>
                  <a:lnTo>
                    <a:pt x="1426806" y="2565400"/>
                  </a:lnTo>
                  <a:lnTo>
                    <a:pt x="1426197" y="2565400"/>
                  </a:lnTo>
                  <a:lnTo>
                    <a:pt x="1426464" y="2552700"/>
                  </a:lnTo>
                  <a:lnTo>
                    <a:pt x="1426705" y="2552700"/>
                  </a:lnTo>
                  <a:lnTo>
                    <a:pt x="1423403" y="2540000"/>
                  </a:lnTo>
                  <a:lnTo>
                    <a:pt x="1426273" y="2540000"/>
                  </a:lnTo>
                  <a:lnTo>
                    <a:pt x="1425016" y="2527300"/>
                  </a:lnTo>
                  <a:lnTo>
                    <a:pt x="1423377" y="2514600"/>
                  </a:lnTo>
                  <a:lnTo>
                    <a:pt x="1428597" y="2514600"/>
                  </a:lnTo>
                  <a:lnTo>
                    <a:pt x="1428788" y="2501900"/>
                  </a:lnTo>
                  <a:lnTo>
                    <a:pt x="1431696" y="2501900"/>
                  </a:lnTo>
                  <a:lnTo>
                    <a:pt x="1431696" y="2463800"/>
                  </a:lnTo>
                  <a:lnTo>
                    <a:pt x="1430108" y="2463800"/>
                  </a:lnTo>
                  <a:lnTo>
                    <a:pt x="1429232" y="2451100"/>
                  </a:lnTo>
                  <a:lnTo>
                    <a:pt x="1433322" y="2451100"/>
                  </a:lnTo>
                  <a:lnTo>
                    <a:pt x="1433322" y="2413000"/>
                  </a:lnTo>
                  <a:lnTo>
                    <a:pt x="1433131" y="2413000"/>
                  </a:lnTo>
                  <a:lnTo>
                    <a:pt x="1433131" y="2425700"/>
                  </a:lnTo>
                  <a:lnTo>
                    <a:pt x="1432966" y="2438400"/>
                  </a:lnTo>
                  <a:lnTo>
                    <a:pt x="1431467" y="2438400"/>
                  </a:lnTo>
                  <a:lnTo>
                    <a:pt x="1430972" y="2425700"/>
                  </a:lnTo>
                  <a:lnTo>
                    <a:pt x="1433131" y="2425700"/>
                  </a:lnTo>
                  <a:lnTo>
                    <a:pt x="1433131" y="2413000"/>
                  </a:lnTo>
                  <a:lnTo>
                    <a:pt x="1432280" y="2413000"/>
                  </a:lnTo>
                  <a:lnTo>
                    <a:pt x="1431861" y="2400300"/>
                  </a:lnTo>
                  <a:lnTo>
                    <a:pt x="1434960" y="2400300"/>
                  </a:lnTo>
                  <a:lnTo>
                    <a:pt x="1436547" y="2413000"/>
                  </a:lnTo>
                  <a:lnTo>
                    <a:pt x="1436547" y="2373503"/>
                  </a:lnTo>
                  <a:lnTo>
                    <a:pt x="1436154" y="2374900"/>
                  </a:lnTo>
                  <a:lnTo>
                    <a:pt x="1433347" y="2362200"/>
                  </a:lnTo>
                  <a:lnTo>
                    <a:pt x="1432356" y="2362200"/>
                  </a:lnTo>
                  <a:lnTo>
                    <a:pt x="1434668" y="2349500"/>
                  </a:lnTo>
                  <a:lnTo>
                    <a:pt x="1435900" y="2349500"/>
                  </a:lnTo>
                  <a:lnTo>
                    <a:pt x="1437424" y="2336800"/>
                  </a:lnTo>
                  <a:lnTo>
                    <a:pt x="1438795" y="2336800"/>
                  </a:lnTo>
                  <a:lnTo>
                    <a:pt x="1438770" y="2349500"/>
                  </a:lnTo>
                  <a:lnTo>
                    <a:pt x="1438973" y="2362200"/>
                  </a:lnTo>
                  <a:lnTo>
                    <a:pt x="1439722" y="2362200"/>
                  </a:lnTo>
                  <a:lnTo>
                    <a:pt x="1439722" y="2293912"/>
                  </a:lnTo>
                  <a:lnTo>
                    <a:pt x="1438783" y="2298700"/>
                  </a:lnTo>
                  <a:lnTo>
                    <a:pt x="1437017" y="2298700"/>
                  </a:lnTo>
                  <a:lnTo>
                    <a:pt x="1436903" y="2286000"/>
                  </a:lnTo>
                  <a:lnTo>
                    <a:pt x="1436598" y="2286000"/>
                  </a:lnTo>
                  <a:lnTo>
                    <a:pt x="1436992" y="2273300"/>
                  </a:lnTo>
                  <a:lnTo>
                    <a:pt x="1438643" y="2273300"/>
                  </a:lnTo>
                  <a:lnTo>
                    <a:pt x="1441577" y="2286000"/>
                  </a:lnTo>
                  <a:lnTo>
                    <a:pt x="1441577" y="2249055"/>
                  </a:lnTo>
                  <a:lnTo>
                    <a:pt x="1441450" y="2260600"/>
                  </a:lnTo>
                  <a:lnTo>
                    <a:pt x="1441196" y="2273300"/>
                  </a:lnTo>
                  <a:lnTo>
                    <a:pt x="1439367" y="2273300"/>
                  </a:lnTo>
                  <a:lnTo>
                    <a:pt x="1439887" y="2247900"/>
                  </a:lnTo>
                  <a:lnTo>
                    <a:pt x="1440116" y="2247900"/>
                  </a:lnTo>
                  <a:lnTo>
                    <a:pt x="1440268" y="2235200"/>
                  </a:lnTo>
                  <a:lnTo>
                    <a:pt x="1439964" y="2235200"/>
                  </a:lnTo>
                  <a:lnTo>
                    <a:pt x="1437360" y="2222500"/>
                  </a:lnTo>
                  <a:lnTo>
                    <a:pt x="1438732" y="2222500"/>
                  </a:lnTo>
                  <a:lnTo>
                    <a:pt x="1441132" y="2209800"/>
                  </a:lnTo>
                  <a:lnTo>
                    <a:pt x="1443913" y="2209800"/>
                  </a:lnTo>
                  <a:lnTo>
                    <a:pt x="1444726" y="2222500"/>
                  </a:lnTo>
                  <a:lnTo>
                    <a:pt x="1445412" y="2222500"/>
                  </a:lnTo>
                  <a:lnTo>
                    <a:pt x="1445412" y="2108200"/>
                  </a:lnTo>
                  <a:lnTo>
                    <a:pt x="1444675" y="2108200"/>
                  </a:lnTo>
                  <a:lnTo>
                    <a:pt x="1443736" y="2095500"/>
                  </a:lnTo>
                  <a:lnTo>
                    <a:pt x="1442974" y="2082800"/>
                  </a:lnTo>
                  <a:lnTo>
                    <a:pt x="1447253" y="2082800"/>
                  </a:lnTo>
                  <a:lnTo>
                    <a:pt x="1448168" y="2095500"/>
                  </a:lnTo>
                  <a:lnTo>
                    <a:pt x="1448168" y="368300"/>
                  </a:lnTo>
                  <a:lnTo>
                    <a:pt x="1447812" y="368300"/>
                  </a:lnTo>
                  <a:lnTo>
                    <a:pt x="1447647" y="355600"/>
                  </a:lnTo>
                  <a:lnTo>
                    <a:pt x="1452346" y="355600"/>
                  </a:lnTo>
                  <a:lnTo>
                    <a:pt x="1452816" y="368300"/>
                  </a:lnTo>
                  <a:lnTo>
                    <a:pt x="1452816" y="203200"/>
                  </a:lnTo>
                  <a:lnTo>
                    <a:pt x="1447101" y="203200"/>
                  </a:lnTo>
                  <a:lnTo>
                    <a:pt x="1447101" y="2057400"/>
                  </a:lnTo>
                  <a:lnTo>
                    <a:pt x="1446276" y="2070100"/>
                  </a:lnTo>
                  <a:lnTo>
                    <a:pt x="1445336" y="2070100"/>
                  </a:lnTo>
                  <a:lnTo>
                    <a:pt x="1444574" y="2057400"/>
                  </a:lnTo>
                  <a:lnTo>
                    <a:pt x="1447101" y="2057400"/>
                  </a:lnTo>
                  <a:lnTo>
                    <a:pt x="1447101" y="203200"/>
                  </a:lnTo>
                  <a:lnTo>
                    <a:pt x="1444942" y="203200"/>
                  </a:lnTo>
                  <a:lnTo>
                    <a:pt x="1444942" y="1854200"/>
                  </a:lnTo>
                  <a:lnTo>
                    <a:pt x="1444536" y="1857425"/>
                  </a:lnTo>
                  <a:lnTo>
                    <a:pt x="1444536" y="1955800"/>
                  </a:lnTo>
                  <a:lnTo>
                    <a:pt x="1444523" y="1968500"/>
                  </a:lnTo>
                  <a:lnTo>
                    <a:pt x="1444396" y="1968500"/>
                  </a:lnTo>
                  <a:lnTo>
                    <a:pt x="1444421" y="1981200"/>
                  </a:lnTo>
                  <a:lnTo>
                    <a:pt x="1442770" y="1981200"/>
                  </a:lnTo>
                  <a:lnTo>
                    <a:pt x="1441246" y="1968500"/>
                  </a:lnTo>
                  <a:lnTo>
                    <a:pt x="1443177" y="1955800"/>
                  </a:lnTo>
                  <a:lnTo>
                    <a:pt x="1444536" y="1955800"/>
                  </a:lnTo>
                  <a:lnTo>
                    <a:pt x="1444536" y="1857425"/>
                  </a:lnTo>
                  <a:lnTo>
                    <a:pt x="1443342" y="1866900"/>
                  </a:lnTo>
                  <a:lnTo>
                    <a:pt x="1442910" y="1854200"/>
                  </a:lnTo>
                  <a:lnTo>
                    <a:pt x="1442504" y="1866900"/>
                  </a:lnTo>
                  <a:lnTo>
                    <a:pt x="1442250" y="1854200"/>
                  </a:lnTo>
                  <a:lnTo>
                    <a:pt x="1442910" y="1854200"/>
                  </a:lnTo>
                  <a:lnTo>
                    <a:pt x="1444942" y="1854200"/>
                  </a:lnTo>
                  <a:lnTo>
                    <a:pt x="1444942" y="203200"/>
                  </a:lnTo>
                  <a:lnTo>
                    <a:pt x="1443710" y="203200"/>
                  </a:lnTo>
                  <a:lnTo>
                    <a:pt x="1439481" y="195834"/>
                  </a:lnTo>
                  <a:lnTo>
                    <a:pt x="1439481" y="355600"/>
                  </a:lnTo>
                  <a:lnTo>
                    <a:pt x="1438592" y="355600"/>
                  </a:lnTo>
                  <a:lnTo>
                    <a:pt x="1438592" y="1790700"/>
                  </a:lnTo>
                  <a:lnTo>
                    <a:pt x="1437347" y="1790700"/>
                  </a:lnTo>
                  <a:lnTo>
                    <a:pt x="1438033" y="1778000"/>
                  </a:lnTo>
                  <a:lnTo>
                    <a:pt x="1438287" y="1778000"/>
                  </a:lnTo>
                  <a:lnTo>
                    <a:pt x="1438592" y="1790700"/>
                  </a:lnTo>
                  <a:lnTo>
                    <a:pt x="1438592" y="355600"/>
                  </a:lnTo>
                  <a:lnTo>
                    <a:pt x="1436039" y="355600"/>
                  </a:lnTo>
                  <a:lnTo>
                    <a:pt x="1436039" y="1663700"/>
                  </a:lnTo>
                  <a:lnTo>
                    <a:pt x="1435950" y="1676400"/>
                  </a:lnTo>
                  <a:lnTo>
                    <a:pt x="1434693" y="1676400"/>
                  </a:lnTo>
                  <a:lnTo>
                    <a:pt x="1434731" y="1663700"/>
                  </a:lnTo>
                  <a:lnTo>
                    <a:pt x="1436039" y="1663700"/>
                  </a:lnTo>
                  <a:lnTo>
                    <a:pt x="1436039" y="355600"/>
                  </a:lnTo>
                  <a:lnTo>
                    <a:pt x="1435112" y="355600"/>
                  </a:lnTo>
                  <a:lnTo>
                    <a:pt x="1429334" y="342900"/>
                  </a:lnTo>
                  <a:lnTo>
                    <a:pt x="1435404" y="342900"/>
                  </a:lnTo>
                  <a:lnTo>
                    <a:pt x="1439481" y="355600"/>
                  </a:lnTo>
                  <a:lnTo>
                    <a:pt x="1439481" y="195834"/>
                  </a:lnTo>
                  <a:lnTo>
                    <a:pt x="1436420" y="190500"/>
                  </a:lnTo>
                  <a:lnTo>
                    <a:pt x="1436751" y="190500"/>
                  </a:lnTo>
                  <a:lnTo>
                    <a:pt x="1425333" y="177800"/>
                  </a:lnTo>
                  <a:lnTo>
                    <a:pt x="1434642" y="177800"/>
                  </a:lnTo>
                  <a:lnTo>
                    <a:pt x="1431048" y="165100"/>
                  </a:lnTo>
                  <a:lnTo>
                    <a:pt x="1416431" y="165100"/>
                  </a:lnTo>
                  <a:lnTo>
                    <a:pt x="1417777" y="177800"/>
                  </a:lnTo>
                  <a:lnTo>
                    <a:pt x="1414437" y="177800"/>
                  </a:lnTo>
                  <a:lnTo>
                    <a:pt x="1414437" y="3086100"/>
                  </a:lnTo>
                  <a:lnTo>
                    <a:pt x="1411833" y="3086100"/>
                  </a:lnTo>
                  <a:lnTo>
                    <a:pt x="1412354" y="3073400"/>
                  </a:lnTo>
                  <a:lnTo>
                    <a:pt x="1414424" y="3073400"/>
                  </a:lnTo>
                  <a:lnTo>
                    <a:pt x="1414437" y="3086100"/>
                  </a:lnTo>
                  <a:lnTo>
                    <a:pt x="1414437" y="177800"/>
                  </a:lnTo>
                  <a:lnTo>
                    <a:pt x="1413929" y="177800"/>
                  </a:lnTo>
                  <a:lnTo>
                    <a:pt x="1413929" y="3048000"/>
                  </a:lnTo>
                  <a:lnTo>
                    <a:pt x="1413598" y="3060700"/>
                  </a:lnTo>
                  <a:lnTo>
                    <a:pt x="1413154" y="3048000"/>
                  </a:lnTo>
                  <a:lnTo>
                    <a:pt x="1413929" y="3048000"/>
                  </a:lnTo>
                  <a:lnTo>
                    <a:pt x="1413929" y="177800"/>
                  </a:lnTo>
                  <a:lnTo>
                    <a:pt x="1412138" y="165100"/>
                  </a:lnTo>
                  <a:lnTo>
                    <a:pt x="1415110" y="165100"/>
                  </a:lnTo>
                  <a:lnTo>
                    <a:pt x="1411757" y="154762"/>
                  </a:lnTo>
                  <a:lnTo>
                    <a:pt x="1411757" y="3098800"/>
                  </a:lnTo>
                  <a:lnTo>
                    <a:pt x="1411617" y="3111500"/>
                  </a:lnTo>
                  <a:lnTo>
                    <a:pt x="1409865" y="3111500"/>
                  </a:lnTo>
                  <a:lnTo>
                    <a:pt x="1409966" y="3098800"/>
                  </a:lnTo>
                  <a:lnTo>
                    <a:pt x="1411757" y="3098800"/>
                  </a:lnTo>
                  <a:lnTo>
                    <a:pt x="1411757" y="154762"/>
                  </a:lnTo>
                  <a:lnTo>
                    <a:pt x="1410995" y="152400"/>
                  </a:lnTo>
                  <a:lnTo>
                    <a:pt x="1406791" y="152400"/>
                  </a:lnTo>
                  <a:lnTo>
                    <a:pt x="1406791" y="165100"/>
                  </a:lnTo>
                  <a:lnTo>
                    <a:pt x="1399844" y="165100"/>
                  </a:lnTo>
                  <a:lnTo>
                    <a:pt x="1393761" y="152400"/>
                  </a:lnTo>
                  <a:lnTo>
                    <a:pt x="1388554" y="152400"/>
                  </a:lnTo>
                  <a:lnTo>
                    <a:pt x="1385747" y="145503"/>
                  </a:lnTo>
                  <a:lnTo>
                    <a:pt x="1385747" y="1651000"/>
                  </a:lnTo>
                  <a:lnTo>
                    <a:pt x="1384909" y="1660271"/>
                  </a:lnTo>
                  <a:lnTo>
                    <a:pt x="1384947" y="1651000"/>
                  </a:lnTo>
                  <a:lnTo>
                    <a:pt x="1385747" y="1651000"/>
                  </a:lnTo>
                  <a:lnTo>
                    <a:pt x="1385747" y="145503"/>
                  </a:lnTo>
                  <a:lnTo>
                    <a:pt x="1383499" y="139966"/>
                  </a:lnTo>
                  <a:lnTo>
                    <a:pt x="1406791" y="165100"/>
                  </a:lnTo>
                  <a:lnTo>
                    <a:pt x="1406791" y="152400"/>
                  </a:lnTo>
                  <a:lnTo>
                    <a:pt x="1402359" y="152400"/>
                  </a:lnTo>
                  <a:lnTo>
                    <a:pt x="1397393" y="139700"/>
                  </a:lnTo>
                  <a:lnTo>
                    <a:pt x="1389799" y="139700"/>
                  </a:lnTo>
                  <a:lnTo>
                    <a:pt x="1385176" y="127000"/>
                  </a:lnTo>
                  <a:lnTo>
                    <a:pt x="1376730" y="114300"/>
                  </a:lnTo>
                  <a:lnTo>
                    <a:pt x="1376311" y="114300"/>
                  </a:lnTo>
                  <a:lnTo>
                    <a:pt x="1376311" y="139700"/>
                  </a:lnTo>
                  <a:lnTo>
                    <a:pt x="1374889" y="139700"/>
                  </a:lnTo>
                  <a:lnTo>
                    <a:pt x="1374076" y="127000"/>
                  </a:lnTo>
                  <a:lnTo>
                    <a:pt x="1376286" y="127000"/>
                  </a:lnTo>
                  <a:lnTo>
                    <a:pt x="1376311" y="139700"/>
                  </a:lnTo>
                  <a:lnTo>
                    <a:pt x="1376311" y="114300"/>
                  </a:lnTo>
                  <a:lnTo>
                    <a:pt x="1371600" y="114300"/>
                  </a:lnTo>
                  <a:lnTo>
                    <a:pt x="1371600" y="914400"/>
                  </a:lnTo>
                  <a:lnTo>
                    <a:pt x="1368780" y="925918"/>
                  </a:lnTo>
                  <a:lnTo>
                    <a:pt x="1368780" y="1041400"/>
                  </a:lnTo>
                  <a:lnTo>
                    <a:pt x="1368653" y="1041400"/>
                  </a:lnTo>
                  <a:lnTo>
                    <a:pt x="1368031" y="1054100"/>
                  </a:lnTo>
                  <a:lnTo>
                    <a:pt x="1361846" y="1054100"/>
                  </a:lnTo>
                  <a:lnTo>
                    <a:pt x="1365250" y="1041400"/>
                  </a:lnTo>
                  <a:lnTo>
                    <a:pt x="1361909" y="1028700"/>
                  </a:lnTo>
                  <a:lnTo>
                    <a:pt x="1362862" y="1028700"/>
                  </a:lnTo>
                  <a:lnTo>
                    <a:pt x="1362811" y="1016000"/>
                  </a:lnTo>
                  <a:lnTo>
                    <a:pt x="1364399" y="1016000"/>
                  </a:lnTo>
                  <a:lnTo>
                    <a:pt x="1362862" y="1003300"/>
                  </a:lnTo>
                  <a:lnTo>
                    <a:pt x="1365199" y="990600"/>
                  </a:lnTo>
                  <a:lnTo>
                    <a:pt x="1368132" y="990600"/>
                  </a:lnTo>
                  <a:lnTo>
                    <a:pt x="1368120" y="1003300"/>
                  </a:lnTo>
                  <a:lnTo>
                    <a:pt x="1366862" y="1003300"/>
                  </a:lnTo>
                  <a:lnTo>
                    <a:pt x="1368729" y="1016000"/>
                  </a:lnTo>
                  <a:lnTo>
                    <a:pt x="1365910" y="1028700"/>
                  </a:lnTo>
                  <a:lnTo>
                    <a:pt x="1366862" y="1028700"/>
                  </a:lnTo>
                  <a:lnTo>
                    <a:pt x="1368780" y="1041400"/>
                  </a:lnTo>
                  <a:lnTo>
                    <a:pt x="1368780" y="925918"/>
                  </a:lnTo>
                  <a:lnTo>
                    <a:pt x="1368488" y="927100"/>
                  </a:lnTo>
                  <a:lnTo>
                    <a:pt x="1365846" y="927100"/>
                  </a:lnTo>
                  <a:lnTo>
                    <a:pt x="1365681" y="914400"/>
                  </a:lnTo>
                  <a:lnTo>
                    <a:pt x="1371600" y="914400"/>
                  </a:lnTo>
                  <a:lnTo>
                    <a:pt x="1371600" y="114300"/>
                  </a:lnTo>
                  <a:lnTo>
                    <a:pt x="1370749" y="114300"/>
                  </a:lnTo>
                  <a:lnTo>
                    <a:pt x="1370749" y="838200"/>
                  </a:lnTo>
                  <a:lnTo>
                    <a:pt x="1369415" y="850900"/>
                  </a:lnTo>
                  <a:lnTo>
                    <a:pt x="1369034" y="849337"/>
                  </a:lnTo>
                  <a:lnTo>
                    <a:pt x="1369034" y="876300"/>
                  </a:lnTo>
                  <a:lnTo>
                    <a:pt x="1367459" y="876300"/>
                  </a:lnTo>
                  <a:lnTo>
                    <a:pt x="1367459" y="901700"/>
                  </a:lnTo>
                  <a:lnTo>
                    <a:pt x="1366862" y="901700"/>
                  </a:lnTo>
                  <a:lnTo>
                    <a:pt x="1367142" y="889000"/>
                  </a:lnTo>
                  <a:lnTo>
                    <a:pt x="1367459" y="901700"/>
                  </a:lnTo>
                  <a:lnTo>
                    <a:pt x="1367459" y="876300"/>
                  </a:lnTo>
                  <a:lnTo>
                    <a:pt x="1365999" y="876300"/>
                  </a:lnTo>
                  <a:lnTo>
                    <a:pt x="1365923" y="863600"/>
                  </a:lnTo>
                  <a:lnTo>
                    <a:pt x="1368666" y="863600"/>
                  </a:lnTo>
                  <a:lnTo>
                    <a:pt x="1369034" y="876300"/>
                  </a:lnTo>
                  <a:lnTo>
                    <a:pt x="1369034" y="849337"/>
                  </a:lnTo>
                  <a:lnTo>
                    <a:pt x="1366329" y="838200"/>
                  </a:lnTo>
                  <a:lnTo>
                    <a:pt x="1365250" y="838200"/>
                  </a:lnTo>
                  <a:lnTo>
                    <a:pt x="1367320" y="825500"/>
                  </a:lnTo>
                  <a:lnTo>
                    <a:pt x="1368399" y="825500"/>
                  </a:lnTo>
                  <a:lnTo>
                    <a:pt x="1369034" y="812800"/>
                  </a:lnTo>
                  <a:lnTo>
                    <a:pt x="1370457" y="812800"/>
                  </a:lnTo>
                  <a:lnTo>
                    <a:pt x="1370495" y="838200"/>
                  </a:lnTo>
                  <a:lnTo>
                    <a:pt x="1370749" y="838200"/>
                  </a:lnTo>
                  <a:lnTo>
                    <a:pt x="1370749" y="114300"/>
                  </a:lnTo>
                  <a:lnTo>
                    <a:pt x="1365338" y="114300"/>
                  </a:lnTo>
                  <a:lnTo>
                    <a:pt x="1365338" y="127000"/>
                  </a:lnTo>
                  <a:lnTo>
                    <a:pt x="1363129" y="127000"/>
                  </a:lnTo>
                  <a:lnTo>
                    <a:pt x="1363129" y="660400"/>
                  </a:lnTo>
                  <a:lnTo>
                    <a:pt x="1360398" y="660400"/>
                  </a:lnTo>
                  <a:lnTo>
                    <a:pt x="1360601" y="647700"/>
                  </a:lnTo>
                  <a:lnTo>
                    <a:pt x="1362379" y="647700"/>
                  </a:lnTo>
                  <a:lnTo>
                    <a:pt x="1363129" y="660400"/>
                  </a:lnTo>
                  <a:lnTo>
                    <a:pt x="1363129" y="127000"/>
                  </a:lnTo>
                  <a:lnTo>
                    <a:pt x="1362608" y="114300"/>
                  </a:lnTo>
                  <a:lnTo>
                    <a:pt x="1364284" y="114300"/>
                  </a:lnTo>
                  <a:lnTo>
                    <a:pt x="1365338" y="127000"/>
                  </a:lnTo>
                  <a:lnTo>
                    <a:pt x="1365338" y="114300"/>
                  </a:lnTo>
                  <a:lnTo>
                    <a:pt x="1364475" y="114300"/>
                  </a:lnTo>
                  <a:lnTo>
                    <a:pt x="1360474" y="110985"/>
                  </a:lnTo>
                  <a:lnTo>
                    <a:pt x="1360474" y="647700"/>
                  </a:lnTo>
                  <a:lnTo>
                    <a:pt x="1357972" y="647700"/>
                  </a:lnTo>
                  <a:lnTo>
                    <a:pt x="1357566" y="635000"/>
                  </a:lnTo>
                  <a:lnTo>
                    <a:pt x="1359789" y="635000"/>
                  </a:lnTo>
                  <a:lnTo>
                    <a:pt x="1360474" y="647700"/>
                  </a:lnTo>
                  <a:lnTo>
                    <a:pt x="1360474" y="110985"/>
                  </a:lnTo>
                  <a:lnTo>
                    <a:pt x="1358569" y="109397"/>
                  </a:lnTo>
                  <a:lnTo>
                    <a:pt x="1358569" y="114300"/>
                  </a:lnTo>
                  <a:lnTo>
                    <a:pt x="1354696" y="114300"/>
                  </a:lnTo>
                  <a:lnTo>
                    <a:pt x="1332014" y="91567"/>
                  </a:lnTo>
                  <a:lnTo>
                    <a:pt x="1332014" y="2006600"/>
                  </a:lnTo>
                  <a:lnTo>
                    <a:pt x="1329245" y="2019300"/>
                  </a:lnTo>
                  <a:lnTo>
                    <a:pt x="1326083" y="2019300"/>
                  </a:lnTo>
                  <a:lnTo>
                    <a:pt x="1326083" y="2209800"/>
                  </a:lnTo>
                  <a:lnTo>
                    <a:pt x="1325816" y="2222500"/>
                  </a:lnTo>
                  <a:lnTo>
                    <a:pt x="1325270" y="2222500"/>
                  </a:lnTo>
                  <a:lnTo>
                    <a:pt x="1325384" y="2209800"/>
                  </a:lnTo>
                  <a:lnTo>
                    <a:pt x="1326083" y="2209800"/>
                  </a:lnTo>
                  <a:lnTo>
                    <a:pt x="1326083" y="2019300"/>
                  </a:lnTo>
                  <a:lnTo>
                    <a:pt x="1324978" y="2019300"/>
                  </a:lnTo>
                  <a:lnTo>
                    <a:pt x="1325473" y="2006600"/>
                  </a:lnTo>
                  <a:lnTo>
                    <a:pt x="1328280" y="2006600"/>
                  </a:lnTo>
                  <a:lnTo>
                    <a:pt x="1328902" y="2006600"/>
                  </a:lnTo>
                  <a:lnTo>
                    <a:pt x="1332014" y="2006600"/>
                  </a:lnTo>
                  <a:lnTo>
                    <a:pt x="1332014" y="91567"/>
                  </a:lnTo>
                  <a:lnTo>
                    <a:pt x="1329512" y="89052"/>
                  </a:lnTo>
                  <a:lnTo>
                    <a:pt x="1329512" y="1993900"/>
                  </a:lnTo>
                  <a:lnTo>
                    <a:pt x="1328597" y="2003310"/>
                  </a:lnTo>
                  <a:lnTo>
                    <a:pt x="1327746" y="1993900"/>
                  </a:lnTo>
                  <a:lnTo>
                    <a:pt x="1329512" y="1993900"/>
                  </a:lnTo>
                  <a:lnTo>
                    <a:pt x="1329512" y="89052"/>
                  </a:lnTo>
                  <a:lnTo>
                    <a:pt x="1324267" y="83794"/>
                  </a:lnTo>
                  <a:lnTo>
                    <a:pt x="1324267" y="1778000"/>
                  </a:lnTo>
                  <a:lnTo>
                    <a:pt x="1324203" y="2324100"/>
                  </a:lnTo>
                  <a:lnTo>
                    <a:pt x="1322082" y="2324100"/>
                  </a:lnTo>
                  <a:lnTo>
                    <a:pt x="1322946" y="2311400"/>
                  </a:lnTo>
                  <a:lnTo>
                    <a:pt x="1324038" y="2311400"/>
                  </a:lnTo>
                  <a:lnTo>
                    <a:pt x="1324203" y="2324100"/>
                  </a:lnTo>
                  <a:lnTo>
                    <a:pt x="1324203" y="1778000"/>
                  </a:lnTo>
                  <a:lnTo>
                    <a:pt x="1322158" y="1778000"/>
                  </a:lnTo>
                  <a:lnTo>
                    <a:pt x="1322184" y="1765300"/>
                  </a:lnTo>
                  <a:lnTo>
                    <a:pt x="1323721" y="1765300"/>
                  </a:lnTo>
                  <a:lnTo>
                    <a:pt x="1324267" y="1778000"/>
                  </a:lnTo>
                  <a:lnTo>
                    <a:pt x="1324267" y="83794"/>
                  </a:lnTo>
                  <a:lnTo>
                    <a:pt x="1319237" y="78752"/>
                  </a:lnTo>
                  <a:lnTo>
                    <a:pt x="1319237" y="2400300"/>
                  </a:lnTo>
                  <a:lnTo>
                    <a:pt x="1318882" y="2413000"/>
                  </a:lnTo>
                  <a:lnTo>
                    <a:pt x="1316786" y="2413000"/>
                  </a:lnTo>
                  <a:lnTo>
                    <a:pt x="1316329" y="2400300"/>
                  </a:lnTo>
                  <a:lnTo>
                    <a:pt x="1319237" y="2400300"/>
                  </a:lnTo>
                  <a:lnTo>
                    <a:pt x="1319237" y="78752"/>
                  </a:lnTo>
                  <a:lnTo>
                    <a:pt x="1316736" y="76250"/>
                  </a:lnTo>
                  <a:lnTo>
                    <a:pt x="1316736" y="1955800"/>
                  </a:lnTo>
                  <a:lnTo>
                    <a:pt x="1314767" y="1968500"/>
                  </a:lnTo>
                  <a:lnTo>
                    <a:pt x="1315974" y="1981200"/>
                  </a:lnTo>
                  <a:lnTo>
                    <a:pt x="1313116" y="1981200"/>
                  </a:lnTo>
                  <a:lnTo>
                    <a:pt x="1312392" y="1993900"/>
                  </a:lnTo>
                  <a:lnTo>
                    <a:pt x="1311262" y="1993900"/>
                  </a:lnTo>
                  <a:lnTo>
                    <a:pt x="1311021" y="2006600"/>
                  </a:lnTo>
                  <a:lnTo>
                    <a:pt x="1310817" y="2019300"/>
                  </a:lnTo>
                  <a:lnTo>
                    <a:pt x="1310843" y="2032965"/>
                  </a:lnTo>
                  <a:lnTo>
                    <a:pt x="1311046" y="2044700"/>
                  </a:lnTo>
                  <a:lnTo>
                    <a:pt x="1312773" y="2044700"/>
                  </a:lnTo>
                  <a:lnTo>
                    <a:pt x="1312811" y="2057400"/>
                  </a:lnTo>
                  <a:lnTo>
                    <a:pt x="1311211" y="2057400"/>
                  </a:lnTo>
                  <a:lnTo>
                    <a:pt x="1310525" y="2070100"/>
                  </a:lnTo>
                  <a:lnTo>
                    <a:pt x="1310855" y="2070100"/>
                  </a:lnTo>
                  <a:lnTo>
                    <a:pt x="1310881" y="2082800"/>
                  </a:lnTo>
                  <a:lnTo>
                    <a:pt x="1316215" y="2082800"/>
                  </a:lnTo>
                  <a:lnTo>
                    <a:pt x="1316494" y="2095500"/>
                  </a:lnTo>
                  <a:lnTo>
                    <a:pt x="1316316" y="2108200"/>
                  </a:lnTo>
                  <a:lnTo>
                    <a:pt x="1316266" y="2120900"/>
                  </a:lnTo>
                  <a:lnTo>
                    <a:pt x="1316558" y="2133600"/>
                  </a:lnTo>
                  <a:lnTo>
                    <a:pt x="1309992" y="2133600"/>
                  </a:lnTo>
                  <a:lnTo>
                    <a:pt x="1310411" y="2146300"/>
                  </a:lnTo>
                  <a:lnTo>
                    <a:pt x="1311859" y="2146300"/>
                  </a:lnTo>
                  <a:lnTo>
                    <a:pt x="1312722" y="2159000"/>
                  </a:lnTo>
                  <a:lnTo>
                    <a:pt x="1310843" y="2159000"/>
                  </a:lnTo>
                  <a:lnTo>
                    <a:pt x="1313268" y="2171700"/>
                  </a:lnTo>
                  <a:lnTo>
                    <a:pt x="1311351" y="2171700"/>
                  </a:lnTo>
                  <a:lnTo>
                    <a:pt x="1311706" y="2184400"/>
                  </a:lnTo>
                  <a:lnTo>
                    <a:pt x="1314081" y="2184400"/>
                  </a:lnTo>
                  <a:lnTo>
                    <a:pt x="1314005" y="2197100"/>
                  </a:lnTo>
                  <a:lnTo>
                    <a:pt x="1311300" y="2197100"/>
                  </a:lnTo>
                  <a:lnTo>
                    <a:pt x="1307719" y="2209800"/>
                  </a:lnTo>
                  <a:lnTo>
                    <a:pt x="1307007" y="2209800"/>
                  </a:lnTo>
                  <a:lnTo>
                    <a:pt x="1312887" y="2222500"/>
                  </a:lnTo>
                  <a:lnTo>
                    <a:pt x="1313230" y="2222500"/>
                  </a:lnTo>
                  <a:lnTo>
                    <a:pt x="1313256" y="2235200"/>
                  </a:lnTo>
                  <a:lnTo>
                    <a:pt x="1313980" y="2235200"/>
                  </a:lnTo>
                  <a:lnTo>
                    <a:pt x="1311452" y="2247900"/>
                  </a:lnTo>
                  <a:lnTo>
                    <a:pt x="1310728" y="2247900"/>
                  </a:lnTo>
                  <a:lnTo>
                    <a:pt x="1310957" y="2260600"/>
                  </a:lnTo>
                  <a:lnTo>
                    <a:pt x="1310360" y="2273300"/>
                  </a:lnTo>
                  <a:lnTo>
                    <a:pt x="1305013" y="2273300"/>
                  </a:lnTo>
                  <a:lnTo>
                    <a:pt x="1305687" y="2286000"/>
                  </a:lnTo>
                  <a:lnTo>
                    <a:pt x="1306766" y="2286000"/>
                  </a:lnTo>
                  <a:lnTo>
                    <a:pt x="1308036" y="2298700"/>
                  </a:lnTo>
                  <a:lnTo>
                    <a:pt x="1308442" y="2298700"/>
                  </a:lnTo>
                  <a:lnTo>
                    <a:pt x="1307934" y="2311400"/>
                  </a:lnTo>
                  <a:lnTo>
                    <a:pt x="1306410" y="2324100"/>
                  </a:lnTo>
                  <a:lnTo>
                    <a:pt x="1305750" y="2324100"/>
                  </a:lnTo>
                  <a:lnTo>
                    <a:pt x="1301813" y="2336800"/>
                  </a:lnTo>
                  <a:lnTo>
                    <a:pt x="1301953" y="2336800"/>
                  </a:lnTo>
                  <a:lnTo>
                    <a:pt x="1307566" y="2349500"/>
                  </a:lnTo>
                  <a:lnTo>
                    <a:pt x="1307744" y="2349500"/>
                  </a:lnTo>
                  <a:lnTo>
                    <a:pt x="1307477" y="2362200"/>
                  </a:lnTo>
                  <a:lnTo>
                    <a:pt x="1305496" y="2362200"/>
                  </a:lnTo>
                  <a:lnTo>
                    <a:pt x="1305052" y="2374900"/>
                  </a:lnTo>
                  <a:lnTo>
                    <a:pt x="1308100" y="2374900"/>
                  </a:lnTo>
                  <a:lnTo>
                    <a:pt x="1305179" y="2387600"/>
                  </a:lnTo>
                  <a:lnTo>
                    <a:pt x="1305064" y="2400300"/>
                  </a:lnTo>
                  <a:lnTo>
                    <a:pt x="1305509" y="2400300"/>
                  </a:lnTo>
                  <a:lnTo>
                    <a:pt x="1302524" y="2413000"/>
                  </a:lnTo>
                  <a:lnTo>
                    <a:pt x="1304201" y="2413000"/>
                  </a:lnTo>
                  <a:lnTo>
                    <a:pt x="1303566" y="2425700"/>
                  </a:lnTo>
                  <a:lnTo>
                    <a:pt x="1303566" y="2806700"/>
                  </a:lnTo>
                  <a:lnTo>
                    <a:pt x="1303375" y="2819400"/>
                  </a:lnTo>
                  <a:lnTo>
                    <a:pt x="1299540" y="2819400"/>
                  </a:lnTo>
                  <a:lnTo>
                    <a:pt x="1299324" y="2806700"/>
                  </a:lnTo>
                  <a:lnTo>
                    <a:pt x="1303566" y="2806700"/>
                  </a:lnTo>
                  <a:lnTo>
                    <a:pt x="1303566" y="2425700"/>
                  </a:lnTo>
                  <a:lnTo>
                    <a:pt x="1300111" y="2425700"/>
                  </a:lnTo>
                  <a:lnTo>
                    <a:pt x="1299730" y="2438400"/>
                  </a:lnTo>
                  <a:lnTo>
                    <a:pt x="1299629" y="2451100"/>
                  </a:lnTo>
                  <a:lnTo>
                    <a:pt x="1300162" y="2463800"/>
                  </a:lnTo>
                  <a:lnTo>
                    <a:pt x="1301546" y="2476500"/>
                  </a:lnTo>
                  <a:lnTo>
                    <a:pt x="1302385" y="2476500"/>
                  </a:lnTo>
                  <a:lnTo>
                    <a:pt x="1299857" y="2489200"/>
                  </a:lnTo>
                  <a:lnTo>
                    <a:pt x="1300340" y="2489200"/>
                  </a:lnTo>
                  <a:lnTo>
                    <a:pt x="1297914" y="2501900"/>
                  </a:lnTo>
                  <a:lnTo>
                    <a:pt x="1298067" y="2501900"/>
                  </a:lnTo>
                  <a:lnTo>
                    <a:pt x="1300099" y="2514600"/>
                  </a:lnTo>
                  <a:lnTo>
                    <a:pt x="1299806" y="2527300"/>
                  </a:lnTo>
                  <a:lnTo>
                    <a:pt x="1298727" y="2540000"/>
                  </a:lnTo>
                  <a:lnTo>
                    <a:pt x="1288021" y="2540000"/>
                  </a:lnTo>
                  <a:lnTo>
                    <a:pt x="1287881" y="2552700"/>
                  </a:lnTo>
                  <a:lnTo>
                    <a:pt x="1293952" y="2552700"/>
                  </a:lnTo>
                  <a:lnTo>
                    <a:pt x="1294282" y="2565400"/>
                  </a:lnTo>
                  <a:lnTo>
                    <a:pt x="1295095" y="2578100"/>
                  </a:lnTo>
                  <a:lnTo>
                    <a:pt x="1296809" y="2590800"/>
                  </a:lnTo>
                  <a:lnTo>
                    <a:pt x="1296530" y="2590800"/>
                  </a:lnTo>
                  <a:lnTo>
                    <a:pt x="1293990" y="2603500"/>
                  </a:lnTo>
                  <a:lnTo>
                    <a:pt x="1292783" y="2616200"/>
                  </a:lnTo>
                  <a:lnTo>
                    <a:pt x="1292339" y="2628900"/>
                  </a:lnTo>
                  <a:lnTo>
                    <a:pt x="1291678" y="2628900"/>
                  </a:lnTo>
                  <a:lnTo>
                    <a:pt x="1289011" y="2641600"/>
                  </a:lnTo>
                  <a:lnTo>
                    <a:pt x="1288415" y="2641600"/>
                  </a:lnTo>
                  <a:lnTo>
                    <a:pt x="1288211" y="2667000"/>
                  </a:lnTo>
                  <a:lnTo>
                    <a:pt x="1288503" y="2679700"/>
                  </a:lnTo>
                  <a:lnTo>
                    <a:pt x="1288719" y="2692400"/>
                  </a:lnTo>
                  <a:lnTo>
                    <a:pt x="1288173" y="2705100"/>
                  </a:lnTo>
                  <a:lnTo>
                    <a:pt x="1287081" y="2705100"/>
                  </a:lnTo>
                  <a:lnTo>
                    <a:pt x="1286624" y="2717800"/>
                  </a:lnTo>
                  <a:lnTo>
                    <a:pt x="1288440" y="2717800"/>
                  </a:lnTo>
                  <a:lnTo>
                    <a:pt x="1288237" y="2730500"/>
                  </a:lnTo>
                  <a:lnTo>
                    <a:pt x="1286992" y="2730500"/>
                  </a:lnTo>
                  <a:lnTo>
                    <a:pt x="1285646" y="2743200"/>
                  </a:lnTo>
                  <a:lnTo>
                    <a:pt x="1285328" y="2743200"/>
                  </a:lnTo>
                  <a:lnTo>
                    <a:pt x="1285570" y="2755900"/>
                  </a:lnTo>
                  <a:lnTo>
                    <a:pt x="1285963" y="2755900"/>
                  </a:lnTo>
                  <a:lnTo>
                    <a:pt x="1286878" y="2768600"/>
                  </a:lnTo>
                  <a:lnTo>
                    <a:pt x="1292186" y="2768600"/>
                  </a:lnTo>
                  <a:lnTo>
                    <a:pt x="1291767" y="2781300"/>
                  </a:lnTo>
                  <a:lnTo>
                    <a:pt x="1286548" y="2781300"/>
                  </a:lnTo>
                  <a:lnTo>
                    <a:pt x="1285303" y="2794000"/>
                  </a:lnTo>
                  <a:lnTo>
                    <a:pt x="1289773" y="2794000"/>
                  </a:lnTo>
                  <a:lnTo>
                    <a:pt x="1290205" y="2806700"/>
                  </a:lnTo>
                  <a:lnTo>
                    <a:pt x="1288618" y="2806700"/>
                  </a:lnTo>
                  <a:lnTo>
                    <a:pt x="1289329" y="2819400"/>
                  </a:lnTo>
                  <a:lnTo>
                    <a:pt x="1289354" y="2832100"/>
                  </a:lnTo>
                  <a:lnTo>
                    <a:pt x="1288910" y="2832100"/>
                  </a:lnTo>
                  <a:lnTo>
                    <a:pt x="1288618" y="2844800"/>
                  </a:lnTo>
                  <a:lnTo>
                    <a:pt x="1288491" y="2857500"/>
                  </a:lnTo>
                  <a:lnTo>
                    <a:pt x="1288338" y="2870200"/>
                  </a:lnTo>
                  <a:lnTo>
                    <a:pt x="1288491" y="2870200"/>
                  </a:lnTo>
                  <a:lnTo>
                    <a:pt x="1286421" y="2882900"/>
                  </a:lnTo>
                  <a:lnTo>
                    <a:pt x="1286713" y="2882900"/>
                  </a:lnTo>
                  <a:lnTo>
                    <a:pt x="1288783" y="2895600"/>
                  </a:lnTo>
                  <a:lnTo>
                    <a:pt x="1288249" y="2895600"/>
                  </a:lnTo>
                  <a:lnTo>
                    <a:pt x="1286192" y="2901734"/>
                  </a:lnTo>
                  <a:lnTo>
                    <a:pt x="1286192" y="3390900"/>
                  </a:lnTo>
                  <a:lnTo>
                    <a:pt x="1284452" y="3390900"/>
                  </a:lnTo>
                  <a:lnTo>
                    <a:pt x="1280528" y="3403600"/>
                  </a:lnTo>
                  <a:lnTo>
                    <a:pt x="1273492" y="3403600"/>
                  </a:lnTo>
                  <a:lnTo>
                    <a:pt x="1276299" y="3390900"/>
                  </a:lnTo>
                  <a:lnTo>
                    <a:pt x="1274241" y="3390900"/>
                  </a:lnTo>
                  <a:lnTo>
                    <a:pt x="1270279" y="3378200"/>
                  </a:lnTo>
                  <a:lnTo>
                    <a:pt x="1270038" y="3378200"/>
                  </a:lnTo>
                  <a:lnTo>
                    <a:pt x="1270088" y="3365500"/>
                  </a:lnTo>
                  <a:lnTo>
                    <a:pt x="1277797" y="3365500"/>
                  </a:lnTo>
                  <a:lnTo>
                    <a:pt x="1274889" y="3352800"/>
                  </a:lnTo>
                  <a:lnTo>
                    <a:pt x="1273276" y="3352800"/>
                  </a:lnTo>
                  <a:lnTo>
                    <a:pt x="1276337" y="3340100"/>
                  </a:lnTo>
                  <a:lnTo>
                    <a:pt x="1275892" y="3340100"/>
                  </a:lnTo>
                  <a:lnTo>
                    <a:pt x="1271676" y="3327400"/>
                  </a:lnTo>
                  <a:lnTo>
                    <a:pt x="1272844" y="3327400"/>
                  </a:lnTo>
                  <a:lnTo>
                    <a:pt x="1275842" y="3314700"/>
                  </a:lnTo>
                  <a:lnTo>
                    <a:pt x="1276654" y="3314700"/>
                  </a:lnTo>
                  <a:lnTo>
                    <a:pt x="1275003" y="3302000"/>
                  </a:lnTo>
                  <a:lnTo>
                    <a:pt x="1277442" y="3302000"/>
                  </a:lnTo>
                  <a:lnTo>
                    <a:pt x="1277696" y="3290849"/>
                  </a:lnTo>
                  <a:lnTo>
                    <a:pt x="1279537" y="3302000"/>
                  </a:lnTo>
                  <a:lnTo>
                    <a:pt x="1280401" y="3302000"/>
                  </a:lnTo>
                  <a:lnTo>
                    <a:pt x="1280058" y="3314700"/>
                  </a:lnTo>
                  <a:lnTo>
                    <a:pt x="1278128" y="3314700"/>
                  </a:lnTo>
                  <a:lnTo>
                    <a:pt x="1278851" y="3327400"/>
                  </a:lnTo>
                  <a:lnTo>
                    <a:pt x="1279220" y="3327400"/>
                  </a:lnTo>
                  <a:lnTo>
                    <a:pt x="1283919" y="3340100"/>
                  </a:lnTo>
                  <a:lnTo>
                    <a:pt x="1283766" y="3340100"/>
                  </a:lnTo>
                  <a:lnTo>
                    <a:pt x="1280058" y="3352800"/>
                  </a:lnTo>
                  <a:lnTo>
                    <a:pt x="1279398" y="3352800"/>
                  </a:lnTo>
                  <a:lnTo>
                    <a:pt x="1279753" y="3365500"/>
                  </a:lnTo>
                  <a:lnTo>
                    <a:pt x="1283258" y="3365500"/>
                  </a:lnTo>
                  <a:lnTo>
                    <a:pt x="1283601" y="3378200"/>
                  </a:lnTo>
                  <a:lnTo>
                    <a:pt x="1279448" y="3378200"/>
                  </a:lnTo>
                  <a:lnTo>
                    <a:pt x="1286192" y="3390900"/>
                  </a:lnTo>
                  <a:lnTo>
                    <a:pt x="1286192" y="2901734"/>
                  </a:lnTo>
                  <a:lnTo>
                    <a:pt x="1283982" y="2908300"/>
                  </a:lnTo>
                  <a:lnTo>
                    <a:pt x="1285417" y="2908300"/>
                  </a:lnTo>
                  <a:lnTo>
                    <a:pt x="1285709" y="2921000"/>
                  </a:lnTo>
                  <a:lnTo>
                    <a:pt x="1285354" y="2921000"/>
                  </a:lnTo>
                  <a:lnTo>
                    <a:pt x="1285722" y="2933700"/>
                  </a:lnTo>
                  <a:lnTo>
                    <a:pt x="1286167" y="2933700"/>
                  </a:lnTo>
                  <a:lnTo>
                    <a:pt x="1286002" y="2946400"/>
                  </a:lnTo>
                  <a:lnTo>
                    <a:pt x="1285201" y="2959100"/>
                  </a:lnTo>
                  <a:lnTo>
                    <a:pt x="1282865" y="2959100"/>
                  </a:lnTo>
                  <a:lnTo>
                    <a:pt x="1283030" y="2971800"/>
                  </a:lnTo>
                  <a:lnTo>
                    <a:pt x="1284287" y="2984500"/>
                  </a:lnTo>
                  <a:lnTo>
                    <a:pt x="1280210" y="2984500"/>
                  </a:lnTo>
                  <a:lnTo>
                    <a:pt x="1280617" y="2997200"/>
                  </a:lnTo>
                  <a:lnTo>
                    <a:pt x="1285252" y="2997200"/>
                  </a:lnTo>
                  <a:lnTo>
                    <a:pt x="1284655" y="3009900"/>
                  </a:lnTo>
                  <a:lnTo>
                    <a:pt x="1278648" y="3009900"/>
                  </a:lnTo>
                  <a:lnTo>
                    <a:pt x="1278597" y="3022600"/>
                  </a:lnTo>
                  <a:lnTo>
                    <a:pt x="1278775" y="3035300"/>
                  </a:lnTo>
                  <a:lnTo>
                    <a:pt x="1278991" y="3048000"/>
                  </a:lnTo>
                  <a:lnTo>
                    <a:pt x="1278966" y="3060700"/>
                  </a:lnTo>
                  <a:lnTo>
                    <a:pt x="1279436" y="3060700"/>
                  </a:lnTo>
                  <a:lnTo>
                    <a:pt x="1281290" y="3073400"/>
                  </a:lnTo>
                  <a:lnTo>
                    <a:pt x="1282484" y="3073400"/>
                  </a:lnTo>
                  <a:lnTo>
                    <a:pt x="1282598" y="3086100"/>
                  </a:lnTo>
                  <a:lnTo>
                    <a:pt x="1281722" y="3086100"/>
                  </a:lnTo>
                  <a:lnTo>
                    <a:pt x="1279944" y="3098800"/>
                  </a:lnTo>
                  <a:lnTo>
                    <a:pt x="1277581" y="3098800"/>
                  </a:lnTo>
                  <a:lnTo>
                    <a:pt x="1276616" y="3111500"/>
                  </a:lnTo>
                  <a:lnTo>
                    <a:pt x="1278686" y="3124200"/>
                  </a:lnTo>
                  <a:lnTo>
                    <a:pt x="1278089" y="3124200"/>
                  </a:lnTo>
                  <a:lnTo>
                    <a:pt x="1278013" y="3136900"/>
                  </a:lnTo>
                  <a:lnTo>
                    <a:pt x="1276908" y="3149600"/>
                  </a:lnTo>
                  <a:lnTo>
                    <a:pt x="1280363" y="3149600"/>
                  </a:lnTo>
                  <a:lnTo>
                    <a:pt x="1282382" y="3162300"/>
                  </a:lnTo>
                  <a:lnTo>
                    <a:pt x="1281734" y="3167723"/>
                  </a:lnTo>
                  <a:lnTo>
                    <a:pt x="1281734" y="3289300"/>
                  </a:lnTo>
                  <a:lnTo>
                    <a:pt x="1277734" y="3289300"/>
                  </a:lnTo>
                  <a:lnTo>
                    <a:pt x="1277429" y="3289300"/>
                  </a:lnTo>
                  <a:lnTo>
                    <a:pt x="1276985" y="3289300"/>
                  </a:lnTo>
                  <a:lnTo>
                    <a:pt x="1271320" y="3276600"/>
                  </a:lnTo>
                  <a:lnTo>
                    <a:pt x="1273708" y="3263900"/>
                  </a:lnTo>
                  <a:lnTo>
                    <a:pt x="1275943" y="3263900"/>
                  </a:lnTo>
                  <a:lnTo>
                    <a:pt x="1275842" y="3276600"/>
                  </a:lnTo>
                  <a:lnTo>
                    <a:pt x="1280972" y="3276600"/>
                  </a:lnTo>
                  <a:lnTo>
                    <a:pt x="1281734" y="3289300"/>
                  </a:lnTo>
                  <a:lnTo>
                    <a:pt x="1281734" y="3167723"/>
                  </a:lnTo>
                  <a:lnTo>
                    <a:pt x="1280795" y="3175000"/>
                  </a:lnTo>
                  <a:lnTo>
                    <a:pt x="1279398" y="3175000"/>
                  </a:lnTo>
                  <a:lnTo>
                    <a:pt x="1279398" y="3225800"/>
                  </a:lnTo>
                  <a:lnTo>
                    <a:pt x="1278204" y="3225800"/>
                  </a:lnTo>
                  <a:lnTo>
                    <a:pt x="1277480" y="3238500"/>
                  </a:lnTo>
                  <a:lnTo>
                    <a:pt x="1275829" y="3238500"/>
                  </a:lnTo>
                  <a:lnTo>
                    <a:pt x="1271854" y="3225800"/>
                  </a:lnTo>
                  <a:lnTo>
                    <a:pt x="1271346" y="3225800"/>
                  </a:lnTo>
                  <a:lnTo>
                    <a:pt x="1273429" y="3213100"/>
                  </a:lnTo>
                  <a:lnTo>
                    <a:pt x="1278394" y="3213100"/>
                  </a:lnTo>
                  <a:lnTo>
                    <a:pt x="1279398" y="3225800"/>
                  </a:lnTo>
                  <a:lnTo>
                    <a:pt x="1279398" y="3175000"/>
                  </a:lnTo>
                  <a:lnTo>
                    <a:pt x="1277759" y="3175000"/>
                  </a:lnTo>
                  <a:lnTo>
                    <a:pt x="1277581" y="3187700"/>
                  </a:lnTo>
                  <a:lnTo>
                    <a:pt x="1275943" y="3187700"/>
                  </a:lnTo>
                  <a:lnTo>
                    <a:pt x="1275473" y="3175000"/>
                  </a:lnTo>
                  <a:lnTo>
                    <a:pt x="1274152" y="3175000"/>
                  </a:lnTo>
                  <a:lnTo>
                    <a:pt x="1271041" y="3162300"/>
                  </a:lnTo>
                  <a:lnTo>
                    <a:pt x="1269377" y="3162300"/>
                  </a:lnTo>
                  <a:lnTo>
                    <a:pt x="1270304" y="3149600"/>
                  </a:lnTo>
                  <a:lnTo>
                    <a:pt x="1275880" y="3149600"/>
                  </a:lnTo>
                  <a:lnTo>
                    <a:pt x="1276362" y="3136900"/>
                  </a:lnTo>
                  <a:lnTo>
                    <a:pt x="1272578" y="3136900"/>
                  </a:lnTo>
                  <a:lnTo>
                    <a:pt x="1271778" y="3124200"/>
                  </a:lnTo>
                  <a:lnTo>
                    <a:pt x="1270863" y="3124200"/>
                  </a:lnTo>
                  <a:lnTo>
                    <a:pt x="1273048" y="3111500"/>
                  </a:lnTo>
                  <a:lnTo>
                    <a:pt x="1272654" y="3111500"/>
                  </a:lnTo>
                  <a:lnTo>
                    <a:pt x="1272692" y="3060700"/>
                  </a:lnTo>
                  <a:lnTo>
                    <a:pt x="1272362" y="3060700"/>
                  </a:lnTo>
                  <a:lnTo>
                    <a:pt x="1275080" y="3048000"/>
                  </a:lnTo>
                  <a:lnTo>
                    <a:pt x="1275943" y="3048000"/>
                  </a:lnTo>
                  <a:lnTo>
                    <a:pt x="1273797" y="3035300"/>
                  </a:lnTo>
                  <a:lnTo>
                    <a:pt x="1273530" y="3022600"/>
                  </a:lnTo>
                  <a:lnTo>
                    <a:pt x="1269771" y="3022600"/>
                  </a:lnTo>
                  <a:lnTo>
                    <a:pt x="1269911" y="3009900"/>
                  </a:lnTo>
                  <a:lnTo>
                    <a:pt x="1276959" y="3009900"/>
                  </a:lnTo>
                  <a:lnTo>
                    <a:pt x="1275461" y="2997200"/>
                  </a:lnTo>
                  <a:lnTo>
                    <a:pt x="1274813" y="2984500"/>
                  </a:lnTo>
                  <a:lnTo>
                    <a:pt x="1273797" y="2984500"/>
                  </a:lnTo>
                  <a:lnTo>
                    <a:pt x="1272120" y="2971800"/>
                  </a:lnTo>
                  <a:lnTo>
                    <a:pt x="1271346" y="2971800"/>
                  </a:lnTo>
                  <a:lnTo>
                    <a:pt x="1275511" y="2959100"/>
                  </a:lnTo>
                  <a:lnTo>
                    <a:pt x="1275321" y="2959100"/>
                  </a:lnTo>
                  <a:lnTo>
                    <a:pt x="1275575" y="2946400"/>
                  </a:lnTo>
                  <a:lnTo>
                    <a:pt x="1275435" y="2946400"/>
                  </a:lnTo>
                  <a:lnTo>
                    <a:pt x="1275689" y="2933700"/>
                  </a:lnTo>
                  <a:lnTo>
                    <a:pt x="1275880" y="2933700"/>
                  </a:lnTo>
                  <a:lnTo>
                    <a:pt x="1278801" y="2921000"/>
                  </a:lnTo>
                  <a:lnTo>
                    <a:pt x="1278382" y="2921000"/>
                  </a:lnTo>
                  <a:lnTo>
                    <a:pt x="1276642" y="2908300"/>
                  </a:lnTo>
                  <a:lnTo>
                    <a:pt x="1275435" y="2895600"/>
                  </a:lnTo>
                  <a:lnTo>
                    <a:pt x="1274851" y="2895600"/>
                  </a:lnTo>
                  <a:lnTo>
                    <a:pt x="1275232" y="2882900"/>
                  </a:lnTo>
                  <a:lnTo>
                    <a:pt x="1278064" y="2882900"/>
                  </a:lnTo>
                  <a:lnTo>
                    <a:pt x="1278039" y="2870200"/>
                  </a:lnTo>
                  <a:lnTo>
                    <a:pt x="1278229" y="2870200"/>
                  </a:lnTo>
                  <a:lnTo>
                    <a:pt x="1278382" y="2832100"/>
                  </a:lnTo>
                  <a:lnTo>
                    <a:pt x="1277912" y="2832100"/>
                  </a:lnTo>
                  <a:lnTo>
                    <a:pt x="1278674" y="2819400"/>
                  </a:lnTo>
                  <a:lnTo>
                    <a:pt x="1275715" y="2819400"/>
                  </a:lnTo>
                  <a:lnTo>
                    <a:pt x="1274699" y="2806700"/>
                  </a:lnTo>
                  <a:lnTo>
                    <a:pt x="1272895" y="2806700"/>
                  </a:lnTo>
                  <a:lnTo>
                    <a:pt x="1275562" y="2794000"/>
                  </a:lnTo>
                  <a:lnTo>
                    <a:pt x="1270279" y="2794000"/>
                  </a:lnTo>
                  <a:lnTo>
                    <a:pt x="1272870" y="2781300"/>
                  </a:lnTo>
                  <a:lnTo>
                    <a:pt x="1279067" y="2781300"/>
                  </a:lnTo>
                  <a:lnTo>
                    <a:pt x="1278369" y="2768600"/>
                  </a:lnTo>
                  <a:lnTo>
                    <a:pt x="1278204" y="2768600"/>
                  </a:lnTo>
                  <a:lnTo>
                    <a:pt x="1278750" y="2755900"/>
                  </a:lnTo>
                  <a:lnTo>
                    <a:pt x="1280147" y="2755900"/>
                  </a:lnTo>
                  <a:lnTo>
                    <a:pt x="1281620" y="2743200"/>
                  </a:lnTo>
                  <a:lnTo>
                    <a:pt x="1281252" y="2743200"/>
                  </a:lnTo>
                  <a:lnTo>
                    <a:pt x="1280769" y="2730500"/>
                  </a:lnTo>
                  <a:lnTo>
                    <a:pt x="1280426" y="2730500"/>
                  </a:lnTo>
                  <a:lnTo>
                    <a:pt x="1280807" y="2717800"/>
                  </a:lnTo>
                  <a:lnTo>
                    <a:pt x="1281264" y="2705417"/>
                  </a:lnTo>
                  <a:lnTo>
                    <a:pt x="1281252" y="2692400"/>
                  </a:lnTo>
                  <a:lnTo>
                    <a:pt x="1281569" y="2692400"/>
                  </a:lnTo>
                  <a:lnTo>
                    <a:pt x="1283271" y="2679700"/>
                  </a:lnTo>
                  <a:lnTo>
                    <a:pt x="1283906" y="2679700"/>
                  </a:lnTo>
                  <a:lnTo>
                    <a:pt x="1283627" y="2667000"/>
                  </a:lnTo>
                  <a:lnTo>
                    <a:pt x="1282738" y="2667000"/>
                  </a:lnTo>
                  <a:lnTo>
                    <a:pt x="1283131" y="2654300"/>
                  </a:lnTo>
                  <a:lnTo>
                    <a:pt x="1284084" y="2654300"/>
                  </a:lnTo>
                  <a:lnTo>
                    <a:pt x="1278255" y="2641600"/>
                  </a:lnTo>
                  <a:lnTo>
                    <a:pt x="1283881" y="2641600"/>
                  </a:lnTo>
                  <a:lnTo>
                    <a:pt x="1285113" y="2628900"/>
                  </a:lnTo>
                  <a:lnTo>
                    <a:pt x="1286383" y="2628900"/>
                  </a:lnTo>
                  <a:lnTo>
                    <a:pt x="1286370" y="2616200"/>
                  </a:lnTo>
                  <a:lnTo>
                    <a:pt x="1286929" y="2616200"/>
                  </a:lnTo>
                  <a:lnTo>
                    <a:pt x="1285709" y="2603500"/>
                  </a:lnTo>
                  <a:lnTo>
                    <a:pt x="1279385" y="2603500"/>
                  </a:lnTo>
                  <a:lnTo>
                    <a:pt x="1283423" y="2590800"/>
                  </a:lnTo>
                  <a:lnTo>
                    <a:pt x="1282852" y="2590800"/>
                  </a:lnTo>
                  <a:lnTo>
                    <a:pt x="1281277" y="2578100"/>
                  </a:lnTo>
                  <a:lnTo>
                    <a:pt x="1280998" y="2578100"/>
                  </a:lnTo>
                  <a:lnTo>
                    <a:pt x="1282001" y="2565400"/>
                  </a:lnTo>
                  <a:lnTo>
                    <a:pt x="1284274" y="2565400"/>
                  </a:lnTo>
                  <a:lnTo>
                    <a:pt x="1286713" y="2552700"/>
                  </a:lnTo>
                  <a:lnTo>
                    <a:pt x="1286052" y="2552700"/>
                  </a:lnTo>
                  <a:lnTo>
                    <a:pt x="1287208" y="2540000"/>
                  </a:lnTo>
                  <a:lnTo>
                    <a:pt x="1287526" y="2540000"/>
                  </a:lnTo>
                  <a:lnTo>
                    <a:pt x="1289697" y="2527300"/>
                  </a:lnTo>
                  <a:lnTo>
                    <a:pt x="1290129" y="2514600"/>
                  </a:lnTo>
                  <a:lnTo>
                    <a:pt x="1287653" y="2514600"/>
                  </a:lnTo>
                  <a:lnTo>
                    <a:pt x="1288465" y="2501900"/>
                  </a:lnTo>
                  <a:lnTo>
                    <a:pt x="1289596" y="2501900"/>
                  </a:lnTo>
                  <a:lnTo>
                    <a:pt x="1289456" y="2489200"/>
                  </a:lnTo>
                  <a:lnTo>
                    <a:pt x="1290447" y="2476500"/>
                  </a:lnTo>
                  <a:lnTo>
                    <a:pt x="1291869" y="2476500"/>
                  </a:lnTo>
                  <a:lnTo>
                    <a:pt x="1292656" y="2463800"/>
                  </a:lnTo>
                  <a:lnTo>
                    <a:pt x="1290815" y="2463800"/>
                  </a:lnTo>
                  <a:lnTo>
                    <a:pt x="1292606" y="2451100"/>
                  </a:lnTo>
                  <a:lnTo>
                    <a:pt x="1292237" y="2451100"/>
                  </a:lnTo>
                  <a:lnTo>
                    <a:pt x="1291183" y="2438400"/>
                  </a:lnTo>
                  <a:lnTo>
                    <a:pt x="1291869" y="2425700"/>
                  </a:lnTo>
                  <a:lnTo>
                    <a:pt x="1293749" y="2425700"/>
                  </a:lnTo>
                  <a:lnTo>
                    <a:pt x="1296619" y="2413000"/>
                  </a:lnTo>
                  <a:lnTo>
                    <a:pt x="1297660" y="2413000"/>
                  </a:lnTo>
                  <a:lnTo>
                    <a:pt x="1295933" y="2400300"/>
                  </a:lnTo>
                  <a:lnTo>
                    <a:pt x="1294257" y="2400300"/>
                  </a:lnTo>
                  <a:lnTo>
                    <a:pt x="1294434" y="2387600"/>
                  </a:lnTo>
                  <a:lnTo>
                    <a:pt x="1294968" y="2387600"/>
                  </a:lnTo>
                  <a:lnTo>
                    <a:pt x="1295590" y="2374900"/>
                  </a:lnTo>
                  <a:lnTo>
                    <a:pt x="1296225" y="2374900"/>
                  </a:lnTo>
                  <a:lnTo>
                    <a:pt x="1296962" y="2362200"/>
                  </a:lnTo>
                  <a:lnTo>
                    <a:pt x="1297241" y="2362200"/>
                  </a:lnTo>
                  <a:lnTo>
                    <a:pt x="1290675" y="2349500"/>
                  </a:lnTo>
                  <a:lnTo>
                    <a:pt x="1294371" y="2349500"/>
                  </a:lnTo>
                  <a:lnTo>
                    <a:pt x="1296466" y="2336800"/>
                  </a:lnTo>
                  <a:lnTo>
                    <a:pt x="1294853" y="2336800"/>
                  </a:lnTo>
                  <a:lnTo>
                    <a:pt x="1294955" y="2324100"/>
                  </a:lnTo>
                  <a:lnTo>
                    <a:pt x="1298321" y="2324100"/>
                  </a:lnTo>
                  <a:lnTo>
                    <a:pt x="1297343" y="2311400"/>
                  </a:lnTo>
                  <a:lnTo>
                    <a:pt x="1298257" y="2311400"/>
                  </a:lnTo>
                  <a:lnTo>
                    <a:pt x="1299806" y="2298700"/>
                  </a:lnTo>
                  <a:lnTo>
                    <a:pt x="1301013" y="2298700"/>
                  </a:lnTo>
                  <a:lnTo>
                    <a:pt x="1302854" y="2286000"/>
                  </a:lnTo>
                  <a:lnTo>
                    <a:pt x="1298232" y="2273300"/>
                  </a:lnTo>
                  <a:lnTo>
                    <a:pt x="1299286" y="2273300"/>
                  </a:lnTo>
                  <a:lnTo>
                    <a:pt x="1300848" y="2260600"/>
                  </a:lnTo>
                  <a:lnTo>
                    <a:pt x="1302042" y="2247900"/>
                  </a:lnTo>
                  <a:lnTo>
                    <a:pt x="1302956" y="2235200"/>
                  </a:lnTo>
                  <a:lnTo>
                    <a:pt x="1302613" y="2235200"/>
                  </a:lnTo>
                  <a:lnTo>
                    <a:pt x="1302918" y="2222500"/>
                  </a:lnTo>
                  <a:lnTo>
                    <a:pt x="1303147" y="2222500"/>
                  </a:lnTo>
                  <a:lnTo>
                    <a:pt x="1305598" y="2209800"/>
                  </a:lnTo>
                  <a:lnTo>
                    <a:pt x="1305610" y="2197100"/>
                  </a:lnTo>
                  <a:lnTo>
                    <a:pt x="1302639" y="2197100"/>
                  </a:lnTo>
                  <a:lnTo>
                    <a:pt x="1302842" y="2184400"/>
                  </a:lnTo>
                  <a:lnTo>
                    <a:pt x="1305179" y="2184400"/>
                  </a:lnTo>
                  <a:lnTo>
                    <a:pt x="1305712" y="2171700"/>
                  </a:lnTo>
                  <a:lnTo>
                    <a:pt x="1303426" y="2171700"/>
                  </a:lnTo>
                  <a:lnTo>
                    <a:pt x="1304086" y="2159000"/>
                  </a:lnTo>
                  <a:lnTo>
                    <a:pt x="1302893" y="2159000"/>
                  </a:lnTo>
                  <a:lnTo>
                    <a:pt x="1305902" y="2146300"/>
                  </a:lnTo>
                  <a:lnTo>
                    <a:pt x="1304886" y="2133600"/>
                  </a:lnTo>
                  <a:lnTo>
                    <a:pt x="1305572" y="2120900"/>
                  </a:lnTo>
                  <a:lnTo>
                    <a:pt x="1305763" y="2108200"/>
                  </a:lnTo>
                  <a:lnTo>
                    <a:pt x="1305890" y="2108200"/>
                  </a:lnTo>
                  <a:lnTo>
                    <a:pt x="1305979" y="2095500"/>
                  </a:lnTo>
                  <a:lnTo>
                    <a:pt x="1305699" y="2095500"/>
                  </a:lnTo>
                  <a:lnTo>
                    <a:pt x="1305598" y="2082800"/>
                  </a:lnTo>
                  <a:lnTo>
                    <a:pt x="1308176" y="2082800"/>
                  </a:lnTo>
                  <a:lnTo>
                    <a:pt x="1307185" y="2070100"/>
                  </a:lnTo>
                  <a:lnTo>
                    <a:pt x="1303147" y="2070100"/>
                  </a:lnTo>
                  <a:lnTo>
                    <a:pt x="1303782" y="2057400"/>
                  </a:lnTo>
                  <a:lnTo>
                    <a:pt x="1308315" y="2057400"/>
                  </a:lnTo>
                  <a:lnTo>
                    <a:pt x="1308430" y="2044700"/>
                  </a:lnTo>
                  <a:lnTo>
                    <a:pt x="1304493" y="2044700"/>
                  </a:lnTo>
                  <a:lnTo>
                    <a:pt x="1301788" y="2032000"/>
                  </a:lnTo>
                  <a:lnTo>
                    <a:pt x="1301546" y="2032000"/>
                  </a:lnTo>
                  <a:lnTo>
                    <a:pt x="1307465" y="2019300"/>
                  </a:lnTo>
                  <a:lnTo>
                    <a:pt x="1307973" y="2006600"/>
                  </a:lnTo>
                  <a:lnTo>
                    <a:pt x="1307947" y="2003310"/>
                  </a:lnTo>
                  <a:lnTo>
                    <a:pt x="1307820" y="1981200"/>
                  </a:lnTo>
                  <a:lnTo>
                    <a:pt x="1307807" y="1955800"/>
                  </a:lnTo>
                  <a:lnTo>
                    <a:pt x="1307795" y="1943100"/>
                  </a:lnTo>
                  <a:lnTo>
                    <a:pt x="1303337" y="1943100"/>
                  </a:lnTo>
                  <a:lnTo>
                    <a:pt x="1306690" y="1930400"/>
                  </a:lnTo>
                  <a:lnTo>
                    <a:pt x="1308442" y="1917700"/>
                  </a:lnTo>
                  <a:lnTo>
                    <a:pt x="1310551" y="1917700"/>
                  </a:lnTo>
                  <a:lnTo>
                    <a:pt x="1310665" y="1930400"/>
                  </a:lnTo>
                  <a:lnTo>
                    <a:pt x="1310855" y="1930400"/>
                  </a:lnTo>
                  <a:lnTo>
                    <a:pt x="1310855" y="1943100"/>
                  </a:lnTo>
                  <a:lnTo>
                    <a:pt x="1311262" y="1955800"/>
                  </a:lnTo>
                  <a:lnTo>
                    <a:pt x="1316736" y="1955800"/>
                  </a:lnTo>
                  <a:lnTo>
                    <a:pt x="1316736" y="76250"/>
                  </a:lnTo>
                  <a:lnTo>
                    <a:pt x="1316583" y="76085"/>
                  </a:lnTo>
                  <a:lnTo>
                    <a:pt x="1316583" y="1879600"/>
                  </a:lnTo>
                  <a:lnTo>
                    <a:pt x="1316253" y="1879600"/>
                  </a:lnTo>
                  <a:lnTo>
                    <a:pt x="1316507" y="1892300"/>
                  </a:lnTo>
                  <a:lnTo>
                    <a:pt x="1311033" y="1892300"/>
                  </a:lnTo>
                  <a:lnTo>
                    <a:pt x="1310868" y="1905000"/>
                  </a:lnTo>
                  <a:lnTo>
                    <a:pt x="1305179" y="1905000"/>
                  </a:lnTo>
                  <a:lnTo>
                    <a:pt x="1305026" y="1892300"/>
                  </a:lnTo>
                  <a:lnTo>
                    <a:pt x="1304785" y="1892300"/>
                  </a:lnTo>
                  <a:lnTo>
                    <a:pt x="1304988" y="1879600"/>
                  </a:lnTo>
                  <a:lnTo>
                    <a:pt x="1304709" y="1879600"/>
                  </a:lnTo>
                  <a:lnTo>
                    <a:pt x="1306995" y="1866900"/>
                  </a:lnTo>
                  <a:lnTo>
                    <a:pt x="1305306" y="1854200"/>
                  </a:lnTo>
                  <a:lnTo>
                    <a:pt x="1304785" y="1854200"/>
                  </a:lnTo>
                  <a:lnTo>
                    <a:pt x="1304925" y="1841500"/>
                  </a:lnTo>
                  <a:lnTo>
                    <a:pt x="1315529" y="1841500"/>
                  </a:lnTo>
                  <a:lnTo>
                    <a:pt x="1314678" y="1854200"/>
                  </a:lnTo>
                  <a:lnTo>
                    <a:pt x="1316355" y="1854200"/>
                  </a:lnTo>
                  <a:lnTo>
                    <a:pt x="1315262" y="1866900"/>
                  </a:lnTo>
                  <a:lnTo>
                    <a:pt x="1316583" y="1879600"/>
                  </a:lnTo>
                  <a:lnTo>
                    <a:pt x="1316583" y="76085"/>
                  </a:lnTo>
                  <a:lnTo>
                    <a:pt x="1313611" y="73113"/>
                  </a:lnTo>
                  <a:lnTo>
                    <a:pt x="1313611" y="1828800"/>
                  </a:lnTo>
                  <a:lnTo>
                    <a:pt x="1302639" y="1828800"/>
                  </a:lnTo>
                  <a:lnTo>
                    <a:pt x="1304163" y="1816100"/>
                  </a:lnTo>
                  <a:lnTo>
                    <a:pt x="1303629" y="1816100"/>
                  </a:lnTo>
                  <a:lnTo>
                    <a:pt x="1302715" y="1803400"/>
                  </a:lnTo>
                  <a:lnTo>
                    <a:pt x="1302842" y="1803400"/>
                  </a:lnTo>
                  <a:lnTo>
                    <a:pt x="1303070" y="1790700"/>
                  </a:lnTo>
                  <a:lnTo>
                    <a:pt x="1302537" y="1778000"/>
                  </a:lnTo>
                  <a:lnTo>
                    <a:pt x="1302054" y="1778000"/>
                  </a:lnTo>
                  <a:lnTo>
                    <a:pt x="1302169" y="1765300"/>
                  </a:lnTo>
                  <a:lnTo>
                    <a:pt x="1302359" y="1752600"/>
                  </a:lnTo>
                  <a:lnTo>
                    <a:pt x="1302092" y="1752600"/>
                  </a:lnTo>
                  <a:lnTo>
                    <a:pt x="1301419" y="1739900"/>
                  </a:lnTo>
                  <a:lnTo>
                    <a:pt x="1300251" y="1714500"/>
                  </a:lnTo>
                  <a:lnTo>
                    <a:pt x="1300251" y="1701800"/>
                  </a:lnTo>
                  <a:lnTo>
                    <a:pt x="1300759" y="1701800"/>
                  </a:lnTo>
                  <a:lnTo>
                    <a:pt x="1297533" y="1689100"/>
                  </a:lnTo>
                  <a:lnTo>
                    <a:pt x="1299502" y="1676400"/>
                  </a:lnTo>
                  <a:lnTo>
                    <a:pt x="1300734" y="1676400"/>
                  </a:lnTo>
                  <a:lnTo>
                    <a:pt x="1300467" y="1663700"/>
                  </a:lnTo>
                  <a:lnTo>
                    <a:pt x="1299578" y="1663700"/>
                  </a:lnTo>
                  <a:lnTo>
                    <a:pt x="1299311" y="1651000"/>
                  </a:lnTo>
                  <a:lnTo>
                    <a:pt x="1299146" y="1638300"/>
                  </a:lnTo>
                  <a:lnTo>
                    <a:pt x="1298689" y="1638300"/>
                  </a:lnTo>
                  <a:lnTo>
                    <a:pt x="1298194" y="1625600"/>
                  </a:lnTo>
                  <a:lnTo>
                    <a:pt x="1297825" y="1625600"/>
                  </a:lnTo>
                  <a:lnTo>
                    <a:pt x="1297736" y="1600200"/>
                  </a:lnTo>
                  <a:lnTo>
                    <a:pt x="1297559" y="1600200"/>
                  </a:lnTo>
                  <a:lnTo>
                    <a:pt x="1297266" y="1587500"/>
                  </a:lnTo>
                  <a:lnTo>
                    <a:pt x="1296733" y="1574800"/>
                  </a:lnTo>
                  <a:lnTo>
                    <a:pt x="1302385" y="1574800"/>
                  </a:lnTo>
                  <a:lnTo>
                    <a:pt x="1302131" y="1587500"/>
                  </a:lnTo>
                  <a:lnTo>
                    <a:pt x="1302562" y="1600200"/>
                  </a:lnTo>
                  <a:lnTo>
                    <a:pt x="1307147" y="1612900"/>
                  </a:lnTo>
                  <a:lnTo>
                    <a:pt x="1305648" y="1612900"/>
                  </a:lnTo>
                  <a:lnTo>
                    <a:pt x="1305445" y="1625600"/>
                  </a:lnTo>
                  <a:lnTo>
                    <a:pt x="1304442" y="1625600"/>
                  </a:lnTo>
                  <a:lnTo>
                    <a:pt x="1303248" y="1638300"/>
                  </a:lnTo>
                  <a:lnTo>
                    <a:pt x="1302600" y="1651000"/>
                  </a:lnTo>
                  <a:lnTo>
                    <a:pt x="1303223" y="1651000"/>
                  </a:lnTo>
                  <a:lnTo>
                    <a:pt x="1303743" y="1663700"/>
                  </a:lnTo>
                  <a:lnTo>
                    <a:pt x="1302385" y="1663700"/>
                  </a:lnTo>
                  <a:lnTo>
                    <a:pt x="1302550" y="1676400"/>
                  </a:lnTo>
                  <a:lnTo>
                    <a:pt x="1304696" y="1676400"/>
                  </a:lnTo>
                  <a:lnTo>
                    <a:pt x="1305560" y="1689100"/>
                  </a:lnTo>
                  <a:lnTo>
                    <a:pt x="1305775" y="1689100"/>
                  </a:lnTo>
                  <a:lnTo>
                    <a:pt x="1310246" y="1701800"/>
                  </a:lnTo>
                  <a:lnTo>
                    <a:pt x="1308125" y="1701800"/>
                  </a:lnTo>
                  <a:lnTo>
                    <a:pt x="1308214" y="1714500"/>
                  </a:lnTo>
                  <a:lnTo>
                    <a:pt x="1307731" y="1714500"/>
                  </a:lnTo>
                  <a:lnTo>
                    <a:pt x="1304607" y="1727200"/>
                  </a:lnTo>
                  <a:lnTo>
                    <a:pt x="1304747" y="1739900"/>
                  </a:lnTo>
                  <a:lnTo>
                    <a:pt x="1308493" y="1739900"/>
                  </a:lnTo>
                  <a:lnTo>
                    <a:pt x="1308709" y="1752600"/>
                  </a:lnTo>
                  <a:lnTo>
                    <a:pt x="1304163" y="1765300"/>
                  </a:lnTo>
                  <a:lnTo>
                    <a:pt x="1307947" y="1765300"/>
                  </a:lnTo>
                  <a:lnTo>
                    <a:pt x="1308201" y="1778000"/>
                  </a:lnTo>
                  <a:lnTo>
                    <a:pt x="1305674" y="1778000"/>
                  </a:lnTo>
                  <a:lnTo>
                    <a:pt x="1306487" y="1790700"/>
                  </a:lnTo>
                  <a:lnTo>
                    <a:pt x="1308087" y="1790700"/>
                  </a:lnTo>
                  <a:lnTo>
                    <a:pt x="1309763" y="1803400"/>
                  </a:lnTo>
                  <a:lnTo>
                    <a:pt x="1310843" y="1803400"/>
                  </a:lnTo>
                  <a:lnTo>
                    <a:pt x="1310005" y="1816100"/>
                  </a:lnTo>
                  <a:lnTo>
                    <a:pt x="1310538" y="1816100"/>
                  </a:lnTo>
                  <a:lnTo>
                    <a:pt x="1313611" y="1828800"/>
                  </a:lnTo>
                  <a:lnTo>
                    <a:pt x="1313611" y="73113"/>
                  </a:lnTo>
                  <a:lnTo>
                    <a:pt x="1304036" y="63500"/>
                  </a:lnTo>
                  <a:lnTo>
                    <a:pt x="1305852" y="63500"/>
                  </a:lnTo>
                  <a:lnTo>
                    <a:pt x="1319682" y="76200"/>
                  </a:lnTo>
                  <a:lnTo>
                    <a:pt x="1344841" y="101600"/>
                  </a:lnTo>
                  <a:lnTo>
                    <a:pt x="1358569" y="114300"/>
                  </a:lnTo>
                  <a:lnTo>
                    <a:pt x="1358569" y="109397"/>
                  </a:lnTo>
                  <a:lnTo>
                    <a:pt x="1349184" y="101600"/>
                  </a:lnTo>
                  <a:lnTo>
                    <a:pt x="1333804" y="76200"/>
                  </a:lnTo>
                  <a:lnTo>
                    <a:pt x="1318691" y="63500"/>
                  </a:lnTo>
                  <a:lnTo>
                    <a:pt x="1304201" y="50800"/>
                  </a:lnTo>
                  <a:lnTo>
                    <a:pt x="1302550" y="50800"/>
                  </a:lnTo>
                  <a:lnTo>
                    <a:pt x="1302550" y="1549400"/>
                  </a:lnTo>
                  <a:lnTo>
                    <a:pt x="1297063" y="1549400"/>
                  </a:lnTo>
                  <a:lnTo>
                    <a:pt x="1297622" y="1536700"/>
                  </a:lnTo>
                  <a:lnTo>
                    <a:pt x="1296276" y="1536700"/>
                  </a:lnTo>
                  <a:lnTo>
                    <a:pt x="1295730" y="1524000"/>
                  </a:lnTo>
                  <a:lnTo>
                    <a:pt x="1293901" y="1524000"/>
                  </a:lnTo>
                  <a:lnTo>
                    <a:pt x="1294714" y="1511300"/>
                  </a:lnTo>
                  <a:lnTo>
                    <a:pt x="1301178" y="1511300"/>
                  </a:lnTo>
                  <a:lnTo>
                    <a:pt x="1302131" y="1524000"/>
                  </a:lnTo>
                  <a:lnTo>
                    <a:pt x="1302499" y="1524000"/>
                  </a:lnTo>
                  <a:lnTo>
                    <a:pt x="1299019" y="1536700"/>
                  </a:lnTo>
                  <a:lnTo>
                    <a:pt x="1302550" y="1549400"/>
                  </a:lnTo>
                  <a:lnTo>
                    <a:pt x="1302550" y="50800"/>
                  </a:lnTo>
                  <a:lnTo>
                    <a:pt x="1302321" y="50800"/>
                  </a:lnTo>
                  <a:lnTo>
                    <a:pt x="1302232" y="1460500"/>
                  </a:lnTo>
                  <a:lnTo>
                    <a:pt x="1300099" y="1473200"/>
                  </a:lnTo>
                  <a:lnTo>
                    <a:pt x="1299921" y="1473200"/>
                  </a:lnTo>
                  <a:lnTo>
                    <a:pt x="1299806" y="1485900"/>
                  </a:lnTo>
                  <a:lnTo>
                    <a:pt x="1299464" y="1485900"/>
                  </a:lnTo>
                  <a:lnTo>
                    <a:pt x="1298956" y="1498600"/>
                  </a:lnTo>
                  <a:lnTo>
                    <a:pt x="1294511" y="1498600"/>
                  </a:lnTo>
                  <a:lnTo>
                    <a:pt x="1294320" y="1485900"/>
                  </a:lnTo>
                  <a:lnTo>
                    <a:pt x="1294930" y="1485900"/>
                  </a:lnTo>
                  <a:lnTo>
                    <a:pt x="1295285" y="1473200"/>
                  </a:lnTo>
                  <a:lnTo>
                    <a:pt x="1294879" y="1473200"/>
                  </a:lnTo>
                  <a:lnTo>
                    <a:pt x="1293291" y="1460500"/>
                  </a:lnTo>
                  <a:lnTo>
                    <a:pt x="1292682" y="1447800"/>
                  </a:lnTo>
                  <a:lnTo>
                    <a:pt x="1292517" y="1435100"/>
                  </a:lnTo>
                  <a:lnTo>
                    <a:pt x="1292301" y="1422400"/>
                  </a:lnTo>
                  <a:lnTo>
                    <a:pt x="1292428" y="1422400"/>
                  </a:lnTo>
                  <a:lnTo>
                    <a:pt x="1290269" y="1409700"/>
                  </a:lnTo>
                  <a:lnTo>
                    <a:pt x="1291666" y="1409700"/>
                  </a:lnTo>
                  <a:lnTo>
                    <a:pt x="1293101" y="1397000"/>
                  </a:lnTo>
                  <a:lnTo>
                    <a:pt x="1296339" y="1397000"/>
                  </a:lnTo>
                  <a:lnTo>
                    <a:pt x="1296619" y="1409700"/>
                  </a:lnTo>
                  <a:lnTo>
                    <a:pt x="1296974" y="1422400"/>
                  </a:lnTo>
                  <a:lnTo>
                    <a:pt x="1296835" y="1435100"/>
                  </a:lnTo>
                  <a:lnTo>
                    <a:pt x="1299794" y="1435100"/>
                  </a:lnTo>
                  <a:lnTo>
                    <a:pt x="1297470" y="1447800"/>
                  </a:lnTo>
                  <a:lnTo>
                    <a:pt x="1300302" y="1447800"/>
                  </a:lnTo>
                  <a:lnTo>
                    <a:pt x="1299768" y="1460500"/>
                  </a:lnTo>
                  <a:lnTo>
                    <a:pt x="1302232" y="1460500"/>
                  </a:lnTo>
                  <a:lnTo>
                    <a:pt x="1302232" y="50736"/>
                  </a:lnTo>
                  <a:lnTo>
                    <a:pt x="1299730" y="48742"/>
                  </a:lnTo>
                  <a:lnTo>
                    <a:pt x="1299730" y="50800"/>
                  </a:lnTo>
                  <a:lnTo>
                    <a:pt x="1299489" y="61328"/>
                  </a:lnTo>
                  <a:lnTo>
                    <a:pt x="1298257" y="50800"/>
                  </a:lnTo>
                  <a:lnTo>
                    <a:pt x="1299730" y="50800"/>
                  </a:lnTo>
                  <a:lnTo>
                    <a:pt x="1299730" y="48742"/>
                  </a:lnTo>
                  <a:lnTo>
                    <a:pt x="1295996" y="45758"/>
                  </a:lnTo>
                  <a:lnTo>
                    <a:pt x="1295996" y="1333500"/>
                  </a:lnTo>
                  <a:lnTo>
                    <a:pt x="1293241" y="1333500"/>
                  </a:lnTo>
                  <a:lnTo>
                    <a:pt x="1293545" y="1346200"/>
                  </a:lnTo>
                  <a:lnTo>
                    <a:pt x="1293901" y="1346200"/>
                  </a:lnTo>
                  <a:lnTo>
                    <a:pt x="1294295" y="1358900"/>
                  </a:lnTo>
                  <a:lnTo>
                    <a:pt x="1294371" y="1384300"/>
                  </a:lnTo>
                  <a:lnTo>
                    <a:pt x="1289926" y="1384300"/>
                  </a:lnTo>
                  <a:lnTo>
                    <a:pt x="1290421" y="1371600"/>
                  </a:lnTo>
                  <a:lnTo>
                    <a:pt x="1290980" y="1371600"/>
                  </a:lnTo>
                  <a:lnTo>
                    <a:pt x="1292656" y="1358900"/>
                  </a:lnTo>
                  <a:lnTo>
                    <a:pt x="1289367" y="1358900"/>
                  </a:lnTo>
                  <a:lnTo>
                    <a:pt x="1289545" y="1346200"/>
                  </a:lnTo>
                  <a:lnTo>
                    <a:pt x="1289773" y="1346200"/>
                  </a:lnTo>
                  <a:lnTo>
                    <a:pt x="1290142" y="1333500"/>
                  </a:lnTo>
                  <a:lnTo>
                    <a:pt x="1290383" y="1320800"/>
                  </a:lnTo>
                  <a:lnTo>
                    <a:pt x="1294422" y="1320800"/>
                  </a:lnTo>
                  <a:lnTo>
                    <a:pt x="1295996" y="1333500"/>
                  </a:lnTo>
                  <a:lnTo>
                    <a:pt x="1295996" y="45758"/>
                  </a:lnTo>
                  <a:lnTo>
                    <a:pt x="1294117" y="44259"/>
                  </a:lnTo>
                  <a:lnTo>
                    <a:pt x="1294117" y="1244600"/>
                  </a:lnTo>
                  <a:lnTo>
                    <a:pt x="1293914" y="1257300"/>
                  </a:lnTo>
                  <a:lnTo>
                    <a:pt x="1293774" y="1270000"/>
                  </a:lnTo>
                  <a:lnTo>
                    <a:pt x="1293596" y="1282700"/>
                  </a:lnTo>
                  <a:lnTo>
                    <a:pt x="1289583" y="1282700"/>
                  </a:lnTo>
                  <a:lnTo>
                    <a:pt x="1289088" y="1270000"/>
                  </a:lnTo>
                  <a:lnTo>
                    <a:pt x="1289507" y="1270000"/>
                  </a:lnTo>
                  <a:lnTo>
                    <a:pt x="1289723" y="1257300"/>
                  </a:lnTo>
                  <a:lnTo>
                    <a:pt x="1290078" y="1257300"/>
                  </a:lnTo>
                  <a:lnTo>
                    <a:pt x="1290027" y="1244600"/>
                  </a:lnTo>
                  <a:lnTo>
                    <a:pt x="1294117" y="1244600"/>
                  </a:lnTo>
                  <a:lnTo>
                    <a:pt x="1294117" y="44259"/>
                  </a:lnTo>
                  <a:lnTo>
                    <a:pt x="1292186" y="42722"/>
                  </a:lnTo>
                  <a:lnTo>
                    <a:pt x="1292186" y="1206500"/>
                  </a:lnTo>
                  <a:lnTo>
                    <a:pt x="1289151" y="1206500"/>
                  </a:lnTo>
                  <a:lnTo>
                    <a:pt x="1289227" y="1193800"/>
                  </a:lnTo>
                  <a:lnTo>
                    <a:pt x="1291107" y="1193800"/>
                  </a:lnTo>
                  <a:lnTo>
                    <a:pt x="1292186" y="1206500"/>
                  </a:lnTo>
                  <a:lnTo>
                    <a:pt x="1292186" y="42722"/>
                  </a:lnTo>
                  <a:lnTo>
                    <a:pt x="1290853" y="41656"/>
                  </a:lnTo>
                  <a:lnTo>
                    <a:pt x="1290853" y="1130300"/>
                  </a:lnTo>
                  <a:lnTo>
                    <a:pt x="1289685" y="1130300"/>
                  </a:lnTo>
                  <a:lnTo>
                    <a:pt x="1289697" y="1117600"/>
                  </a:lnTo>
                  <a:lnTo>
                    <a:pt x="1290523" y="1117600"/>
                  </a:lnTo>
                  <a:lnTo>
                    <a:pt x="1290853" y="1130300"/>
                  </a:lnTo>
                  <a:lnTo>
                    <a:pt x="1290853" y="41656"/>
                  </a:lnTo>
                  <a:lnTo>
                    <a:pt x="1287614" y="39065"/>
                  </a:lnTo>
                  <a:lnTo>
                    <a:pt x="1288275" y="48425"/>
                  </a:lnTo>
                  <a:lnTo>
                    <a:pt x="1286268" y="38100"/>
                  </a:lnTo>
                  <a:lnTo>
                    <a:pt x="1286395" y="38100"/>
                  </a:lnTo>
                  <a:lnTo>
                    <a:pt x="1281442" y="25400"/>
                  </a:lnTo>
                  <a:lnTo>
                    <a:pt x="1275854" y="25400"/>
                  </a:lnTo>
                  <a:lnTo>
                    <a:pt x="1275130" y="23736"/>
                  </a:lnTo>
                  <a:lnTo>
                    <a:pt x="1275130" y="38100"/>
                  </a:lnTo>
                  <a:lnTo>
                    <a:pt x="1271498" y="38100"/>
                  </a:lnTo>
                  <a:lnTo>
                    <a:pt x="1269377" y="25400"/>
                  </a:lnTo>
                  <a:lnTo>
                    <a:pt x="1273492" y="25400"/>
                  </a:lnTo>
                  <a:lnTo>
                    <a:pt x="1275130" y="38100"/>
                  </a:lnTo>
                  <a:lnTo>
                    <a:pt x="1275130" y="23736"/>
                  </a:lnTo>
                  <a:lnTo>
                    <a:pt x="1270330" y="12700"/>
                  </a:lnTo>
                  <a:lnTo>
                    <a:pt x="1260335" y="12700"/>
                  </a:lnTo>
                  <a:lnTo>
                    <a:pt x="1258582" y="8534"/>
                  </a:lnTo>
                  <a:lnTo>
                    <a:pt x="1258582" y="23787"/>
                  </a:lnTo>
                  <a:lnTo>
                    <a:pt x="1256207" y="12700"/>
                  </a:lnTo>
                  <a:lnTo>
                    <a:pt x="1258303" y="12700"/>
                  </a:lnTo>
                  <a:lnTo>
                    <a:pt x="1258582" y="23787"/>
                  </a:lnTo>
                  <a:lnTo>
                    <a:pt x="1258582" y="8534"/>
                  </a:lnTo>
                  <a:lnTo>
                    <a:pt x="1255001" y="0"/>
                  </a:lnTo>
                  <a:lnTo>
                    <a:pt x="1245146" y="0"/>
                  </a:lnTo>
                  <a:lnTo>
                    <a:pt x="1246606" y="12700"/>
                  </a:lnTo>
                  <a:lnTo>
                    <a:pt x="1215123" y="12700"/>
                  </a:lnTo>
                  <a:lnTo>
                    <a:pt x="1205128" y="25400"/>
                  </a:lnTo>
                  <a:lnTo>
                    <a:pt x="1197559" y="25400"/>
                  </a:lnTo>
                  <a:lnTo>
                    <a:pt x="1188923" y="38100"/>
                  </a:lnTo>
                  <a:lnTo>
                    <a:pt x="1180058" y="50800"/>
                  </a:lnTo>
                  <a:lnTo>
                    <a:pt x="1178356" y="50800"/>
                  </a:lnTo>
                  <a:lnTo>
                    <a:pt x="1178356" y="1943100"/>
                  </a:lnTo>
                  <a:lnTo>
                    <a:pt x="1177925" y="1955800"/>
                  </a:lnTo>
                  <a:lnTo>
                    <a:pt x="1177709" y="1943100"/>
                  </a:lnTo>
                  <a:lnTo>
                    <a:pt x="1178356" y="1943100"/>
                  </a:lnTo>
                  <a:lnTo>
                    <a:pt x="1178356" y="50800"/>
                  </a:lnTo>
                  <a:lnTo>
                    <a:pt x="1171346" y="50800"/>
                  </a:lnTo>
                  <a:lnTo>
                    <a:pt x="1163193" y="63500"/>
                  </a:lnTo>
                  <a:lnTo>
                    <a:pt x="1160233" y="63500"/>
                  </a:lnTo>
                  <a:lnTo>
                    <a:pt x="1146429" y="75895"/>
                  </a:lnTo>
                  <a:lnTo>
                    <a:pt x="1146429" y="2019300"/>
                  </a:lnTo>
                  <a:lnTo>
                    <a:pt x="1143762" y="2019300"/>
                  </a:lnTo>
                  <a:lnTo>
                    <a:pt x="1143762" y="2171700"/>
                  </a:lnTo>
                  <a:lnTo>
                    <a:pt x="1141183" y="2171700"/>
                  </a:lnTo>
                  <a:lnTo>
                    <a:pt x="1140612" y="2183866"/>
                  </a:lnTo>
                  <a:lnTo>
                    <a:pt x="1140612" y="2298700"/>
                  </a:lnTo>
                  <a:lnTo>
                    <a:pt x="1139507" y="2298700"/>
                  </a:lnTo>
                  <a:lnTo>
                    <a:pt x="1138008" y="2311400"/>
                  </a:lnTo>
                  <a:lnTo>
                    <a:pt x="1134897" y="2311400"/>
                  </a:lnTo>
                  <a:lnTo>
                    <a:pt x="1136053" y="2324100"/>
                  </a:lnTo>
                  <a:lnTo>
                    <a:pt x="1136586" y="2324100"/>
                  </a:lnTo>
                  <a:lnTo>
                    <a:pt x="1137539" y="2336800"/>
                  </a:lnTo>
                  <a:lnTo>
                    <a:pt x="1137920" y="2336800"/>
                  </a:lnTo>
                  <a:lnTo>
                    <a:pt x="1137475" y="2349500"/>
                  </a:lnTo>
                  <a:lnTo>
                    <a:pt x="1135964" y="2362200"/>
                  </a:lnTo>
                  <a:lnTo>
                    <a:pt x="1134237" y="2362200"/>
                  </a:lnTo>
                  <a:lnTo>
                    <a:pt x="1134237" y="2387600"/>
                  </a:lnTo>
                  <a:lnTo>
                    <a:pt x="1132382" y="2400300"/>
                  </a:lnTo>
                  <a:lnTo>
                    <a:pt x="1131531" y="2413000"/>
                  </a:lnTo>
                  <a:lnTo>
                    <a:pt x="1130795" y="2425700"/>
                  </a:lnTo>
                  <a:lnTo>
                    <a:pt x="1130363" y="2425700"/>
                  </a:lnTo>
                  <a:lnTo>
                    <a:pt x="1130363" y="2463800"/>
                  </a:lnTo>
                  <a:lnTo>
                    <a:pt x="1129347" y="2476500"/>
                  </a:lnTo>
                  <a:lnTo>
                    <a:pt x="1128229" y="2476500"/>
                  </a:lnTo>
                  <a:lnTo>
                    <a:pt x="1128229" y="2527300"/>
                  </a:lnTo>
                  <a:lnTo>
                    <a:pt x="1125372" y="2527300"/>
                  </a:lnTo>
                  <a:lnTo>
                    <a:pt x="1125372" y="2540000"/>
                  </a:lnTo>
                  <a:lnTo>
                    <a:pt x="1124242" y="2540000"/>
                  </a:lnTo>
                  <a:lnTo>
                    <a:pt x="1121511" y="2552700"/>
                  </a:lnTo>
                  <a:lnTo>
                    <a:pt x="1124585" y="2552700"/>
                  </a:lnTo>
                  <a:lnTo>
                    <a:pt x="1124978" y="2565400"/>
                  </a:lnTo>
                  <a:lnTo>
                    <a:pt x="1125207" y="2578100"/>
                  </a:lnTo>
                  <a:lnTo>
                    <a:pt x="1124673" y="2578100"/>
                  </a:lnTo>
                  <a:lnTo>
                    <a:pt x="1122807" y="2590800"/>
                  </a:lnTo>
                  <a:lnTo>
                    <a:pt x="1122641" y="2590800"/>
                  </a:lnTo>
                  <a:lnTo>
                    <a:pt x="1122641" y="2603500"/>
                  </a:lnTo>
                  <a:lnTo>
                    <a:pt x="1122032" y="2614396"/>
                  </a:lnTo>
                  <a:lnTo>
                    <a:pt x="1122032" y="2654300"/>
                  </a:lnTo>
                  <a:lnTo>
                    <a:pt x="1114145" y="2654300"/>
                  </a:lnTo>
                  <a:lnTo>
                    <a:pt x="1114374" y="2667000"/>
                  </a:lnTo>
                  <a:lnTo>
                    <a:pt x="1119720" y="2667000"/>
                  </a:lnTo>
                  <a:lnTo>
                    <a:pt x="1118654" y="2679700"/>
                  </a:lnTo>
                  <a:lnTo>
                    <a:pt x="1120940" y="2679700"/>
                  </a:lnTo>
                  <a:lnTo>
                    <a:pt x="1121651" y="2692400"/>
                  </a:lnTo>
                  <a:lnTo>
                    <a:pt x="1118679" y="2692400"/>
                  </a:lnTo>
                  <a:lnTo>
                    <a:pt x="1119606" y="2705100"/>
                  </a:lnTo>
                  <a:lnTo>
                    <a:pt x="1119111" y="2717800"/>
                  </a:lnTo>
                  <a:lnTo>
                    <a:pt x="1116558" y="2717800"/>
                  </a:lnTo>
                  <a:lnTo>
                    <a:pt x="1118438" y="2730500"/>
                  </a:lnTo>
                  <a:lnTo>
                    <a:pt x="1116533" y="2740444"/>
                  </a:lnTo>
                  <a:lnTo>
                    <a:pt x="1116533" y="2832100"/>
                  </a:lnTo>
                  <a:lnTo>
                    <a:pt x="1116279" y="2844800"/>
                  </a:lnTo>
                  <a:lnTo>
                    <a:pt x="1114539" y="2844800"/>
                  </a:lnTo>
                  <a:lnTo>
                    <a:pt x="1114539" y="2882900"/>
                  </a:lnTo>
                  <a:lnTo>
                    <a:pt x="1113675" y="2882900"/>
                  </a:lnTo>
                  <a:lnTo>
                    <a:pt x="1113675" y="2959100"/>
                  </a:lnTo>
                  <a:lnTo>
                    <a:pt x="1113548" y="2959100"/>
                  </a:lnTo>
                  <a:lnTo>
                    <a:pt x="1113320" y="2971800"/>
                  </a:lnTo>
                  <a:lnTo>
                    <a:pt x="1113663" y="2971800"/>
                  </a:lnTo>
                  <a:lnTo>
                    <a:pt x="1111250" y="2984500"/>
                  </a:lnTo>
                  <a:lnTo>
                    <a:pt x="1110945" y="2984500"/>
                  </a:lnTo>
                  <a:lnTo>
                    <a:pt x="1110945" y="3263900"/>
                  </a:lnTo>
                  <a:lnTo>
                    <a:pt x="1110653" y="3276600"/>
                  </a:lnTo>
                  <a:lnTo>
                    <a:pt x="1108900" y="3276600"/>
                  </a:lnTo>
                  <a:lnTo>
                    <a:pt x="1105192" y="3263900"/>
                  </a:lnTo>
                  <a:lnTo>
                    <a:pt x="1108113" y="3263900"/>
                  </a:lnTo>
                  <a:lnTo>
                    <a:pt x="1108570" y="3251200"/>
                  </a:lnTo>
                  <a:lnTo>
                    <a:pt x="1108367" y="3251200"/>
                  </a:lnTo>
                  <a:lnTo>
                    <a:pt x="1108837" y="3238500"/>
                  </a:lnTo>
                  <a:lnTo>
                    <a:pt x="1108697" y="3238500"/>
                  </a:lnTo>
                  <a:lnTo>
                    <a:pt x="1108189" y="3225800"/>
                  </a:lnTo>
                  <a:lnTo>
                    <a:pt x="1106030" y="3225800"/>
                  </a:lnTo>
                  <a:lnTo>
                    <a:pt x="1104074" y="3213100"/>
                  </a:lnTo>
                  <a:lnTo>
                    <a:pt x="1110818" y="3213100"/>
                  </a:lnTo>
                  <a:lnTo>
                    <a:pt x="1110894" y="3225800"/>
                  </a:lnTo>
                  <a:lnTo>
                    <a:pt x="1110665" y="3238500"/>
                  </a:lnTo>
                  <a:lnTo>
                    <a:pt x="1110856" y="3251200"/>
                  </a:lnTo>
                  <a:lnTo>
                    <a:pt x="1108570" y="3251200"/>
                  </a:lnTo>
                  <a:lnTo>
                    <a:pt x="1109497" y="3263900"/>
                  </a:lnTo>
                  <a:lnTo>
                    <a:pt x="1110945" y="3263900"/>
                  </a:lnTo>
                  <a:lnTo>
                    <a:pt x="1110945" y="2984500"/>
                  </a:lnTo>
                  <a:lnTo>
                    <a:pt x="1110767" y="2984500"/>
                  </a:lnTo>
                  <a:lnTo>
                    <a:pt x="1110767" y="3136900"/>
                  </a:lnTo>
                  <a:lnTo>
                    <a:pt x="1110691" y="3149600"/>
                  </a:lnTo>
                  <a:lnTo>
                    <a:pt x="1108367" y="3149600"/>
                  </a:lnTo>
                  <a:lnTo>
                    <a:pt x="1108659" y="3136900"/>
                  </a:lnTo>
                  <a:lnTo>
                    <a:pt x="1103020" y="3136900"/>
                  </a:lnTo>
                  <a:lnTo>
                    <a:pt x="1101648" y="3124200"/>
                  </a:lnTo>
                  <a:lnTo>
                    <a:pt x="1105890" y="3124200"/>
                  </a:lnTo>
                  <a:lnTo>
                    <a:pt x="1108964" y="3111500"/>
                  </a:lnTo>
                  <a:lnTo>
                    <a:pt x="1110754" y="3111500"/>
                  </a:lnTo>
                  <a:lnTo>
                    <a:pt x="1110767" y="3136900"/>
                  </a:lnTo>
                  <a:lnTo>
                    <a:pt x="1110767" y="2984500"/>
                  </a:lnTo>
                  <a:lnTo>
                    <a:pt x="1102880" y="2984500"/>
                  </a:lnTo>
                  <a:lnTo>
                    <a:pt x="1104430" y="2971800"/>
                  </a:lnTo>
                  <a:lnTo>
                    <a:pt x="1107871" y="2971800"/>
                  </a:lnTo>
                  <a:lnTo>
                    <a:pt x="1109497" y="2959100"/>
                  </a:lnTo>
                  <a:lnTo>
                    <a:pt x="1105268" y="2959100"/>
                  </a:lnTo>
                  <a:lnTo>
                    <a:pt x="1104442" y="2946400"/>
                  </a:lnTo>
                  <a:lnTo>
                    <a:pt x="1108875" y="2946400"/>
                  </a:lnTo>
                  <a:lnTo>
                    <a:pt x="1103718" y="2933700"/>
                  </a:lnTo>
                  <a:lnTo>
                    <a:pt x="1113497" y="2933700"/>
                  </a:lnTo>
                  <a:lnTo>
                    <a:pt x="1113142" y="2946400"/>
                  </a:lnTo>
                  <a:lnTo>
                    <a:pt x="1113675" y="2959100"/>
                  </a:lnTo>
                  <a:lnTo>
                    <a:pt x="1113675" y="2882900"/>
                  </a:lnTo>
                  <a:lnTo>
                    <a:pt x="1105217" y="2882900"/>
                  </a:lnTo>
                  <a:lnTo>
                    <a:pt x="1105357" y="2870200"/>
                  </a:lnTo>
                  <a:lnTo>
                    <a:pt x="1113777" y="2870200"/>
                  </a:lnTo>
                  <a:lnTo>
                    <a:pt x="1114539" y="2882900"/>
                  </a:lnTo>
                  <a:lnTo>
                    <a:pt x="1114539" y="2844800"/>
                  </a:lnTo>
                  <a:lnTo>
                    <a:pt x="1114336" y="2844800"/>
                  </a:lnTo>
                  <a:lnTo>
                    <a:pt x="1113917" y="2832100"/>
                  </a:lnTo>
                  <a:lnTo>
                    <a:pt x="1107605" y="2832100"/>
                  </a:lnTo>
                  <a:lnTo>
                    <a:pt x="1108735" y="2819400"/>
                  </a:lnTo>
                  <a:lnTo>
                    <a:pt x="1111300" y="2819400"/>
                  </a:lnTo>
                  <a:lnTo>
                    <a:pt x="1114399" y="2832100"/>
                  </a:lnTo>
                  <a:lnTo>
                    <a:pt x="1116533" y="2832100"/>
                  </a:lnTo>
                  <a:lnTo>
                    <a:pt x="1116533" y="2740444"/>
                  </a:lnTo>
                  <a:lnTo>
                    <a:pt x="1115987" y="2743200"/>
                  </a:lnTo>
                  <a:lnTo>
                    <a:pt x="1109040" y="2743200"/>
                  </a:lnTo>
                  <a:lnTo>
                    <a:pt x="1106639" y="2730500"/>
                  </a:lnTo>
                  <a:lnTo>
                    <a:pt x="1112139" y="2730500"/>
                  </a:lnTo>
                  <a:lnTo>
                    <a:pt x="1107567" y="2717800"/>
                  </a:lnTo>
                  <a:lnTo>
                    <a:pt x="1108100" y="2717800"/>
                  </a:lnTo>
                  <a:lnTo>
                    <a:pt x="1111313" y="2705100"/>
                  </a:lnTo>
                  <a:lnTo>
                    <a:pt x="1110805" y="2692400"/>
                  </a:lnTo>
                  <a:lnTo>
                    <a:pt x="1111186" y="2692400"/>
                  </a:lnTo>
                  <a:lnTo>
                    <a:pt x="1112774" y="2679700"/>
                  </a:lnTo>
                  <a:lnTo>
                    <a:pt x="1111427" y="2679700"/>
                  </a:lnTo>
                  <a:lnTo>
                    <a:pt x="1111059" y="2667000"/>
                  </a:lnTo>
                  <a:lnTo>
                    <a:pt x="1110881" y="2654300"/>
                  </a:lnTo>
                  <a:lnTo>
                    <a:pt x="1111110" y="2641600"/>
                  </a:lnTo>
                  <a:lnTo>
                    <a:pt x="1121625" y="2641600"/>
                  </a:lnTo>
                  <a:lnTo>
                    <a:pt x="1122032" y="2654300"/>
                  </a:lnTo>
                  <a:lnTo>
                    <a:pt x="1122032" y="2614396"/>
                  </a:lnTo>
                  <a:lnTo>
                    <a:pt x="1121930" y="2616200"/>
                  </a:lnTo>
                  <a:lnTo>
                    <a:pt x="1119212" y="2616200"/>
                  </a:lnTo>
                  <a:lnTo>
                    <a:pt x="1119174" y="2603500"/>
                  </a:lnTo>
                  <a:lnTo>
                    <a:pt x="1122641" y="2603500"/>
                  </a:lnTo>
                  <a:lnTo>
                    <a:pt x="1122641" y="2590800"/>
                  </a:lnTo>
                  <a:lnTo>
                    <a:pt x="1118044" y="2590800"/>
                  </a:lnTo>
                  <a:lnTo>
                    <a:pt x="1116279" y="2603500"/>
                  </a:lnTo>
                  <a:lnTo>
                    <a:pt x="1114082" y="2603500"/>
                  </a:lnTo>
                  <a:lnTo>
                    <a:pt x="1113624" y="2590800"/>
                  </a:lnTo>
                  <a:lnTo>
                    <a:pt x="1113650" y="2578100"/>
                  </a:lnTo>
                  <a:lnTo>
                    <a:pt x="1113777" y="2565400"/>
                  </a:lnTo>
                  <a:lnTo>
                    <a:pt x="1113612" y="2565400"/>
                  </a:lnTo>
                  <a:lnTo>
                    <a:pt x="1117498" y="2552700"/>
                  </a:lnTo>
                  <a:lnTo>
                    <a:pt x="1117117" y="2552700"/>
                  </a:lnTo>
                  <a:lnTo>
                    <a:pt x="1113967" y="2540000"/>
                  </a:lnTo>
                  <a:lnTo>
                    <a:pt x="1116457" y="2540000"/>
                  </a:lnTo>
                  <a:lnTo>
                    <a:pt x="1118946" y="2527300"/>
                  </a:lnTo>
                  <a:lnTo>
                    <a:pt x="1121765" y="2540000"/>
                  </a:lnTo>
                  <a:lnTo>
                    <a:pt x="1123086" y="2527300"/>
                  </a:lnTo>
                  <a:lnTo>
                    <a:pt x="1125131" y="2527300"/>
                  </a:lnTo>
                  <a:lnTo>
                    <a:pt x="1125372" y="2540000"/>
                  </a:lnTo>
                  <a:lnTo>
                    <a:pt x="1125372" y="2527300"/>
                  </a:lnTo>
                  <a:lnTo>
                    <a:pt x="1125347" y="2514600"/>
                  </a:lnTo>
                  <a:lnTo>
                    <a:pt x="1126921" y="2514600"/>
                  </a:lnTo>
                  <a:lnTo>
                    <a:pt x="1128229" y="2527300"/>
                  </a:lnTo>
                  <a:lnTo>
                    <a:pt x="1128229" y="2476500"/>
                  </a:lnTo>
                  <a:lnTo>
                    <a:pt x="1127874" y="2476500"/>
                  </a:lnTo>
                  <a:lnTo>
                    <a:pt x="1126578" y="2489200"/>
                  </a:lnTo>
                  <a:lnTo>
                    <a:pt x="1126451" y="2489200"/>
                  </a:lnTo>
                  <a:lnTo>
                    <a:pt x="1128153" y="2501900"/>
                  </a:lnTo>
                  <a:lnTo>
                    <a:pt x="1118870" y="2501900"/>
                  </a:lnTo>
                  <a:lnTo>
                    <a:pt x="1118870" y="2527300"/>
                  </a:lnTo>
                  <a:lnTo>
                    <a:pt x="1116228" y="2527300"/>
                  </a:lnTo>
                  <a:lnTo>
                    <a:pt x="1117180" y="2514600"/>
                  </a:lnTo>
                  <a:lnTo>
                    <a:pt x="1118349" y="2514600"/>
                  </a:lnTo>
                  <a:lnTo>
                    <a:pt x="1118870" y="2527300"/>
                  </a:lnTo>
                  <a:lnTo>
                    <a:pt x="1118870" y="2501900"/>
                  </a:lnTo>
                  <a:lnTo>
                    <a:pt x="1116596" y="2501900"/>
                  </a:lnTo>
                  <a:lnTo>
                    <a:pt x="1116609" y="2489200"/>
                  </a:lnTo>
                  <a:lnTo>
                    <a:pt x="1116863" y="2476500"/>
                  </a:lnTo>
                  <a:lnTo>
                    <a:pt x="1116495" y="2476500"/>
                  </a:lnTo>
                  <a:lnTo>
                    <a:pt x="1119911" y="2463800"/>
                  </a:lnTo>
                  <a:lnTo>
                    <a:pt x="1119060" y="2463800"/>
                  </a:lnTo>
                  <a:lnTo>
                    <a:pt x="1119619" y="2451100"/>
                  </a:lnTo>
                  <a:lnTo>
                    <a:pt x="1121765" y="2451100"/>
                  </a:lnTo>
                  <a:lnTo>
                    <a:pt x="1122807" y="2463800"/>
                  </a:lnTo>
                  <a:lnTo>
                    <a:pt x="1130363" y="2463800"/>
                  </a:lnTo>
                  <a:lnTo>
                    <a:pt x="1130363" y="2425700"/>
                  </a:lnTo>
                  <a:lnTo>
                    <a:pt x="1124496" y="2425700"/>
                  </a:lnTo>
                  <a:lnTo>
                    <a:pt x="1123988" y="2438400"/>
                  </a:lnTo>
                  <a:lnTo>
                    <a:pt x="1123289" y="2425700"/>
                  </a:lnTo>
                  <a:lnTo>
                    <a:pt x="1122527" y="2425700"/>
                  </a:lnTo>
                  <a:lnTo>
                    <a:pt x="1122540" y="2413000"/>
                  </a:lnTo>
                  <a:lnTo>
                    <a:pt x="1121473" y="2400300"/>
                  </a:lnTo>
                  <a:lnTo>
                    <a:pt x="1124394" y="2400300"/>
                  </a:lnTo>
                  <a:lnTo>
                    <a:pt x="1123276" y="2387600"/>
                  </a:lnTo>
                  <a:lnTo>
                    <a:pt x="1134237" y="2387600"/>
                  </a:lnTo>
                  <a:lnTo>
                    <a:pt x="1134237" y="2362200"/>
                  </a:lnTo>
                  <a:lnTo>
                    <a:pt x="1132789" y="2362200"/>
                  </a:lnTo>
                  <a:lnTo>
                    <a:pt x="1131354" y="2349500"/>
                  </a:lnTo>
                  <a:lnTo>
                    <a:pt x="1125131" y="2349500"/>
                  </a:lnTo>
                  <a:lnTo>
                    <a:pt x="1127861" y="2336800"/>
                  </a:lnTo>
                  <a:lnTo>
                    <a:pt x="1128166" y="2336800"/>
                  </a:lnTo>
                  <a:lnTo>
                    <a:pt x="1124483" y="2324100"/>
                  </a:lnTo>
                  <a:lnTo>
                    <a:pt x="1128014" y="2311400"/>
                  </a:lnTo>
                  <a:lnTo>
                    <a:pt x="1127760" y="2311400"/>
                  </a:lnTo>
                  <a:lnTo>
                    <a:pt x="1127760" y="2247900"/>
                  </a:lnTo>
                  <a:lnTo>
                    <a:pt x="1138618" y="2247900"/>
                  </a:lnTo>
                  <a:lnTo>
                    <a:pt x="1134110" y="2260600"/>
                  </a:lnTo>
                  <a:lnTo>
                    <a:pt x="1137183" y="2260600"/>
                  </a:lnTo>
                  <a:lnTo>
                    <a:pt x="1140320" y="2273300"/>
                  </a:lnTo>
                  <a:lnTo>
                    <a:pt x="1140091" y="2273300"/>
                  </a:lnTo>
                  <a:lnTo>
                    <a:pt x="1137843" y="2286000"/>
                  </a:lnTo>
                  <a:lnTo>
                    <a:pt x="1137297" y="2286000"/>
                  </a:lnTo>
                  <a:lnTo>
                    <a:pt x="1140612" y="2298700"/>
                  </a:lnTo>
                  <a:lnTo>
                    <a:pt x="1140612" y="2183866"/>
                  </a:lnTo>
                  <a:lnTo>
                    <a:pt x="1140587" y="2184400"/>
                  </a:lnTo>
                  <a:lnTo>
                    <a:pt x="1140447" y="2197100"/>
                  </a:lnTo>
                  <a:lnTo>
                    <a:pt x="1140218" y="2197100"/>
                  </a:lnTo>
                  <a:lnTo>
                    <a:pt x="1140282" y="2209800"/>
                  </a:lnTo>
                  <a:lnTo>
                    <a:pt x="1134478" y="2209800"/>
                  </a:lnTo>
                  <a:lnTo>
                    <a:pt x="1134478" y="2235200"/>
                  </a:lnTo>
                  <a:lnTo>
                    <a:pt x="1131595" y="2235200"/>
                  </a:lnTo>
                  <a:lnTo>
                    <a:pt x="1132014" y="2222500"/>
                  </a:lnTo>
                  <a:lnTo>
                    <a:pt x="1134478" y="2235200"/>
                  </a:lnTo>
                  <a:lnTo>
                    <a:pt x="1134478" y="2209800"/>
                  </a:lnTo>
                  <a:lnTo>
                    <a:pt x="1130769" y="2209800"/>
                  </a:lnTo>
                  <a:lnTo>
                    <a:pt x="1130642" y="2197100"/>
                  </a:lnTo>
                  <a:lnTo>
                    <a:pt x="1130579" y="2171700"/>
                  </a:lnTo>
                  <a:lnTo>
                    <a:pt x="1137069" y="2171700"/>
                  </a:lnTo>
                  <a:lnTo>
                    <a:pt x="1136916" y="2159000"/>
                  </a:lnTo>
                  <a:lnTo>
                    <a:pt x="1143393" y="2159000"/>
                  </a:lnTo>
                  <a:lnTo>
                    <a:pt x="1143762" y="2171700"/>
                  </a:lnTo>
                  <a:lnTo>
                    <a:pt x="1143762" y="2019300"/>
                  </a:lnTo>
                  <a:lnTo>
                    <a:pt x="1143393" y="2019300"/>
                  </a:lnTo>
                  <a:lnTo>
                    <a:pt x="1143393" y="2133600"/>
                  </a:lnTo>
                  <a:lnTo>
                    <a:pt x="1132789" y="2133600"/>
                  </a:lnTo>
                  <a:lnTo>
                    <a:pt x="1133335" y="2120900"/>
                  </a:lnTo>
                  <a:lnTo>
                    <a:pt x="1133322" y="2108200"/>
                  </a:lnTo>
                  <a:lnTo>
                    <a:pt x="1133487" y="2095500"/>
                  </a:lnTo>
                  <a:lnTo>
                    <a:pt x="1139024" y="2108200"/>
                  </a:lnTo>
                  <a:lnTo>
                    <a:pt x="1141564" y="2108200"/>
                  </a:lnTo>
                  <a:lnTo>
                    <a:pt x="1141603" y="2095500"/>
                  </a:lnTo>
                  <a:lnTo>
                    <a:pt x="1143127" y="2095500"/>
                  </a:lnTo>
                  <a:lnTo>
                    <a:pt x="1143393" y="2133600"/>
                  </a:lnTo>
                  <a:lnTo>
                    <a:pt x="1143393" y="2019300"/>
                  </a:lnTo>
                  <a:lnTo>
                    <a:pt x="1137462" y="2019300"/>
                  </a:lnTo>
                  <a:lnTo>
                    <a:pt x="1139151" y="2032000"/>
                  </a:lnTo>
                  <a:lnTo>
                    <a:pt x="1136827" y="2032000"/>
                  </a:lnTo>
                  <a:lnTo>
                    <a:pt x="1135291" y="2024951"/>
                  </a:lnTo>
                  <a:lnTo>
                    <a:pt x="1135291" y="2032965"/>
                  </a:lnTo>
                  <a:lnTo>
                    <a:pt x="1135189" y="2044700"/>
                  </a:lnTo>
                  <a:lnTo>
                    <a:pt x="1132027" y="2044700"/>
                  </a:lnTo>
                  <a:lnTo>
                    <a:pt x="1135291" y="2032965"/>
                  </a:lnTo>
                  <a:lnTo>
                    <a:pt x="1135291" y="2024951"/>
                  </a:lnTo>
                  <a:lnTo>
                    <a:pt x="1134059" y="2019300"/>
                  </a:lnTo>
                  <a:lnTo>
                    <a:pt x="1136929" y="2006600"/>
                  </a:lnTo>
                  <a:lnTo>
                    <a:pt x="1144041" y="2006600"/>
                  </a:lnTo>
                  <a:lnTo>
                    <a:pt x="1144638" y="1981200"/>
                  </a:lnTo>
                  <a:lnTo>
                    <a:pt x="1146048" y="1981200"/>
                  </a:lnTo>
                  <a:lnTo>
                    <a:pt x="1146098" y="2006600"/>
                  </a:lnTo>
                  <a:lnTo>
                    <a:pt x="1145959" y="2006600"/>
                  </a:lnTo>
                  <a:lnTo>
                    <a:pt x="1146429" y="2019300"/>
                  </a:lnTo>
                  <a:lnTo>
                    <a:pt x="1146429" y="75895"/>
                  </a:lnTo>
                  <a:lnTo>
                    <a:pt x="1146327" y="1879600"/>
                  </a:lnTo>
                  <a:lnTo>
                    <a:pt x="1146175" y="1879600"/>
                  </a:lnTo>
                  <a:lnTo>
                    <a:pt x="1146263" y="1968500"/>
                  </a:lnTo>
                  <a:lnTo>
                    <a:pt x="1144993" y="1968500"/>
                  </a:lnTo>
                  <a:lnTo>
                    <a:pt x="1138605" y="1981200"/>
                  </a:lnTo>
                  <a:lnTo>
                    <a:pt x="1136256" y="1981200"/>
                  </a:lnTo>
                  <a:lnTo>
                    <a:pt x="1134021" y="1968500"/>
                  </a:lnTo>
                  <a:lnTo>
                    <a:pt x="1133309" y="1955800"/>
                  </a:lnTo>
                  <a:lnTo>
                    <a:pt x="1133462" y="1955800"/>
                  </a:lnTo>
                  <a:lnTo>
                    <a:pt x="1133805" y="1943100"/>
                  </a:lnTo>
                  <a:lnTo>
                    <a:pt x="1142796" y="1943100"/>
                  </a:lnTo>
                  <a:lnTo>
                    <a:pt x="1144739" y="1930400"/>
                  </a:lnTo>
                  <a:lnTo>
                    <a:pt x="1134503" y="1930400"/>
                  </a:lnTo>
                  <a:lnTo>
                    <a:pt x="1133132" y="1917700"/>
                  </a:lnTo>
                  <a:lnTo>
                    <a:pt x="1132967" y="1917700"/>
                  </a:lnTo>
                  <a:lnTo>
                    <a:pt x="1135964" y="1905000"/>
                  </a:lnTo>
                  <a:lnTo>
                    <a:pt x="1136345" y="1905000"/>
                  </a:lnTo>
                  <a:lnTo>
                    <a:pt x="1133119" y="1892300"/>
                  </a:lnTo>
                  <a:lnTo>
                    <a:pt x="1135456" y="1892300"/>
                  </a:lnTo>
                  <a:lnTo>
                    <a:pt x="1136281" y="1879600"/>
                  </a:lnTo>
                  <a:lnTo>
                    <a:pt x="1132624" y="1866900"/>
                  </a:lnTo>
                  <a:lnTo>
                    <a:pt x="1133640" y="1866900"/>
                  </a:lnTo>
                  <a:lnTo>
                    <a:pt x="1133360" y="1854200"/>
                  </a:lnTo>
                  <a:lnTo>
                    <a:pt x="1133563" y="1841500"/>
                  </a:lnTo>
                  <a:lnTo>
                    <a:pt x="1134313" y="1841500"/>
                  </a:lnTo>
                  <a:lnTo>
                    <a:pt x="1138783" y="1828800"/>
                  </a:lnTo>
                  <a:lnTo>
                    <a:pt x="1133830" y="1828800"/>
                  </a:lnTo>
                  <a:lnTo>
                    <a:pt x="1133271" y="1816100"/>
                  </a:lnTo>
                  <a:lnTo>
                    <a:pt x="1132395" y="1816100"/>
                  </a:lnTo>
                  <a:lnTo>
                    <a:pt x="1133805" y="1803400"/>
                  </a:lnTo>
                  <a:lnTo>
                    <a:pt x="1140053" y="1803400"/>
                  </a:lnTo>
                  <a:lnTo>
                    <a:pt x="1141603" y="1790700"/>
                  </a:lnTo>
                  <a:lnTo>
                    <a:pt x="1133411" y="1790700"/>
                  </a:lnTo>
                  <a:lnTo>
                    <a:pt x="1133614" y="1778000"/>
                  </a:lnTo>
                  <a:lnTo>
                    <a:pt x="1132763" y="1778000"/>
                  </a:lnTo>
                  <a:lnTo>
                    <a:pt x="1133729" y="1765300"/>
                  </a:lnTo>
                  <a:lnTo>
                    <a:pt x="1141450" y="1765300"/>
                  </a:lnTo>
                  <a:lnTo>
                    <a:pt x="1136942" y="1752600"/>
                  </a:lnTo>
                  <a:lnTo>
                    <a:pt x="1142098" y="1752600"/>
                  </a:lnTo>
                  <a:lnTo>
                    <a:pt x="1141183" y="1739900"/>
                  </a:lnTo>
                  <a:lnTo>
                    <a:pt x="1140345" y="1739900"/>
                  </a:lnTo>
                  <a:lnTo>
                    <a:pt x="1139393" y="1727200"/>
                  </a:lnTo>
                  <a:lnTo>
                    <a:pt x="1130795" y="1727200"/>
                  </a:lnTo>
                  <a:lnTo>
                    <a:pt x="1130465" y="1714500"/>
                  </a:lnTo>
                  <a:lnTo>
                    <a:pt x="1130706" y="1701800"/>
                  </a:lnTo>
                  <a:lnTo>
                    <a:pt x="1130528" y="1689100"/>
                  </a:lnTo>
                  <a:lnTo>
                    <a:pt x="1138847" y="1689100"/>
                  </a:lnTo>
                  <a:lnTo>
                    <a:pt x="1139151" y="1676400"/>
                  </a:lnTo>
                  <a:lnTo>
                    <a:pt x="1138910" y="1676400"/>
                  </a:lnTo>
                  <a:lnTo>
                    <a:pt x="1137818" y="1663700"/>
                  </a:lnTo>
                  <a:lnTo>
                    <a:pt x="1131455" y="1663700"/>
                  </a:lnTo>
                  <a:lnTo>
                    <a:pt x="1130503" y="1651000"/>
                  </a:lnTo>
                  <a:lnTo>
                    <a:pt x="1130350" y="1651000"/>
                  </a:lnTo>
                  <a:lnTo>
                    <a:pt x="1127137" y="1638300"/>
                  </a:lnTo>
                  <a:lnTo>
                    <a:pt x="1128115" y="1638300"/>
                  </a:lnTo>
                  <a:lnTo>
                    <a:pt x="1127785" y="1625600"/>
                  </a:lnTo>
                  <a:lnTo>
                    <a:pt x="1128217" y="1612900"/>
                  </a:lnTo>
                  <a:lnTo>
                    <a:pt x="1125855" y="1612900"/>
                  </a:lnTo>
                  <a:lnTo>
                    <a:pt x="1126134" y="1600200"/>
                  </a:lnTo>
                  <a:lnTo>
                    <a:pt x="1128572" y="1600200"/>
                  </a:lnTo>
                  <a:lnTo>
                    <a:pt x="1128242" y="1587500"/>
                  </a:lnTo>
                  <a:lnTo>
                    <a:pt x="1125969" y="1587500"/>
                  </a:lnTo>
                  <a:lnTo>
                    <a:pt x="1130033" y="1574800"/>
                  </a:lnTo>
                  <a:lnTo>
                    <a:pt x="1130782" y="1574800"/>
                  </a:lnTo>
                  <a:lnTo>
                    <a:pt x="1129868" y="1562100"/>
                  </a:lnTo>
                  <a:lnTo>
                    <a:pt x="1133868" y="1562100"/>
                  </a:lnTo>
                  <a:lnTo>
                    <a:pt x="1133106" y="1549400"/>
                  </a:lnTo>
                  <a:lnTo>
                    <a:pt x="1130960" y="1549400"/>
                  </a:lnTo>
                  <a:lnTo>
                    <a:pt x="1129792" y="1536700"/>
                  </a:lnTo>
                  <a:lnTo>
                    <a:pt x="1128953" y="1536700"/>
                  </a:lnTo>
                  <a:lnTo>
                    <a:pt x="1122718" y="1536700"/>
                  </a:lnTo>
                  <a:lnTo>
                    <a:pt x="1125791" y="1524000"/>
                  </a:lnTo>
                  <a:lnTo>
                    <a:pt x="1128953" y="1536700"/>
                  </a:lnTo>
                  <a:lnTo>
                    <a:pt x="1130566" y="1524000"/>
                  </a:lnTo>
                  <a:lnTo>
                    <a:pt x="1134643" y="1524000"/>
                  </a:lnTo>
                  <a:lnTo>
                    <a:pt x="1134681" y="1536700"/>
                  </a:lnTo>
                  <a:lnTo>
                    <a:pt x="1134808" y="1549400"/>
                  </a:lnTo>
                  <a:lnTo>
                    <a:pt x="1135049" y="1549400"/>
                  </a:lnTo>
                  <a:lnTo>
                    <a:pt x="1134859" y="1562100"/>
                  </a:lnTo>
                  <a:lnTo>
                    <a:pt x="1136751" y="1562100"/>
                  </a:lnTo>
                  <a:lnTo>
                    <a:pt x="1137323" y="1574800"/>
                  </a:lnTo>
                  <a:lnTo>
                    <a:pt x="1137526" y="1587500"/>
                  </a:lnTo>
                  <a:lnTo>
                    <a:pt x="1137666" y="1587500"/>
                  </a:lnTo>
                  <a:lnTo>
                    <a:pt x="1138288" y="1612900"/>
                  </a:lnTo>
                  <a:lnTo>
                    <a:pt x="1138542" y="1625600"/>
                  </a:lnTo>
                  <a:lnTo>
                    <a:pt x="1138669" y="1638300"/>
                  </a:lnTo>
                  <a:lnTo>
                    <a:pt x="1139380" y="1638300"/>
                  </a:lnTo>
                  <a:lnTo>
                    <a:pt x="1140802" y="1651000"/>
                  </a:lnTo>
                  <a:lnTo>
                    <a:pt x="1140447" y="1663700"/>
                  </a:lnTo>
                  <a:lnTo>
                    <a:pt x="1140625" y="1676400"/>
                  </a:lnTo>
                  <a:lnTo>
                    <a:pt x="1140752" y="1689100"/>
                  </a:lnTo>
                  <a:lnTo>
                    <a:pt x="1140625" y="1689100"/>
                  </a:lnTo>
                  <a:lnTo>
                    <a:pt x="1140980" y="1701800"/>
                  </a:lnTo>
                  <a:lnTo>
                    <a:pt x="1142606" y="1714500"/>
                  </a:lnTo>
                  <a:lnTo>
                    <a:pt x="1141463" y="1714500"/>
                  </a:lnTo>
                  <a:lnTo>
                    <a:pt x="1142098" y="1727200"/>
                  </a:lnTo>
                  <a:lnTo>
                    <a:pt x="1143241" y="1727200"/>
                  </a:lnTo>
                  <a:lnTo>
                    <a:pt x="1143482" y="1739900"/>
                  </a:lnTo>
                  <a:lnTo>
                    <a:pt x="1143088" y="1739900"/>
                  </a:lnTo>
                  <a:lnTo>
                    <a:pt x="1143063" y="1752600"/>
                  </a:lnTo>
                  <a:lnTo>
                    <a:pt x="1143203" y="1752600"/>
                  </a:lnTo>
                  <a:lnTo>
                    <a:pt x="1143304" y="1765300"/>
                  </a:lnTo>
                  <a:lnTo>
                    <a:pt x="1143406" y="1790700"/>
                  </a:lnTo>
                  <a:lnTo>
                    <a:pt x="1143647" y="1828800"/>
                  </a:lnTo>
                  <a:lnTo>
                    <a:pt x="1146048" y="1841500"/>
                  </a:lnTo>
                  <a:lnTo>
                    <a:pt x="1146187" y="1841500"/>
                  </a:lnTo>
                  <a:lnTo>
                    <a:pt x="1145946" y="1854200"/>
                  </a:lnTo>
                  <a:lnTo>
                    <a:pt x="1145286" y="1854200"/>
                  </a:lnTo>
                  <a:lnTo>
                    <a:pt x="1145832" y="1866900"/>
                  </a:lnTo>
                  <a:lnTo>
                    <a:pt x="1144041" y="1866900"/>
                  </a:lnTo>
                  <a:lnTo>
                    <a:pt x="1146327" y="1879600"/>
                  </a:lnTo>
                  <a:lnTo>
                    <a:pt x="1146327" y="75984"/>
                  </a:lnTo>
                  <a:lnTo>
                    <a:pt x="1146086" y="76200"/>
                  </a:lnTo>
                  <a:lnTo>
                    <a:pt x="1133182" y="88442"/>
                  </a:lnTo>
                  <a:lnTo>
                    <a:pt x="1133182" y="1511300"/>
                  </a:lnTo>
                  <a:lnTo>
                    <a:pt x="1131062" y="1511300"/>
                  </a:lnTo>
                  <a:lnTo>
                    <a:pt x="1131544" y="1498600"/>
                  </a:lnTo>
                  <a:lnTo>
                    <a:pt x="1132979" y="1498600"/>
                  </a:lnTo>
                  <a:lnTo>
                    <a:pt x="1133182" y="1511300"/>
                  </a:lnTo>
                  <a:lnTo>
                    <a:pt x="1133182" y="88442"/>
                  </a:lnTo>
                  <a:lnTo>
                    <a:pt x="1132700" y="88900"/>
                  </a:lnTo>
                  <a:lnTo>
                    <a:pt x="1132154" y="88900"/>
                  </a:lnTo>
                  <a:lnTo>
                    <a:pt x="1132154" y="1473200"/>
                  </a:lnTo>
                  <a:lnTo>
                    <a:pt x="1122108" y="1473200"/>
                  </a:lnTo>
                  <a:lnTo>
                    <a:pt x="1122362" y="1460500"/>
                  </a:lnTo>
                  <a:lnTo>
                    <a:pt x="1122159" y="1435100"/>
                  </a:lnTo>
                  <a:lnTo>
                    <a:pt x="1131163" y="1435100"/>
                  </a:lnTo>
                  <a:lnTo>
                    <a:pt x="1131341" y="1422400"/>
                  </a:lnTo>
                  <a:lnTo>
                    <a:pt x="1131519" y="1435100"/>
                  </a:lnTo>
                  <a:lnTo>
                    <a:pt x="1131862" y="1435100"/>
                  </a:lnTo>
                  <a:lnTo>
                    <a:pt x="1132154" y="1473200"/>
                  </a:lnTo>
                  <a:lnTo>
                    <a:pt x="1132154" y="88900"/>
                  </a:lnTo>
                  <a:lnTo>
                    <a:pt x="1130452" y="88900"/>
                  </a:lnTo>
                  <a:lnTo>
                    <a:pt x="1129792" y="92316"/>
                  </a:lnTo>
                  <a:lnTo>
                    <a:pt x="1129792" y="1422400"/>
                  </a:lnTo>
                  <a:lnTo>
                    <a:pt x="1120394" y="1422400"/>
                  </a:lnTo>
                  <a:lnTo>
                    <a:pt x="1119632" y="1409700"/>
                  </a:lnTo>
                  <a:lnTo>
                    <a:pt x="1123353" y="1409700"/>
                  </a:lnTo>
                  <a:lnTo>
                    <a:pt x="1122984" y="1397000"/>
                  </a:lnTo>
                  <a:lnTo>
                    <a:pt x="1124115" y="1397000"/>
                  </a:lnTo>
                  <a:lnTo>
                    <a:pt x="1123696" y="1409700"/>
                  </a:lnTo>
                  <a:lnTo>
                    <a:pt x="1129538" y="1409700"/>
                  </a:lnTo>
                  <a:lnTo>
                    <a:pt x="1129792" y="1422400"/>
                  </a:lnTo>
                  <a:lnTo>
                    <a:pt x="1129792" y="92316"/>
                  </a:lnTo>
                  <a:lnTo>
                    <a:pt x="1129131" y="95719"/>
                  </a:lnTo>
                  <a:lnTo>
                    <a:pt x="1129131" y="1193800"/>
                  </a:lnTo>
                  <a:lnTo>
                    <a:pt x="1118895" y="1193800"/>
                  </a:lnTo>
                  <a:lnTo>
                    <a:pt x="1119632" y="1181100"/>
                  </a:lnTo>
                  <a:lnTo>
                    <a:pt x="1123607" y="1181100"/>
                  </a:lnTo>
                  <a:lnTo>
                    <a:pt x="1121841" y="1168400"/>
                  </a:lnTo>
                  <a:lnTo>
                    <a:pt x="1118196" y="1168400"/>
                  </a:lnTo>
                  <a:lnTo>
                    <a:pt x="1118717" y="1155700"/>
                  </a:lnTo>
                  <a:lnTo>
                    <a:pt x="1126921" y="1155700"/>
                  </a:lnTo>
                  <a:lnTo>
                    <a:pt x="1126947" y="1168400"/>
                  </a:lnTo>
                  <a:lnTo>
                    <a:pt x="1127709" y="1168400"/>
                  </a:lnTo>
                  <a:lnTo>
                    <a:pt x="1128318" y="1181100"/>
                  </a:lnTo>
                  <a:lnTo>
                    <a:pt x="1129131" y="1193800"/>
                  </a:lnTo>
                  <a:lnTo>
                    <a:pt x="1129131" y="95719"/>
                  </a:lnTo>
                  <a:lnTo>
                    <a:pt x="1128077" y="101142"/>
                  </a:lnTo>
                  <a:lnTo>
                    <a:pt x="1128077" y="1041400"/>
                  </a:lnTo>
                  <a:lnTo>
                    <a:pt x="1128052" y="1054100"/>
                  </a:lnTo>
                  <a:lnTo>
                    <a:pt x="1121587" y="1054100"/>
                  </a:lnTo>
                  <a:lnTo>
                    <a:pt x="1121587" y="1092200"/>
                  </a:lnTo>
                  <a:lnTo>
                    <a:pt x="1121498" y="1104900"/>
                  </a:lnTo>
                  <a:lnTo>
                    <a:pt x="1117866" y="1104900"/>
                  </a:lnTo>
                  <a:lnTo>
                    <a:pt x="1115999" y="1092200"/>
                  </a:lnTo>
                  <a:lnTo>
                    <a:pt x="1121587" y="1092200"/>
                  </a:lnTo>
                  <a:lnTo>
                    <a:pt x="1121587" y="1054100"/>
                  </a:lnTo>
                  <a:lnTo>
                    <a:pt x="1119771" y="1054100"/>
                  </a:lnTo>
                  <a:lnTo>
                    <a:pt x="1119378" y="1041400"/>
                  </a:lnTo>
                  <a:lnTo>
                    <a:pt x="1128077" y="1041400"/>
                  </a:lnTo>
                  <a:lnTo>
                    <a:pt x="1128077" y="101142"/>
                  </a:lnTo>
                  <a:lnTo>
                    <a:pt x="1127988" y="101600"/>
                  </a:lnTo>
                  <a:lnTo>
                    <a:pt x="1115161" y="101600"/>
                  </a:lnTo>
                  <a:lnTo>
                    <a:pt x="1113485" y="106121"/>
                  </a:lnTo>
                  <a:lnTo>
                    <a:pt x="1113485" y="1981200"/>
                  </a:lnTo>
                  <a:lnTo>
                    <a:pt x="1112735" y="1981200"/>
                  </a:lnTo>
                  <a:lnTo>
                    <a:pt x="1112735" y="2082800"/>
                  </a:lnTo>
                  <a:lnTo>
                    <a:pt x="1111288" y="2082800"/>
                  </a:lnTo>
                  <a:lnTo>
                    <a:pt x="1110615" y="2095500"/>
                  </a:lnTo>
                  <a:lnTo>
                    <a:pt x="1108417" y="2095500"/>
                  </a:lnTo>
                  <a:lnTo>
                    <a:pt x="1108379" y="2057400"/>
                  </a:lnTo>
                  <a:lnTo>
                    <a:pt x="1111542" y="2057400"/>
                  </a:lnTo>
                  <a:lnTo>
                    <a:pt x="1110818" y="2070100"/>
                  </a:lnTo>
                  <a:lnTo>
                    <a:pt x="1112735" y="2082800"/>
                  </a:lnTo>
                  <a:lnTo>
                    <a:pt x="1112735" y="1981200"/>
                  </a:lnTo>
                  <a:lnTo>
                    <a:pt x="1111237" y="1981200"/>
                  </a:lnTo>
                  <a:lnTo>
                    <a:pt x="1111237" y="1993900"/>
                  </a:lnTo>
                  <a:lnTo>
                    <a:pt x="1110729" y="2006600"/>
                  </a:lnTo>
                  <a:lnTo>
                    <a:pt x="1108176" y="2006600"/>
                  </a:lnTo>
                  <a:lnTo>
                    <a:pt x="1108011" y="1993900"/>
                  </a:lnTo>
                  <a:lnTo>
                    <a:pt x="1111237" y="1993900"/>
                  </a:lnTo>
                  <a:lnTo>
                    <a:pt x="1111237" y="1981200"/>
                  </a:lnTo>
                  <a:lnTo>
                    <a:pt x="1109941" y="1981200"/>
                  </a:lnTo>
                  <a:lnTo>
                    <a:pt x="1110500" y="1968500"/>
                  </a:lnTo>
                  <a:lnTo>
                    <a:pt x="1112964" y="1968500"/>
                  </a:lnTo>
                  <a:lnTo>
                    <a:pt x="1113485" y="1981200"/>
                  </a:lnTo>
                  <a:lnTo>
                    <a:pt x="1113485" y="106121"/>
                  </a:lnTo>
                  <a:lnTo>
                    <a:pt x="1113320" y="106565"/>
                  </a:lnTo>
                  <a:lnTo>
                    <a:pt x="1113320" y="1917700"/>
                  </a:lnTo>
                  <a:lnTo>
                    <a:pt x="1113193" y="1930400"/>
                  </a:lnTo>
                  <a:lnTo>
                    <a:pt x="1109091" y="1930400"/>
                  </a:lnTo>
                  <a:lnTo>
                    <a:pt x="1108964" y="1917700"/>
                  </a:lnTo>
                  <a:lnTo>
                    <a:pt x="1113320" y="1917700"/>
                  </a:lnTo>
                  <a:lnTo>
                    <a:pt x="1113320" y="106565"/>
                  </a:lnTo>
                  <a:lnTo>
                    <a:pt x="1111453" y="111607"/>
                  </a:lnTo>
                  <a:lnTo>
                    <a:pt x="1111453" y="1854200"/>
                  </a:lnTo>
                  <a:lnTo>
                    <a:pt x="1107973" y="1854200"/>
                  </a:lnTo>
                  <a:lnTo>
                    <a:pt x="1108113" y="1841500"/>
                  </a:lnTo>
                  <a:lnTo>
                    <a:pt x="1108608" y="1841500"/>
                  </a:lnTo>
                  <a:lnTo>
                    <a:pt x="1109027" y="1828800"/>
                  </a:lnTo>
                  <a:lnTo>
                    <a:pt x="1110996" y="1828800"/>
                  </a:lnTo>
                  <a:lnTo>
                    <a:pt x="1111288" y="1841500"/>
                  </a:lnTo>
                  <a:lnTo>
                    <a:pt x="1111453" y="1854200"/>
                  </a:lnTo>
                  <a:lnTo>
                    <a:pt x="1111453" y="111607"/>
                  </a:lnTo>
                  <a:lnTo>
                    <a:pt x="1110576" y="113969"/>
                  </a:lnTo>
                  <a:lnTo>
                    <a:pt x="1110576" y="1752600"/>
                  </a:lnTo>
                  <a:lnTo>
                    <a:pt x="1110513" y="1765300"/>
                  </a:lnTo>
                  <a:lnTo>
                    <a:pt x="1109827" y="1765300"/>
                  </a:lnTo>
                  <a:lnTo>
                    <a:pt x="1109827" y="1816100"/>
                  </a:lnTo>
                  <a:lnTo>
                    <a:pt x="1109446" y="1816100"/>
                  </a:lnTo>
                  <a:lnTo>
                    <a:pt x="1109560" y="1803400"/>
                  </a:lnTo>
                  <a:lnTo>
                    <a:pt x="1109827" y="1816100"/>
                  </a:lnTo>
                  <a:lnTo>
                    <a:pt x="1109827" y="1765300"/>
                  </a:lnTo>
                  <a:lnTo>
                    <a:pt x="1108697" y="1765300"/>
                  </a:lnTo>
                  <a:lnTo>
                    <a:pt x="1108379" y="1752600"/>
                  </a:lnTo>
                  <a:lnTo>
                    <a:pt x="1110576" y="1752600"/>
                  </a:lnTo>
                  <a:lnTo>
                    <a:pt x="1110576" y="113969"/>
                  </a:lnTo>
                  <a:lnTo>
                    <a:pt x="1110449" y="114300"/>
                  </a:lnTo>
                  <a:lnTo>
                    <a:pt x="1107960" y="114300"/>
                  </a:lnTo>
                  <a:lnTo>
                    <a:pt x="1107960" y="2159000"/>
                  </a:lnTo>
                  <a:lnTo>
                    <a:pt x="1107884" y="2171700"/>
                  </a:lnTo>
                  <a:lnTo>
                    <a:pt x="1107516" y="2184400"/>
                  </a:lnTo>
                  <a:lnTo>
                    <a:pt x="1105877" y="2184400"/>
                  </a:lnTo>
                  <a:lnTo>
                    <a:pt x="1105903" y="2171700"/>
                  </a:lnTo>
                  <a:lnTo>
                    <a:pt x="1105649" y="2171700"/>
                  </a:lnTo>
                  <a:lnTo>
                    <a:pt x="1105941" y="2159000"/>
                  </a:lnTo>
                  <a:lnTo>
                    <a:pt x="1107960" y="2159000"/>
                  </a:lnTo>
                  <a:lnTo>
                    <a:pt x="1107960" y="114300"/>
                  </a:lnTo>
                  <a:lnTo>
                    <a:pt x="1103909" y="114300"/>
                  </a:lnTo>
                  <a:lnTo>
                    <a:pt x="1100937" y="127000"/>
                  </a:lnTo>
                  <a:lnTo>
                    <a:pt x="1105522" y="127000"/>
                  </a:lnTo>
                  <a:lnTo>
                    <a:pt x="1105293" y="127660"/>
                  </a:lnTo>
                  <a:lnTo>
                    <a:pt x="1105293" y="2311400"/>
                  </a:lnTo>
                  <a:lnTo>
                    <a:pt x="1103414" y="2311400"/>
                  </a:lnTo>
                  <a:lnTo>
                    <a:pt x="1103414" y="2349500"/>
                  </a:lnTo>
                  <a:lnTo>
                    <a:pt x="1098829" y="2362200"/>
                  </a:lnTo>
                  <a:lnTo>
                    <a:pt x="1102728" y="2374900"/>
                  </a:lnTo>
                  <a:lnTo>
                    <a:pt x="1103109" y="2374900"/>
                  </a:lnTo>
                  <a:lnTo>
                    <a:pt x="1099934" y="2387600"/>
                  </a:lnTo>
                  <a:lnTo>
                    <a:pt x="1099807" y="2387600"/>
                  </a:lnTo>
                  <a:lnTo>
                    <a:pt x="1099781" y="2400300"/>
                  </a:lnTo>
                  <a:lnTo>
                    <a:pt x="1096378" y="2413000"/>
                  </a:lnTo>
                  <a:lnTo>
                    <a:pt x="1096733" y="2413000"/>
                  </a:lnTo>
                  <a:lnTo>
                    <a:pt x="1097051" y="2463800"/>
                  </a:lnTo>
                  <a:lnTo>
                    <a:pt x="1096759" y="2476500"/>
                  </a:lnTo>
                  <a:lnTo>
                    <a:pt x="1093101" y="2489200"/>
                  </a:lnTo>
                  <a:lnTo>
                    <a:pt x="1093876" y="2489200"/>
                  </a:lnTo>
                  <a:lnTo>
                    <a:pt x="1093825" y="2501900"/>
                  </a:lnTo>
                  <a:lnTo>
                    <a:pt x="1092796" y="2501900"/>
                  </a:lnTo>
                  <a:lnTo>
                    <a:pt x="1092796" y="2540000"/>
                  </a:lnTo>
                  <a:lnTo>
                    <a:pt x="1091958" y="2552700"/>
                  </a:lnTo>
                  <a:lnTo>
                    <a:pt x="1091311" y="2552700"/>
                  </a:lnTo>
                  <a:lnTo>
                    <a:pt x="1091311" y="2578100"/>
                  </a:lnTo>
                  <a:lnTo>
                    <a:pt x="1088415" y="2590800"/>
                  </a:lnTo>
                  <a:lnTo>
                    <a:pt x="1088212" y="2603500"/>
                  </a:lnTo>
                  <a:lnTo>
                    <a:pt x="1088758" y="2616200"/>
                  </a:lnTo>
                  <a:lnTo>
                    <a:pt x="1087907" y="2628900"/>
                  </a:lnTo>
                  <a:lnTo>
                    <a:pt x="1086662" y="2628900"/>
                  </a:lnTo>
                  <a:lnTo>
                    <a:pt x="1085684" y="2641600"/>
                  </a:lnTo>
                  <a:lnTo>
                    <a:pt x="1085583" y="2705100"/>
                  </a:lnTo>
                  <a:lnTo>
                    <a:pt x="1085367" y="2705100"/>
                  </a:lnTo>
                  <a:lnTo>
                    <a:pt x="1085367" y="2781300"/>
                  </a:lnTo>
                  <a:lnTo>
                    <a:pt x="1085367" y="2794000"/>
                  </a:lnTo>
                  <a:lnTo>
                    <a:pt x="1082878" y="2794000"/>
                  </a:lnTo>
                  <a:lnTo>
                    <a:pt x="1082713" y="2806700"/>
                  </a:lnTo>
                  <a:lnTo>
                    <a:pt x="1083703" y="2806700"/>
                  </a:lnTo>
                  <a:lnTo>
                    <a:pt x="1082662" y="2815463"/>
                  </a:lnTo>
                  <a:lnTo>
                    <a:pt x="1082662" y="2857500"/>
                  </a:lnTo>
                  <a:lnTo>
                    <a:pt x="1082179" y="2860979"/>
                  </a:lnTo>
                  <a:lnTo>
                    <a:pt x="1082179" y="2895600"/>
                  </a:lnTo>
                  <a:lnTo>
                    <a:pt x="1081786" y="2901950"/>
                  </a:lnTo>
                  <a:lnTo>
                    <a:pt x="1081786" y="2984500"/>
                  </a:lnTo>
                  <a:lnTo>
                    <a:pt x="1079677" y="2994545"/>
                  </a:lnTo>
                  <a:lnTo>
                    <a:pt x="1079677" y="3098800"/>
                  </a:lnTo>
                  <a:lnTo>
                    <a:pt x="1079322" y="3098800"/>
                  </a:lnTo>
                  <a:lnTo>
                    <a:pt x="1079322" y="3314700"/>
                  </a:lnTo>
                  <a:lnTo>
                    <a:pt x="1077976" y="3314700"/>
                  </a:lnTo>
                  <a:lnTo>
                    <a:pt x="1077976" y="3390900"/>
                  </a:lnTo>
                  <a:lnTo>
                    <a:pt x="1075918" y="3390900"/>
                  </a:lnTo>
                  <a:lnTo>
                    <a:pt x="1076617" y="3378200"/>
                  </a:lnTo>
                  <a:lnTo>
                    <a:pt x="1077391" y="3378200"/>
                  </a:lnTo>
                  <a:lnTo>
                    <a:pt x="1077976" y="3390900"/>
                  </a:lnTo>
                  <a:lnTo>
                    <a:pt x="1077976" y="3314700"/>
                  </a:lnTo>
                  <a:lnTo>
                    <a:pt x="1077722" y="3314700"/>
                  </a:lnTo>
                  <a:lnTo>
                    <a:pt x="1077722" y="3365500"/>
                  </a:lnTo>
                  <a:lnTo>
                    <a:pt x="1076210" y="3365500"/>
                  </a:lnTo>
                  <a:lnTo>
                    <a:pt x="1076274" y="3352800"/>
                  </a:lnTo>
                  <a:lnTo>
                    <a:pt x="1077709" y="3352800"/>
                  </a:lnTo>
                  <a:lnTo>
                    <a:pt x="1077722" y="3365500"/>
                  </a:lnTo>
                  <a:lnTo>
                    <a:pt x="1077722" y="3314700"/>
                  </a:lnTo>
                  <a:lnTo>
                    <a:pt x="1075944" y="3314700"/>
                  </a:lnTo>
                  <a:lnTo>
                    <a:pt x="1075944" y="3302000"/>
                  </a:lnTo>
                  <a:lnTo>
                    <a:pt x="1078001" y="3302000"/>
                  </a:lnTo>
                  <a:lnTo>
                    <a:pt x="1079322" y="3314700"/>
                  </a:lnTo>
                  <a:lnTo>
                    <a:pt x="1079322" y="3098800"/>
                  </a:lnTo>
                  <a:lnTo>
                    <a:pt x="1078445" y="3098800"/>
                  </a:lnTo>
                  <a:lnTo>
                    <a:pt x="1078445" y="3162300"/>
                  </a:lnTo>
                  <a:lnTo>
                    <a:pt x="1078242" y="3162300"/>
                  </a:lnTo>
                  <a:lnTo>
                    <a:pt x="1078242" y="3263900"/>
                  </a:lnTo>
                  <a:lnTo>
                    <a:pt x="1078064" y="3276600"/>
                  </a:lnTo>
                  <a:lnTo>
                    <a:pt x="1075766" y="3276600"/>
                  </a:lnTo>
                  <a:lnTo>
                    <a:pt x="1075626" y="3263900"/>
                  </a:lnTo>
                  <a:lnTo>
                    <a:pt x="1078242" y="3263900"/>
                  </a:lnTo>
                  <a:lnTo>
                    <a:pt x="1078242" y="3162300"/>
                  </a:lnTo>
                  <a:lnTo>
                    <a:pt x="1078191" y="3225800"/>
                  </a:lnTo>
                  <a:lnTo>
                    <a:pt x="1078191" y="3238500"/>
                  </a:lnTo>
                  <a:lnTo>
                    <a:pt x="1078001" y="3238500"/>
                  </a:lnTo>
                  <a:lnTo>
                    <a:pt x="1078052" y="3251200"/>
                  </a:lnTo>
                  <a:lnTo>
                    <a:pt x="1076032" y="3251200"/>
                  </a:lnTo>
                  <a:lnTo>
                    <a:pt x="1075905" y="3225800"/>
                  </a:lnTo>
                  <a:lnTo>
                    <a:pt x="1076579" y="3225800"/>
                  </a:lnTo>
                  <a:lnTo>
                    <a:pt x="1076934" y="3213100"/>
                  </a:lnTo>
                  <a:lnTo>
                    <a:pt x="1077353" y="3225800"/>
                  </a:lnTo>
                  <a:lnTo>
                    <a:pt x="1078191" y="3225800"/>
                  </a:lnTo>
                  <a:lnTo>
                    <a:pt x="1078191" y="3162300"/>
                  </a:lnTo>
                  <a:lnTo>
                    <a:pt x="1076045" y="3162300"/>
                  </a:lnTo>
                  <a:lnTo>
                    <a:pt x="1075715" y="3149600"/>
                  </a:lnTo>
                  <a:lnTo>
                    <a:pt x="1073950" y="3136900"/>
                  </a:lnTo>
                  <a:lnTo>
                    <a:pt x="1077137" y="3136900"/>
                  </a:lnTo>
                  <a:lnTo>
                    <a:pt x="1077620" y="3149600"/>
                  </a:lnTo>
                  <a:lnTo>
                    <a:pt x="1078179" y="3149600"/>
                  </a:lnTo>
                  <a:lnTo>
                    <a:pt x="1078445" y="3162300"/>
                  </a:lnTo>
                  <a:lnTo>
                    <a:pt x="1078445" y="3098800"/>
                  </a:lnTo>
                  <a:lnTo>
                    <a:pt x="1075563" y="3098800"/>
                  </a:lnTo>
                  <a:lnTo>
                    <a:pt x="1075677" y="3086100"/>
                  </a:lnTo>
                  <a:lnTo>
                    <a:pt x="1079220" y="3086100"/>
                  </a:lnTo>
                  <a:lnTo>
                    <a:pt x="1079677" y="3098800"/>
                  </a:lnTo>
                  <a:lnTo>
                    <a:pt x="1079677" y="2994545"/>
                  </a:lnTo>
                  <a:lnTo>
                    <a:pt x="1079119" y="2997200"/>
                  </a:lnTo>
                  <a:lnTo>
                    <a:pt x="1077442" y="3009900"/>
                  </a:lnTo>
                  <a:lnTo>
                    <a:pt x="1078090" y="3022600"/>
                  </a:lnTo>
                  <a:lnTo>
                    <a:pt x="1079080" y="3035300"/>
                  </a:lnTo>
                  <a:lnTo>
                    <a:pt x="1079588" y="3048000"/>
                  </a:lnTo>
                  <a:lnTo>
                    <a:pt x="1076020" y="3048000"/>
                  </a:lnTo>
                  <a:lnTo>
                    <a:pt x="1076007" y="3035300"/>
                  </a:lnTo>
                  <a:lnTo>
                    <a:pt x="1075982" y="3009900"/>
                  </a:lnTo>
                  <a:lnTo>
                    <a:pt x="1076159" y="3009900"/>
                  </a:lnTo>
                  <a:lnTo>
                    <a:pt x="1076185" y="2984500"/>
                  </a:lnTo>
                  <a:lnTo>
                    <a:pt x="1076515" y="2984500"/>
                  </a:lnTo>
                  <a:lnTo>
                    <a:pt x="1076680" y="2971800"/>
                  </a:lnTo>
                  <a:lnTo>
                    <a:pt x="1077391" y="2984500"/>
                  </a:lnTo>
                  <a:lnTo>
                    <a:pt x="1081786" y="2984500"/>
                  </a:lnTo>
                  <a:lnTo>
                    <a:pt x="1081786" y="2901950"/>
                  </a:lnTo>
                  <a:lnTo>
                    <a:pt x="1081392" y="2908300"/>
                  </a:lnTo>
                  <a:lnTo>
                    <a:pt x="1078877" y="2921000"/>
                  </a:lnTo>
                  <a:lnTo>
                    <a:pt x="1078534" y="2921000"/>
                  </a:lnTo>
                  <a:lnTo>
                    <a:pt x="1078534" y="2933700"/>
                  </a:lnTo>
                  <a:lnTo>
                    <a:pt x="1077734" y="2946400"/>
                  </a:lnTo>
                  <a:lnTo>
                    <a:pt x="1077226" y="2946400"/>
                  </a:lnTo>
                  <a:lnTo>
                    <a:pt x="1076045" y="2933700"/>
                  </a:lnTo>
                  <a:lnTo>
                    <a:pt x="1078534" y="2933700"/>
                  </a:lnTo>
                  <a:lnTo>
                    <a:pt x="1078534" y="2921000"/>
                  </a:lnTo>
                  <a:lnTo>
                    <a:pt x="1076782" y="2921000"/>
                  </a:lnTo>
                  <a:lnTo>
                    <a:pt x="1078953" y="2908300"/>
                  </a:lnTo>
                  <a:lnTo>
                    <a:pt x="1078420" y="2908300"/>
                  </a:lnTo>
                  <a:lnTo>
                    <a:pt x="1078484" y="2895600"/>
                  </a:lnTo>
                  <a:lnTo>
                    <a:pt x="1078649" y="2882900"/>
                  </a:lnTo>
                  <a:lnTo>
                    <a:pt x="1080693" y="2882900"/>
                  </a:lnTo>
                  <a:lnTo>
                    <a:pt x="1081405" y="2895600"/>
                  </a:lnTo>
                  <a:lnTo>
                    <a:pt x="1082179" y="2895600"/>
                  </a:lnTo>
                  <a:lnTo>
                    <a:pt x="1082179" y="2860979"/>
                  </a:lnTo>
                  <a:lnTo>
                    <a:pt x="1080897" y="2870200"/>
                  </a:lnTo>
                  <a:lnTo>
                    <a:pt x="1078649" y="2870200"/>
                  </a:lnTo>
                  <a:lnTo>
                    <a:pt x="1078611" y="2857500"/>
                  </a:lnTo>
                  <a:lnTo>
                    <a:pt x="1079017" y="2844800"/>
                  </a:lnTo>
                  <a:lnTo>
                    <a:pt x="1080668" y="2844800"/>
                  </a:lnTo>
                  <a:lnTo>
                    <a:pt x="1080439" y="2857500"/>
                  </a:lnTo>
                  <a:lnTo>
                    <a:pt x="1082662" y="2857500"/>
                  </a:lnTo>
                  <a:lnTo>
                    <a:pt x="1082662" y="2815463"/>
                  </a:lnTo>
                  <a:lnTo>
                    <a:pt x="1082192" y="2819400"/>
                  </a:lnTo>
                  <a:lnTo>
                    <a:pt x="1080643" y="2806700"/>
                  </a:lnTo>
                  <a:lnTo>
                    <a:pt x="1082598" y="2806700"/>
                  </a:lnTo>
                  <a:lnTo>
                    <a:pt x="1081481" y="2794000"/>
                  </a:lnTo>
                  <a:lnTo>
                    <a:pt x="1080579" y="2781300"/>
                  </a:lnTo>
                  <a:lnTo>
                    <a:pt x="1079296" y="2781300"/>
                  </a:lnTo>
                  <a:lnTo>
                    <a:pt x="1082243" y="2770263"/>
                  </a:lnTo>
                  <a:lnTo>
                    <a:pt x="1082065" y="2781300"/>
                  </a:lnTo>
                  <a:lnTo>
                    <a:pt x="1085367" y="2781300"/>
                  </a:lnTo>
                  <a:lnTo>
                    <a:pt x="1085367" y="2705100"/>
                  </a:lnTo>
                  <a:lnTo>
                    <a:pt x="1084465" y="2705100"/>
                  </a:lnTo>
                  <a:lnTo>
                    <a:pt x="1084465" y="2755900"/>
                  </a:lnTo>
                  <a:lnTo>
                    <a:pt x="1082268" y="2768600"/>
                  </a:lnTo>
                  <a:lnTo>
                    <a:pt x="1081900" y="2768600"/>
                  </a:lnTo>
                  <a:lnTo>
                    <a:pt x="1081760" y="2755900"/>
                  </a:lnTo>
                  <a:lnTo>
                    <a:pt x="1081379" y="2755900"/>
                  </a:lnTo>
                  <a:lnTo>
                    <a:pt x="1081925" y="2743200"/>
                  </a:lnTo>
                  <a:lnTo>
                    <a:pt x="1083360" y="2755900"/>
                  </a:lnTo>
                  <a:lnTo>
                    <a:pt x="1084465" y="2755900"/>
                  </a:lnTo>
                  <a:lnTo>
                    <a:pt x="1084465" y="2705100"/>
                  </a:lnTo>
                  <a:lnTo>
                    <a:pt x="1084110" y="2705100"/>
                  </a:lnTo>
                  <a:lnTo>
                    <a:pt x="1084097" y="2705417"/>
                  </a:lnTo>
                  <a:lnTo>
                    <a:pt x="1083411" y="2717800"/>
                  </a:lnTo>
                  <a:lnTo>
                    <a:pt x="1083678" y="2717800"/>
                  </a:lnTo>
                  <a:lnTo>
                    <a:pt x="1084211" y="2717800"/>
                  </a:lnTo>
                  <a:lnTo>
                    <a:pt x="1083373" y="2730500"/>
                  </a:lnTo>
                  <a:lnTo>
                    <a:pt x="1081697" y="2730500"/>
                  </a:lnTo>
                  <a:lnTo>
                    <a:pt x="1081532" y="2717800"/>
                  </a:lnTo>
                  <a:lnTo>
                    <a:pt x="1083411" y="2717800"/>
                  </a:lnTo>
                  <a:lnTo>
                    <a:pt x="1084110" y="2705100"/>
                  </a:lnTo>
                  <a:lnTo>
                    <a:pt x="1084948" y="2679700"/>
                  </a:lnTo>
                  <a:lnTo>
                    <a:pt x="1085354" y="2679700"/>
                  </a:lnTo>
                  <a:lnTo>
                    <a:pt x="1085405" y="2692400"/>
                  </a:lnTo>
                  <a:lnTo>
                    <a:pt x="1085583" y="2705100"/>
                  </a:lnTo>
                  <a:lnTo>
                    <a:pt x="1085583" y="2641600"/>
                  </a:lnTo>
                  <a:lnTo>
                    <a:pt x="1084478" y="2641600"/>
                  </a:lnTo>
                  <a:lnTo>
                    <a:pt x="1084503" y="2628900"/>
                  </a:lnTo>
                  <a:lnTo>
                    <a:pt x="1084859" y="2628900"/>
                  </a:lnTo>
                  <a:lnTo>
                    <a:pt x="1086408" y="2616200"/>
                  </a:lnTo>
                  <a:lnTo>
                    <a:pt x="1087145" y="2603500"/>
                  </a:lnTo>
                  <a:lnTo>
                    <a:pt x="1087183" y="2552700"/>
                  </a:lnTo>
                  <a:lnTo>
                    <a:pt x="1087729" y="2552700"/>
                  </a:lnTo>
                  <a:lnTo>
                    <a:pt x="1089279" y="2565400"/>
                  </a:lnTo>
                  <a:lnTo>
                    <a:pt x="1091247" y="2565400"/>
                  </a:lnTo>
                  <a:lnTo>
                    <a:pt x="1091311" y="2578100"/>
                  </a:lnTo>
                  <a:lnTo>
                    <a:pt x="1091311" y="2552700"/>
                  </a:lnTo>
                  <a:lnTo>
                    <a:pt x="1089875" y="2552700"/>
                  </a:lnTo>
                  <a:lnTo>
                    <a:pt x="1089812" y="2540000"/>
                  </a:lnTo>
                  <a:lnTo>
                    <a:pt x="1090295" y="2540000"/>
                  </a:lnTo>
                  <a:lnTo>
                    <a:pt x="1090295" y="2527300"/>
                  </a:lnTo>
                  <a:lnTo>
                    <a:pt x="1092466" y="2540000"/>
                  </a:lnTo>
                  <a:lnTo>
                    <a:pt x="1092796" y="2540000"/>
                  </a:lnTo>
                  <a:lnTo>
                    <a:pt x="1092796" y="2501900"/>
                  </a:lnTo>
                  <a:lnTo>
                    <a:pt x="1092466" y="2501900"/>
                  </a:lnTo>
                  <a:lnTo>
                    <a:pt x="1092454" y="2463800"/>
                  </a:lnTo>
                  <a:lnTo>
                    <a:pt x="1092682" y="2463800"/>
                  </a:lnTo>
                  <a:lnTo>
                    <a:pt x="1092708" y="2438400"/>
                  </a:lnTo>
                  <a:lnTo>
                    <a:pt x="1093127" y="2438400"/>
                  </a:lnTo>
                  <a:lnTo>
                    <a:pt x="1094752" y="2425700"/>
                  </a:lnTo>
                  <a:lnTo>
                    <a:pt x="1095413" y="2425700"/>
                  </a:lnTo>
                  <a:lnTo>
                    <a:pt x="1095565" y="2413000"/>
                  </a:lnTo>
                  <a:lnTo>
                    <a:pt x="1095654" y="2400300"/>
                  </a:lnTo>
                  <a:lnTo>
                    <a:pt x="1095819" y="2400300"/>
                  </a:lnTo>
                  <a:lnTo>
                    <a:pt x="1096086" y="2387600"/>
                  </a:lnTo>
                  <a:lnTo>
                    <a:pt x="1096683" y="2387600"/>
                  </a:lnTo>
                  <a:lnTo>
                    <a:pt x="1097851" y="2374900"/>
                  </a:lnTo>
                  <a:lnTo>
                    <a:pt x="1098664" y="2374900"/>
                  </a:lnTo>
                  <a:lnTo>
                    <a:pt x="1098257" y="2362200"/>
                  </a:lnTo>
                  <a:lnTo>
                    <a:pt x="1098943" y="2349500"/>
                  </a:lnTo>
                  <a:lnTo>
                    <a:pt x="1103414" y="2349500"/>
                  </a:lnTo>
                  <a:lnTo>
                    <a:pt x="1103414" y="2311400"/>
                  </a:lnTo>
                  <a:lnTo>
                    <a:pt x="1102385" y="2324100"/>
                  </a:lnTo>
                  <a:lnTo>
                    <a:pt x="1102639" y="2324100"/>
                  </a:lnTo>
                  <a:lnTo>
                    <a:pt x="1102398" y="2336800"/>
                  </a:lnTo>
                  <a:lnTo>
                    <a:pt x="1099527" y="2336800"/>
                  </a:lnTo>
                  <a:lnTo>
                    <a:pt x="1099426" y="2324100"/>
                  </a:lnTo>
                  <a:lnTo>
                    <a:pt x="1099134" y="2324100"/>
                  </a:lnTo>
                  <a:lnTo>
                    <a:pt x="1099350" y="2311400"/>
                  </a:lnTo>
                  <a:lnTo>
                    <a:pt x="1099489" y="2311400"/>
                  </a:lnTo>
                  <a:lnTo>
                    <a:pt x="1099985" y="2298700"/>
                  </a:lnTo>
                  <a:lnTo>
                    <a:pt x="1104417" y="2298700"/>
                  </a:lnTo>
                  <a:lnTo>
                    <a:pt x="1105293" y="2311400"/>
                  </a:lnTo>
                  <a:lnTo>
                    <a:pt x="1105293" y="127660"/>
                  </a:lnTo>
                  <a:lnTo>
                    <a:pt x="1105217" y="127876"/>
                  </a:lnTo>
                  <a:lnTo>
                    <a:pt x="1105217" y="2260600"/>
                  </a:lnTo>
                  <a:lnTo>
                    <a:pt x="1102347" y="2260600"/>
                  </a:lnTo>
                  <a:lnTo>
                    <a:pt x="1102677" y="2247900"/>
                  </a:lnTo>
                  <a:lnTo>
                    <a:pt x="1105039" y="2247900"/>
                  </a:lnTo>
                  <a:lnTo>
                    <a:pt x="1105217" y="2260600"/>
                  </a:lnTo>
                  <a:lnTo>
                    <a:pt x="1105217" y="127876"/>
                  </a:lnTo>
                  <a:lnTo>
                    <a:pt x="1102525" y="135547"/>
                  </a:lnTo>
                  <a:lnTo>
                    <a:pt x="1102525" y="1562100"/>
                  </a:lnTo>
                  <a:lnTo>
                    <a:pt x="1102398" y="1574800"/>
                  </a:lnTo>
                  <a:lnTo>
                    <a:pt x="1100620" y="1574800"/>
                  </a:lnTo>
                  <a:lnTo>
                    <a:pt x="1100429" y="1562100"/>
                  </a:lnTo>
                  <a:lnTo>
                    <a:pt x="1102525" y="1562100"/>
                  </a:lnTo>
                  <a:lnTo>
                    <a:pt x="1102525" y="135547"/>
                  </a:lnTo>
                  <a:lnTo>
                    <a:pt x="1101890" y="137350"/>
                  </a:lnTo>
                  <a:lnTo>
                    <a:pt x="1101890" y="1549400"/>
                  </a:lnTo>
                  <a:lnTo>
                    <a:pt x="1101483" y="1549400"/>
                  </a:lnTo>
                  <a:lnTo>
                    <a:pt x="1101750" y="1536700"/>
                  </a:lnTo>
                  <a:lnTo>
                    <a:pt x="1101890" y="1549400"/>
                  </a:lnTo>
                  <a:lnTo>
                    <a:pt x="1101890" y="137350"/>
                  </a:lnTo>
                  <a:lnTo>
                    <a:pt x="1101064" y="139700"/>
                  </a:lnTo>
                  <a:lnTo>
                    <a:pt x="1100061" y="139700"/>
                  </a:lnTo>
                  <a:lnTo>
                    <a:pt x="1100061" y="1435100"/>
                  </a:lnTo>
                  <a:lnTo>
                    <a:pt x="1099375" y="1447800"/>
                  </a:lnTo>
                  <a:lnTo>
                    <a:pt x="1098931" y="1460500"/>
                  </a:lnTo>
                  <a:lnTo>
                    <a:pt x="1099566" y="1460500"/>
                  </a:lnTo>
                  <a:lnTo>
                    <a:pt x="1099223" y="1473200"/>
                  </a:lnTo>
                  <a:lnTo>
                    <a:pt x="1098410" y="1473200"/>
                  </a:lnTo>
                  <a:lnTo>
                    <a:pt x="1098232" y="1460500"/>
                  </a:lnTo>
                  <a:lnTo>
                    <a:pt x="1098461" y="1447800"/>
                  </a:lnTo>
                  <a:lnTo>
                    <a:pt x="1097965" y="1447800"/>
                  </a:lnTo>
                  <a:lnTo>
                    <a:pt x="1097826" y="1435100"/>
                  </a:lnTo>
                  <a:lnTo>
                    <a:pt x="1100061" y="1435100"/>
                  </a:lnTo>
                  <a:lnTo>
                    <a:pt x="1100061" y="139700"/>
                  </a:lnTo>
                  <a:lnTo>
                    <a:pt x="1099477" y="139700"/>
                  </a:lnTo>
                  <a:lnTo>
                    <a:pt x="1099477" y="812800"/>
                  </a:lnTo>
                  <a:lnTo>
                    <a:pt x="1097775" y="817791"/>
                  </a:lnTo>
                  <a:lnTo>
                    <a:pt x="1097775" y="1358900"/>
                  </a:lnTo>
                  <a:lnTo>
                    <a:pt x="1097470" y="1358900"/>
                  </a:lnTo>
                  <a:lnTo>
                    <a:pt x="1096264" y="1371600"/>
                  </a:lnTo>
                  <a:lnTo>
                    <a:pt x="1097559" y="1371600"/>
                  </a:lnTo>
                  <a:lnTo>
                    <a:pt x="1096746" y="1384300"/>
                  </a:lnTo>
                  <a:lnTo>
                    <a:pt x="1095463" y="1384300"/>
                  </a:lnTo>
                  <a:lnTo>
                    <a:pt x="1095781" y="1371600"/>
                  </a:lnTo>
                  <a:lnTo>
                    <a:pt x="1095273" y="1371600"/>
                  </a:lnTo>
                  <a:lnTo>
                    <a:pt x="1092720" y="1358900"/>
                  </a:lnTo>
                  <a:lnTo>
                    <a:pt x="1093571" y="1358900"/>
                  </a:lnTo>
                  <a:lnTo>
                    <a:pt x="1094968" y="1346200"/>
                  </a:lnTo>
                  <a:lnTo>
                    <a:pt x="1096391" y="1346200"/>
                  </a:lnTo>
                  <a:lnTo>
                    <a:pt x="1097775" y="1358900"/>
                  </a:lnTo>
                  <a:lnTo>
                    <a:pt x="1097775" y="817791"/>
                  </a:lnTo>
                  <a:lnTo>
                    <a:pt x="1096975" y="820127"/>
                  </a:lnTo>
                  <a:lnTo>
                    <a:pt x="1096975" y="850900"/>
                  </a:lnTo>
                  <a:lnTo>
                    <a:pt x="1096911" y="965200"/>
                  </a:lnTo>
                  <a:lnTo>
                    <a:pt x="1096695" y="970889"/>
                  </a:lnTo>
                  <a:lnTo>
                    <a:pt x="1096695" y="1257300"/>
                  </a:lnTo>
                  <a:lnTo>
                    <a:pt x="1093228" y="1257300"/>
                  </a:lnTo>
                  <a:lnTo>
                    <a:pt x="1094651" y="1244600"/>
                  </a:lnTo>
                  <a:lnTo>
                    <a:pt x="1096543" y="1244600"/>
                  </a:lnTo>
                  <a:lnTo>
                    <a:pt x="1096695" y="1257300"/>
                  </a:lnTo>
                  <a:lnTo>
                    <a:pt x="1096695" y="970889"/>
                  </a:lnTo>
                  <a:lnTo>
                    <a:pt x="1096429" y="977900"/>
                  </a:lnTo>
                  <a:lnTo>
                    <a:pt x="1095184" y="977900"/>
                  </a:lnTo>
                  <a:lnTo>
                    <a:pt x="1094270" y="965377"/>
                  </a:lnTo>
                  <a:lnTo>
                    <a:pt x="1094270" y="1041400"/>
                  </a:lnTo>
                  <a:lnTo>
                    <a:pt x="1093876" y="1054100"/>
                  </a:lnTo>
                  <a:lnTo>
                    <a:pt x="1093749" y="1054100"/>
                  </a:lnTo>
                  <a:lnTo>
                    <a:pt x="1093749" y="1104900"/>
                  </a:lnTo>
                  <a:lnTo>
                    <a:pt x="1093711" y="1117600"/>
                  </a:lnTo>
                  <a:lnTo>
                    <a:pt x="1092923" y="1117600"/>
                  </a:lnTo>
                  <a:lnTo>
                    <a:pt x="1092885" y="1104900"/>
                  </a:lnTo>
                  <a:lnTo>
                    <a:pt x="1093749" y="1104900"/>
                  </a:lnTo>
                  <a:lnTo>
                    <a:pt x="1093749" y="1054100"/>
                  </a:lnTo>
                  <a:lnTo>
                    <a:pt x="1092835" y="1054100"/>
                  </a:lnTo>
                  <a:lnTo>
                    <a:pt x="1092746" y="1041400"/>
                  </a:lnTo>
                  <a:lnTo>
                    <a:pt x="1092746" y="1028700"/>
                  </a:lnTo>
                  <a:lnTo>
                    <a:pt x="1094117" y="1028700"/>
                  </a:lnTo>
                  <a:lnTo>
                    <a:pt x="1094206" y="1041400"/>
                  </a:lnTo>
                  <a:lnTo>
                    <a:pt x="1094270" y="965377"/>
                  </a:lnTo>
                  <a:lnTo>
                    <a:pt x="1094257" y="965200"/>
                  </a:lnTo>
                  <a:lnTo>
                    <a:pt x="1096911" y="965200"/>
                  </a:lnTo>
                  <a:lnTo>
                    <a:pt x="1096911" y="850900"/>
                  </a:lnTo>
                  <a:lnTo>
                    <a:pt x="1096873" y="927100"/>
                  </a:lnTo>
                  <a:lnTo>
                    <a:pt x="1094803" y="927100"/>
                  </a:lnTo>
                  <a:lnTo>
                    <a:pt x="1095248" y="914323"/>
                  </a:lnTo>
                  <a:lnTo>
                    <a:pt x="1095781" y="889000"/>
                  </a:lnTo>
                  <a:lnTo>
                    <a:pt x="1096683" y="889000"/>
                  </a:lnTo>
                  <a:lnTo>
                    <a:pt x="1096657" y="914400"/>
                  </a:lnTo>
                  <a:lnTo>
                    <a:pt x="1096848" y="914400"/>
                  </a:lnTo>
                  <a:lnTo>
                    <a:pt x="1096873" y="927100"/>
                  </a:lnTo>
                  <a:lnTo>
                    <a:pt x="1096873" y="850900"/>
                  </a:lnTo>
                  <a:lnTo>
                    <a:pt x="1095451" y="850900"/>
                  </a:lnTo>
                  <a:lnTo>
                    <a:pt x="1095362" y="827290"/>
                  </a:lnTo>
                  <a:lnTo>
                    <a:pt x="1095451" y="828014"/>
                  </a:lnTo>
                  <a:lnTo>
                    <a:pt x="1096683" y="838200"/>
                  </a:lnTo>
                  <a:lnTo>
                    <a:pt x="1096975" y="850900"/>
                  </a:lnTo>
                  <a:lnTo>
                    <a:pt x="1096975" y="820127"/>
                  </a:lnTo>
                  <a:lnTo>
                    <a:pt x="1095781" y="823620"/>
                  </a:lnTo>
                  <a:lnTo>
                    <a:pt x="1095781" y="787400"/>
                  </a:lnTo>
                  <a:lnTo>
                    <a:pt x="1096391" y="787400"/>
                  </a:lnTo>
                  <a:lnTo>
                    <a:pt x="1096454" y="812800"/>
                  </a:lnTo>
                  <a:lnTo>
                    <a:pt x="1099477" y="812800"/>
                  </a:lnTo>
                  <a:lnTo>
                    <a:pt x="1099477" y="139700"/>
                  </a:lnTo>
                  <a:lnTo>
                    <a:pt x="1097864" y="139700"/>
                  </a:lnTo>
                  <a:lnTo>
                    <a:pt x="1095387" y="152400"/>
                  </a:lnTo>
                  <a:lnTo>
                    <a:pt x="1080655" y="152400"/>
                  </a:lnTo>
                  <a:lnTo>
                    <a:pt x="1078306" y="165100"/>
                  </a:lnTo>
                  <a:lnTo>
                    <a:pt x="1076045" y="165100"/>
                  </a:lnTo>
                  <a:lnTo>
                    <a:pt x="1069467" y="177800"/>
                  </a:lnTo>
                  <a:lnTo>
                    <a:pt x="1062558" y="177800"/>
                  </a:lnTo>
                  <a:lnTo>
                    <a:pt x="1053909" y="190500"/>
                  </a:lnTo>
                  <a:lnTo>
                    <a:pt x="1045565" y="203200"/>
                  </a:lnTo>
                  <a:lnTo>
                    <a:pt x="1037475" y="203200"/>
                  </a:lnTo>
                  <a:lnTo>
                    <a:pt x="1029563" y="215900"/>
                  </a:lnTo>
                  <a:lnTo>
                    <a:pt x="1026795" y="215900"/>
                  </a:lnTo>
                  <a:lnTo>
                    <a:pt x="1026439" y="216471"/>
                  </a:lnTo>
                  <a:lnTo>
                    <a:pt x="1026439" y="355600"/>
                  </a:lnTo>
                  <a:lnTo>
                    <a:pt x="1022350" y="362026"/>
                  </a:lnTo>
                  <a:lnTo>
                    <a:pt x="1023150" y="355600"/>
                  </a:lnTo>
                  <a:lnTo>
                    <a:pt x="1026439" y="355600"/>
                  </a:lnTo>
                  <a:lnTo>
                    <a:pt x="1026439" y="216471"/>
                  </a:lnTo>
                  <a:lnTo>
                    <a:pt x="1021803" y="223862"/>
                  </a:lnTo>
                  <a:lnTo>
                    <a:pt x="1021803" y="2019300"/>
                  </a:lnTo>
                  <a:lnTo>
                    <a:pt x="1018692" y="2032000"/>
                  </a:lnTo>
                  <a:lnTo>
                    <a:pt x="1018273" y="2032000"/>
                  </a:lnTo>
                  <a:lnTo>
                    <a:pt x="1018362" y="2044700"/>
                  </a:lnTo>
                  <a:lnTo>
                    <a:pt x="1018095" y="2057400"/>
                  </a:lnTo>
                  <a:lnTo>
                    <a:pt x="1018349" y="2070100"/>
                  </a:lnTo>
                  <a:lnTo>
                    <a:pt x="1019797" y="2070100"/>
                  </a:lnTo>
                  <a:lnTo>
                    <a:pt x="1018438" y="2082800"/>
                  </a:lnTo>
                  <a:lnTo>
                    <a:pt x="1018146" y="2095500"/>
                  </a:lnTo>
                  <a:lnTo>
                    <a:pt x="1018286" y="2095500"/>
                  </a:lnTo>
                  <a:lnTo>
                    <a:pt x="1018222" y="2108200"/>
                  </a:lnTo>
                  <a:lnTo>
                    <a:pt x="1017841" y="2108200"/>
                  </a:lnTo>
                  <a:lnTo>
                    <a:pt x="1018692" y="2120900"/>
                  </a:lnTo>
                  <a:lnTo>
                    <a:pt x="1015238" y="2120900"/>
                  </a:lnTo>
                  <a:lnTo>
                    <a:pt x="1015847" y="2133600"/>
                  </a:lnTo>
                  <a:lnTo>
                    <a:pt x="1012266" y="2133600"/>
                  </a:lnTo>
                  <a:lnTo>
                    <a:pt x="1015111" y="2146300"/>
                  </a:lnTo>
                  <a:lnTo>
                    <a:pt x="1015682" y="2146300"/>
                  </a:lnTo>
                  <a:lnTo>
                    <a:pt x="1015593" y="2159000"/>
                  </a:lnTo>
                  <a:lnTo>
                    <a:pt x="1018006" y="2159000"/>
                  </a:lnTo>
                  <a:lnTo>
                    <a:pt x="1017397" y="2171700"/>
                  </a:lnTo>
                  <a:lnTo>
                    <a:pt x="1007554" y="2171700"/>
                  </a:lnTo>
                  <a:lnTo>
                    <a:pt x="1008849" y="2184400"/>
                  </a:lnTo>
                  <a:lnTo>
                    <a:pt x="1016292" y="2184400"/>
                  </a:lnTo>
                  <a:lnTo>
                    <a:pt x="1015390" y="2197100"/>
                  </a:lnTo>
                  <a:lnTo>
                    <a:pt x="1006779" y="2197100"/>
                  </a:lnTo>
                  <a:lnTo>
                    <a:pt x="1006106" y="2209800"/>
                  </a:lnTo>
                  <a:lnTo>
                    <a:pt x="1003515" y="2209800"/>
                  </a:lnTo>
                  <a:lnTo>
                    <a:pt x="1003960" y="2222500"/>
                  </a:lnTo>
                  <a:lnTo>
                    <a:pt x="1007618" y="2222500"/>
                  </a:lnTo>
                  <a:lnTo>
                    <a:pt x="1005763" y="2235200"/>
                  </a:lnTo>
                  <a:lnTo>
                    <a:pt x="1012494" y="2235200"/>
                  </a:lnTo>
                  <a:lnTo>
                    <a:pt x="1012659" y="2260600"/>
                  </a:lnTo>
                  <a:lnTo>
                    <a:pt x="1012355" y="2260600"/>
                  </a:lnTo>
                  <a:lnTo>
                    <a:pt x="1011504" y="2273300"/>
                  </a:lnTo>
                  <a:lnTo>
                    <a:pt x="1009878" y="2273300"/>
                  </a:lnTo>
                  <a:lnTo>
                    <a:pt x="1012418" y="2286000"/>
                  </a:lnTo>
                  <a:lnTo>
                    <a:pt x="1009408" y="2286000"/>
                  </a:lnTo>
                  <a:lnTo>
                    <a:pt x="1009764" y="2298700"/>
                  </a:lnTo>
                  <a:lnTo>
                    <a:pt x="1009726" y="2336800"/>
                  </a:lnTo>
                  <a:lnTo>
                    <a:pt x="1009510" y="2349500"/>
                  </a:lnTo>
                  <a:lnTo>
                    <a:pt x="1008849" y="2349500"/>
                  </a:lnTo>
                  <a:lnTo>
                    <a:pt x="1007478" y="2362200"/>
                  </a:lnTo>
                  <a:lnTo>
                    <a:pt x="1007046" y="2362200"/>
                  </a:lnTo>
                  <a:lnTo>
                    <a:pt x="1006779" y="2374900"/>
                  </a:lnTo>
                  <a:lnTo>
                    <a:pt x="1006729" y="2387600"/>
                  </a:lnTo>
                  <a:lnTo>
                    <a:pt x="1006868" y="2400300"/>
                  </a:lnTo>
                  <a:lnTo>
                    <a:pt x="1007084" y="2400300"/>
                  </a:lnTo>
                  <a:lnTo>
                    <a:pt x="1006995" y="2413000"/>
                  </a:lnTo>
                  <a:lnTo>
                    <a:pt x="1003630" y="2425700"/>
                  </a:lnTo>
                  <a:lnTo>
                    <a:pt x="1003820" y="2425700"/>
                  </a:lnTo>
                  <a:lnTo>
                    <a:pt x="1004316" y="2438400"/>
                  </a:lnTo>
                  <a:lnTo>
                    <a:pt x="1003833" y="2438400"/>
                  </a:lnTo>
                  <a:lnTo>
                    <a:pt x="1003515" y="2451100"/>
                  </a:lnTo>
                  <a:lnTo>
                    <a:pt x="995921" y="2451100"/>
                  </a:lnTo>
                  <a:lnTo>
                    <a:pt x="996264" y="2463800"/>
                  </a:lnTo>
                  <a:lnTo>
                    <a:pt x="1003782" y="2463800"/>
                  </a:lnTo>
                  <a:lnTo>
                    <a:pt x="1002004" y="2476500"/>
                  </a:lnTo>
                  <a:lnTo>
                    <a:pt x="1001471" y="2476500"/>
                  </a:lnTo>
                  <a:lnTo>
                    <a:pt x="1001471" y="2527300"/>
                  </a:lnTo>
                  <a:lnTo>
                    <a:pt x="1000163" y="2527300"/>
                  </a:lnTo>
                  <a:lnTo>
                    <a:pt x="993241" y="2540000"/>
                  </a:lnTo>
                  <a:lnTo>
                    <a:pt x="999388" y="2540000"/>
                  </a:lnTo>
                  <a:lnTo>
                    <a:pt x="1001471" y="2552700"/>
                  </a:lnTo>
                  <a:lnTo>
                    <a:pt x="998499" y="2565400"/>
                  </a:lnTo>
                  <a:lnTo>
                    <a:pt x="998804" y="2565400"/>
                  </a:lnTo>
                  <a:lnTo>
                    <a:pt x="998537" y="2578100"/>
                  </a:lnTo>
                  <a:lnTo>
                    <a:pt x="993952" y="2578100"/>
                  </a:lnTo>
                  <a:lnTo>
                    <a:pt x="991527" y="2587256"/>
                  </a:lnTo>
                  <a:lnTo>
                    <a:pt x="991527" y="2806700"/>
                  </a:lnTo>
                  <a:lnTo>
                    <a:pt x="989672" y="2819400"/>
                  </a:lnTo>
                  <a:lnTo>
                    <a:pt x="989126" y="2819400"/>
                  </a:lnTo>
                  <a:lnTo>
                    <a:pt x="988809" y="2806700"/>
                  </a:lnTo>
                  <a:lnTo>
                    <a:pt x="988644" y="2806700"/>
                  </a:lnTo>
                  <a:lnTo>
                    <a:pt x="988072" y="2794000"/>
                  </a:lnTo>
                  <a:lnTo>
                    <a:pt x="986840" y="2794000"/>
                  </a:lnTo>
                  <a:lnTo>
                    <a:pt x="986840" y="3009900"/>
                  </a:lnTo>
                  <a:lnTo>
                    <a:pt x="986739" y="3021190"/>
                  </a:lnTo>
                  <a:lnTo>
                    <a:pt x="986739" y="3187700"/>
                  </a:lnTo>
                  <a:lnTo>
                    <a:pt x="986536" y="3187700"/>
                  </a:lnTo>
                  <a:lnTo>
                    <a:pt x="986421" y="3188690"/>
                  </a:lnTo>
                  <a:lnTo>
                    <a:pt x="986421" y="3251200"/>
                  </a:lnTo>
                  <a:lnTo>
                    <a:pt x="976591" y="3251200"/>
                  </a:lnTo>
                  <a:lnTo>
                    <a:pt x="976922" y="3263900"/>
                  </a:lnTo>
                  <a:lnTo>
                    <a:pt x="985215" y="3263900"/>
                  </a:lnTo>
                  <a:lnTo>
                    <a:pt x="985037" y="3276600"/>
                  </a:lnTo>
                  <a:lnTo>
                    <a:pt x="984389" y="3276600"/>
                  </a:lnTo>
                  <a:lnTo>
                    <a:pt x="984389" y="3352800"/>
                  </a:lnTo>
                  <a:lnTo>
                    <a:pt x="980490" y="3352800"/>
                  </a:lnTo>
                  <a:lnTo>
                    <a:pt x="980490" y="3429000"/>
                  </a:lnTo>
                  <a:lnTo>
                    <a:pt x="978192" y="3441700"/>
                  </a:lnTo>
                  <a:lnTo>
                    <a:pt x="976287" y="3441700"/>
                  </a:lnTo>
                  <a:lnTo>
                    <a:pt x="977188" y="3429000"/>
                  </a:lnTo>
                  <a:lnTo>
                    <a:pt x="980490" y="3429000"/>
                  </a:lnTo>
                  <a:lnTo>
                    <a:pt x="980490" y="3352800"/>
                  </a:lnTo>
                  <a:lnTo>
                    <a:pt x="976312" y="3352800"/>
                  </a:lnTo>
                  <a:lnTo>
                    <a:pt x="976312" y="3390900"/>
                  </a:lnTo>
                  <a:lnTo>
                    <a:pt x="976071" y="3403600"/>
                  </a:lnTo>
                  <a:lnTo>
                    <a:pt x="975499" y="3403600"/>
                  </a:lnTo>
                  <a:lnTo>
                    <a:pt x="975118" y="3390900"/>
                  </a:lnTo>
                  <a:lnTo>
                    <a:pt x="976312" y="3390900"/>
                  </a:lnTo>
                  <a:lnTo>
                    <a:pt x="976312" y="3352800"/>
                  </a:lnTo>
                  <a:lnTo>
                    <a:pt x="974648" y="3352800"/>
                  </a:lnTo>
                  <a:lnTo>
                    <a:pt x="974712" y="3340100"/>
                  </a:lnTo>
                  <a:lnTo>
                    <a:pt x="974712" y="3327400"/>
                  </a:lnTo>
                  <a:lnTo>
                    <a:pt x="974788" y="3314700"/>
                  </a:lnTo>
                  <a:lnTo>
                    <a:pt x="976858" y="3314700"/>
                  </a:lnTo>
                  <a:lnTo>
                    <a:pt x="976947" y="3327400"/>
                  </a:lnTo>
                  <a:lnTo>
                    <a:pt x="977112" y="3340100"/>
                  </a:lnTo>
                  <a:lnTo>
                    <a:pt x="978814" y="3340100"/>
                  </a:lnTo>
                  <a:lnTo>
                    <a:pt x="984389" y="3352800"/>
                  </a:lnTo>
                  <a:lnTo>
                    <a:pt x="984389" y="3276600"/>
                  </a:lnTo>
                  <a:lnTo>
                    <a:pt x="975639" y="3276600"/>
                  </a:lnTo>
                  <a:lnTo>
                    <a:pt x="976960" y="3289300"/>
                  </a:lnTo>
                  <a:lnTo>
                    <a:pt x="974890" y="3289300"/>
                  </a:lnTo>
                  <a:lnTo>
                    <a:pt x="974864" y="3263900"/>
                  </a:lnTo>
                  <a:lnTo>
                    <a:pt x="974585" y="3263900"/>
                  </a:lnTo>
                  <a:lnTo>
                    <a:pt x="974585" y="3251200"/>
                  </a:lnTo>
                  <a:lnTo>
                    <a:pt x="974623" y="3238500"/>
                  </a:lnTo>
                  <a:lnTo>
                    <a:pt x="986256" y="3238500"/>
                  </a:lnTo>
                  <a:lnTo>
                    <a:pt x="986421" y="3251200"/>
                  </a:lnTo>
                  <a:lnTo>
                    <a:pt x="986421" y="3188690"/>
                  </a:lnTo>
                  <a:lnTo>
                    <a:pt x="985062" y="3200400"/>
                  </a:lnTo>
                  <a:lnTo>
                    <a:pt x="982599" y="3200400"/>
                  </a:lnTo>
                  <a:lnTo>
                    <a:pt x="981278" y="3187700"/>
                  </a:lnTo>
                  <a:lnTo>
                    <a:pt x="977265" y="3187700"/>
                  </a:lnTo>
                  <a:lnTo>
                    <a:pt x="977036" y="3200400"/>
                  </a:lnTo>
                  <a:lnTo>
                    <a:pt x="976909" y="3213100"/>
                  </a:lnTo>
                  <a:lnTo>
                    <a:pt x="976706" y="3225800"/>
                  </a:lnTo>
                  <a:lnTo>
                    <a:pt x="974737" y="3225800"/>
                  </a:lnTo>
                  <a:lnTo>
                    <a:pt x="974674" y="3200400"/>
                  </a:lnTo>
                  <a:lnTo>
                    <a:pt x="974610" y="3175000"/>
                  </a:lnTo>
                  <a:lnTo>
                    <a:pt x="984643" y="3175000"/>
                  </a:lnTo>
                  <a:lnTo>
                    <a:pt x="986739" y="3187700"/>
                  </a:lnTo>
                  <a:lnTo>
                    <a:pt x="986739" y="3021190"/>
                  </a:lnTo>
                  <a:lnTo>
                    <a:pt x="986726" y="3022600"/>
                  </a:lnTo>
                  <a:lnTo>
                    <a:pt x="986193" y="3022600"/>
                  </a:lnTo>
                  <a:lnTo>
                    <a:pt x="986193" y="3111500"/>
                  </a:lnTo>
                  <a:lnTo>
                    <a:pt x="977480" y="3111500"/>
                  </a:lnTo>
                  <a:lnTo>
                    <a:pt x="975931" y="3124200"/>
                  </a:lnTo>
                  <a:lnTo>
                    <a:pt x="974864" y="3124200"/>
                  </a:lnTo>
                  <a:lnTo>
                    <a:pt x="974877" y="3111500"/>
                  </a:lnTo>
                  <a:lnTo>
                    <a:pt x="974572" y="3111500"/>
                  </a:lnTo>
                  <a:lnTo>
                    <a:pt x="974674" y="3098800"/>
                  </a:lnTo>
                  <a:lnTo>
                    <a:pt x="985113" y="3098800"/>
                  </a:lnTo>
                  <a:lnTo>
                    <a:pt x="986193" y="3111500"/>
                  </a:lnTo>
                  <a:lnTo>
                    <a:pt x="986193" y="3022600"/>
                  </a:lnTo>
                  <a:lnTo>
                    <a:pt x="977023" y="3022600"/>
                  </a:lnTo>
                  <a:lnTo>
                    <a:pt x="977214" y="3035300"/>
                  </a:lnTo>
                  <a:lnTo>
                    <a:pt x="976718" y="3035300"/>
                  </a:lnTo>
                  <a:lnTo>
                    <a:pt x="976718" y="3048000"/>
                  </a:lnTo>
                  <a:lnTo>
                    <a:pt x="976642" y="3060700"/>
                  </a:lnTo>
                  <a:lnTo>
                    <a:pt x="974966" y="3060700"/>
                  </a:lnTo>
                  <a:lnTo>
                    <a:pt x="974674" y="3048000"/>
                  </a:lnTo>
                  <a:lnTo>
                    <a:pt x="976718" y="3048000"/>
                  </a:lnTo>
                  <a:lnTo>
                    <a:pt x="976718" y="3035300"/>
                  </a:lnTo>
                  <a:lnTo>
                    <a:pt x="975042" y="3035300"/>
                  </a:lnTo>
                  <a:lnTo>
                    <a:pt x="974559" y="3022600"/>
                  </a:lnTo>
                  <a:lnTo>
                    <a:pt x="974521" y="2997200"/>
                  </a:lnTo>
                  <a:lnTo>
                    <a:pt x="974674" y="2997200"/>
                  </a:lnTo>
                  <a:lnTo>
                    <a:pt x="974737" y="2959100"/>
                  </a:lnTo>
                  <a:lnTo>
                    <a:pt x="977671" y="2959100"/>
                  </a:lnTo>
                  <a:lnTo>
                    <a:pt x="976617" y="2971800"/>
                  </a:lnTo>
                  <a:lnTo>
                    <a:pt x="977265" y="2971800"/>
                  </a:lnTo>
                  <a:lnTo>
                    <a:pt x="981316" y="2984500"/>
                  </a:lnTo>
                  <a:lnTo>
                    <a:pt x="980770" y="2997200"/>
                  </a:lnTo>
                  <a:lnTo>
                    <a:pt x="979170" y="3009900"/>
                  </a:lnTo>
                  <a:lnTo>
                    <a:pt x="986840" y="3009900"/>
                  </a:lnTo>
                  <a:lnTo>
                    <a:pt x="986840" y="2794000"/>
                  </a:lnTo>
                  <a:lnTo>
                    <a:pt x="982599" y="2794000"/>
                  </a:lnTo>
                  <a:lnTo>
                    <a:pt x="982599" y="2819400"/>
                  </a:lnTo>
                  <a:lnTo>
                    <a:pt x="980643" y="2830207"/>
                  </a:lnTo>
                  <a:lnTo>
                    <a:pt x="980643" y="2908300"/>
                  </a:lnTo>
                  <a:lnTo>
                    <a:pt x="978801" y="2921000"/>
                  </a:lnTo>
                  <a:lnTo>
                    <a:pt x="974331" y="2921000"/>
                  </a:lnTo>
                  <a:lnTo>
                    <a:pt x="977557" y="2908300"/>
                  </a:lnTo>
                  <a:lnTo>
                    <a:pt x="977366" y="2908300"/>
                  </a:lnTo>
                  <a:lnTo>
                    <a:pt x="977341" y="2895600"/>
                  </a:lnTo>
                  <a:lnTo>
                    <a:pt x="977455" y="2882900"/>
                  </a:lnTo>
                  <a:lnTo>
                    <a:pt x="977773" y="2857500"/>
                  </a:lnTo>
                  <a:lnTo>
                    <a:pt x="980287" y="2857500"/>
                  </a:lnTo>
                  <a:lnTo>
                    <a:pt x="980224" y="2908300"/>
                  </a:lnTo>
                  <a:lnTo>
                    <a:pt x="980643" y="2908300"/>
                  </a:lnTo>
                  <a:lnTo>
                    <a:pt x="980643" y="2830207"/>
                  </a:lnTo>
                  <a:lnTo>
                    <a:pt x="980300" y="2832100"/>
                  </a:lnTo>
                  <a:lnTo>
                    <a:pt x="979131" y="2844800"/>
                  </a:lnTo>
                  <a:lnTo>
                    <a:pt x="977531" y="2844800"/>
                  </a:lnTo>
                  <a:lnTo>
                    <a:pt x="977544" y="2832100"/>
                  </a:lnTo>
                  <a:lnTo>
                    <a:pt x="977328" y="2832100"/>
                  </a:lnTo>
                  <a:lnTo>
                    <a:pt x="977544" y="2819400"/>
                  </a:lnTo>
                  <a:lnTo>
                    <a:pt x="982599" y="2819400"/>
                  </a:lnTo>
                  <a:lnTo>
                    <a:pt x="982599" y="2794000"/>
                  </a:lnTo>
                  <a:lnTo>
                    <a:pt x="979716" y="2794000"/>
                  </a:lnTo>
                  <a:lnTo>
                    <a:pt x="979995" y="2781300"/>
                  </a:lnTo>
                  <a:lnTo>
                    <a:pt x="980020" y="2768600"/>
                  </a:lnTo>
                  <a:lnTo>
                    <a:pt x="982789" y="2768600"/>
                  </a:lnTo>
                  <a:lnTo>
                    <a:pt x="983919" y="2781300"/>
                  </a:lnTo>
                  <a:lnTo>
                    <a:pt x="990219" y="2781300"/>
                  </a:lnTo>
                  <a:lnTo>
                    <a:pt x="990168" y="2794000"/>
                  </a:lnTo>
                  <a:lnTo>
                    <a:pt x="989952" y="2794000"/>
                  </a:lnTo>
                  <a:lnTo>
                    <a:pt x="991527" y="2806700"/>
                  </a:lnTo>
                  <a:lnTo>
                    <a:pt x="991527" y="2587256"/>
                  </a:lnTo>
                  <a:lnTo>
                    <a:pt x="990587" y="2590800"/>
                  </a:lnTo>
                  <a:lnTo>
                    <a:pt x="988199" y="2590800"/>
                  </a:lnTo>
                  <a:lnTo>
                    <a:pt x="987132" y="2603500"/>
                  </a:lnTo>
                  <a:lnTo>
                    <a:pt x="988352" y="2603500"/>
                  </a:lnTo>
                  <a:lnTo>
                    <a:pt x="988783" y="2616200"/>
                  </a:lnTo>
                  <a:lnTo>
                    <a:pt x="988504" y="2616200"/>
                  </a:lnTo>
                  <a:lnTo>
                    <a:pt x="986942" y="2628900"/>
                  </a:lnTo>
                  <a:lnTo>
                    <a:pt x="985862" y="2641600"/>
                  </a:lnTo>
                  <a:lnTo>
                    <a:pt x="985278" y="2654300"/>
                  </a:lnTo>
                  <a:lnTo>
                    <a:pt x="985240" y="2679700"/>
                  </a:lnTo>
                  <a:lnTo>
                    <a:pt x="984262" y="2679700"/>
                  </a:lnTo>
                  <a:lnTo>
                    <a:pt x="985532" y="2692400"/>
                  </a:lnTo>
                  <a:lnTo>
                    <a:pt x="982980" y="2692400"/>
                  </a:lnTo>
                  <a:lnTo>
                    <a:pt x="982764" y="2705100"/>
                  </a:lnTo>
                  <a:lnTo>
                    <a:pt x="983449" y="2705100"/>
                  </a:lnTo>
                  <a:lnTo>
                    <a:pt x="984300" y="2717800"/>
                  </a:lnTo>
                  <a:lnTo>
                    <a:pt x="986497" y="2730500"/>
                  </a:lnTo>
                  <a:lnTo>
                    <a:pt x="984973" y="2743200"/>
                  </a:lnTo>
                  <a:lnTo>
                    <a:pt x="980071" y="2743200"/>
                  </a:lnTo>
                  <a:lnTo>
                    <a:pt x="980160" y="2705100"/>
                  </a:lnTo>
                  <a:lnTo>
                    <a:pt x="979868" y="2692400"/>
                  </a:lnTo>
                  <a:lnTo>
                    <a:pt x="983449" y="2679700"/>
                  </a:lnTo>
                  <a:lnTo>
                    <a:pt x="983157" y="2679700"/>
                  </a:lnTo>
                  <a:lnTo>
                    <a:pt x="982891" y="2616200"/>
                  </a:lnTo>
                  <a:lnTo>
                    <a:pt x="983183" y="2616200"/>
                  </a:lnTo>
                  <a:lnTo>
                    <a:pt x="985875" y="2603500"/>
                  </a:lnTo>
                  <a:lnTo>
                    <a:pt x="986053" y="2603500"/>
                  </a:lnTo>
                  <a:lnTo>
                    <a:pt x="985989" y="2590800"/>
                  </a:lnTo>
                  <a:lnTo>
                    <a:pt x="985647" y="2552700"/>
                  </a:lnTo>
                  <a:lnTo>
                    <a:pt x="985418" y="2540000"/>
                  </a:lnTo>
                  <a:lnTo>
                    <a:pt x="988758" y="2540000"/>
                  </a:lnTo>
                  <a:lnTo>
                    <a:pt x="988288" y="2527300"/>
                  </a:lnTo>
                  <a:lnTo>
                    <a:pt x="988453" y="2514600"/>
                  </a:lnTo>
                  <a:lnTo>
                    <a:pt x="988644" y="2476500"/>
                  </a:lnTo>
                  <a:lnTo>
                    <a:pt x="988872" y="2476500"/>
                  </a:lnTo>
                  <a:lnTo>
                    <a:pt x="991781" y="2451100"/>
                  </a:lnTo>
                  <a:lnTo>
                    <a:pt x="991247" y="2451100"/>
                  </a:lnTo>
                  <a:lnTo>
                    <a:pt x="991603" y="2438400"/>
                  </a:lnTo>
                  <a:lnTo>
                    <a:pt x="991247" y="2425700"/>
                  </a:lnTo>
                  <a:lnTo>
                    <a:pt x="994498" y="2413000"/>
                  </a:lnTo>
                  <a:lnTo>
                    <a:pt x="993978" y="2413000"/>
                  </a:lnTo>
                  <a:lnTo>
                    <a:pt x="994156" y="2400300"/>
                  </a:lnTo>
                  <a:lnTo>
                    <a:pt x="994486" y="2362200"/>
                  </a:lnTo>
                  <a:lnTo>
                    <a:pt x="994067" y="2362200"/>
                  </a:lnTo>
                  <a:lnTo>
                    <a:pt x="994803" y="2349500"/>
                  </a:lnTo>
                  <a:lnTo>
                    <a:pt x="996188" y="2349500"/>
                  </a:lnTo>
                  <a:lnTo>
                    <a:pt x="996721" y="2336800"/>
                  </a:lnTo>
                  <a:lnTo>
                    <a:pt x="996924" y="2324100"/>
                  </a:lnTo>
                  <a:lnTo>
                    <a:pt x="997153" y="2324100"/>
                  </a:lnTo>
                  <a:lnTo>
                    <a:pt x="997419" y="2311400"/>
                  </a:lnTo>
                  <a:lnTo>
                    <a:pt x="998004" y="2298700"/>
                  </a:lnTo>
                  <a:lnTo>
                    <a:pt x="999197" y="2286000"/>
                  </a:lnTo>
                  <a:lnTo>
                    <a:pt x="999604" y="2286000"/>
                  </a:lnTo>
                  <a:lnTo>
                    <a:pt x="999553" y="2273300"/>
                  </a:lnTo>
                  <a:lnTo>
                    <a:pt x="1000036" y="2260600"/>
                  </a:lnTo>
                  <a:lnTo>
                    <a:pt x="1000620" y="2247900"/>
                  </a:lnTo>
                  <a:lnTo>
                    <a:pt x="1000912" y="2235200"/>
                  </a:lnTo>
                  <a:lnTo>
                    <a:pt x="1001128" y="2222500"/>
                  </a:lnTo>
                  <a:lnTo>
                    <a:pt x="1002563" y="2222500"/>
                  </a:lnTo>
                  <a:lnTo>
                    <a:pt x="1003084" y="2209800"/>
                  </a:lnTo>
                  <a:lnTo>
                    <a:pt x="1003071" y="2171700"/>
                  </a:lnTo>
                  <a:lnTo>
                    <a:pt x="1003363" y="2171700"/>
                  </a:lnTo>
                  <a:lnTo>
                    <a:pt x="1003985" y="2159000"/>
                  </a:lnTo>
                  <a:lnTo>
                    <a:pt x="1005459" y="2159000"/>
                  </a:lnTo>
                  <a:lnTo>
                    <a:pt x="1005293" y="2146300"/>
                  </a:lnTo>
                  <a:lnTo>
                    <a:pt x="1005522" y="2133600"/>
                  </a:lnTo>
                  <a:lnTo>
                    <a:pt x="1005738" y="2133600"/>
                  </a:lnTo>
                  <a:lnTo>
                    <a:pt x="1004100" y="2120900"/>
                  </a:lnTo>
                  <a:lnTo>
                    <a:pt x="1007579" y="2108200"/>
                  </a:lnTo>
                  <a:lnTo>
                    <a:pt x="1006627" y="2095500"/>
                  </a:lnTo>
                  <a:lnTo>
                    <a:pt x="1006830" y="2082800"/>
                  </a:lnTo>
                  <a:lnTo>
                    <a:pt x="1006856" y="2070100"/>
                  </a:lnTo>
                  <a:lnTo>
                    <a:pt x="1007084" y="2070100"/>
                  </a:lnTo>
                  <a:lnTo>
                    <a:pt x="1008824" y="2057400"/>
                  </a:lnTo>
                  <a:lnTo>
                    <a:pt x="1009357" y="2044700"/>
                  </a:lnTo>
                  <a:lnTo>
                    <a:pt x="1009294" y="2032000"/>
                  </a:lnTo>
                  <a:lnTo>
                    <a:pt x="1009408" y="1993900"/>
                  </a:lnTo>
                  <a:lnTo>
                    <a:pt x="1009497" y="1981200"/>
                  </a:lnTo>
                  <a:lnTo>
                    <a:pt x="1009611" y="1943100"/>
                  </a:lnTo>
                  <a:lnTo>
                    <a:pt x="1009700" y="1866900"/>
                  </a:lnTo>
                  <a:lnTo>
                    <a:pt x="1009891" y="1866900"/>
                  </a:lnTo>
                  <a:lnTo>
                    <a:pt x="1013320" y="1854200"/>
                  </a:lnTo>
                  <a:lnTo>
                    <a:pt x="1009802" y="1854200"/>
                  </a:lnTo>
                  <a:lnTo>
                    <a:pt x="1009573" y="1841500"/>
                  </a:lnTo>
                  <a:lnTo>
                    <a:pt x="1009802" y="1841500"/>
                  </a:lnTo>
                  <a:lnTo>
                    <a:pt x="1010158" y="1828800"/>
                  </a:lnTo>
                  <a:lnTo>
                    <a:pt x="1009954" y="1828800"/>
                  </a:lnTo>
                  <a:lnTo>
                    <a:pt x="1009586" y="1816100"/>
                  </a:lnTo>
                  <a:lnTo>
                    <a:pt x="1009586" y="1790700"/>
                  </a:lnTo>
                  <a:lnTo>
                    <a:pt x="1009434" y="1778000"/>
                  </a:lnTo>
                  <a:lnTo>
                    <a:pt x="1009294" y="1765300"/>
                  </a:lnTo>
                  <a:lnTo>
                    <a:pt x="1009205" y="1752600"/>
                  </a:lnTo>
                  <a:lnTo>
                    <a:pt x="1007249" y="1739900"/>
                  </a:lnTo>
                  <a:lnTo>
                    <a:pt x="1007046" y="1739900"/>
                  </a:lnTo>
                  <a:lnTo>
                    <a:pt x="1008672" y="1727200"/>
                  </a:lnTo>
                  <a:lnTo>
                    <a:pt x="1008380" y="1727200"/>
                  </a:lnTo>
                  <a:lnTo>
                    <a:pt x="1006741" y="1714500"/>
                  </a:lnTo>
                  <a:lnTo>
                    <a:pt x="1006843" y="1701800"/>
                  </a:lnTo>
                  <a:lnTo>
                    <a:pt x="1006525" y="1701800"/>
                  </a:lnTo>
                  <a:lnTo>
                    <a:pt x="1006487" y="1689100"/>
                  </a:lnTo>
                  <a:lnTo>
                    <a:pt x="1004328" y="1689100"/>
                  </a:lnTo>
                  <a:lnTo>
                    <a:pt x="1003846" y="1676400"/>
                  </a:lnTo>
                  <a:lnTo>
                    <a:pt x="1003858" y="1660271"/>
                  </a:lnTo>
                  <a:lnTo>
                    <a:pt x="1003515" y="1638300"/>
                  </a:lnTo>
                  <a:lnTo>
                    <a:pt x="1002995" y="1625600"/>
                  </a:lnTo>
                  <a:lnTo>
                    <a:pt x="1002677" y="1600200"/>
                  </a:lnTo>
                  <a:lnTo>
                    <a:pt x="1002906" y="1600200"/>
                  </a:lnTo>
                  <a:lnTo>
                    <a:pt x="1002360" y="1587500"/>
                  </a:lnTo>
                  <a:lnTo>
                    <a:pt x="1001204" y="1587500"/>
                  </a:lnTo>
                  <a:lnTo>
                    <a:pt x="1000747" y="1574800"/>
                  </a:lnTo>
                  <a:lnTo>
                    <a:pt x="1000620" y="1574800"/>
                  </a:lnTo>
                  <a:lnTo>
                    <a:pt x="1000442" y="1562100"/>
                  </a:lnTo>
                  <a:lnTo>
                    <a:pt x="1000163" y="1549400"/>
                  </a:lnTo>
                  <a:lnTo>
                    <a:pt x="1000036" y="1536700"/>
                  </a:lnTo>
                  <a:lnTo>
                    <a:pt x="999934" y="1511300"/>
                  </a:lnTo>
                  <a:lnTo>
                    <a:pt x="999769" y="1511300"/>
                  </a:lnTo>
                  <a:lnTo>
                    <a:pt x="999236" y="1498600"/>
                  </a:lnTo>
                  <a:lnTo>
                    <a:pt x="998118" y="1498600"/>
                  </a:lnTo>
                  <a:lnTo>
                    <a:pt x="997597" y="1485900"/>
                  </a:lnTo>
                  <a:lnTo>
                    <a:pt x="997343" y="1473200"/>
                  </a:lnTo>
                  <a:lnTo>
                    <a:pt x="997000" y="1460500"/>
                  </a:lnTo>
                  <a:lnTo>
                    <a:pt x="996683" y="1447800"/>
                  </a:lnTo>
                  <a:lnTo>
                    <a:pt x="996518" y="1435100"/>
                  </a:lnTo>
                  <a:lnTo>
                    <a:pt x="996200" y="1435100"/>
                  </a:lnTo>
                  <a:lnTo>
                    <a:pt x="995019" y="1422400"/>
                  </a:lnTo>
                  <a:lnTo>
                    <a:pt x="996886" y="1422400"/>
                  </a:lnTo>
                  <a:lnTo>
                    <a:pt x="996238" y="1409700"/>
                  </a:lnTo>
                  <a:lnTo>
                    <a:pt x="996111" y="1397000"/>
                  </a:lnTo>
                  <a:lnTo>
                    <a:pt x="995235" y="1384300"/>
                  </a:lnTo>
                  <a:lnTo>
                    <a:pt x="994321" y="1371600"/>
                  </a:lnTo>
                  <a:lnTo>
                    <a:pt x="993990" y="1358900"/>
                  </a:lnTo>
                  <a:lnTo>
                    <a:pt x="994232" y="1333500"/>
                  </a:lnTo>
                  <a:lnTo>
                    <a:pt x="994156" y="1270000"/>
                  </a:lnTo>
                  <a:lnTo>
                    <a:pt x="993978" y="1231900"/>
                  </a:lnTo>
                  <a:lnTo>
                    <a:pt x="993876" y="1219200"/>
                  </a:lnTo>
                  <a:lnTo>
                    <a:pt x="993622" y="1219200"/>
                  </a:lnTo>
                  <a:lnTo>
                    <a:pt x="993089" y="1206500"/>
                  </a:lnTo>
                  <a:lnTo>
                    <a:pt x="991311" y="1193800"/>
                  </a:lnTo>
                  <a:lnTo>
                    <a:pt x="991031" y="1181100"/>
                  </a:lnTo>
                  <a:lnTo>
                    <a:pt x="991603" y="1181100"/>
                  </a:lnTo>
                  <a:lnTo>
                    <a:pt x="993292" y="1168400"/>
                  </a:lnTo>
                  <a:lnTo>
                    <a:pt x="994257" y="1168400"/>
                  </a:lnTo>
                  <a:lnTo>
                    <a:pt x="993902" y="1155700"/>
                  </a:lnTo>
                  <a:lnTo>
                    <a:pt x="993127" y="1155700"/>
                  </a:lnTo>
                  <a:lnTo>
                    <a:pt x="991616" y="1143000"/>
                  </a:lnTo>
                  <a:lnTo>
                    <a:pt x="990727" y="1143000"/>
                  </a:lnTo>
                  <a:lnTo>
                    <a:pt x="990574" y="1130300"/>
                  </a:lnTo>
                  <a:lnTo>
                    <a:pt x="991222" y="1130300"/>
                  </a:lnTo>
                  <a:lnTo>
                    <a:pt x="991565" y="1117600"/>
                  </a:lnTo>
                  <a:lnTo>
                    <a:pt x="991336" y="1117600"/>
                  </a:lnTo>
                  <a:lnTo>
                    <a:pt x="991450" y="990600"/>
                  </a:lnTo>
                  <a:lnTo>
                    <a:pt x="991463" y="977900"/>
                  </a:lnTo>
                  <a:lnTo>
                    <a:pt x="991311" y="977900"/>
                  </a:lnTo>
                  <a:lnTo>
                    <a:pt x="994422" y="965200"/>
                  </a:lnTo>
                  <a:lnTo>
                    <a:pt x="994003" y="952500"/>
                  </a:lnTo>
                  <a:lnTo>
                    <a:pt x="994105" y="925868"/>
                  </a:lnTo>
                  <a:lnTo>
                    <a:pt x="994130" y="914400"/>
                  </a:lnTo>
                  <a:lnTo>
                    <a:pt x="994206" y="876300"/>
                  </a:lnTo>
                  <a:lnTo>
                    <a:pt x="993851" y="876300"/>
                  </a:lnTo>
                  <a:lnTo>
                    <a:pt x="996264" y="863600"/>
                  </a:lnTo>
                  <a:lnTo>
                    <a:pt x="994930" y="863600"/>
                  </a:lnTo>
                  <a:lnTo>
                    <a:pt x="995476" y="850900"/>
                  </a:lnTo>
                  <a:lnTo>
                    <a:pt x="996416" y="838200"/>
                  </a:lnTo>
                  <a:lnTo>
                    <a:pt x="996238" y="838200"/>
                  </a:lnTo>
                  <a:lnTo>
                    <a:pt x="996861" y="825500"/>
                  </a:lnTo>
                  <a:lnTo>
                    <a:pt x="994041" y="812800"/>
                  </a:lnTo>
                  <a:lnTo>
                    <a:pt x="995248" y="800100"/>
                  </a:lnTo>
                  <a:lnTo>
                    <a:pt x="997915" y="800100"/>
                  </a:lnTo>
                  <a:lnTo>
                    <a:pt x="1002372" y="787400"/>
                  </a:lnTo>
                  <a:lnTo>
                    <a:pt x="1009700" y="787400"/>
                  </a:lnTo>
                  <a:lnTo>
                    <a:pt x="1009777" y="800100"/>
                  </a:lnTo>
                  <a:lnTo>
                    <a:pt x="1009713" y="816610"/>
                  </a:lnTo>
                  <a:lnTo>
                    <a:pt x="1009891" y="825500"/>
                  </a:lnTo>
                  <a:lnTo>
                    <a:pt x="1006690" y="825500"/>
                  </a:lnTo>
                  <a:lnTo>
                    <a:pt x="1007033" y="838200"/>
                  </a:lnTo>
                  <a:lnTo>
                    <a:pt x="1006894" y="952500"/>
                  </a:lnTo>
                  <a:lnTo>
                    <a:pt x="1007694" y="952500"/>
                  </a:lnTo>
                  <a:lnTo>
                    <a:pt x="1004328" y="965200"/>
                  </a:lnTo>
                  <a:lnTo>
                    <a:pt x="1004328" y="977900"/>
                  </a:lnTo>
                  <a:lnTo>
                    <a:pt x="1004392" y="990600"/>
                  </a:lnTo>
                  <a:lnTo>
                    <a:pt x="1006513" y="1003300"/>
                  </a:lnTo>
                  <a:lnTo>
                    <a:pt x="1004341" y="1003300"/>
                  </a:lnTo>
                  <a:lnTo>
                    <a:pt x="1004455" y="1028700"/>
                  </a:lnTo>
                  <a:lnTo>
                    <a:pt x="1004303" y="1041400"/>
                  </a:lnTo>
                  <a:lnTo>
                    <a:pt x="1004277" y="1181100"/>
                  </a:lnTo>
                  <a:lnTo>
                    <a:pt x="1004468" y="1181100"/>
                  </a:lnTo>
                  <a:lnTo>
                    <a:pt x="1005128" y="1193800"/>
                  </a:lnTo>
                  <a:lnTo>
                    <a:pt x="1006551" y="1206500"/>
                  </a:lnTo>
                  <a:lnTo>
                    <a:pt x="1005814" y="1206500"/>
                  </a:lnTo>
                  <a:lnTo>
                    <a:pt x="1004519" y="1219200"/>
                  </a:lnTo>
                  <a:lnTo>
                    <a:pt x="1007491" y="1219200"/>
                  </a:lnTo>
                  <a:lnTo>
                    <a:pt x="1004468" y="1231900"/>
                  </a:lnTo>
                  <a:lnTo>
                    <a:pt x="1004214" y="1244600"/>
                  </a:lnTo>
                  <a:lnTo>
                    <a:pt x="1004214" y="1257300"/>
                  </a:lnTo>
                  <a:lnTo>
                    <a:pt x="1003617" y="1257300"/>
                  </a:lnTo>
                  <a:lnTo>
                    <a:pt x="1006678" y="1270000"/>
                  </a:lnTo>
                  <a:lnTo>
                    <a:pt x="1004963" y="1270000"/>
                  </a:lnTo>
                  <a:lnTo>
                    <a:pt x="1006805" y="1282700"/>
                  </a:lnTo>
                  <a:lnTo>
                    <a:pt x="1007198" y="1295400"/>
                  </a:lnTo>
                  <a:lnTo>
                    <a:pt x="1006944" y="1308100"/>
                  </a:lnTo>
                  <a:lnTo>
                    <a:pt x="1007135" y="1320800"/>
                  </a:lnTo>
                  <a:lnTo>
                    <a:pt x="1007160" y="1346200"/>
                  </a:lnTo>
                  <a:lnTo>
                    <a:pt x="1006767" y="1358900"/>
                  </a:lnTo>
                  <a:lnTo>
                    <a:pt x="1006576" y="1371600"/>
                  </a:lnTo>
                  <a:lnTo>
                    <a:pt x="1006767" y="1371600"/>
                  </a:lnTo>
                  <a:lnTo>
                    <a:pt x="1007033" y="1384300"/>
                  </a:lnTo>
                  <a:lnTo>
                    <a:pt x="1007097" y="1397000"/>
                  </a:lnTo>
                  <a:lnTo>
                    <a:pt x="1007351" y="1409700"/>
                  </a:lnTo>
                  <a:lnTo>
                    <a:pt x="1007618" y="1422400"/>
                  </a:lnTo>
                  <a:lnTo>
                    <a:pt x="1007757" y="1422400"/>
                  </a:lnTo>
                  <a:lnTo>
                    <a:pt x="1007770" y="1435100"/>
                  </a:lnTo>
                  <a:lnTo>
                    <a:pt x="1007084" y="1435100"/>
                  </a:lnTo>
                  <a:lnTo>
                    <a:pt x="1009180" y="1447800"/>
                  </a:lnTo>
                  <a:lnTo>
                    <a:pt x="1008341" y="1447800"/>
                  </a:lnTo>
                  <a:lnTo>
                    <a:pt x="1010678" y="1460500"/>
                  </a:lnTo>
                  <a:lnTo>
                    <a:pt x="1006030" y="1460500"/>
                  </a:lnTo>
                  <a:lnTo>
                    <a:pt x="1006449" y="1473200"/>
                  </a:lnTo>
                  <a:lnTo>
                    <a:pt x="1009726" y="1473200"/>
                  </a:lnTo>
                  <a:lnTo>
                    <a:pt x="1009815" y="1524000"/>
                  </a:lnTo>
                  <a:lnTo>
                    <a:pt x="1009446" y="1536700"/>
                  </a:lnTo>
                  <a:lnTo>
                    <a:pt x="1011834" y="1536700"/>
                  </a:lnTo>
                  <a:lnTo>
                    <a:pt x="1009523" y="1549400"/>
                  </a:lnTo>
                  <a:lnTo>
                    <a:pt x="1009713" y="1549400"/>
                  </a:lnTo>
                  <a:lnTo>
                    <a:pt x="1012177" y="1562100"/>
                  </a:lnTo>
                  <a:lnTo>
                    <a:pt x="1012405" y="1562100"/>
                  </a:lnTo>
                  <a:lnTo>
                    <a:pt x="1012456" y="1574800"/>
                  </a:lnTo>
                  <a:lnTo>
                    <a:pt x="1012571" y="1600200"/>
                  </a:lnTo>
                  <a:lnTo>
                    <a:pt x="1012761" y="1612900"/>
                  </a:lnTo>
                  <a:lnTo>
                    <a:pt x="1011783" y="1625600"/>
                  </a:lnTo>
                  <a:lnTo>
                    <a:pt x="1014361" y="1625600"/>
                  </a:lnTo>
                  <a:lnTo>
                    <a:pt x="1011110" y="1638300"/>
                  </a:lnTo>
                  <a:lnTo>
                    <a:pt x="1014044" y="1638300"/>
                  </a:lnTo>
                  <a:lnTo>
                    <a:pt x="1015784" y="1651000"/>
                  </a:lnTo>
                  <a:lnTo>
                    <a:pt x="1015504" y="1660271"/>
                  </a:lnTo>
                  <a:lnTo>
                    <a:pt x="1015441" y="1676400"/>
                  </a:lnTo>
                  <a:lnTo>
                    <a:pt x="1015542" y="1701800"/>
                  </a:lnTo>
                  <a:lnTo>
                    <a:pt x="1018120" y="1714500"/>
                  </a:lnTo>
                  <a:lnTo>
                    <a:pt x="1018260" y="1727200"/>
                  </a:lnTo>
                  <a:lnTo>
                    <a:pt x="1018235" y="1739900"/>
                  </a:lnTo>
                  <a:lnTo>
                    <a:pt x="1017993" y="1752600"/>
                  </a:lnTo>
                  <a:lnTo>
                    <a:pt x="1018667" y="1765300"/>
                  </a:lnTo>
                  <a:lnTo>
                    <a:pt x="1019276" y="1765300"/>
                  </a:lnTo>
                  <a:lnTo>
                    <a:pt x="1020343" y="1778000"/>
                  </a:lnTo>
                  <a:lnTo>
                    <a:pt x="1020787" y="1778000"/>
                  </a:lnTo>
                  <a:lnTo>
                    <a:pt x="1020457" y="1790700"/>
                  </a:lnTo>
                  <a:lnTo>
                    <a:pt x="1020025" y="1790700"/>
                  </a:lnTo>
                  <a:lnTo>
                    <a:pt x="1020140" y="1803400"/>
                  </a:lnTo>
                  <a:lnTo>
                    <a:pt x="1019530" y="1803400"/>
                  </a:lnTo>
                  <a:lnTo>
                    <a:pt x="1020013" y="1816100"/>
                  </a:lnTo>
                  <a:lnTo>
                    <a:pt x="1020864" y="1816100"/>
                  </a:lnTo>
                  <a:lnTo>
                    <a:pt x="1021168" y="1828800"/>
                  </a:lnTo>
                  <a:lnTo>
                    <a:pt x="1021041" y="1828800"/>
                  </a:lnTo>
                  <a:lnTo>
                    <a:pt x="1020584" y="1841500"/>
                  </a:lnTo>
                  <a:lnTo>
                    <a:pt x="1018273" y="1841500"/>
                  </a:lnTo>
                  <a:lnTo>
                    <a:pt x="1014171" y="1854200"/>
                  </a:lnTo>
                  <a:lnTo>
                    <a:pt x="1020318" y="1854200"/>
                  </a:lnTo>
                  <a:lnTo>
                    <a:pt x="1020889" y="1866900"/>
                  </a:lnTo>
                  <a:lnTo>
                    <a:pt x="1013739" y="1866900"/>
                  </a:lnTo>
                  <a:lnTo>
                    <a:pt x="1012952" y="1879600"/>
                  </a:lnTo>
                  <a:lnTo>
                    <a:pt x="1021092" y="1879600"/>
                  </a:lnTo>
                  <a:lnTo>
                    <a:pt x="1020991" y="1955800"/>
                  </a:lnTo>
                  <a:lnTo>
                    <a:pt x="1020394" y="1955800"/>
                  </a:lnTo>
                  <a:lnTo>
                    <a:pt x="1017117" y="1968500"/>
                  </a:lnTo>
                  <a:lnTo>
                    <a:pt x="1016342" y="1968500"/>
                  </a:lnTo>
                  <a:lnTo>
                    <a:pt x="1018679" y="1981200"/>
                  </a:lnTo>
                  <a:lnTo>
                    <a:pt x="1018006" y="1981200"/>
                  </a:lnTo>
                  <a:lnTo>
                    <a:pt x="1017981" y="1993900"/>
                  </a:lnTo>
                  <a:lnTo>
                    <a:pt x="1011593" y="1993900"/>
                  </a:lnTo>
                  <a:lnTo>
                    <a:pt x="1018184" y="2006600"/>
                  </a:lnTo>
                  <a:lnTo>
                    <a:pt x="1019733" y="2006600"/>
                  </a:lnTo>
                  <a:lnTo>
                    <a:pt x="1020610" y="2019300"/>
                  </a:lnTo>
                  <a:lnTo>
                    <a:pt x="1021803" y="2019300"/>
                  </a:lnTo>
                  <a:lnTo>
                    <a:pt x="1021803" y="223862"/>
                  </a:lnTo>
                  <a:lnTo>
                    <a:pt x="1018832" y="228600"/>
                  </a:lnTo>
                  <a:lnTo>
                    <a:pt x="1018349" y="228600"/>
                  </a:lnTo>
                  <a:lnTo>
                    <a:pt x="1018349" y="368300"/>
                  </a:lnTo>
                  <a:lnTo>
                    <a:pt x="1010272" y="381000"/>
                  </a:lnTo>
                  <a:lnTo>
                    <a:pt x="1004023" y="381000"/>
                  </a:lnTo>
                  <a:lnTo>
                    <a:pt x="1009307" y="368300"/>
                  </a:lnTo>
                  <a:lnTo>
                    <a:pt x="1018349" y="368300"/>
                  </a:lnTo>
                  <a:lnTo>
                    <a:pt x="1018349" y="228600"/>
                  </a:lnTo>
                  <a:lnTo>
                    <a:pt x="1007224" y="228600"/>
                  </a:lnTo>
                  <a:lnTo>
                    <a:pt x="1002830" y="241300"/>
                  </a:lnTo>
                  <a:lnTo>
                    <a:pt x="999032" y="241300"/>
                  </a:lnTo>
                  <a:lnTo>
                    <a:pt x="998956" y="241566"/>
                  </a:lnTo>
                  <a:lnTo>
                    <a:pt x="998956" y="381000"/>
                  </a:lnTo>
                  <a:lnTo>
                    <a:pt x="997940" y="393700"/>
                  </a:lnTo>
                  <a:lnTo>
                    <a:pt x="996556" y="393700"/>
                  </a:lnTo>
                  <a:lnTo>
                    <a:pt x="996467" y="381000"/>
                  </a:lnTo>
                  <a:lnTo>
                    <a:pt x="998956" y="381000"/>
                  </a:lnTo>
                  <a:lnTo>
                    <a:pt x="998956" y="241566"/>
                  </a:lnTo>
                  <a:lnTo>
                    <a:pt x="995324" y="254000"/>
                  </a:lnTo>
                  <a:lnTo>
                    <a:pt x="981265" y="254000"/>
                  </a:lnTo>
                  <a:lnTo>
                    <a:pt x="981265" y="838200"/>
                  </a:lnTo>
                  <a:lnTo>
                    <a:pt x="980605" y="838200"/>
                  </a:lnTo>
                  <a:lnTo>
                    <a:pt x="980605" y="914400"/>
                  </a:lnTo>
                  <a:lnTo>
                    <a:pt x="980452" y="927100"/>
                  </a:lnTo>
                  <a:lnTo>
                    <a:pt x="979906" y="927100"/>
                  </a:lnTo>
                  <a:lnTo>
                    <a:pt x="979754" y="934821"/>
                  </a:lnTo>
                  <a:lnTo>
                    <a:pt x="979728" y="952500"/>
                  </a:lnTo>
                  <a:lnTo>
                    <a:pt x="980160" y="965200"/>
                  </a:lnTo>
                  <a:lnTo>
                    <a:pt x="980389" y="965200"/>
                  </a:lnTo>
                  <a:lnTo>
                    <a:pt x="978852" y="977900"/>
                  </a:lnTo>
                  <a:lnTo>
                    <a:pt x="978662" y="977900"/>
                  </a:lnTo>
                  <a:lnTo>
                    <a:pt x="980274" y="990600"/>
                  </a:lnTo>
                  <a:lnTo>
                    <a:pt x="980147" y="990600"/>
                  </a:lnTo>
                  <a:lnTo>
                    <a:pt x="980147" y="1130300"/>
                  </a:lnTo>
                  <a:lnTo>
                    <a:pt x="977455" y="1130300"/>
                  </a:lnTo>
                  <a:lnTo>
                    <a:pt x="977658" y="1143000"/>
                  </a:lnTo>
                  <a:lnTo>
                    <a:pt x="977011" y="1143000"/>
                  </a:lnTo>
                  <a:lnTo>
                    <a:pt x="977011" y="1549400"/>
                  </a:lnTo>
                  <a:lnTo>
                    <a:pt x="976693" y="1562100"/>
                  </a:lnTo>
                  <a:lnTo>
                    <a:pt x="974852" y="1562100"/>
                  </a:lnTo>
                  <a:lnTo>
                    <a:pt x="975042" y="1549400"/>
                  </a:lnTo>
                  <a:lnTo>
                    <a:pt x="977011" y="1549400"/>
                  </a:lnTo>
                  <a:lnTo>
                    <a:pt x="977011" y="1143000"/>
                  </a:lnTo>
                  <a:lnTo>
                    <a:pt x="974407" y="1143000"/>
                  </a:lnTo>
                  <a:lnTo>
                    <a:pt x="974407" y="1447800"/>
                  </a:lnTo>
                  <a:lnTo>
                    <a:pt x="974331" y="1460500"/>
                  </a:lnTo>
                  <a:lnTo>
                    <a:pt x="973124" y="1460500"/>
                  </a:lnTo>
                  <a:lnTo>
                    <a:pt x="972070" y="1447800"/>
                  </a:lnTo>
                  <a:lnTo>
                    <a:pt x="974407" y="1447800"/>
                  </a:lnTo>
                  <a:lnTo>
                    <a:pt x="974407" y="1143000"/>
                  </a:lnTo>
                  <a:lnTo>
                    <a:pt x="971613" y="1143000"/>
                  </a:lnTo>
                  <a:lnTo>
                    <a:pt x="972908" y="1130300"/>
                  </a:lnTo>
                  <a:lnTo>
                    <a:pt x="977417" y="1130300"/>
                  </a:lnTo>
                  <a:lnTo>
                    <a:pt x="977493" y="1117600"/>
                  </a:lnTo>
                  <a:lnTo>
                    <a:pt x="979449" y="1117600"/>
                  </a:lnTo>
                  <a:lnTo>
                    <a:pt x="980147" y="1130300"/>
                  </a:lnTo>
                  <a:lnTo>
                    <a:pt x="980147" y="990600"/>
                  </a:lnTo>
                  <a:lnTo>
                    <a:pt x="978979" y="990600"/>
                  </a:lnTo>
                  <a:lnTo>
                    <a:pt x="978979" y="1028700"/>
                  </a:lnTo>
                  <a:lnTo>
                    <a:pt x="977811" y="1028700"/>
                  </a:lnTo>
                  <a:lnTo>
                    <a:pt x="977874" y="1016000"/>
                  </a:lnTo>
                  <a:lnTo>
                    <a:pt x="978712" y="1016000"/>
                  </a:lnTo>
                  <a:lnTo>
                    <a:pt x="978979" y="1028700"/>
                  </a:lnTo>
                  <a:lnTo>
                    <a:pt x="978979" y="990600"/>
                  </a:lnTo>
                  <a:lnTo>
                    <a:pt x="976871" y="990600"/>
                  </a:lnTo>
                  <a:lnTo>
                    <a:pt x="976871" y="1117600"/>
                  </a:lnTo>
                  <a:lnTo>
                    <a:pt x="975715" y="1117600"/>
                  </a:lnTo>
                  <a:lnTo>
                    <a:pt x="975334" y="1104900"/>
                  </a:lnTo>
                  <a:lnTo>
                    <a:pt x="975931" y="1104900"/>
                  </a:lnTo>
                  <a:lnTo>
                    <a:pt x="976871" y="1117600"/>
                  </a:lnTo>
                  <a:lnTo>
                    <a:pt x="976871" y="990600"/>
                  </a:lnTo>
                  <a:lnTo>
                    <a:pt x="971283" y="990600"/>
                  </a:lnTo>
                  <a:lnTo>
                    <a:pt x="971283" y="1231900"/>
                  </a:lnTo>
                  <a:lnTo>
                    <a:pt x="969276" y="1231900"/>
                  </a:lnTo>
                  <a:lnTo>
                    <a:pt x="969911" y="1219200"/>
                  </a:lnTo>
                  <a:lnTo>
                    <a:pt x="970622" y="1219200"/>
                  </a:lnTo>
                  <a:lnTo>
                    <a:pt x="971283" y="1231900"/>
                  </a:lnTo>
                  <a:lnTo>
                    <a:pt x="971283" y="990600"/>
                  </a:lnTo>
                  <a:lnTo>
                    <a:pt x="969213" y="990600"/>
                  </a:lnTo>
                  <a:lnTo>
                    <a:pt x="969137" y="977900"/>
                  </a:lnTo>
                  <a:lnTo>
                    <a:pt x="969314" y="977900"/>
                  </a:lnTo>
                  <a:lnTo>
                    <a:pt x="968768" y="965200"/>
                  </a:lnTo>
                  <a:lnTo>
                    <a:pt x="975969" y="965200"/>
                  </a:lnTo>
                  <a:lnTo>
                    <a:pt x="972172" y="952500"/>
                  </a:lnTo>
                  <a:lnTo>
                    <a:pt x="976630" y="952500"/>
                  </a:lnTo>
                  <a:lnTo>
                    <a:pt x="976947" y="939800"/>
                  </a:lnTo>
                  <a:lnTo>
                    <a:pt x="971283" y="939800"/>
                  </a:lnTo>
                  <a:lnTo>
                    <a:pt x="969492" y="927100"/>
                  </a:lnTo>
                  <a:lnTo>
                    <a:pt x="976172" y="927100"/>
                  </a:lnTo>
                  <a:lnTo>
                    <a:pt x="977239" y="914400"/>
                  </a:lnTo>
                  <a:lnTo>
                    <a:pt x="980605" y="914400"/>
                  </a:lnTo>
                  <a:lnTo>
                    <a:pt x="980605" y="838200"/>
                  </a:lnTo>
                  <a:lnTo>
                    <a:pt x="974877" y="838200"/>
                  </a:lnTo>
                  <a:lnTo>
                    <a:pt x="975753" y="825500"/>
                  </a:lnTo>
                  <a:lnTo>
                    <a:pt x="979462" y="825500"/>
                  </a:lnTo>
                  <a:lnTo>
                    <a:pt x="981265" y="838200"/>
                  </a:lnTo>
                  <a:lnTo>
                    <a:pt x="981265" y="254000"/>
                  </a:lnTo>
                  <a:lnTo>
                    <a:pt x="974559" y="254000"/>
                  </a:lnTo>
                  <a:lnTo>
                    <a:pt x="973010" y="260438"/>
                  </a:lnTo>
                  <a:lnTo>
                    <a:pt x="973010" y="406400"/>
                  </a:lnTo>
                  <a:lnTo>
                    <a:pt x="970661" y="419100"/>
                  </a:lnTo>
                  <a:lnTo>
                    <a:pt x="966254" y="419100"/>
                  </a:lnTo>
                  <a:lnTo>
                    <a:pt x="966495" y="406400"/>
                  </a:lnTo>
                  <a:lnTo>
                    <a:pt x="973010" y="406400"/>
                  </a:lnTo>
                  <a:lnTo>
                    <a:pt x="973010" y="260438"/>
                  </a:lnTo>
                  <a:lnTo>
                    <a:pt x="971499" y="266700"/>
                  </a:lnTo>
                  <a:lnTo>
                    <a:pt x="962520" y="266700"/>
                  </a:lnTo>
                  <a:lnTo>
                    <a:pt x="963142" y="279400"/>
                  </a:lnTo>
                  <a:lnTo>
                    <a:pt x="957948" y="279400"/>
                  </a:lnTo>
                  <a:lnTo>
                    <a:pt x="957948" y="419100"/>
                  </a:lnTo>
                  <a:lnTo>
                    <a:pt x="956957" y="431800"/>
                  </a:lnTo>
                  <a:lnTo>
                    <a:pt x="950404" y="431800"/>
                  </a:lnTo>
                  <a:lnTo>
                    <a:pt x="952284" y="419100"/>
                  </a:lnTo>
                  <a:lnTo>
                    <a:pt x="957948" y="419100"/>
                  </a:lnTo>
                  <a:lnTo>
                    <a:pt x="957948" y="279400"/>
                  </a:lnTo>
                  <a:lnTo>
                    <a:pt x="957008" y="279400"/>
                  </a:lnTo>
                  <a:lnTo>
                    <a:pt x="953262" y="292100"/>
                  </a:lnTo>
                  <a:lnTo>
                    <a:pt x="943597" y="292100"/>
                  </a:lnTo>
                  <a:lnTo>
                    <a:pt x="940523" y="304800"/>
                  </a:lnTo>
                  <a:lnTo>
                    <a:pt x="933424" y="292569"/>
                  </a:lnTo>
                  <a:lnTo>
                    <a:pt x="930846" y="304800"/>
                  </a:lnTo>
                  <a:lnTo>
                    <a:pt x="930567" y="304800"/>
                  </a:lnTo>
                  <a:lnTo>
                    <a:pt x="930567" y="457200"/>
                  </a:lnTo>
                  <a:lnTo>
                    <a:pt x="924369" y="457200"/>
                  </a:lnTo>
                  <a:lnTo>
                    <a:pt x="928890" y="444500"/>
                  </a:lnTo>
                  <a:lnTo>
                    <a:pt x="930287" y="444500"/>
                  </a:lnTo>
                  <a:lnTo>
                    <a:pt x="930567" y="457200"/>
                  </a:lnTo>
                  <a:lnTo>
                    <a:pt x="930567" y="304800"/>
                  </a:lnTo>
                  <a:lnTo>
                    <a:pt x="926261" y="304800"/>
                  </a:lnTo>
                  <a:lnTo>
                    <a:pt x="927557" y="317500"/>
                  </a:lnTo>
                  <a:lnTo>
                    <a:pt x="918527" y="317500"/>
                  </a:lnTo>
                  <a:lnTo>
                    <a:pt x="918527" y="457200"/>
                  </a:lnTo>
                  <a:lnTo>
                    <a:pt x="916419" y="462635"/>
                  </a:lnTo>
                  <a:lnTo>
                    <a:pt x="916419" y="825500"/>
                  </a:lnTo>
                  <a:lnTo>
                    <a:pt x="908913" y="825500"/>
                  </a:lnTo>
                  <a:lnTo>
                    <a:pt x="914844" y="812800"/>
                  </a:lnTo>
                  <a:lnTo>
                    <a:pt x="915682" y="812800"/>
                  </a:lnTo>
                  <a:lnTo>
                    <a:pt x="916419" y="825500"/>
                  </a:lnTo>
                  <a:lnTo>
                    <a:pt x="916419" y="462635"/>
                  </a:lnTo>
                  <a:lnTo>
                    <a:pt x="913599" y="469900"/>
                  </a:lnTo>
                  <a:lnTo>
                    <a:pt x="909154" y="469900"/>
                  </a:lnTo>
                  <a:lnTo>
                    <a:pt x="913485" y="457200"/>
                  </a:lnTo>
                  <a:lnTo>
                    <a:pt x="918527" y="457200"/>
                  </a:lnTo>
                  <a:lnTo>
                    <a:pt x="918527" y="317500"/>
                  </a:lnTo>
                  <a:lnTo>
                    <a:pt x="911631" y="317500"/>
                  </a:lnTo>
                  <a:lnTo>
                    <a:pt x="903173" y="330200"/>
                  </a:lnTo>
                  <a:lnTo>
                    <a:pt x="896835" y="330200"/>
                  </a:lnTo>
                  <a:lnTo>
                    <a:pt x="897610" y="342900"/>
                  </a:lnTo>
                  <a:lnTo>
                    <a:pt x="892251" y="342900"/>
                  </a:lnTo>
                  <a:lnTo>
                    <a:pt x="889546" y="352399"/>
                  </a:lnTo>
                  <a:lnTo>
                    <a:pt x="889546" y="482600"/>
                  </a:lnTo>
                  <a:lnTo>
                    <a:pt x="888352" y="495300"/>
                  </a:lnTo>
                  <a:lnTo>
                    <a:pt x="887399" y="495300"/>
                  </a:lnTo>
                  <a:lnTo>
                    <a:pt x="886790" y="482600"/>
                  </a:lnTo>
                  <a:lnTo>
                    <a:pt x="889546" y="482600"/>
                  </a:lnTo>
                  <a:lnTo>
                    <a:pt x="889546" y="352399"/>
                  </a:lnTo>
                  <a:lnTo>
                    <a:pt x="888631" y="355600"/>
                  </a:lnTo>
                  <a:lnTo>
                    <a:pt x="879462" y="355600"/>
                  </a:lnTo>
                  <a:lnTo>
                    <a:pt x="879462" y="495300"/>
                  </a:lnTo>
                  <a:lnTo>
                    <a:pt x="871194" y="508000"/>
                  </a:lnTo>
                  <a:lnTo>
                    <a:pt x="864323" y="508000"/>
                  </a:lnTo>
                  <a:lnTo>
                    <a:pt x="869759" y="495300"/>
                  </a:lnTo>
                  <a:lnTo>
                    <a:pt x="879462" y="495300"/>
                  </a:lnTo>
                  <a:lnTo>
                    <a:pt x="879462" y="355600"/>
                  </a:lnTo>
                  <a:lnTo>
                    <a:pt x="878014" y="355600"/>
                  </a:lnTo>
                  <a:lnTo>
                    <a:pt x="871931" y="368300"/>
                  </a:lnTo>
                  <a:lnTo>
                    <a:pt x="862584" y="368300"/>
                  </a:lnTo>
                  <a:lnTo>
                    <a:pt x="862584" y="508000"/>
                  </a:lnTo>
                  <a:lnTo>
                    <a:pt x="858583" y="513486"/>
                  </a:lnTo>
                  <a:lnTo>
                    <a:pt x="858583" y="812800"/>
                  </a:lnTo>
                  <a:lnTo>
                    <a:pt x="855192" y="812800"/>
                  </a:lnTo>
                  <a:lnTo>
                    <a:pt x="855091" y="800100"/>
                  </a:lnTo>
                  <a:lnTo>
                    <a:pt x="856919" y="800100"/>
                  </a:lnTo>
                  <a:lnTo>
                    <a:pt x="858583" y="812800"/>
                  </a:lnTo>
                  <a:lnTo>
                    <a:pt x="858583" y="513486"/>
                  </a:lnTo>
                  <a:lnTo>
                    <a:pt x="854456" y="519137"/>
                  </a:lnTo>
                  <a:lnTo>
                    <a:pt x="856564" y="508000"/>
                  </a:lnTo>
                  <a:lnTo>
                    <a:pt x="862584" y="508000"/>
                  </a:lnTo>
                  <a:lnTo>
                    <a:pt x="862584" y="368300"/>
                  </a:lnTo>
                  <a:lnTo>
                    <a:pt x="855052" y="368300"/>
                  </a:lnTo>
                  <a:lnTo>
                    <a:pt x="853833" y="381000"/>
                  </a:lnTo>
                  <a:lnTo>
                    <a:pt x="852601" y="381000"/>
                  </a:lnTo>
                  <a:lnTo>
                    <a:pt x="848931" y="387946"/>
                  </a:lnTo>
                  <a:lnTo>
                    <a:pt x="848931" y="520700"/>
                  </a:lnTo>
                  <a:lnTo>
                    <a:pt x="846340" y="532168"/>
                  </a:lnTo>
                  <a:lnTo>
                    <a:pt x="846099" y="520700"/>
                  </a:lnTo>
                  <a:lnTo>
                    <a:pt x="848931" y="520700"/>
                  </a:lnTo>
                  <a:lnTo>
                    <a:pt x="848931" y="387946"/>
                  </a:lnTo>
                  <a:lnTo>
                    <a:pt x="845883" y="393700"/>
                  </a:lnTo>
                  <a:lnTo>
                    <a:pt x="833894" y="393700"/>
                  </a:lnTo>
                  <a:lnTo>
                    <a:pt x="830859" y="399034"/>
                  </a:lnTo>
                  <a:lnTo>
                    <a:pt x="830859" y="546100"/>
                  </a:lnTo>
                  <a:lnTo>
                    <a:pt x="825538" y="546100"/>
                  </a:lnTo>
                  <a:lnTo>
                    <a:pt x="820331" y="558800"/>
                  </a:lnTo>
                  <a:lnTo>
                    <a:pt x="810768" y="558800"/>
                  </a:lnTo>
                  <a:lnTo>
                    <a:pt x="811288" y="546100"/>
                  </a:lnTo>
                  <a:lnTo>
                    <a:pt x="823150" y="546100"/>
                  </a:lnTo>
                  <a:lnTo>
                    <a:pt x="829830" y="533400"/>
                  </a:lnTo>
                  <a:lnTo>
                    <a:pt x="830592" y="533400"/>
                  </a:lnTo>
                  <a:lnTo>
                    <a:pt x="830859" y="546100"/>
                  </a:lnTo>
                  <a:lnTo>
                    <a:pt x="830859" y="399034"/>
                  </a:lnTo>
                  <a:lnTo>
                    <a:pt x="826655" y="406400"/>
                  </a:lnTo>
                  <a:lnTo>
                    <a:pt x="819924" y="406400"/>
                  </a:lnTo>
                  <a:lnTo>
                    <a:pt x="811949" y="419100"/>
                  </a:lnTo>
                  <a:lnTo>
                    <a:pt x="809828" y="419100"/>
                  </a:lnTo>
                  <a:lnTo>
                    <a:pt x="809828" y="558800"/>
                  </a:lnTo>
                  <a:lnTo>
                    <a:pt x="804341" y="571500"/>
                  </a:lnTo>
                  <a:lnTo>
                    <a:pt x="791044" y="584200"/>
                  </a:lnTo>
                  <a:lnTo>
                    <a:pt x="788530" y="584200"/>
                  </a:lnTo>
                  <a:lnTo>
                    <a:pt x="791362" y="571500"/>
                  </a:lnTo>
                  <a:lnTo>
                    <a:pt x="799592" y="571500"/>
                  </a:lnTo>
                  <a:lnTo>
                    <a:pt x="802779" y="558800"/>
                  </a:lnTo>
                  <a:lnTo>
                    <a:pt x="809828" y="558800"/>
                  </a:lnTo>
                  <a:lnTo>
                    <a:pt x="809828" y="419100"/>
                  </a:lnTo>
                  <a:lnTo>
                    <a:pt x="806919" y="419100"/>
                  </a:lnTo>
                  <a:lnTo>
                    <a:pt x="799160" y="431800"/>
                  </a:lnTo>
                  <a:lnTo>
                    <a:pt x="795667" y="431800"/>
                  </a:lnTo>
                  <a:lnTo>
                    <a:pt x="786777" y="444500"/>
                  </a:lnTo>
                  <a:lnTo>
                    <a:pt x="778230" y="444500"/>
                  </a:lnTo>
                  <a:lnTo>
                    <a:pt x="778230" y="584200"/>
                  </a:lnTo>
                  <a:lnTo>
                    <a:pt x="764006" y="609600"/>
                  </a:lnTo>
                  <a:lnTo>
                    <a:pt x="751687" y="609600"/>
                  </a:lnTo>
                  <a:lnTo>
                    <a:pt x="756615" y="596900"/>
                  </a:lnTo>
                  <a:lnTo>
                    <a:pt x="767397" y="596900"/>
                  </a:lnTo>
                  <a:lnTo>
                    <a:pt x="771728" y="584200"/>
                  </a:lnTo>
                  <a:lnTo>
                    <a:pt x="778230" y="584200"/>
                  </a:lnTo>
                  <a:lnTo>
                    <a:pt x="778230" y="444500"/>
                  </a:lnTo>
                  <a:lnTo>
                    <a:pt x="774242" y="457200"/>
                  </a:lnTo>
                  <a:lnTo>
                    <a:pt x="760730" y="457200"/>
                  </a:lnTo>
                  <a:lnTo>
                    <a:pt x="761834" y="469900"/>
                  </a:lnTo>
                  <a:lnTo>
                    <a:pt x="753960" y="469900"/>
                  </a:lnTo>
                  <a:lnTo>
                    <a:pt x="750836" y="476567"/>
                  </a:lnTo>
                  <a:lnTo>
                    <a:pt x="750836" y="609600"/>
                  </a:lnTo>
                  <a:lnTo>
                    <a:pt x="747991" y="622300"/>
                  </a:lnTo>
                  <a:lnTo>
                    <a:pt x="742950" y="622300"/>
                  </a:lnTo>
                  <a:lnTo>
                    <a:pt x="750316" y="609600"/>
                  </a:lnTo>
                  <a:lnTo>
                    <a:pt x="750836" y="609600"/>
                  </a:lnTo>
                  <a:lnTo>
                    <a:pt x="750836" y="476567"/>
                  </a:lnTo>
                  <a:lnTo>
                    <a:pt x="748004" y="482600"/>
                  </a:lnTo>
                  <a:lnTo>
                    <a:pt x="741730" y="482600"/>
                  </a:lnTo>
                  <a:lnTo>
                    <a:pt x="739762" y="486219"/>
                  </a:lnTo>
                  <a:lnTo>
                    <a:pt x="739762" y="914400"/>
                  </a:lnTo>
                  <a:lnTo>
                    <a:pt x="737311" y="925868"/>
                  </a:lnTo>
                  <a:lnTo>
                    <a:pt x="737311" y="914400"/>
                  </a:lnTo>
                  <a:lnTo>
                    <a:pt x="739762" y="914400"/>
                  </a:lnTo>
                  <a:lnTo>
                    <a:pt x="739762" y="486219"/>
                  </a:lnTo>
                  <a:lnTo>
                    <a:pt x="734809" y="495300"/>
                  </a:lnTo>
                  <a:lnTo>
                    <a:pt x="726376" y="495300"/>
                  </a:lnTo>
                  <a:lnTo>
                    <a:pt x="726376" y="635000"/>
                  </a:lnTo>
                  <a:lnTo>
                    <a:pt x="715111" y="647700"/>
                  </a:lnTo>
                  <a:lnTo>
                    <a:pt x="703630" y="660400"/>
                  </a:lnTo>
                  <a:lnTo>
                    <a:pt x="700405" y="660400"/>
                  </a:lnTo>
                  <a:lnTo>
                    <a:pt x="707009" y="647700"/>
                  </a:lnTo>
                  <a:lnTo>
                    <a:pt x="713930" y="647700"/>
                  </a:lnTo>
                  <a:lnTo>
                    <a:pt x="721512" y="635000"/>
                  </a:lnTo>
                  <a:lnTo>
                    <a:pt x="726376" y="635000"/>
                  </a:lnTo>
                  <a:lnTo>
                    <a:pt x="726376" y="495300"/>
                  </a:lnTo>
                  <a:lnTo>
                    <a:pt x="713397" y="495300"/>
                  </a:lnTo>
                  <a:lnTo>
                    <a:pt x="709688" y="508000"/>
                  </a:lnTo>
                  <a:lnTo>
                    <a:pt x="703427" y="508000"/>
                  </a:lnTo>
                  <a:lnTo>
                    <a:pt x="699795" y="520700"/>
                  </a:lnTo>
                  <a:lnTo>
                    <a:pt x="695198" y="520700"/>
                  </a:lnTo>
                  <a:lnTo>
                    <a:pt x="690753" y="533400"/>
                  </a:lnTo>
                  <a:lnTo>
                    <a:pt x="687628" y="533400"/>
                  </a:lnTo>
                  <a:lnTo>
                    <a:pt x="687628" y="673100"/>
                  </a:lnTo>
                  <a:lnTo>
                    <a:pt x="680758" y="685800"/>
                  </a:lnTo>
                  <a:lnTo>
                    <a:pt x="667994" y="685800"/>
                  </a:lnTo>
                  <a:lnTo>
                    <a:pt x="672693" y="673100"/>
                  </a:lnTo>
                  <a:lnTo>
                    <a:pt x="687628" y="673100"/>
                  </a:lnTo>
                  <a:lnTo>
                    <a:pt x="687628" y="533400"/>
                  </a:lnTo>
                  <a:lnTo>
                    <a:pt x="671093" y="533400"/>
                  </a:lnTo>
                  <a:lnTo>
                    <a:pt x="667893" y="544715"/>
                  </a:lnTo>
                  <a:lnTo>
                    <a:pt x="667893" y="685800"/>
                  </a:lnTo>
                  <a:lnTo>
                    <a:pt x="661504" y="698500"/>
                  </a:lnTo>
                  <a:lnTo>
                    <a:pt x="659320" y="698500"/>
                  </a:lnTo>
                  <a:lnTo>
                    <a:pt x="660654" y="685800"/>
                  </a:lnTo>
                  <a:lnTo>
                    <a:pt x="667893" y="685800"/>
                  </a:lnTo>
                  <a:lnTo>
                    <a:pt x="667893" y="544715"/>
                  </a:lnTo>
                  <a:lnTo>
                    <a:pt x="667499" y="546100"/>
                  </a:lnTo>
                  <a:lnTo>
                    <a:pt x="664514" y="546100"/>
                  </a:lnTo>
                  <a:lnTo>
                    <a:pt x="664006" y="558800"/>
                  </a:lnTo>
                  <a:lnTo>
                    <a:pt x="656653" y="558800"/>
                  </a:lnTo>
                  <a:lnTo>
                    <a:pt x="656653" y="698500"/>
                  </a:lnTo>
                  <a:lnTo>
                    <a:pt x="652538" y="711200"/>
                  </a:lnTo>
                  <a:lnTo>
                    <a:pt x="644753" y="711200"/>
                  </a:lnTo>
                  <a:lnTo>
                    <a:pt x="649909" y="698500"/>
                  </a:lnTo>
                  <a:lnTo>
                    <a:pt x="656653" y="698500"/>
                  </a:lnTo>
                  <a:lnTo>
                    <a:pt x="656653" y="558800"/>
                  </a:lnTo>
                  <a:lnTo>
                    <a:pt x="655510" y="558800"/>
                  </a:lnTo>
                  <a:lnTo>
                    <a:pt x="648182" y="571500"/>
                  </a:lnTo>
                  <a:lnTo>
                    <a:pt x="641146" y="571500"/>
                  </a:lnTo>
                  <a:lnTo>
                    <a:pt x="641146" y="711200"/>
                  </a:lnTo>
                  <a:lnTo>
                    <a:pt x="635939" y="723900"/>
                  </a:lnTo>
                  <a:lnTo>
                    <a:pt x="634542" y="723900"/>
                  </a:lnTo>
                  <a:lnTo>
                    <a:pt x="636193" y="711200"/>
                  </a:lnTo>
                  <a:lnTo>
                    <a:pt x="641146" y="711200"/>
                  </a:lnTo>
                  <a:lnTo>
                    <a:pt x="641146" y="571500"/>
                  </a:lnTo>
                  <a:lnTo>
                    <a:pt x="640295" y="571500"/>
                  </a:lnTo>
                  <a:lnTo>
                    <a:pt x="631558" y="584200"/>
                  </a:lnTo>
                  <a:lnTo>
                    <a:pt x="628027" y="584200"/>
                  </a:lnTo>
                  <a:lnTo>
                    <a:pt x="623989" y="596900"/>
                  </a:lnTo>
                  <a:lnTo>
                    <a:pt x="607644" y="596900"/>
                  </a:lnTo>
                  <a:lnTo>
                    <a:pt x="604100" y="609600"/>
                  </a:lnTo>
                  <a:lnTo>
                    <a:pt x="590105" y="609600"/>
                  </a:lnTo>
                  <a:lnTo>
                    <a:pt x="586333" y="622300"/>
                  </a:lnTo>
                  <a:lnTo>
                    <a:pt x="579932" y="622300"/>
                  </a:lnTo>
                  <a:lnTo>
                    <a:pt x="579932" y="774700"/>
                  </a:lnTo>
                  <a:lnTo>
                    <a:pt x="577151" y="774700"/>
                  </a:lnTo>
                  <a:lnTo>
                    <a:pt x="579907" y="763041"/>
                  </a:lnTo>
                  <a:lnTo>
                    <a:pt x="579932" y="774700"/>
                  </a:lnTo>
                  <a:lnTo>
                    <a:pt x="579932" y="622300"/>
                  </a:lnTo>
                  <a:lnTo>
                    <a:pt x="575081" y="622300"/>
                  </a:lnTo>
                  <a:lnTo>
                    <a:pt x="573430" y="635000"/>
                  </a:lnTo>
                  <a:lnTo>
                    <a:pt x="570750" y="635000"/>
                  </a:lnTo>
                  <a:lnTo>
                    <a:pt x="562571" y="647700"/>
                  </a:lnTo>
                  <a:lnTo>
                    <a:pt x="557504" y="647700"/>
                  </a:lnTo>
                  <a:lnTo>
                    <a:pt x="553745" y="660400"/>
                  </a:lnTo>
                  <a:lnTo>
                    <a:pt x="542061" y="660400"/>
                  </a:lnTo>
                  <a:lnTo>
                    <a:pt x="541972" y="673100"/>
                  </a:lnTo>
                  <a:lnTo>
                    <a:pt x="539584" y="673100"/>
                  </a:lnTo>
                  <a:lnTo>
                    <a:pt x="539584" y="812800"/>
                  </a:lnTo>
                  <a:lnTo>
                    <a:pt x="537883" y="812800"/>
                  </a:lnTo>
                  <a:lnTo>
                    <a:pt x="539076" y="802297"/>
                  </a:lnTo>
                  <a:lnTo>
                    <a:pt x="539584" y="812800"/>
                  </a:lnTo>
                  <a:lnTo>
                    <a:pt x="539584" y="673100"/>
                  </a:lnTo>
                  <a:lnTo>
                    <a:pt x="531202" y="673100"/>
                  </a:lnTo>
                  <a:lnTo>
                    <a:pt x="527672" y="685800"/>
                  </a:lnTo>
                  <a:lnTo>
                    <a:pt x="519620" y="685800"/>
                  </a:lnTo>
                  <a:lnTo>
                    <a:pt x="519620" y="825500"/>
                  </a:lnTo>
                  <a:lnTo>
                    <a:pt x="513130" y="838200"/>
                  </a:lnTo>
                  <a:lnTo>
                    <a:pt x="507428" y="838200"/>
                  </a:lnTo>
                  <a:lnTo>
                    <a:pt x="501700" y="850900"/>
                  </a:lnTo>
                  <a:lnTo>
                    <a:pt x="490143" y="850900"/>
                  </a:lnTo>
                  <a:lnTo>
                    <a:pt x="516166" y="825500"/>
                  </a:lnTo>
                  <a:lnTo>
                    <a:pt x="519620" y="825500"/>
                  </a:lnTo>
                  <a:lnTo>
                    <a:pt x="519620" y="685800"/>
                  </a:lnTo>
                  <a:lnTo>
                    <a:pt x="511454" y="685800"/>
                  </a:lnTo>
                  <a:lnTo>
                    <a:pt x="509473" y="698500"/>
                  </a:lnTo>
                  <a:lnTo>
                    <a:pt x="506425" y="711200"/>
                  </a:lnTo>
                  <a:lnTo>
                    <a:pt x="487286" y="711200"/>
                  </a:lnTo>
                  <a:lnTo>
                    <a:pt x="487286" y="850900"/>
                  </a:lnTo>
                  <a:lnTo>
                    <a:pt x="485279" y="863066"/>
                  </a:lnTo>
                  <a:lnTo>
                    <a:pt x="486333" y="850900"/>
                  </a:lnTo>
                  <a:lnTo>
                    <a:pt x="487286" y="850900"/>
                  </a:lnTo>
                  <a:lnTo>
                    <a:pt x="487286" y="711200"/>
                  </a:lnTo>
                  <a:lnTo>
                    <a:pt x="486257" y="711200"/>
                  </a:lnTo>
                  <a:lnTo>
                    <a:pt x="481088" y="723900"/>
                  </a:lnTo>
                  <a:lnTo>
                    <a:pt x="476415" y="723900"/>
                  </a:lnTo>
                  <a:lnTo>
                    <a:pt x="476415" y="863600"/>
                  </a:lnTo>
                  <a:lnTo>
                    <a:pt x="472922" y="876300"/>
                  </a:lnTo>
                  <a:lnTo>
                    <a:pt x="468439" y="876300"/>
                  </a:lnTo>
                  <a:lnTo>
                    <a:pt x="474700" y="863600"/>
                  </a:lnTo>
                  <a:lnTo>
                    <a:pt x="476415" y="863600"/>
                  </a:lnTo>
                  <a:lnTo>
                    <a:pt x="476415" y="723900"/>
                  </a:lnTo>
                  <a:lnTo>
                    <a:pt x="470344" y="723900"/>
                  </a:lnTo>
                  <a:lnTo>
                    <a:pt x="469328" y="736600"/>
                  </a:lnTo>
                  <a:lnTo>
                    <a:pt x="464985" y="736600"/>
                  </a:lnTo>
                  <a:lnTo>
                    <a:pt x="457682" y="749300"/>
                  </a:lnTo>
                  <a:lnTo>
                    <a:pt x="437654" y="749300"/>
                  </a:lnTo>
                  <a:lnTo>
                    <a:pt x="437565" y="762000"/>
                  </a:lnTo>
                  <a:lnTo>
                    <a:pt x="435800" y="762000"/>
                  </a:lnTo>
                  <a:lnTo>
                    <a:pt x="430466" y="774700"/>
                  </a:lnTo>
                  <a:lnTo>
                    <a:pt x="425475" y="774700"/>
                  </a:lnTo>
                  <a:lnTo>
                    <a:pt x="415886" y="787400"/>
                  </a:lnTo>
                  <a:lnTo>
                    <a:pt x="410629" y="787400"/>
                  </a:lnTo>
                  <a:lnTo>
                    <a:pt x="403644" y="800100"/>
                  </a:lnTo>
                  <a:lnTo>
                    <a:pt x="386651" y="800100"/>
                  </a:lnTo>
                  <a:lnTo>
                    <a:pt x="381571" y="812800"/>
                  </a:lnTo>
                  <a:lnTo>
                    <a:pt x="377329" y="812800"/>
                  </a:lnTo>
                  <a:lnTo>
                    <a:pt x="371983" y="825500"/>
                  </a:lnTo>
                  <a:lnTo>
                    <a:pt x="369849" y="825500"/>
                  </a:lnTo>
                  <a:lnTo>
                    <a:pt x="369849" y="977900"/>
                  </a:lnTo>
                  <a:lnTo>
                    <a:pt x="367131" y="977900"/>
                  </a:lnTo>
                  <a:lnTo>
                    <a:pt x="368160" y="965200"/>
                  </a:lnTo>
                  <a:lnTo>
                    <a:pt x="369773" y="965200"/>
                  </a:lnTo>
                  <a:lnTo>
                    <a:pt x="369849" y="977900"/>
                  </a:lnTo>
                  <a:lnTo>
                    <a:pt x="369849" y="825500"/>
                  </a:lnTo>
                  <a:lnTo>
                    <a:pt x="368274" y="825500"/>
                  </a:lnTo>
                  <a:lnTo>
                    <a:pt x="357149" y="838200"/>
                  </a:lnTo>
                  <a:lnTo>
                    <a:pt x="347357" y="838200"/>
                  </a:lnTo>
                  <a:lnTo>
                    <a:pt x="350139" y="850900"/>
                  </a:lnTo>
                  <a:lnTo>
                    <a:pt x="332447" y="850900"/>
                  </a:lnTo>
                  <a:lnTo>
                    <a:pt x="331165" y="863600"/>
                  </a:lnTo>
                  <a:lnTo>
                    <a:pt x="320700" y="863600"/>
                  </a:lnTo>
                  <a:lnTo>
                    <a:pt x="320065" y="876300"/>
                  </a:lnTo>
                  <a:lnTo>
                    <a:pt x="314553" y="876300"/>
                  </a:lnTo>
                  <a:lnTo>
                    <a:pt x="309930" y="889000"/>
                  </a:lnTo>
                  <a:lnTo>
                    <a:pt x="304787" y="889000"/>
                  </a:lnTo>
                  <a:lnTo>
                    <a:pt x="295960" y="901700"/>
                  </a:lnTo>
                  <a:lnTo>
                    <a:pt x="291553" y="901700"/>
                  </a:lnTo>
                  <a:lnTo>
                    <a:pt x="289153" y="914400"/>
                  </a:lnTo>
                  <a:lnTo>
                    <a:pt x="282689" y="901700"/>
                  </a:lnTo>
                  <a:lnTo>
                    <a:pt x="280657" y="914400"/>
                  </a:lnTo>
                  <a:lnTo>
                    <a:pt x="272821" y="914400"/>
                  </a:lnTo>
                  <a:lnTo>
                    <a:pt x="270129" y="927100"/>
                  </a:lnTo>
                  <a:lnTo>
                    <a:pt x="260540" y="927100"/>
                  </a:lnTo>
                  <a:lnTo>
                    <a:pt x="254279" y="939800"/>
                  </a:lnTo>
                  <a:lnTo>
                    <a:pt x="251079" y="939800"/>
                  </a:lnTo>
                  <a:lnTo>
                    <a:pt x="243078" y="952500"/>
                  </a:lnTo>
                  <a:lnTo>
                    <a:pt x="242709" y="952500"/>
                  </a:lnTo>
                  <a:lnTo>
                    <a:pt x="241388" y="965200"/>
                  </a:lnTo>
                  <a:lnTo>
                    <a:pt x="219583" y="965200"/>
                  </a:lnTo>
                  <a:lnTo>
                    <a:pt x="217284" y="977900"/>
                  </a:lnTo>
                  <a:lnTo>
                    <a:pt x="210870" y="977900"/>
                  </a:lnTo>
                  <a:lnTo>
                    <a:pt x="209169" y="990600"/>
                  </a:lnTo>
                  <a:lnTo>
                    <a:pt x="205892" y="990600"/>
                  </a:lnTo>
                  <a:lnTo>
                    <a:pt x="206095" y="977900"/>
                  </a:lnTo>
                  <a:lnTo>
                    <a:pt x="197840" y="977900"/>
                  </a:lnTo>
                  <a:lnTo>
                    <a:pt x="197840" y="1003300"/>
                  </a:lnTo>
                  <a:lnTo>
                    <a:pt x="192633" y="1003300"/>
                  </a:lnTo>
                  <a:lnTo>
                    <a:pt x="197370" y="991196"/>
                  </a:lnTo>
                  <a:lnTo>
                    <a:pt x="197840" y="1003300"/>
                  </a:lnTo>
                  <a:lnTo>
                    <a:pt x="197840" y="977900"/>
                  </a:lnTo>
                  <a:lnTo>
                    <a:pt x="197434" y="977900"/>
                  </a:lnTo>
                  <a:lnTo>
                    <a:pt x="196164" y="990600"/>
                  </a:lnTo>
                  <a:lnTo>
                    <a:pt x="189585" y="990600"/>
                  </a:lnTo>
                  <a:lnTo>
                    <a:pt x="189585" y="1003300"/>
                  </a:lnTo>
                  <a:lnTo>
                    <a:pt x="185115" y="1016000"/>
                  </a:lnTo>
                  <a:lnTo>
                    <a:pt x="178917" y="1016000"/>
                  </a:lnTo>
                  <a:lnTo>
                    <a:pt x="188036" y="1003300"/>
                  </a:lnTo>
                  <a:lnTo>
                    <a:pt x="189585" y="1003300"/>
                  </a:lnTo>
                  <a:lnTo>
                    <a:pt x="189585" y="990600"/>
                  </a:lnTo>
                  <a:lnTo>
                    <a:pt x="186499" y="990600"/>
                  </a:lnTo>
                  <a:lnTo>
                    <a:pt x="181940" y="1003300"/>
                  </a:lnTo>
                  <a:lnTo>
                    <a:pt x="175272" y="1003300"/>
                  </a:lnTo>
                  <a:lnTo>
                    <a:pt x="174917" y="1016000"/>
                  </a:lnTo>
                  <a:lnTo>
                    <a:pt x="160934" y="1016000"/>
                  </a:lnTo>
                  <a:lnTo>
                    <a:pt x="152438" y="1028700"/>
                  </a:lnTo>
                  <a:lnTo>
                    <a:pt x="150749" y="1028700"/>
                  </a:lnTo>
                  <a:lnTo>
                    <a:pt x="150749" y="1042682"/>
                  </a:lnTo>
                  <a:lnTo>
                    <a:pt x="150672" y="1054100"/>
                  </a:lnTo>
                  <a:lnTo>
                    <a:pt x="148082" y="1054100"/>
                  </a:lnTo>
                  <a:lnTo>
                    <a:pt x="150749" y="1042682"/>
                  </a:lnTo>
                  <a:lnTo>
                    <a:pt x="150749" y="1028700"/>
                  </a:lnTo>
                  <a:lnTo>
                    <a:pt x="148793" y="1028700"/>
                  </a:lnTo>
                  <a:lnTo>
                    <a:pt x="145402" y="1041400"/>
                  </a:lnTo>
                  <a:lnTo>
                    <a:pt x="139446" y="1041400"/>
                  </a:lnTo>
                  <a:lnTo>
                    <a:pt x="133616" y="1054100"/>
                  </a:lnTo>
                  <a:lnTo>
                    <a:pt x="121246" y="1066800"/>
                  </a:lnTo>
                  <a:lnTo>
                    <a:pt x="118376" y="1066800"/>
                  </a:lnTo>
                  <a:lnTo>
                    <a:pt x="116332" y="1079500"/>
                  </a:lnTo>
                  <a:lnTo>
                    <a:pt x="108140" y="1079500"/>
                  </a:lnTo>
                  <a:lnTo>
                    <a:pt x="106578" y="1092200"/>
                  </a:lnTo>
                  <a:lnTo>
                    <a:pt x="98742" y="1092200"/>
                  </a:lnTo>
                  <a:lnTo>
                    <a:pt x="96837" y="1104900"/>
                  </a:lnTo>
                  <a:lnTo>
                    <a:pt x="90792" y="1104900"/>
                  </a:lnTo>
                  <a:lnTo>
                    <a:pt x="90398" y="1117600"/>
                  </a:lnTo>
                  <a:lnTo>
                    <a:pt x="75184" y="1117600"/>
                  </a:lnTo>
                  <a:lnTo>
                    <a:pt x="71005" y="1130300"/>
                  </a:lnTo>
                  <a:lnTo>
                    <a:pt x="67246" y="1130300"/>
                  </a:lnTo>
                  <a:lnTo>
                    <a:pt x="58775" y="1143000"/>
                  </a:lnTo>
                  <a:lnTo>
                    <a:pt x="58623" y="1143000"/>
                  </a:lnTo>
                  <a:lnTo>
                    <a:pt x="60591" y="1130300"/>
                  </a:lnTo>
                  <a:lnTo>
                    <a:pt x="54508" y="1130300"/>
                  </a:lnTo>
                  <a:lnTo>
                    <a:pt x="49657" y="1143000"/>
                  </a:lnTo>
                  <a:lnTo>
                    <a:pt x="42138" y="1143000"/>
                  </a:lnTo>
                  <a:lnTo>
                    <a:pt x="37338" y="1155700"/>
                  </a:lnTo>
                  <a:lnTo>
                    <a:pt x="33782" y="1155700"/>
                  </a:lnTo>
                  <a:lnTo>
                    <a:pt x="31343" y="1168400"/>
                  </a:lnTo>
                  <a:lnTo>
                    <a:pt x="20383" y="1168400"/>
                  </a:lnTo>
                  <a:lnTo>
                    <a:pt x="15773" y="1181100"/>
                  </a:lnTo>
                  <a:lnTo>
                    <a:pt x="11518" y="1181100"/>
                  </a:lnTo>
                  <a:lnTo>
                    <a:pt x="7556" y="1193800"/>
                  </a:lnTo>
                  <a:lnTo>
                    <a:pt x="1066" y="1193800"/>
                  </a:lnTo>
                  <a:lnTo>
                    <a:pt x="0" y="1206500"/>
                  </a:lnTo>
                  <a:lnTo>
                    <a:pt x="241" y="1206500"/>
                  </a:lnTo>
                  <a:lnTo>
                    <a:pt x="1371" y="1219200"/>
                  </a:lnTo>
                  <a:lnTo>
                    <a:pt x="2921" y="1219200"/>
                  </a:lnTo>
                  <a:lnTo>
                    <a:pt x="8851" y="1231900"/>
                  </a:lnTo>
                  <a:lnTo>
                    <a:pt x="13690" y="1231900"/>
                  </a:lnTo>
                  <a:lnTo>
                    <a:pt x="24701" y="1244600"/>
                  </a:lnTo>
                  <a:lnTo>
                    <a:pt x="31877" y="1244600"/>
                  </a:lnTo>
                  <a:lnTo>
                    <a:pt x="41846" y="1257300"/>
                  </a:lnTo>
                  <a:lnTo>
                    <a:pt x="51358" y="1270000"/>
                  </a:lnTo>
                  <a:lnTo>
                    <a:pt x="60756" y="1270000"/>
                  </a:lnTo>
                  <a:lnTo>
                    <a:pt x="70408" y="1282700"/>
                  </a:lnTo>
                  <a:lnTo>
                    <a:pt x="82981" y="1282700"/>
                  </a:lnTo>
                  <a:lnTo>
                    <a:pt x="84975" y="1295400"/>
                  </a:lnTo>
                  <a:lnTo>
                    <a:pt x="98361" y="1295400"/>
                  </a:lnTo>
                  <a:lnTo>
                    <a:pt x="104228" y="1308100"/>
                  </a:lnTo>
                  <a:lnTo>
                    <a:pt x="115189" y="1308100"/>
                  </a:lnTo>
                  <a:lnTo>
                    <a:pt x="117106" y="1320800"/>
                  </a:lnTo>
                  <a:lnTo>
                    <a:pt x="126453" y="1320800"/>
                  </a:lnTo>
                  <a:lnTo>
                    <a:pt x="129921" y="1333500"/>
                  </a:lnTo>
                  <a:lnTo>
                    <a:pt x="135864" y="1320800"/>
                  </a:lnTo>
                  <a:lnTo>
                    <a:pt x="136994" y="1320800"/>
                  </a:lnTo>
                  <a:lnTo>
                    <a:pt x="137642" y="1333500"/>
                  </a:lnTo>
                  <a:lnTo>
                    <a:pt x="144449" y="1333500"/>
                  </a:lnTo>
                  <a:lnTo>
                    <a:pt x="147053" y="1346200"/>
                  </a:lnTo>
                  <a:lnTo>
                    <a:pt x="164642" y="1346200"/>
                  </a:lnTo>
                  <a:lnTo>
                    <a:pt x="165887" y="1358900"/>
                  </a:lnTo>
                  <a:lnTo>
                    <a:pt x="176263" y="1358900"/>
                  </a:lnTo>
                  <a:lnTo>
                    <a:pt x="180682" y="1371600"/>
                  </a:lnTo>
                  <a:lnTo>
                    <a:pt x="196684" y="1371600"/>
                  </a:lnTo>
                  <a:lnTo>
                    <a:pt x="198501" y="1384300"/>
                  </a:lnTo>
                  <a:lnTo>
                    <a:pt x="201637" y="1384300"/>
                  </a:lnTo>
                  <a:lnTo>
                    <a:pt x="203263" y="1397000"/>
                  </a:lnTo>
                  <a:lnTo>
                    <a:pt x="222669" y="1397000"/>
                  </a:lnTo>
                  <a:lnTo>
                    <a:pt x="226834" y="1409700"/>
                  </a:lnTo>
                  <a:lnTo>
                    <a:pt x="237007" y="1409700"/>
                  </a:lnTo>
                  <a:lnTo>
                    <a:pt x="238671" y="1422400"/>
                  </a:lnTo>
                  <a:lnTo>
                    <a:pt x="248488" y="1422400"/>
                  </a:lnTo>
                  <a:lnTo>
                    <a:pt x="249605" y="1435100"/>
                  </a:lnTo>
                  <a:lnTo>
                    <a:pt x="266090" y="1435100"/>
                  </a:lnTo>
                  <a:lnTo>
                    <a:pt x="270916" y="1447800"/>
                  </a:lnTo>
                  <a:lnTo>
                    <a:pt x="272948" y="1435100"/>
                  </a:lnTo>
                  <a:lnTo>
                    <a:pt x="278409" y="1435100"/>
                  </a:lnTo>
                  <a:lnTo>
                    <a:pt x="280708" y="1447800"/>
                  </a:lnTo>
                  <a:lnTo>
                    <a:pt x="289318" y="1447800"/>
                  </a:lnTo>
                  <a:lnTo>
                    <a:pt x="300964" y="1460500"/>
                  </a:lnTo>
                  <a:lnTo>
                    <a:pt x="336207" y="1460500"/>
                  </a:lnTo>
                  <a:lnTo>
                    <a:pt x="342734" y="1447800"/>
                  </a:lnTo>
                  <a:lnTo>
                    <a:pt x="352602" y="1447800"/>
                  </a:lnTo>
                  <a:lnTo>
                    <a:pt x="357581" y="1435100"/>
                  </a:lnTo>
                  <a:lnTo>
                    <a:pt x="362610" y="1435100"/>
                  </a:lnTo>
                  <a:lnTo>
                    <a:pt x="368122" y="1422400"/>
                  </a:lnTo>
                  <a:lnTo>
                    <a:pt x="379260" y="1409700"/>
                  </a:lnTo>
                  <a:lnTo>
                    <a:pt x="384771" y="1409700"/>
                  </a:lnTo>
                  <a:lnTo>
                    <a:pt x="389928" y="1397000"/>
                  </a:lnTo>
                  <a:lnTo>
                    <a:pt x="395008" y="1397000"/>
                  </a:lnTo>
                  <a:lnTo>
                    <a:pt x="400164" y="1384300"/>
                  </a:lnTo>
                  <a:lnTo>
                    <a:pt x="413219" y="1371600"/>
                  </a:lnTo>
                  <a:lnTo>
                    <a:pt x="420712" y="1358900"/>
                  </a:lnTo>
                  <a:lnTo>
                    <a:pt x="428383" y="1346200"/>
                  </a:lnTo>
                  <a:lnTo>
                    <a:pt x="438556" y="1346200"/>
                  </a:lnTo>
                  <a:lnTo>
                    <a:pt x="442696" y="1333500"/>
                  </a:lnTo>
                  <a:lnTo>
                    <a:pt x="447903" y="1333500"/>
                  </a:lnTo>
                  <a:lnTo>
                    <a:pt x="457911" y="1320800"/>
                  </a:lnTo>
                  <a:lnTo>
                    <a:pt x="463245" y="1308100"/>
                  </a:lnTo>
                  <a:lnTo>
                    <a:pt x="472427" y="1308100"/>
                  </a:lnTo>
                  <a:lnTo>
                    <a:pt x="476084" y="1295400"/>
                  </a:lnTo>
                  <a:lnTo>
                    <a:pt x="490245" y="1282700"/>
                  </a:lnTo>
                  <a:lnTo>
                    <a:pt x="521741" y="1244600"/>
                  </a:lnTo>
                  <a:lnTo>
                    <a:pt x="529704" y="1244600"/>
                  </a:lnTo>
                  <a:lnTo>
                    <a:pt x="551319" y="1219200"/>
                  </a:lnTo>
                  <a:lnTo>
                    <a:pt x="557809" y="1206500"/>
                  </a:lnTo>
                  <a:lnTo>
                    <a:pt x="576999" y="1193800"/>
                  </a:lnTo>
                  <a:lnTo>
                    <a:pt x="606539" y="1168400"/>
                  </a:lnTo>
                  <a:lnTo>
                    <a:pt x="625817" y="1143000"/>
                  </a:lnTo>
                  <a:lnTo>
                    <a:pt x="631558" y="1143000"/>
                  </a:lnTo>
                  <a:lnTo>
                    <a:pt x="637362" y="1130300"/>
                  </a:lnTo>
                  <a:lnTo>
                    <a:pt x="643458" y="1130300"/>
                  </a:lnTo>
                  <a:lnTo>
                    <a:pt x="650049" y="1117600"/>
                  </a:lnTo>
                  <a:lnTo>
                    <a:pt x="658558" y="1117600"/>
                  </a:lnTo>
                  <a:lnTo>
                    <a:pt x="663257" y="1104900"/>
                  </a:lnTo>
                  <a:lnTo>
                    <a:pt x="667613" y="1104900"/>
                  </a:lnTo>
                  <a:lnTo>
                    <a:pt x="682891" y="1092200"/>
                  </a:lnTo>
                  <a:lnTo>
                    <a:pt x="714743" y="1054100"/>
                  </a:lnTo>
                  <a:lnTo>
                    <a:pt x="730008" y="1041400"/>
                  </a:lnTo>
                  <a:lnTo>
                    <a:pt x="738632" y="1041400"/>
                  </a:lnTo>
                  <a:lnTo>
                    <a:pt x="743737" y="1028700"/>
                  </a:lnTo>
                  <a:lnTo>
                    <a:pt x="753491" y="1028700"/>
                  </a:lnTo>
                  <a:lnTo>
                    <a:pt x="759104" y="1016000"/>
                  </a:lnTo>
                  <a:lnTo>
                    <a:pt x="764197" y="1016000"/>
                  </a:lnTo>
                  <a:lnTo>
                    <a:pt x="770318" y="1003300"/>
                  </a:lnTo>
                  <a:lnTo>
                    <a:pt x="781240" y="1003300"/>
                  </a:lnTo>
                  <a:lnTo>
                    <a:pt x="786434" y="990600"/>
                  </a:lnTo>
                  <a:lnTo>
                    <a:pt x="791591" y="990600"/>
                  </a:lnTo>
                  <a:lnTo>
                    <a:pt x="802779" y="977900"/>
                  </a:lnTo>
                  <a:lnTo>
                    <a:pt x="808621" y="977900"/>
                  </a:lnTo>
                  <a:lnTo>
                    <a:pt x="814933" y="965200"/>
                  </a:lnTo>
                  <a:lnTo>
                    <a:pt x="818921" y="965200"/>
                  </a:lnTo>
                  <a:lnTo>
                    <a:pt x="835507" y="952500"/>
                  </a:lnTo>
                  <a:lnTo>
                    <a:pt x="842683" y="939800"/>
                  </a:lnTo>
                  <a:lnTo>
                    <a:pt x="851255" y="939800"/>
                  </a:lnTo>
                  <a:lnTo>
                    <a:pt x="855205" y="927100"/>
                  </a:lnTo>
                  <a:lnTo>
                    <a:pt x="858888" y="927100"/>
                  </a:lnTo>
                  <a:lnTo>
                    <a:pt x="866749" y="914400"/>
                  </a:lnTo>
                  <a:lnTo>
                    <a:pt x="874483" y="914400"/>
                  </a:lnTo>
                  <a:lnTo>
                    <a:pt x="882459" y="901700"/>
                  </a:lnTo>
                  <a:lnTo>
                    <a:pt x="893965" y="901700"/>
                  </a:lnTo>
                  <a:lnTo>
                    <a:pt x="897991" y="889000"/>
                  </a:lnTo>
                  <a:lnTo>
                    <a:pt x="902652" y="889000"/>
                  </a:lnTo>
                  <a:lnTo>
                    <a:pt x="911085" y="876300"/>
                  </a:lnTo>
                  <a:lnTo>
                    <a:pt x="915746" y="876300"/>
                  </a:lnTo>
                  <a:lnTo>
                    <a:pt x="922566" y="863600"/>
                  </a:lnTo>
                  <a:lnTo>
                    <a:pt x="925525" y="863600"/>
                  </a:lnTo>
                  <a:lnTo>
                    <a:pt x="935558" y="850900"/>
                  </a:lnTo>
                  <a:lnTo>
                    <a:pt x="941070" y="850900"/>
                  </a:lnTo>
                  <a:lnTo>
                    <a:pt x="949490" y="838200"/>
                  </a:lnTo>
                  <a:lnTo>
                    <a:pt x="962240" y="838200"/>
                  </a:lnTo>
                  <a:lnTo>
                    <a:pt x="961567" y="852373"/>
                  </a:lnTo>
                  <a:lnTo>
                    <a:pt x="960970" y="863600"/>
                  </a:lnTo>
                  <a:lnTo>
                    <a:pt x="960653" y="876300"/>
                  </a:lnTo>
                  <a:lnTo>
                    <a:pt x="960424" y="1003300"/>
                  </a:lnTo>
                  <a:lnTo>
                    <a:pt x="961186" y="1003300"/>
                  </a:lnTo>
                  <a:lnTo>
                    <a:pt x="957732" y="1016000"/>
                  </a:lnTo>
                  <a:lnTo>
                    <a:pt x="957961" y="1016000"/>
                  </a:lnTo>
                  <a:lnTo>
                    <a:pt x="958278" y="1028700"/>
                  </a:lnTo>
                  <a:lnTo>
                    <a:pt x="958100" y="1028700"/>
                  </a:lnTo>
                  <a:lnTo>
                    <a:pt x="957821" y="1041400"/>
                  </a:lnTo>
                  <a:lnTo>
                    <a:pt x="957846" y="1054100"/>
                  </a:lnTo>
                  <a:lnTo>
                    <a:pt x="958138" y="1054100"/>
                  </a:lnTo>
                  <a:lnTo>
                    <a:pt x="957732" y="1066800"/>
                  </a:lnTo>
                  <a:lnTo>
                    <a:pt x="960539" y="1079500"/>
                  </a:lnTo>
                  <a:lnTo>
                    <a:pt x="958049" y="1079500"/>
                  </a:lnTo>
                  <a:lnTo>
                    <a:pt x="961021" y="1092200"/>
                  </a:lnTo>
                  <a:lnTo>
                    <a:pt x="958443" y="1092200"/>
                  </a:lnTo>
                  <a:lnTo>
                    <a:pt x="959929" y="1104900"/>
                  </a:lnTo>
                  <a:lnTo>
                    <a:pt x="952373" y="1104900"/>
                  </a:lnTo>
                  <a:lnTo>
                    <a:pt x="952347" y="1130300"/>
                  </a:lnTo>
                  <a:lnTo>
                    <a:pt x="958037" y="1130300"/>
                  </a:lnTo>
                  <a:lnTo>
                    <a:pt x="957859" y="1143000"/>
                  </a:lnTo>
                  <a:lnTo>
                    <a:pt x="958380" y="1155700"/>
                  </a:lnTo>
                  <a:lnTo>
                    <a:pt x="960247" y="1168400"/>
                  </a:lnTo>
                  <a:lnTo>
                    <a:pt x="960450" y="1168400"/>
                  </a:lnTo>
                  <a:lnTo>
                    <a:pt x="960475" y="1181100"/>
                  </a:lnTo>
                  <a:lnTo>
                    <a:pt x="960335" y="1181100"/>
                  </a:lnTo>
                  <a:lnTo>
                    <a:pt x="960615" y="1193800"/>
                  </a:lnTo>
                  <a:lnTo>
                    <a:pt x="959891" y="1193800"/>
                  </a:lnTo>
                  <a:lnTo>
                    <a:pt x="954163" y="1206500"/>
                  </a:lnTo>
                  <a:lnTo>
                    <a:pt x="954874" y="1206500"/>
                  </a:lnTo>
                  <a:lnTo>
                    <a:pt x="959688" y="1219200"/>
                  </a:lnTo>
                  <a:lnTo>
                    <a:pt x="960399" y="1219200"/>
                  </a:lnTo>
                  <a:lnTo>
                    <a:pt x="960424" y="1282700"/>
                  </a:lnTo>
                  <a:lnTo>
                    <a:pt x="958342" y="1282700"/>
                  </a:lnTo>
                  <a:lnTo>
                    <a:pt x="959739" y="1295400"/>
                  </a:lnTo>
                  <a:lnTo>
                    <a:pt x="960767" y="1295400"/>
                  </a:lnTo>
                  <a:lnTo>
                    <a:pt x="961491" y="1308100"/>
                  </a:lnTo>
                  <a:lnTo>
                    <a:pt x="960894" y="1308100"/>
                  </a:lnTo>
                  <a:lnTo>
                    <a:pt x="960729" y="1320800"/>
                  </a:lnTo>
                  <a:lnTo>
                    <a:pt x="962875" y="1320800"/>
                  </a:lnTo>
                  <a:lnTo>
                    <a:pt x="959815" y="1333500"/>
                  </a:lnTo>
                  <a:lnTo>
                    <a:pt x="960742" y="1333500"/>
                  </a:lnTo>
                  <a:lnTo>
                    <a:pt x="960551" y="1345234"/>
                  </a:lnTo>
                  <a:lnTo>
                    <a:pt x="960551" y="1384300"/>
                  </a:lnTo>
                  <a:lnTo>
                    <a:pt x="955941" y="1384300"/>
                  </a:lnTo>
                  <a:lnTo>
                    <a:pt x="956792" y="1397000"/>
                  </a:lnTo>
                  <a:lnTo>
                    <a:pt x="963295" y="1397000"/>
                  </a:lnTo>
                  <a:lnTo>
                    <a:pt x="959853" y="1409700"/>
                  </a:lnTo>
                  <a:lnTo>
                    <a:pt x="961580" y="1422400"/>
                  </a:lnTo>
                  <a:lnTo>
                    <a:pt x="962545" y="1422400"/>
                  </a:lnTo>
                  <a:lnTo>
                    <a:pt x="965365" y="1435100"/>
                  </a:lnTo>
                  <a:lnTo>
                    <a:pt x="962558" y="1447800"/>
                  </a:lnTo>
                  <a:lnTo>
                    <a:pt x="962926" y="1460500"/>
                  </a:lnTo>
                  <a:lnTo>
                    <a:pt x="965822" y="1473200"/>
                  </a:lnTo>
                  <a:lnTo>
                    <a:pt x="966025" y="1473200"/>
                  </a:lnTo>
                  <a:lnTo>
                    <a:pt x="966203" y="1536700"/>
                  </a:lnTo>
                  <a:lnTo>
                    <a:pt x="966711" y="1536700"/>
                  </a:lnTo>
                  <a:lnTo>
                    <a:pt x="967397" y="1549400"/>
                  </a:lnTo>
                  <a:lnTo>
                    <a:pt x="970686" y="1549400"/>
                  </a:lnTo>
                  <a:lnTo>
                    <a:pt x="967917" y="1562100"/>
                  </a:lnTo>
                  <a:lnTo>
                    <a:pt x="964552" y="1562100"/>
                  </a:lnTo>
                  <a:lnTo>
                    <a:pt x="968743" y="1574800"/>
                  </a:lnTo>
                  <a:lnTo>
                    <a:pt x="965542" y="1574800"/>
                  </a:lnTo>
                  <a:lnTo>
                    <a:pt x="968717" y="1587500"/>
                  </a:lnTo>
                  <a:lnTo>
                    <a:pt x="968959" y="1587500"/>
                  </a:lnTo>
                  <a:lnTo>
                    <a:pt x="968768" y="1600200"/>
                  </a:lnTo>
                  <a:lnTo>
                    <a:pt x="969962" y="1612900"/>
                  </a:lnTo>
                  <a:lnTo>
                    <a:pt x="966863" y="1612900"/>
                  </a:lnTo>
                  <a:lnTo>
                    <a:pt x="967320" y="1625600"/>
                  </a:lnTo>
                  <a:lnTo>
                    <a:pt x="969429" y="1625600"/>
                  </a:lnTo>
                  <a:lnTo>
                    <a:pt x="971207" y="1638300"/>
                  </a:lnTo>
                  <a:lnTo>
                    <a:pt x="969162" y="1638300"/>
                  </a:lnTo>
                  <a:lnTo>
                    <a:pt x="968565" y="1651000"/>
                  </a:lnTo>
                  <a:lnTo>
                    <a:pt x="961009" y="1651000"/>
                  </a:lnTo>
                  <a:lnTo>
                    <a:pt x="960780" y="1663700"/>
                  </a:lnTo>
                  <a:lnTo>
                    <a:pt x="962037" y="1663700"/>
                  </a:lnTo>
                  <a:lnTo>
                    <a:pt x="966774" y="1676400"/>
                  </a:lnTo>
                  <a:lnTo>
                    <a:pt x="971854" y="1676400"/>
                  </a:lnTo>
                  <a:lnTo>
                    <a:pt x="971550" y="1689100"/>
                  </a:lnTo>
                  <a:lnTo>
                    <a:pt x="971816" y="1701800"/>
                  </a:lnTo>
                  <a:lnTo>
                    <a:pt x="971943" y="1714500"/>
                  </a:lnTo>
                  <a:lnTo>
                    <a:pt x="971588" y="1714500"/>
                  </a:lnTo>
                  <a:lnTo>
                    <a:pt x="974966" y="1727200"/>
                  </a:lnTo>
                  <a:lnTo>
                    <a:pt x="974001" y="1727200"/>
                  </a:lnTo>
                  <a:lnTo>
                    <a:pt x="971130" y="1739900"/>
                  </a:lnTo>
                  <a:lnTo>
                    <a:pt x="970902" y="1739900"/>
                  </a:lnTo>
                  <a:lnTo>
                    <a:pt x="974928" y="1765300"/>
                  </a:lnTo>
                  <a:lnTo>
                    <a:pt x="974966" y="1778000"/>
                  </a:lnTo>
                  <a:lnTo>
                    <a:pt x="974661" y="1790700"/>
                  </a:lnTo>
                  <a:lnTo>
                    <a:pt x="974636" y="1803400"/>
                  </a:lnTo>
                  <a:lnTo>
                    <a:pt x="974242" y="1803400"/>
                  </a:lnTo>
                  <a:lnTo>
                    <a:pt x="973201" y="1816100"/>
                  </a:lnTo>
                  <a:lnTo>
                    <a:pt x="971181" y="1816100"/>
                  </a:lnTo>
                  <a:lnTo>
                    <a:pt x="970241" y="1828800"/>
                  </a:lnTo>
                  <a:lnTo>
                    <a:pt x="974598" y="1828800"/>
                  </a:lnTo>
                  <a:lnTo>
                    <a:pt x="974648" y="1841500"/>
                  </a:lnTo>
                  <a:lnTo>
                    <a:pt x="974763" y="1879600"/>
                  </a:lnTo>
                  <a:lnTo>
                    <a:pt x="974598" y="1892300"/>
                  </a:lnTo>
                  <a:lnTo>
                    <a:pt x="974458" y="1905000"/>
                  </a:lnTo>
                  <a:lnTo>
                    <a:pt x="975334" y="1905000"/>
                  </a:lnTo>
                  <a:lnTo>
                    <a:pt x="972273" y="1917700"/>
                  </a:lnTo>
                  <a:lnTo>
                    <a:pt x="972058" y="1917700"/>
                  </a:lnTo>
                  <a:lnTo>
                    <a:pt x="974051" y="1930400"/>
                  </a:lnTo>
                  <a:lnTo>
                    <a:pt x="974623" y="1930400"/>
                  </a:lnTo>
                  <a:lnTo>
                    <a:pt x="974636" y="1955800"/>
                  </a:lnTo>
                  <a:lnTo>
                    <a:pt x="974445" y="1968500"/>
                  </a:lnTo>
                  <a:lnTo>
                    <a:pt x="973188" y="1968500"/>
                  </a:lnTo>
                  <a:lnTo>
                    <a:pt x="971029" y="1981200"/>
                  </a:lnTo>
                  <a:lnTo>
                    <a:pt x="972693" y="1981200"/>
                  </a:lnTo>
                  <a:lnTo>
                    <a:pt x="969149" y="1993900"/>
                  </a:lnTo>
                  <a:lnTo>
                    <a:pt x="974712" y="1993900"/>
                  </a:lnTo>
                  <a:lnTo>
                    <a:pt x="973861" y="2006600"/>
                  </a:lnTo>
                  <a:lnTo>
                    <a:pt x="973848" y="2019300"/>
                  </a:lnTo>
                  <a:lnTo>
                    <a:pt x="974382" y="2032000"/>
                  </a:lnTo>
                  <a:lnTo>
                    <a:pt x="973874" y="2032000"/>
                  </a:lnTo>
                  <a:lnTo>
                    <a:pt x="976312" y="2044700"/>
                  </a:lnTo>
                  <a:lnTo>
                    <a:pt x="975766" y="2044700"/>
                  </a:lnTo>
                  <a:lnTo>
                    <a:pt x="973747" y="2057400"/>
                  </a:lnTo>
                  <a:lnTo>
                    <a:pt x="971524" y="2057400"/>
                  </a:lnTo>
                  <a:lnTo>
                    <a:pt x="974267" y="2070100"/>
                  </a:lnTo>
                  <a:lnTo>
                    <a:pt x="973912" y="2070100"/>
                  </a:lnTo>
                  <a:lnTo>
                    <a:pt x="970368" y="2082800"/>
                  </a:lnTo>
                  <a:lnTo>
                    <a:pt x="971143" y="2095500"/>
                  </a:lnTo>
                  <a:lnTo>
                    <a:pt x="969327" y="2095500"/>
                  </a:lnTo>
                  <a:lnTo>
                    <a:pt x="971118" y="2108200"/>
                  </a:lnTo>
                  <a:lnTo>
                    <a:pt x="970559" y="2108200"/>
                  </a:lnTo>
                  <a:lnTo>
                    <a:pt x="971550" y="2120900"/>
                  </a:lnTo>
                  <a:lnTo>
                    <a:pt x="971715" y="2133600"/>
                  </a:lnTo>
                  <a:lnTo>
                    <a:pt x="972426" y="2133600"/>
                  </a:lnTo>
                  <a:lnTo>
                    <a:pt x="969759" y="2146300"/>
                  </a:lnTo>
                  <a:lnTo>
                    <a:pt x="971435" y="2146300"/>
                  </a:lnTo>
                  <a:lnTo>
                    <a:pt x="969010" y="2159000"/>
                  </a:lnTo>
                  <a:lnTo>
                    <a:pt x="971600" y="2159000"/>
                  </a:lnTo>
                  <a:lnTo>
                    <a:pt x="968273" y="2171700"/>
                  </a:lnTo>
                  <a:lnTo>
                    <a:pt x="969010" y="2184400"/>
                  </a:lnTo>
                  <a:lnTo>
                    <a:pt x="968819" y="2197100"/>
                  </a:lnTo>
                  <a:lnTo>
                    <a:pt x="966012" y="2209800"/>
                  </a:lnTo>
                  <a:lnTo>
                    <a:pt x="965555" y="2209800"/>
                  </a:lnTo>
                  <a:lnTo>
                    <a:pt x="968959" y="2222500"/>
                  </a:lnTo>
                  <a:lnTo>
                    <a:pt x="966025" y="2235200"/>
                  </a:lnTo>
                  <a:lnTo>
                    <a:pt x="967587" y="2247900"/>
                  </a:lnTo>
                  <a:lnTo>
                    <a:pt x="965720" y="2247900"/>
                  </a:lnTo>
                  <a:lnTo>
                    <a:pt x="965314" y="2260600"/>
                  </a:lnTo>
                  <a:lnTo>
                    <a:pt x="966228" y="2273300"/>
                  </a:lnTo>
                  <a:lnTo>
                    <a:pt x="966673" y="2273300"/>
                  </a:lnTo>
                  <a:lnTo>
                    <a:pt x="964260" y="2286000"/>
                  </a:lnTo>
                  <a:lnTo>
                    <a:pt x="963980" y="2298700"/>
                  </a:lnTo>
                  <a:lnTo>
                    <a:pt x="966355" y="2298700"/>
                  </a:lnTo>
                  <a:lnTo>
                    <a:pt x="963015" y="2311400"/>
                  </a:lnTo>
                  <a:lnTo>
                    <a:pt x="963409" y="2311400"/>
                  </a:lnTo>
                  <a:lnTo>
                    <a:pt x="963206" y="2324100"/>
                  </a:lnTo>
                  <a:lnTo>
                    <a:pt x="963485" y="2336800"/>
                  </a:lnTo>
                  <a:lnTo>
                    <a:pt x="960247" y="2336800"/>
                  </a:lnTo>
                  <a:lnTo>
                    <a:pt x="960208" y="2349500"/>
                  </a:lnTo>
                  <a:lnTo>
                    <a:pt x="962914" y="2349500"/>
                  </a:lnTo>
                  <a:lnTo>
                    <a:pt x="961758" y="2362200"/>
                  </a:lnTo>
                  <a:lnTo>
                    <a:pt x="960424" y="2362200"/>
                  </a:lnTo>
                  <a:lnTo>
                    <a:pt x="960869" y="2374900"/>
                  </a:lnTo>
                  <a:lnTo>
                    <a:pt x="960602" y="2374900"/>
                  </a:lnTo>
                  <a:lnTo>
                    <a:pt x="962558" y="2387600"/>
                  </a:lnTo>
                  <a:lnTo>
                    <a:pt x="963142" y="2387600"/>
                  </a:lnTo>
                  <a:lnTo>
                    <a:pt x="960412" y="2400300"/>
                  </a:lnTo>
                  <a:lnTo>
                    <a:pt x="959802" y="2400300"/>
                  </a:lnTo>
                  <a:lnTo>
                    <a:pt x="958748" y="2413000"/>
                  </a:lnTo>
                  <a:lnTo>
                    <a:pt x="960678" y="2413000"/>
                  </a:lnTo>
                  <a:lnTo>
                    <a:pt x="959573" y="2425700"/>
                  </a:lnTo>
                  <a:lnTo>
                    <a:pt x="958469" y="2425700"/>
                  </a:lnTo>
                  <a:lnTo>
                    <a:pt x="957834" y="2438400"/>
                  </a:lnTo>
                  <a:lnTo>
                    <a:pt x="957516" y="2438400"/>
                  </a:lnTo>
                  <a:lnTo>
                    <a:pt x="957859" y="2463800"/>
                  </a:lnTo>
                  <a:lnTo>
                    <a:pt x="957440" y="2463800"/>
                  </a:lnTo>
                  <a:lnTo>
                    <a:pt x="959993" y="2476500"/>
                  </a:lnTo>
                  <a:lnTo>
                    <a:pt x="958583" y="2476500"/>
                  </a:lnTo>
                  <a:lnTo>
                    <a:pt x="957770" y="2489200"/>
                  </a:lnTo>
                  <a:lnTo>
                    <a:pt x="954862" y="2489200"/>
                  </a:lnTo>
                  <a:lnTo>
                    <a:pt x="954963" y="2501900"/>
                  </a:lnTo>
                  <a:lnTo>
                    <a:pt x="954989" y="2527300"/>
                  </a:lnTo>
                  <a:lnTo>
                    <a:pt x="954900" y="2540000"/>
                  </a:lnTo>
                  <a:lnTo>
                    <a:pt x="955395" y="2552700"/>
                  </a:lnTo>
                  <a:lnTo>
                    <a:pt x="951598" y="2552700"/>
                  </a:lnTo>
                  <a:lnTo>
                    <a:pt x="952334" y="2565400"/>
                  </a:lnTo>
                  <a:lnTo>
                    <a:pt x="952322" y="2578100"/>
                  </a:lnTo>
                  <a:lnTo>
                    <a:pt x="949210" y="2590800"/>
                  </a:lnTo>
                  <a:lnTo>
                    <a:pt x="951103" y="2603500"/>
                  </a:lnTo>
                  <a:lnTo>
                    <a:pt x="948004" y="2603500"/>
                  </a:lnTo>
                  <a:lnTo>
                    <a:pt x="948956" y="2616200"/>
                  </a:lnTo>
                  <a:lnTo>
                    <a:pt x="948969" y="2628900"/>
                  </a:lnTo>
                  <a:lnTo>
                    <a:pt x="949223" y="2654300"/>
                  </a:lnTo>
                  <a:lnTo>
                    <a:pt x="949540" y="2667000"/>
                  </a:lnTo>
                  <a:lnTo>
                    <a:pt x="947216" y="2667000"/>
                  </a:lnTo>
                  <a:lnTo>
                    <a:pt x="946581" y="2679700"/>
                  </a:lnTo>
                  <a:lnTo>
                    <a:pt x="946797" y="2679700"/>
                  </a:lnTo>
                  <a:lnTo>
                    <a:pt x="947699" y="2692400"/>
                  </a:lnTo>
                  <a:lnTo>
                    <a:pt x="946772" y="2705100"/>
                  </a:lnTo>
                  <a:lnTo>
                    <a:pt x="946518" y="2717800"/>
                  </a:lnTo>
                  <a:lnTo>
                    <a:pt x="946442" y="2743200"/>
                  </a:lnTo>
                  <a:lnTo>
                    <a:pt x="946378" y="2755900"/>
                  </a:lnTo>
                  <a:lnTo>
                    <a:pt x="944867" y="2755900"/>
                  </a:lnTo>
                  <a:lnTo>
                    <a:pt x="944854" y="2768600"/>
                  </a:lnTo>
                  <a:lnTo>
                    <a:pt x="946175" y="2768600"/>
                  </a:lnTo>
                  <a:lnTo>
                    <a:pt x="946467" y="2781300"/>
                  </a:lnTo>
                  <a:lnTo>
                    <a:pt x="946111" y="2781300"/>
                  </a:lnTo>
                  <a:lnTo>
                    <a:pt x="944981" y="2794000"/>
                  </a:lnTo>
                  <a:lnTo>
                    <a:pt x="943940" y="2794000"/>
                  </a:lnTo>
                  <a:lnTo>
                    <a:pt x="943698" y="2806700"/>
                  </a:lnTo>
                  <a:lnTo>
                    <a:pt x="945349" y="2806700"/>
                  </a:lnTo>
                  <a:lnTo>
                    <a:pt x="944270" y="2819400"/>
                  </a:lnTo>
                  <a:lnTo>
                    <a:pt x="943978" y="2819400"/>
                  </a:lnTo>
                  <a:lnTo>
                    <a:pt x="944003" y="2832100"/>
                  </a:lnTo>
                  <a:lnTo>
                    <a:pt x="943495" y="2844800"/>
                  </a:lnTo>
                  <a:lnTo>
                    <a:pt x="943330" y="2857500"/>
                  </a:lnTo>
                  <a:lnTo>
                    <a:pt x="943229" y="2870200"/>
                  </a:lnTo>
                  <a:lnTo>
                    <a:pt x="943089" y="2882900"/>
                  </a:lnTo>
                  <a:lnTo>
                    <a:pt x="942873" y="2882900"/>
                  </a:lnTo>
                  <a:lnTo>
                    <a:pt x="941019" y="2895600"/>
                  </a:lnTo>
                  <a:lnTo>
                    <a:pt x="940790" y="2895600"/>
                  </a:lnTo>
                  <a:lnTo>
                    <a:pt x="943978" y="2908300"/>
                  </a:lnTo>
                  <a:lnTo>
                    <a:pt x="941641" y="2921000"/>
                  </a:lnTo>
                  <a:lnTo>
                    <a:pt x="941311" y="2921000"/>
                  </a:lnTo>
                  <a:lnTo>
                    <a:pt x="944283" y="2933700"/>
                  </a:lnTo>
                  <a:lnTo>
                    <a:pt x="943165" y="2933700"/>
                  </a:lnTo>
                  <a:lnTo>
                    <a:pt x="941654" y="2946400"/>
                  </a:lnTo>
                  <a:lnTo>
                    <a:pt x="941019" y="2959100"/>
                  </a:lnTo>
                  <a:lnTo>
                    <a:pt x="940879" y="2959100"/>
                  </a:lnTo>
                  <a:lnTo>
                    <a:pt x="940828" y="2984500"/>
                  </a:lnTo>
                  <a:lnTo>
                    <a:pt x="940523" y="3048000"/>
                  </a:lnTo>
                  <a:lnTo>
                    <a:pt x="940269" y="3086100"/>
                  </a:lnTo>
                  <a:lnTo>
                    <a:pt x="938720" y="3086100"/>
                  </a:lnTo>
                  <a:lnTo>
                    <a:pt x="938822" y="3098800"/>
                  </a:lnTo>
                  <a:lnTo>
                    <a:pt x="940003" y="3111500"/>
                  </a:lnTo>
                  <a:lnTo>
                    <a:pt x="940714" y="3111500"/>
                  </a:lnTo>
                  <a:lnTo>
                    <a:pt x="940739" y="3162300"/>
                  </a:lnTo>
                  <a:lnTo>
                    <a:pt x="940295" y="3175000"/>
                  </a:lnTo>
                  <a:lnTo>
                    <a:pt x="938199" y="3187700"/>
                  </a:lnTo>
                  <a:lnTo>
                    <a:pt x="937463" y="3200400"/>
                  </a:lnTo>
                  <a:lnTo>
                    <a:pt x="938834" y="3200400"/>
                  </a:lnTo>
                  <a:lnTo>
                    <a:pt x="940231" y="3213100"/>
                  </a:lnTo>
                  <a:lnTo>
                    <a:pt x="940625" y="3225800"/>
                  </a:lnTo>
                  <a:lnTo>
                    <a:pt x="940269" y="3238500"/>
                  </a:lnTo>
                  <a:lnTo>
                    <a:pt x="939419" y="3238500"/>
                  </a:lnTo>
                  <a:lnTo>
                    <a:pt x="938974" y="3251200"/>
                  </a:lnTo>
                  <a:lnTo>
                    <a:pt x="939355" y="3251200"/>
                  </a:lnTo>
                  <a:lnTo>
                    <a:pt x="940409" y="3263900"/>
                  </a:lnTo>
                  <a:lnTo>
                    <a:pt x="940917" y="3276600"/>
                  </a:lnTo>
                  <a:lnTo>
                    <a:pt x="940485" y="3289300"/>
                  </a:lnTo>
                  <a:lnTo>
                    <a:pt x="938707" y="3302000"/>
                  </a:lnTo>
                  <a:lnTo>
                    <a:pt x="937844" y="3314700"/>
                  </a:lnTo>
                  <a:lnTo>
                    <a:pt x="940473" y="3327400"/>
                  </a:lnTo>
                  <a:lnTo>
                    <a:pt x="940777" y="3327400"/>
                  </a:lnTo>
                  <a:lnTo>
                    <a:pt x="940676" y="3365500"/>
                  </a:lnTo>
                  <a:lnTo>
                    <a:pt x="940409" y="3390900"/>
                  </a:lnTo>
                  <a:lnTo>
                    <a:pt x="940219" y="3390900"/>
                  </a:lnTo>
                  <a:lnTo>
                    <a:pt x="940079" y="3403600"/>
                  </a:lnTo>
                  <a:lnTo>
                    <a:pt x="940193" y="3416300"/>
                  </a:lnTo>
                  <a:lnTo>
                    <a:pt x="940574" y="3429000"/>
                  </a:lnTo>
                  <a:lnTo>
                    <a:pt x="940689" y="3492500"/>
                  </a:lnTo>
                  <a:lnTo>
                    <a:pt x="940015" y="3505200"/>
                  </a:lnTo>
                  <a:lnTo>
                    <a:pt x="936764" y="3505200"/>
                  </a:lnTo>
                  <a:lnTo>
                    <a:pt x="936459" y="3492500"/>
                  </a:lnTo>
                  <a:lnTo>
                    <a:pt x="936371" y="3467100"/>
                  </a:lnTo>
                  <a:lnTo>
                    <a:pt x="936917" y="3467100"/>
                  </a:lnTo>
                  <a:lnTo>
                    <a:pt x="935202" y="3454400"/>
                  </a:lnTo>
                  <a:lnTo>
                    <a:pt x="935786" y="3454400"/>
                  </a:lnTo>
                  <a:lnTo>
                    <a:pt x="934059" y="3441700"/>
                  </a:lnTo>
                  <a:lnTo>
                    <a:pt x="937933" y="3441700"/>
                  </a:lnTo>
                  <a:lnTo>
                    <a:pt x="937310" y="3429000"/>
                  </a:lnTo>
                  <a:lnTo>
                    <a:pt x="936586" y="3429000"/>
                  </a:lnTo>
                  <a:lnTo>
                    <a:pt x="935494" y="3416300"/>
                  </a:lnTo>
                  <a:lnTo>
                    <a:pt x="932611" y="3416300"/>
                  </a:lnTo>
                  <a:lnTo>
                    <a:pt x="928370" y="3429000"/>
                  </a:lnTo>
                  <a:lnTo>
                    <a:pt x="919429" y="3429000"/>
                  </a:lnTo>
                  <a:lnTo>
                    <a:pt x="921816" y="3441700"/>
                  </a:lnTo>
                  <a:lnTo>
                    <a:pt x="922870" y="3441700"/>
                  </a:lnTo>
                  <a:lnTo>
                    <a:pt x="921867" y="3454400"/>
                  </a:lnTo>
                  <a:lnTo>
                    <a:pt x="923290" y="3454400"/>
                  </a:lnTo>
                  <a:lnTo>
                    <a:pt x="926884" y="3467100"/>
                  </a:lnTo>
                  <a:lnTo>
                    <a:pt x="928306" y="3479800"/>
                  </a:lnTo>
                  <a:lnTo>
                    <a:pt x="928319" y="3492500"/>
                  </a:lnTo>
                  <a:lnTo>
                    <a:pt x="928230" y="3505200"/>
                  </a:lnTo>
                  <a:lnTo>
                    <a:pt x="928065" y="3505200"/>
                  </a:lnTo>
                  <a:lnTo>
                    <a:pt x="928204" y="3517900"/>
                  </a:lnTo>
                  <a:lnTo>
                    <a:pt x="926109" y="3530600"/>
                  </a:lnTo>
                  <a:lnTo>
                    <a:pt x="927442" y="3530600"/>
                  </a:lnTo>
                  <a:lnTo>
                    <a:pt x="925563" y="3543287"/>
                  </a:lnTo>
                  <a:lnTo>
                    <a:pt x="1274533" y="3543287"/>
                  </a:lnTo>
                  <a:lnTo>
                    <a:pt x="1276438" y="3530600"/>
                  </a:lnTo>
                  <a:lnTo>
                    <a:pt x="1275969" y="3530600"/>
                  </a:lnTo>
                  <a:lnTo>
                    <a:pt x="1272959" y="3517900"/>
                  </a:lnTo>
                  <a:lnTo>
                    <a:pt x="1275105" y="3517900"/>
                  </a:lnTo>
                  <a:lnTo>
                    <a:pt x="1275803" y="3505200"/>
                  </a:lnTo>
                  <a:lnTo>
                    <a:pt x="1274610" y="3492500"/>
                  </a:lnTo>
                  <a:lnTo>
                    <a:pt x="1278940" y="3492500"/>
                  </a:lnTo>
                  <a:lnTo>
                    <a:pt x="1276083" y="3479800"/>
                  </a:lnTo>
                  <a:lnTo>
                    <a:pt x="1275651" y="3479800"/>
                  </a:lnTo>
                  <a:lnTo>
                    <a:pt x="1275524" y="3467100"/>
                  </a:lnTo>
                  <a:lnTo>
                    <a:pt x="1275257" y="3454400"/>
                  </a:lnTo>
                  <a:lnTo>
                    <a:pt x="1276108" y="3454400"/>
                  </a:lnTo>
                  <a:lnTo>
                    <a:pt x="1272324" y="3441700"/>
                  </a:lnTo>
                  <a:lnTo>
                    <a:pt x="1272501" y="3441700"/>
                  </a:lnTo>
                  <a:lnTo>
                    <a:pt x="1273289" y="3429000"/>
                  </a:lnTo>
                  <a:lnTo>
                    <a:pt x="1271739" y="3429000"/>
                  </a:lnTo>
                  <a:lnTo>
                    <a:pt x="1273327" y="3416300"/>
                  </a:lnTo>
                  <a:lnTo>
                    <a:pt x="1280299" y="3416300"/>
                  </a:lnTo>
                  <a:lnTo>
                    <a:pt x="1280541" y="3429000"/>
                  </a:lnTo>
                  <a:lnTo>
                    <a:pt x="1281049" y="3429000"/>
                  </a:lnTo>
                  <a:lnTo>
                    <a:pt x="1280299" y="3441700"/>
                  </a:lnTo>
                  <a:lnTo>
                    <a:pt x="1279448" y="3441700"/>
                  </a:lnTo>
                  <a:lnTo>
                    <a:pt x="1279105" y="3454400"/>
                  </a:lnTo>
                  <a:lnTo>
                    <a:pt x="1278978" y="3467100"/>
                  </a:lnTo>
                  <a:lnTo>
                    <a:pt x="1279385" y="3479800"/>
                  </a:lnTo>
                  <a:lnTo>
                    <a:pt x="1283716" y="3479800"/>
                  </a:lnTo>
                  <a:lnTo>
                    <a:pt x="1283284" y="3492500"/>
                  </a:lnTo>
                  <a:lnTo>
                    <a:pt x="1282776" y="3492500"/>
                  </a:lnTo>
                  <a:lnTo>
                    <a:pt x="1282471" y="3505200"/>
                  </a:lnTo>
                  <a:lnTo>
                    <a:pt x="1281645" y="3505200"/>
                  </a:lnTo>
                  <a:lnTo>
                    <a:pt x="1279575" y="3517900"/>
                  </a:lnTo>
                  <a:lnTo>
                    <a:pt x="1278966" y="3530600"/>
                  </a:lnTo>
                  <a:lnTo>
                    <a:pt x="1277835" y="3530600"/>
                  </a:lnTo>
                  <a:lnTo>
                    <a:pt x="1277264" y="3543287"/>
                  </a:lnTo>
                  <a:lnTo>
                    <a:pt x="1348359" y="3543287"/>
                  </a:lnTo>
                  <a:lnTo>
                    <a:pt x="1348460" y="3492500"/>
                  </a:lnTo>
                  <a:lnTo>
                    <a:pt x="1348409" y="3416300"/>
                  </a:lnTo>
                  <a:lnTo>
                    <a:pt x="1348295" y="3390900"/>
                  </a:lnTo>
                  <a:lnTo>
                    <a:pt x="1348219" y="3314700"/>
                  </a:lnTo>
                  <a:lnTo>
                    <a:pt x="1348028" y="3302000"/>
                  </a:lnTo>
                  <a:lnTo>
                    <a:pt x="1347851" y="3289300"/>
                  </a:lnTo>
                  <a:lnTo>
                    <a:pt x="1347546" y="3276600"/>
                  </a:lnTo>
                  <a:lnTo>
                    <a:pt x="1346860" y="3276600"/>
                  </a:lnTo>
                  <a:lnTo>
                    <a:pt x="1345742" y="3263900"/>
                  </a:lnTo>
                  <a:lnTo>
                    <a:pt x="1343977" y="3263900"/>
                  </a:lnTo>
                  <a:lnTo>
                    <a:pt x="1344549" y="3251200"/>
                  </a:lnTo>
                  <a:lnTo>
                    <a:pt x="1347558" y="3238500"/>
                  </a:lnTo>
                  <a:lnTo>
                    <a:pt x="1346962" y="3238500"/>
                  </a:lnTo>
                  <a:lnTo>
                    <a:pt x="1347025" y="3225800"/>
                  </a:lnTo>
                  <a:lnTo>
                    <a:pt x="1347203" y="3225800"/>
                  </a:lnTo>
                  <a:lnTo>
                    <a:pt x="1347520" y="3213100"/>
                  </a:lnTo>
                  <a:lnTo>
                    <a:pt x="1347876" y="3200400"/>
                  </a:lnTo>
                  <a:lnTo>
                    <a:pt x="1348206" y="3200400"/>
                  </a:lnTo>
                  <a:lnTo>
                    <a:pt x="1348435" y="3187700"/>
                  </a:lnTo>
                  <a:lnTo>
                    <a:pt x="1347673" y="3187700"/>
                  </a:lnTo>
                  <a:lnTo>
                    <a:pt x="1345577" y="3175000"/>
                  </a:lnTo>
                  <a:lnTo>
                    <a:pt x="1345298" y="3162300"/>
                  </a:lnTo>
                  <a:lnTo>
                    <a:pt x="1344561" y="3162300"/>
                  </a:lnTo>
                  <a:lnTo>
                    <a:pt x="1343355" y="3149600"/>
                  </a:lnTo>
                  <a:lnTo>
                    <a:pt x="1336992" y="3149600"/>
                  </a:lnTo>
                  <a:lnTo>
                    <a:pt x="1340904" y="3136900"/>
                  </a:lnTo>
                  <a:lnTo>
                    <a:pt x="1346847" y="3136900"/>
                  </a:lnTo>
                  <a:lnTo>
                    <a:pt x="1347787" y="3124200"/>
                  </a:lnTo>
                  <a:lnTo>
                    <a:pt x="1347470" y="3124200"/>
                  </a:lnTo>
                  <a:lnTo>
                    <a:pt x="1346936" y="3111500"/>
                  </a:lnTo>
                  <a:lnTo>
                    <a:pt x="1347177" y="3111500"/>
                  </a:lnTo>
                  <a:lnTo>
                    <a:pt x="1347190" y="3098800"/>
                  </a:lnTo>
                  <a:lnTo>
                    <a:pt x="1346733" y="3098800"/>
                  </a:lnTo>
                  <a:lnTo>
                    <a:pt x="1346517" y="3086100"/>
                  </a:lnTo>
                  <a:lnTo>
                    <a:pt x="1347228" y="3086100"/>
                  </a:lnTo>
                  <a:lnTo>
                    <a:pt x="1346923" y="3073400"/>
                  </a:lnTo>
                  <a:lnTo>
                    <a:pt x="1347152" y="3060700"/>
                  </a:lnTo>
                  <a:lnTo>
                    <a:pt x="1347571" y="3060700"/>
                  </a:lnTo>
                  <a:lnTo>
                    <a:pt x="1347787" y="3048000"/>
                  </a:lnTo>
                  <a:lnTo>
                    <a:pt x="1347889" y="3022600"/>
                  </a:lnTo>
                  <a:lnTo>
                    <a:pt x="1347952" y="3009900"/>
                  </a:lnTo>
                  <a:lnTo>
                    <a:pt x="1348168" y="2984500"/>
                  </a:lnTo>
                  <a:lnTo>
                    <a:pt x="1348409" y="2971800"/>
                  </a:lnTo>
                  <a:lnTo>
                    <a:pt x="1348511" y="2946400"/>
                  </a:lnTo>
                  <a:lnTo>
                    <a:pt x="1348828" y="2946400"/>
                  </a:lnTo>
                  <a:lnTo>
                    <a:pt x="1350454" y="2921000"/>
                  </a:lnTo>
                  <a:lnTo>
                    <a:pt x="1350899" y="2921000"/>
                  </a:lnTo>
                  <a:lnTo>
                    <a:pt x="1351114" y="2908300"/>
                  </a:lnTo>
                  <a:lnTo>
                    <a:pt x="1351216" y="2895600"/>
                  </a:lnTo>
                  <a:lnTo>
                    <a:pt x="1349743" y="2895600"/>
                  </a:lnTo>
                  <a:lnTo>
                    <a:pt x="1347787" y="2882900"/>
                  </a:lnTo>
                  <a:lnTo>
                    <a:pt x="1351165" y="2882900"/>
                  </a:lnTo>
                  <a:lnTo>
                    <a:pt x="1350886" y="2870200"/>
                  </a:lnTo>
                  <a:lnTo>
                    <a:pt x="1351038" y="2870200"/>
                  </a:lnTo>
                  <a:lnTo>
                    <a:pt x="1351241" y="2857500"/>
                  </a:lnTo>
                  <a:lnTo>
                    <a:pt x="1351813" y="2844800"/>
                  </a:lnTo>
                  <a:lnTo>
                    <a:pt x="1353197" y="2832100"/>
                  </a:lnTo>
                  <a:lnTo>
                    <a:pt x="1353375" y="2832100"/>
                  </a:lnTo>
                  <a:lnTo>
                    <a:pt x="1352118" y="2819400"/>
                  </a:lnTo>
                  <a:lnTo>
                    <a:pt x="1353400" y="2819400"/>
                  </a:lnTo>
                  <a:lnTo>
                    <a:pt x="1352384" y="2806700"/>
                  </a:lnTo>
                  <a:lnTo>
                    <a:pt x="1353032" y="2794000"/>
                  </a:lnTo>
                  <a:lnTo>
                    <a:pt x="1354061" y="2781300"/>
                  </a:lnTo>
                  <a:lnTo>
                    <a:pt x="1353870" y="2768600"/>
                  </a:lnTo>
                  <a:lnTo>
                    <a:pt x="1354150" y="2755900"/>
                  </a:lnTo>
                  <a:lnTo>
                    <a:pt x="1354150" y="2743200"/>
                  </a:lnTo>
                  <a:lnTo>
                    <a:pt x="1356690" y="2743200"/>
                  </a:lnTo>
                  <a:lnTo>
                    <a:pt x="1354429" y="2730500"/>
                  </a:lnTo>
                  <a:lnTo>
                    <a:pt x="1354709" y="2717800"/>
                  </a:lnTo>
                  <a:lnTo>
                    <a:pt x="1354315" y="2705100"/>
                  </a:lnTo>
                  <a:lnTo>
                    <a:pt x="1357820" y="2692400"/>
                  </a:lnTo>
                  <a:lnTo>
                    <a:pt x="1357363" y="2692400"/>
                  </a:lnTo>
                  <a:lnTo>
                    <a:pt x="1348600" y="2679700"/>
                  </a:lnTo>
                  <a:lnTo>
                    <a:pt x="1348308" y="2679700"/>
                  </a:lnTo>
                  <a:lnTo>
                    <a:pt x="1348651" y="2667000"/>
                  </a:lnTo>
                  <a:lnTo>
                    <a:pt x="1356918" y="2667000"/>
                  </a:lnTo>
                  <a:lnTo>
                    <a:pt x="1357388" y="2654300"/>
                  </a:lnTo>
                  <a:lnTo>
                    <a:pt x="1357909" y="2641600"/>
                  </a:lnTo>
                  <a:lnTo>
                    <a:pt x="1358061" y="2628900"/>
                  </a:lnTo>
                  <a:lnTo>
                    <a:pt x="1357439" y="2628900"/>
                  </a:lnTo>
                  <a:lnTo>
                    <a:pt x="1357249" y="2616200"/>
                  </a:lnTo>
                  <a:lnTo>
                    <a:pt x="1359242" y="2616200"/>
                  </a:lnTo>
                  <a:lnTo>
                    <a:pt x="1359776" y="2603500"/>
                  </a:lnTo>
                  <a:lnTo>
                    <a:pt x="1359865" y="2590800"/>
                  </a:lnTo>
                  <a:lnTo>
                    <a:pt x="1360068" y="2578100"/>
                  </a:lnTo>
                  <a:lnTo>
                    <a:pt x="1359458" y="2578100"/>
                  </a:lnTo>
                  <a:lnTo>
                    <a:pt x="1362925" y="2565400"/>
                  </a:lnTo>
                  <a:lnTo>
                    <a:pt x="1362621" y="2565400"/>
                  </a:lnTo>
                  <a:lnTo>
                    <a:pt x="1362773" y="2552700"/>
                  </a:lnTo>
                  <a:lnTo>
                    <a:pt x="1362773" y="2540000"/>
                  </a:lnTo>
                  <a:lnTo>
                    <a:pt x="1362621" y="2527300"/>
                  </a:lnTo>
                  <a:lnTo>
                    <a:pt x="1364386" y="2527300"/>
                  </a:lnTo>
                  <a:lnTo>
                    <a:pt x="1362697" y="2514600"/>
                  </a:lnTo>
                  <a:lnTo>
                    <a:pt x="1364348" y="2514600"/>
                  </a:lnTo>
                  <a:lnTo>
                    <a:pt x="1362925" y="2501900"/>
                  </a:lnTo>
                  <a:lnTo>
                    <a:pt x="1361960" y="2501900"/>
                  </a:lnTo>
                  <a:lnTo>
                    <a:pt x="1360500" y="2489200"/>
                  </a:lnTo>
                  <a:lnTo>
                    <a:pt x="1356233" y="2489200"/>
                  </a:lnTo>
                  <a:lnTo>
                    <a:pt x="1357731" y="2476500"/>
                  </a:lnTo>
                  <a:lnTo>
                    <a:pt x="1365491" y="2476500"/>
                  </a:lnTo>
                  <a:lnTo>
                    <a:pt x="1365415" y="2463800"/>
                  </a:lnTo>
                  <a:lnTo>
                    <a:pt x="1364945" y="2463800"/>
                  </a:lnTo>
                  <a:lnTo>
                    <a:pt x="1365542" y="2451100"/>
                  </a:lnTo>
                  <a:lnTo>
                    <a:pt x="1367523" y="2451100"/>
                  </a:lnTo>
                  <a:lnTo>
                    <a:pt x="1368221" y="2438400"/>
                  </a:lnTo>
                  <a:lnTo>
                    <a:pt x="1368336" y="2425700"/>
                  </a:lnTo>
                  <a:lnTo>
                    <a:pt x="1368475" y="2413000"/>
                  </a:lnTo>
                  <a:lnTo>
                    <a:pt x="1371752" y="2400300"/>
                  </a:lnTo>
                  <a:lnTo>
                    <a:pt x="1371104" y="2400300"/>
                  </a:lnTo>
                  <a:lnTo>
                    <a:pt x="1371307" y="2387600"/>
                  </a:lnTo>
                  <a:lnTo>
                    <a:pt x="1372616" y="2387600"/>
                  </a:lnTo>
                  <a:lnTo>
                    <a:pt x="1370787" y="2374900"/>
                  </a:lnTo>
                  <a:lnTo>
                    <a:pt x="1367663" y="2362200"/>
                  </a:lnTo>
                  <a:lnTo>
                    <a:pt x="1368158" y="2362200"/>
                  </a:lnTo>
                  <a:lnTo>
                    <a:pt x="1371866" y="2349500"/>
                  </a:lnTo>
                  <a:lnTo>
                    <a:pt x="1370952" y="2336800"/>
                  </a:lnTo>
                  <a:lnTo>
                    <a:pt x="1371269" y="2324100"/>
                  </a:lnTo>
                  <a:lnTo>
                    <a:pt x="1371041" y="2324100"/>
                  </a:lnTo>
                  <a:lnTo>
                    <a:pt x="1374000" y="2311400"/>
                  </a:lnTo>
                  <a:lnTo>
                    <a:pt x="1373784" y="2311400"/>
                  </a:lnTo>
                  <a:lnTo>
                    <a:pt x="1373936" y="2298700"/>
                  </a:lnTo>
                  <a:lnTo>
                    <a:pt x="1373962" y="2286000"/>
                  </a:lnTo>
                  <a:lnTo>
                    <a:pt x="1373771" y="2273300"/>
                  </a:lnTo>
                  <a:lnTo>
                    <a:pt x="1376045" y="2273300"/>
                  </a:lnTo>
                  <a:lnTo>
                    <a:pt x="1376184" y="2260600"/>
                  </a:lnTo>
                  <a:lnTo>
                    <a:pt x="1375156" y="2260600"/>
                  </a:lnTo>
                  <a:lnTo>
                    <a:pt x="1377073" y="2235200"/>
                  </a:lnTo>
                  <a:lnTo>
                    <a:pt x="1376616" y="2235200"/>
                  </a:lnTo>
                  <a:lnTo>
                    <a:pt x="1376591" y="2209800"/>
                  </a:lnTo>
                  <a:lnTo>
                    <a:pt x="1376730" y="2197100"/>
                  </a:lnTo>
                  <a:lnTo>
                    <a:pt x="1375930" y="2197100"/>
                  </a:lnTo>
                  <a:lnTo>
                    <a:pt x="1378889" y="2184400"/>
                  </a:lnTo>
                  <a:lnTo>
                    <a:pt x="1379296" y="2184400"/>
                  </a:lnTo>
                  <a:lnTo>
                    <a:pt x="1379562" y="2171700"/>
                  </a:lnTo>
                  <a:lnTo>
                    <a:pt x="1379258" y="2171700"/>
                  </a:lnTo>
                  <a:lnTo>
                    <a:pt x="1377988" y="2159000"/>
                  </a:lnTo>
                  <a:lnTo>
                    <a:pt x="1376527" y="2159000"/>
                  </a:lnTo>
                  <a:lnTo>
                    <a:pt x="1376083" y="2146300"/>
                  </a:lnTo>
                  <a:lnTo>
                    <a:pt x="1379435" y="2146300"/>
                  </a:lnTo>
                  <a:lnTo>
                    <a:pt x="1379537" y="2095500"/>
                  </a:lnTo>
                  <a:lnTo>
                    <a:pt x="1379486" y="1917700"/>
                  </a:lnTo>
                  <a:lnTo>
                    <a:pt x="1379905" y="1905000"/>
                  </a:lnTo>
                  <a:lnTo>
                    <a:pt x="1375994" y="1892300"/>
                  </a:lnTo>
                  <a:lnTo>
                    <a:pt x="1377721" y="1892300"/>
                  </a:lnTo>
                  <a:lnTo>
                    <a:pt x="1379131" y="1879600"/>
                  </a:lnTo>
                  <a:lnTo>
                    <a:pt x="1379601" y="1879600"/>
                  </a:lnTo>
                  <a:lnTo>
                    <a:pt x="1379181" y="1866900"/>
                  </a:lnTo>
                  <a:lnTo>
                    <a:pt x="1377924" y="1854200"/>
                  </a:lnTo>
                  <a:lnTo>
                    <a:pt x="1376972" y="1854200"/>
                  </a:lnTo>
                  <a:lnTo>
                    <a:pt x="1376832" y="1841500"/>
                  </a:lnTo>
                  <a:lnTo>
                    <a:pt x="1376591" y="1841500"/>
                  </a:lnTo>
                  <a:lnTo>
                    <a:pt x="1376768" y="1828800"/>
                  </a:lnTo>
                  <a:lnTo>
                    <a:pt x="1377861" y="1816100"/>
                  </a:lnTo>
                  <a:lnTo>
                    <a:pt x="1378432" y="1816100"/>
                  </a:lnTo>
                  <a:lnTo>
                    <a:pt x="1376108" y="1803400"/>
                  </a:lnTo>
                  <a:lnTo>
                    <a:pt x="1376972" y="1803400"/>
                  </a:lnTo>
                  <a:lnTo>
                    <a:pt x="1376578" y="1790700"/>
                  </a:lnTo>
                  <a:lnTo>
                    <a:pt x="1376489" y="1778000"/>
                  </a:lnTo>
                  <a:lnTo>
                    <a:pt x="1373987" y="1765300"/>
                  </a:lnTo>
                  <a:lnTo>
                    <a:pt x="1373898" y="1739900"/>
                  </a:lnTo>
                  <a:lnTo>
                    <a:pt x="1373809" y="1727200"/>
                  </a:lnTo>
                  <a:lnTo>
                    <a:pt x="1373771" y="1701800"/>
                  </a:lnTo>
                  <a:lnTo>
                    <a:pt x="1373466" y="1701800"/>
                  </a:lnTo>
                  <a:lnTo>
                    <a:pt x="1372108" y="1689100"/>
                  </a:lnTo>
                  <a:lnTo>
                    <a:pt x="1373378" y="1689100"/>
                  </a:lnTo>
                  <a:lnTo>
                    <a:pt x="1370545" y="1676400"/>
                  </a:lnTo>
                  <a:lnTo>
                    <a:pt x="1371130" y="1676400"/>
                  </a:lnTo>
                  <a:lnTo>
                    <a:pt x="1371219" y="1662861"/>
                  </a:lnTo>
                  <a:lnTo>
                    <a:pt x="1370469" y="1651000"/>
                  </a:lnTo>
                  <a:lnTo>
                    <a:pt x="1370812" y="1651000"/>
                  </a:lnTo>
                  <a:lnTo>
                    <a:pt x="1371117" y="1638300"/>
                  </a:lnTo>
                  <a:lnTo>
                    <a:pt x="1371015" y="1612900"/>
                  </a:lnTo>
                  <a:lnTo>
                    <a:pt x="1371193" y="1612900"/>
                  </a:lnTo>
                  <a:lnTo>
                    <a:pt x="1367561" y="1600200"/>
                  </a:lnTo>
                  <a:lnTo>
                    <a:pt x="1368107" y="1600200"/>
                  </a:lnTo>
                  <a:lnTo>
                    <a:pt x="1368475" y="1587500"/>
                  </a:lnTo>
                  <a:lnTo>
                    <a:pt x="1368679" y="1574800"/>
                  </a:lnTo>
                  <a:lnTo>
                    <a:pt x="1368412" y="1562100"/>
                  </a:lnTo>
                  <a:lnTo>
                    <a:pt x="1368348" y="1549400"/>
                  </a:lnTo>
                  <a:lnTo>
                    <a:pt x="1368361" y="1524000"/>
                  </a:lnTo>
                  <a:lnTo>
                    <a:pt x="1368209" y="1511300"/>
                  </a:lnTo>
                  <a:lnTo>
                    <a:pt x="1367561" y="1511300"/>
                  </a:lnTo>
                  <a:lnTo>
                    <a:pt x="1366761" y="1498600"/>
                  </a:lnTo>
                  <a:lnTo>
                    <a:pt x="1366100" y="1498600"/>
                  </a:lnTo>
                  <a:lnTo>
                    <a:pt x="1365846" y="1485900"/>
                  </a:lnTo>
                  <a:lnTo>
                    <a:pt x="1365745" y="1473200"/>
                  </a:lnTo>
                  <a:lnTo>
                    <a:pt x="1365631" y="1460500"/>
                  </a:lnTo>
                  <a:lnTo>
                    <a:pt x="1365465" y="1447800"/>
                  </a:lnTo>
                  <a:lnTo>
                    <a:pt x="1367993" y="1447800"/>
                  </a:lnTo>
                  <a:lnTo>
                    <a:pt x="1365669" y="1435100"/>
                  </a:lnTo>
                  <a:lnTo>
                    <a:pt x="1365262" y="1422400"/>
                  </a:lnTo>
                  <a:lnTo>
                    <a:pt x="1366494" y="1409700"/>
                  </a:lnTo>
                  <a:lnTo>
                    <a:pt x="1363802" y="1409700"/>
                  </a:lnTo>
                  <a:lnTo>
                    <a:pt x="1364767" y="1397000"/>
                  </a:lnTo>
                  <a:lnTo>
                    <a:pt x="1365148" y="1397000"/>
                  </a:lnTo>
                  <a:lnTo>
                    <a:pt x="1365567" y="1384300"/>
                  </a:lnTo>
                  <a:lnTo>
                    <a:pt x="1359839" y="1384300"/>
                  </a:lnTo>
                  <a:lnTo>
                    <a:pt x="1365427" y="1371600"/>
                  </a:lnTo>
                  <a:lnTo>
                    <a:pt x="1365796" y="1371600"/>
                  </a:lnTo>
                  <a:lnTo>
                    <a:pt x="1365135" y="1358900"/>
                  </a:lnTo>
                  <a:lnTo>
                    <a:pt x="1362722" y="1358900"/>
                  </a:lnTo>
                  <a:lnTo>
                    <a:pt x="1365237" y="1346200"/>
                  </a:lnTo>
                  <a:lnTo>
                    <a:pt x="1364767" y="1346200"/>
                  </a:lnTo>
                  <a:lnTo>
                    <a:pt x="1362303" y="1333500"/>
                  </a:lnTo>
                  <a:lnTo>
                    <a:pt x="1362862" y="1333500"/>
                  </a:lnTo>
                  <a:lnTo>
                    <a:pt x="1362824" y="1320800"/>
                  </a:lnTo>
                  <a:lnTo>
                    <a:pt x="1362735" y="1282700"/>
                  </a:lnTo>
                  <a:lnTo>
                    <a:pt x="1362900" y="1257300"/>
                  </a:lnTo>
                  <a:lnTo>
                    <a:pt x="1363027" y="1257300"/>
                  </a:lnTo>
                  <a:lnTo>
                    <a:pt x="1361376" y="1244600"/>
                  </a:lnTo>
                  <a:lnTo>
                    <a:pt x="1359268" y="1231900"/>
                  </a:lnTo>
                  <a:lnTo>
                    <a:pt x="1356347" y="1231900"/>
                  </a:lnTo>
                  <a:lnTo>
                    <a:pt x="1359865" y="1219200"/>
                  </a:lnTo>
                  <a:lnTo>
                    <a:pt x="1361884" y="1219200"/>
                  </a:lnTo>
                  <a:lnTo>
                    <a:pt x="1362760" y="1206500"/>
                  </a:lnTo>
                  <a:lnTo>
                    <a:pt x="1362900" y="1206500"/>
                  </a:lnTo>
                  <a:lnTo>
                    <a:pt x="1362748" y="1181100"/>
                  </a:lnTo>
                  <a:lnTo>
                    <a:pt x="1362710" y="1155700"/>
                  </a:lnTo>
                  <a:lnTo>
                    <a:pt x="1362824" y="1130300"/>
                  </a:lnTo>
                  <a:lnTo>
                    <a:pt x="1362964" y="1117600"/>
                  </a:lnTo>
                  <a:lnTo>
                    <a:pt x="1363332" y="1104900"/>
                  </a:lnTo>
                  <a:lnTo>
                    <a:pt x="1365732" y="1104900"/>
                  </a:lnTo>
                  <a:lnTo>
                    <a:pt x="1365758" y="1117600"/>
                  </a:lnTo>
                  <a:lnTo>
                    <a:pt x="1365415" y="1117600"/>
                  </a:lnTo>
                  <a:lnTo>
                    <a:pt x="1367878" y="1130300"/>
                  </a:lnTo>
                  <a:lnTo>
                    <a:pt x="1366939" y="1130300"/>
                  </a:lnTo>
                  <a:lnTo>
                    <a:pt x="1366558" y="1143000"/>
                  </a:lnTo>
                  <a:lnTo>
                    <a:pt x="1366354" y="1143000"/>
                  </a:lnTo>
                  <a:lnTo>
                    <a:pt x="1366050" y="1155700"/>
                  </a:lnTo>
                  <a:lnTo>
                    <a:pt x="1365770" y="1168400"/>
                  </a:lnTo>
                  <a:lnTo>
                    <a:pt x="1366050" y="1181100"/>
                  </a:lnTo>
                  <a:lnTo>
                    <a:pt x="1367396" y="1193800"/>
                  </a:lnTo>
                  <a:lnTo>
                    <a:pt x="1365605" y="1193800"/>
                  </a:lnTo>
                  <a:lnTo>
                    <a:pt x="1366850" y="1206500"/>
                  </a:lnTo>
                  <a:lnTo>
                    <a:pt x="1368602" y="1219200"/>
                  </a:lnTo>
                  <a:lnTo>
                    <a:pt x="1369301" y="1219200"/>
                  </a:lnTo>
                  <a:lnTo>
                    <a:pt x="1365440" y="1231900"/>
                  </a:lnTo>
                  <a:lnTo>
                    <a:pt x="1365783" y="1231900"/>
                  </a:lnTo>
                  <a:lnTo>
                    <a:pt x="1368615" y="1244600"/>
                  </a:lnTo>
                  <a:lnTo>
                    <a:pt x="1368869" y="1244600"/>
                  </a:lnTo>
                  <a:lnTo>
                    <a:pt x="1366748" y="1257300"/>
                  </a:lnTo>
                  <a:lnTo>
                    <a:pt x="1369009" y="1257300"/>
                  </a:lnTo>
                  <a:lnTo>
                    <a:pt x="1367967" y="1270000"/>
                  </a:lnTo>
                  <a:lnTo>
                    <a:pt x="1367815" y="1282700"/>
                  </a:lnTo>
                  <a:lnTo>
                    <a:pt x="1368272" y="1282700"/>
                  </a:lnTo>
                  <a:lnTo>
                    <a:pt x="1367523" y="1295400"/>
                  </a:lnTo>
                  <a:lnTo>
                    <a:pt x="1365554" y="1295400"/>
                  </a:lnTo>
                  <a:lnTo>
                    <a:pt x="1365592" y="1308100"/>
                  </a:lnTo>
                  <a:lnTo>
                    <a:pt x="1366862" y="1308100"/>
                  </a:lnTo>
                  <a:lnTo>
                    <a:pt x="1367485" y="1320800"/>
                  </a:lnTo>
                  <a:lnTo>
                    <a:pt x="1365948" y="1320800"/>
                  </a:lnTo>
                  <a:lnTo>
                    <a:pt x="1367510" y="1333500"/>
                  </a:lnTo>
                  <a:lnTo>
                    <a:pt x="1370393" y="1333500"/>
                  </a:lnTo>
                  <a:lnTo>
                    <a:pt x="1368666" y="1346200"/>
                  </a:lnTo>
                  <a:lnTo>
                    <a:pt x="1369072" y="1358900"/>
                  </a:lnTo>
                  <a:lnTo>
                    <a:pt x="1377175" y="1358900"/>
                  </a:lnTo>
                  <a:lnTo>
                    <a:pt x="1377810" y="1371600"/>
                  </a:lnTo>
                  <a:lnTo>
                    <a:pt x="1370152" y="1371600"/>
                  </a:lnTo>
                  <a:lnTo>
                    <a:pt x="1371003" y="1384300"/>
                  </a:lnTo>
                  <a:lnTo>
                    <a:pt x="1371333" y="1397000"/>
                  </a:lnTo>
                  <a:lnTo>
                    <a:pt x="1371371" y="1435100"/>
                  </a:lnTo>
                  <a:lnTo>
                    <a:pt x="1371269" y="1447800"/>
                  </a:lnTo>
                  <a:lnTo>
                    <a:pt x="1371587" y="1460500"/>
                  </a:lnTo>
                  <a:lnTo>
                    <a:pt x="1372374" y="1460500"/>
                  </a:lnTo>
                  <a:lnTo>
                    <a:pt x="1373835" y="1473200"/>
                  </a:lnTo>
                  <a:lnTo>
                    <a:pt x="1375181" y="1473200"/>
                  </a:lnTo>
                  <a:lnTo>
                    <a:pt x="1371130" y="1485900"/>
                  </a:lnTo>
                  <a:lnTo>
                    <a:pt x="1374241" y="1498600"/>
                  </a:lnTo>
                  <a:lnTo>
                    <a:pt x="1374940" y="1511300"/>
                  </a:lnTo>
                  <a:lnTo>
                    <a:pt x="1372285" y="1524000"/>
                  </a:lnTo>
                  <a:lnTo>
                    <a:pt x="1373479" y="1524000"/>
                  </a:lnTo>
                  <a:lnTo>
                    <a:pt x="1374330" y="1536700"/>
                  </a:lnTo>
                  <a:lnTo>
                    <a:pt x="1372920" y="1549400"/>
                  </a:lnTo>
                  <a:lnTo>
                    <a:pt x="1373873" y="1549400"/>
                  </a:lnTo>
                  <a:lnTo>
                    <a:pt x="1375549" y="1574800"/>
                  </a:lnTo>
                  <a:lnTo>
                    <a:pt x="1376197" y="1574800"/>
                  </a:lnTo>
                  <a:lnTo>
                    <a:pt x="1374457" y="1587500"/>
                  </a:lnTo>
                  <a:lnTo>
                    <a:pt x="1375410" y="1587500"/>
                  </a:lnTo>
                  <a:lnTo>
                    <a:pt x="1375829" y="1600200"/>
                  </a:lnTo>
                  <a:lnTo>
                    <a:pt x="1376286" y="1600200"/>
                  </a:lnTo>
                  <a:lnTo>
                    <a:pt x="1375600" y="1612900"/>
                  </a:lnTo>
                  <a:lnTo>
                    <a:pt x="1377340" y="1612900"/>
                  </a:lnTo>
                  <a:lnTo>
                    <a:pt x="1374597" y="1625600"/>
                  </a:lnTo>
                  <a:lnTo>
                    <a:pt x="1377416" y="1638300"/>
                  </a:lnTo>
                  <a:lnTo>
                    <a:pt x="1375956" y="1651000"/>
                  </a:lnTo>
                  <a:lnTo>
                    <a:pt x="1381556" y="1651000"/>
                  </a:lnTo>
                  <a:lnTo>
                    <a:pt x="1384668" y="1662861"/>
                  </a:lnTo>
                  <a:lnTo>
                    <a:pt x="1384592" y="1663700"/>
                  </a:lnTo>
                  <a:lnTo>
                    <a:pt x="1379626" y="1663700"/>
                  </a:lnTo>
                  <a:lnTo>
                    <a:pt x="1379334" y="1676400"/>
                  </a:lnTo>
                  <a:lnTo>
                    <a:pt x="1378051" y="1689100"/>
                  </a:lnTo>
                  <a:lnTo>
                    <a:pt x="1378394" y="1689100"/>
                  </a:lnTo>
                  <a:lnTo>
                    <a:pt x="1378788" y="1701800"/>
                  </a:lnTo>
                  <a:lnTo>
                    <a:pt x="1378889" y="1714500"/>
                  </a:lnTo>
                  <a:lnTo>
                    <a:pt x="1378940" y="1739900"/>
                  </a:lnTo>
                  <a:lnTo>
                    <a:pt x="1381366" y="1752600"/>
                  </a:lnTo>
                  <a:lnTo>
                    <a:pt x="1389964" y="1752600"/>
                  </a:lnTo>
                  <a:lnTo>
                    <a:pt x="1389583" y="1765300"/>
                  </a:lnTo>
                  <a:lnTo>
                    <a:pt x="1380794" y="1765300"/>
                  </a:lnTo>
                  <a:lnTo>
                    <a:pt x="1382382" y="1778000"/>
                  </a:lnTo>
                  <a:lnTo>
                    <a:pt x="1387208" y="1778000"/>
                  </a:lnTo>
                  <a:lnTo>
                    <a:pt x="1384363" y="1790700"/>
                  </a:lnTo>
                  <a:lnTo>
                    <a:pt x="1383207" y="1790700"/>
                  </a:lnTo>
                  <a:lnTo>
                    <a:pt x="1381582" y="1803400"/>
                  </a:lnTo>
                  <a:lnTo>
                    <a:pt x="1383792" y="1803400"/>
                  </a:lnTo>
                  <a:lnTo>
                    <a:pt x="1383817" y="1828800"/>
                  </a:lnTo>
                  <a:lnTo>
                    <a:pt x="1384465" y="1828800"/>
                  </a:lnTo>
                  <a:lnTo>
                    <a:pt x="1384363" y="1841500"/>
                  </a:lnTo>
                  <a:lnTo>
                    <a:pt x="1385468" y="1841500"/>
                  </a:lnTo>
                  <a:lnTo>
                    <a:pt x="1383576" y="1854200"/>
                  </a:lnTo>
                  <a:lnTo>
                    <a:pt x="1384452" y="1866900"/>
                  </a:lnTo>
                  <a:lnTo>
                    <a:pt x="1384642" y="1879600"/>
                  </a:lnTo>
                  <a:lnTo>
                    <a:pt x="1385138" y="1879600"/>
                  </a:lnTo>
                  <a:lnTo>
                    <a:pt x="1385951" y="1892300"/>
                  </a:lnTo>
                  <a:lnTo>
                    <a:pt x="1384427" y="1905000"/>
                  </a:lnTo>
                  <a:lnTo>
                    <a:pt x="1383931" y="1917700"/>
                  </a:lnTo>
                  <a:lnTo>
                    <a:pt x="1384274" y="1930400"/>
                  </a:lnTo>
                  <a:lnTo>
                    <a:pt x="1385227" y="1930400"/>
                  </a:lnTo>
                  <a:lnTo>
                    <a:pt x="1385341" y="1943100"/>
                  </a:lnTo>
                  <a:lnTo>
                    <a:pt x="1382890" y="1943100"/>
                  </a:lnTo>
                  <a:lnTo>
                    <a:pt x="1385760" y="1955800"/>
                  </a:lnTo>
                  <a:lnTo>
                    <a:pt x="1384642" y="1968500"/>
                  </a:lnTo>
                  <a:lnTo>
                    <a:pt x="1387081" y="1968500"/>
                  </a:lnTo>
                  <a:lnTo>
                    <a:pt x="1386433" y="1981200"/>
                  </a:lnTo>
                  <a:lnTo>
                    <a:pt x="1386789" y="1993900"/>
                  </a:lnTo>
                  <a:lnTo>
                    <a:pt x="1387119" y="2032000"/>
                  </a:lnTo>
                  <a:lnTo>
                    <a:pt x="1392542" y="2032000"/>
                  </a:lnTo>
                  <a:lnTo>
                    <a:pt x="1391513" y="2044700"/>
                  </a:lnTo>
                  <a:lnTo>
                    <a:pt x="1386217" y="2044700"/>
                  </a:lnTo>
                  <a:lnTo>
                    <a:pt x="1386967" y="2057400"/>
                  </a:lnTo>
                  <a:lnTo>
                    <a:pt x="1387576" y="2057400"/>
                  </a:lnTo>
                  <a:lnTo>
                    <a:pt x="1387411" y="2070100"/>
                  </a:lnTo>
                  <a:lnTo>
                    <a:pt x="1386535" y="2070100"/>
                  </a:lnTo>
                  <a:lnTo>
                    <a:pt x="1385011" y="2082800"/>
                  </a:lnTo>
                  <a:lnTo>
                    <a:pt x="1383944" y="2082800"/>
                  </a:lnTo>
                  <a:lnTo>
                    <a:pt x="1383906" y="2095500"/>
                  </a:lnTo>
                  <a:lnTo>
                    <a:pt x="1385087" y="2095500"/>
                  </a:lnTo>
                  <a:lnTo>
                    <a:pt x="1386674" y="2108200"/>
                  </a:lnTo>
                  <a:lnTo>
                    <a:pt x="1387106" y="2108200"/>
                  </a:lnTo>
                  <a:lnTo>
                    <a:pt x="1386662" y="2120900"/>
                  </a:lnTo>
                  <a:lnTo>
                    <a:pt x="1385646" y="2120900"/>
                  </a:lnTo>
                  <a:lnTo>
                    <a:pt x="1385011" y="2133600"/>
                  </a:lnTo>
                  <a:lnTo>
                    <a:pt x="1390954" y="2133600"/>
                  </a:lnTo>
                  <a:lnTo>
                    <a:pt x="1386484" y="2146300"/>
                  </a:lnTo>
                  <a:lnTo>
                    <a:pt x="1385112" y="2146300"/>
                  </a:lnTo>
                  <a:lnTo>
                    <a:pt x="1384668" y="2159000"/>
                  </a:lnTo>
                  <a:lnTo>
                    <a:pt x="1385519" y="2171700"/>
                  </a:lnTo>
                  <a:lnTo>
                    <a:pt x="1382318" y="2171700"/>
                  </a:lnTo>
                  <a:lnTo>
                    <a:pt x="1382776" y="2184400"/>
                  </a:lnTo>
                  <a:lnTo>
                    <a:pt x="1383449" y="2184400"/>
                  </a:lnTo>
                  <a:lnTo>
                    <a:pt x="1382128" y="2197100"/>
                  </a:lnTo>
                  <a:lnTo>
                    <a:pt x="1384173" y="2209800"/>
                  </a:lnTo>
                  <a:lnTo>
                    <a:pt x="1384007" y="2209800"/>
                  </a:lnTo>
                  <a:lnTo>
                    <a:pt x="1383804" y="2235200"/>
                  </a:lnTo>
                  <a:lnTo>
                    <a:pt x="1383957" y="2235200"/>
                  </a:lnTo>
                  <a:lnTo>
                    <a:pt x="1381594" y="2247900"/>
                  </a:lnTo>
                  <a:lnTo>
                    <a:pt x="1380693" y="2260600"/>
                  </a:lnTo>
                  <a:lnTo>
                    <a:pt x="1383017" y="2260600"/>
                  </a:lnTo>
                  <a:lnTo>
                    <a:pt x="1385582" y="2267521"/>
                  </a:lnTo>
                  <a:lnTo>
                    <a:pt x="1383919" y="2273300"/>
                  </a:lnTo>
                  <a:lnTo>
                    <a:pt x="1381442" y="2273300"/>
                  </a:lnTo>
                  <a:lnTo>
                    <a:pt x="1380947" y="2286000"/>
                  </a:lnTo>
                  <a:lnTo>
                    <a:pt x="1379918" y="2286000"/>
                  </a:lnTo>
                  <a:lnTo>
                    <a:pt x="1378356" y="2298700"/>
                  </a:lnTo>
                  <a:lnTo>
                    <a:pt x="1382191" y="2298700"/>
                  </a:lnTo>
                  <a:lnTo>
                    <a:pt x="1376870" y="2311400"/>
                  </a:lnTo>
                  <a:lnTo>
                    <a:pt x="1380007" y="2311400"/>
                  </a:lnTo>
                  <a:lnTo>
                    <a:pt x="1378013" y="2324100"/>
                  </a:lnTo>
                  <a:lnTo>
                    <a:pt x="1384096" y="2324100"/>
                  </a:lnTo>
                  <a:lnTo>
                    <a:pt x="1379753" y="2336800"/>
                  </a:lnTo>
                  <a:lnTo>
                    <a:pt x="1377175" y="2336800"/>
                  </a:lnTo>
                  <a:lnTo>
                    <a:pt x="1377734" y="2349500"/>
                  </a:lnTo>
                  <a:lnTo>
                    <a:pt x="1377391" y="2349500"/>
                  </a:lnTo>
                  <a:lnTo>
                    <a:pt x="1377899" y="2362200"/>
                  </a:lnTo>
                  <a:lnTo>
                    <a:pt x="1381836" y="2362200"/>
                  </a:lnTo>
                  <a:lnTo>
                    <a:pt x="1377442" y="2374900"/>
                  </a:lnTo>
                  <a:lnTo>
                    <a:pt x="1375981" y="2374900"/>
                  </a:lnTo>
                  <a:lnTo>
                    <a:pt x="1373974" y="2387600"/>
                  </a:lnTo>
                  <a:lnTo>
                    <a:pt x="1381810" y="2387600"/>
                  </a:lnTo>
                  <a:lnTo>
                    <a:pt x="1377188" y="2400300"/>
                  </a:lnTo>
                  <a:lnTo>
                    <a:pt x="1376095" y="2400300"/>
                  </a:lnTo>
                  <a:lnTo>
                    <a:pt x="1374559" y="2413000"/>
                  </a:lnTo>
                  <a:lnTo>
                    <a:pt x="1373657" y="2413000"/>
                  </a:lnTo>
                  <a:lnTo>
                    <a:pt x="1376502" y="2425700"/>
                  </a:lnTo>
                  <a:lnTo>
                    <a:pt x="1376286" y="2425700"/>
                  </a:lnTo>
                  <a:lnTo>
                    <a:pt x="1374660" y="2438400"/>
                  </a:lnTo>
                  <a:lnTo>
                    <a:pt x="1372920" y="2438400"/>
                  </a:lnTo>
                  <a:lnTo>
                    <a:pt x="1371219" y="2451100"/>
                  </a:lnTo>
                  <a:lnTo>
                    <a:pt x="1371549" y="2463800"/>
                  </a:lnTo>
                  <a:lnTo>
                    <a:pt x="1372069" y="2476500"/>
                  </a:lnTo>
                  <a:lnTo>
                    <a:pt x="1371206" y="2476500"/>
                  </a:lnTo>
                  <a:lnTo>
                    <a:pt x="1369301" y="2489200"/>
                  </a:lnTo>
                  <a:lnTo>
                    <a:pt x="1368907" y="2489200"/>
                  </a:lnTo>
                  <a:lnTo>
                    <a:pt x="1370228" y="2501900"/>
                  </a:lnTo>
                  <a:lnTo>
                    <a:pt x="1371180" y="2501900"/>
                  </a:lnTo>
                  <a:lnTo>
                    <a:pt x="1370317" y="2514600"/>
                  </a:lnTo>
                  <a:lnTo>
                    <a:pt x="1366291" y="2514600"/>
                  </a:lnTo>
                  <a:lnTo>
                    <a:pt x="1368234" y="2527300"/>
                  </a:lnTo>
                  <a:lnTo>
                    <a:pt x="1369466" y="2540000"/>
                  </a:lnTo>
                  <a:lnTo>
                    <a:pt x="1369847" y="2540000"/>
                  </a:lnTo>
                  <a:lnTo>
                    <a:pt x="1368958" y="2552700"/>
                  </a:lnTo>
                  <a:lnTo>
                    <a:pt x="1368361" y="2552700"/>
                  </a:lnTo>
                  <a:lnTo>
                    <a:pt x="1367891" y="2565400"/>
                  </a:lnTo>
                  <a:lnTo>
                    <a:pt x="1364996" y="2578100"/>
                  </a:lnTo>
                  <a:lnTo>
                    <a:pt x="1364703" y="2590800"/>
                  </a:lnTo>
                  <a:lnTo>
                    <a:pt x="1367726" y="2590800"/>
                  </a:lnTo>
                  <a:lnTo>
                    <a:pt x="1367586" y="2603500"/>
                  </a:lnTo>
                  <a:lnTo>
                    <a:pt x="1367053" y="2616200"/>
                  </a:lnTo>
                  <a:lnTo>
                    <a:pt x="1366177" y="2616200"/>
                  </a:lnTo>
                  <a:lnTo>
                    <a:pt x="1364551" y="2628900"/>
                  </a:lnTo>
                  <a:lnTo>
                    <a:pt x="1363281" y="2628900"/>
                  </a:lnTo>
                  <a:lnTo>
                    <a:pt x="1362938" y="2641600"/>
                  </a:lnTo>
                  <a:lnTo>
                    <a:pt x="1363154" y="2641600"/>
                  </a:lnTo>
                  <a:lnTo>
                    <a:pt x="1363700" y="2654300"/>
                  </a:lnTo>
                  <a:lnTo>
                    <a:pt x="1371409" y="2654300"/>
                  </a:lnTo>
                  <a:lnTo>
                    <a:pt x="1371854" y="2667000"/>
                  </a:lnTo>
                  <a:lnTo>
                    <a:pt x="1362811" y="2667000"/>
                  </a:lnTo>
                  <a:lnTo>
                    <a:pt x="1363319" y="2679700"/>
                  </a:lnTo>
                  <a:lnTo>
                    <a:pt x="1371396" y="2679700"/>
                  </a:lnTo>
                  <a:lnTo>
                    <a:pt x="1365110" y="2692400"/>
                  </a:lnTo>
                  <a:lnTo>
                    <a:pt x="1363332" y="2692400"/>
                  </a:lnTo>
                  <a:lnTo>
                    <a:pt x="1361109" y="2705100"/>
                  </a:lnTo>
                  <a:lnTo>
                    <a:pt x="1359916" y="2705100"/>
                  </a:lnTo>
                  <a:lnTo>
                    <a:pt x="1360335" y="2717800"/>
                  </a:lnTo>
                  <a:lnTo>
                    <a:pt x="1360233" y="2730500"/>
                  </a:lnTo>
                  <a:lnTo>
                    <a:pt x="1360093" y="2730500"/>
                  </a:lnTo>
                  <a:lnTo>
                    <a:pt x="1362951" y="2743200"/>
                  </a:lnTo>
                  <a:lnTo>
                    <a:pt x="1362710" y="2743200"/>
                  </a:lnTo>
                  <a:lnTo>
                    <a:pt x="1359331" y="2755900"/>
                  </a:lnTo>
                  <a:lnTo>
                    <a:pt x="1360119" y="2768600"/>
                  </a:lnTo>
                  <a:lnTo>
                    <a:pt x="1359852" y="2781300"/>
                  </a:lnTo>
                  <a:lnTo>
                    <a:pt x="1360182" y="2781300"/>
                  </a:lnTo>
                  <a:lnTo>
                    <a:pt x="1356855" y="2794000"/>
                  </a:lnTo>
                  <a:lnTo>
                    <a:pt x="1357071" y="2794000"/>
                  </a:lnTo>
                  <a:lnTo>
                    <a:pt x="1360195" y="2806700"/>
                  </a:lnTo>
                  <a:lnTo>
                    <a:pt x="1357960" y="2819400"/>
                  </a:lnTo>
                  <a:lnTo>
                    <a:pt x="1357249" y="2819400"/>
                  </a:lnTo>
                  <a:lnTo>
                    <a:pt x="1358569" y="2832100"/>
                  </a:lnTo>
                  <a:lnTo>
                    <a:pt x="1357236" y="2844800"/>
                  </a:lnTo>
                  <a:lnTo>
                    <a:pt x="1359789" y="2844800"/>
                  </a:lnTo>
                  <a:lnTo>
                    <a:pt x="1362925" y="2857500"/>
                  </a:lnTo>
                  <a:lnTo>
                    <a:pt x="1357147" y="2857500"/>
                  </a:lnTo>
                  <a:lnTo>
                    <a:pt x="1360449" y="2870200"/>
                  </a:lnTo>
                  <a:lnTo>
                    <a:pt x="1360589" y="2870200"/>
                  </a:lnTo>
                  <a:lnTo>
                    <a:pt x="1357096" y="2882900"/>
                  </a:lnTo>
                  <a:lnTo>
                    <a:pt x="1357312" y="2882900"/>
                  </a:lnTo>
                  <a:lnTo>
                    <a:pt x="1357096" y="2895600"/>
                  </a:lnTo>
                  <a:lnTo>
                    <a:pt x="1357172" y="2908300"/>
                  </a:lnTo>
                  <a:lnTo>
                    <a:pt x="1354416" y="2921000"/>
                  </a:lnTo>
                  <a:lnTo>
                    <a:pt x="1354696" y="2921000"/>
                  </a:lnTo>
                  <a:lnTo>
                    <a:pt x="1358290" y="2933700"/>
                  </a:lnTo>
                  <a:lnTo>
                    <a:pt x="1357706" y="2933700"/>
                  </a:lnTo>
                  <a:lnTo>
                    <a:pt x="1355445" y="2946400"/>
                  </a:lnTo>
                  <a:lnTo>
                    <a:pt x="1355102" y="2946400"/>
                  </a:lnTo>
                  <a:lnTo>
                    <a:pt x="1353312" y="2959100"/>
                  </a:lnTo>
                  <a:lnTo>
                    <a:pt x="1358265" y="2959100"/>
                  </a:lnTo>
                  <a:lnTo>
                    <a:pt x="1353312" y="2971800"/>
                  </a:lnTo>
                  <a:lnTo>
                    <a:pt x="1354632" y="2971800"/>
                  </a:lnTo>
                  <a:lnTo>
                    <a:pt x="1354455" y="2984500"/>
                  </a:lnTo>
                  <a:lnTo>
                    <a:pt x="1359103" y="2984500"/>
                  </a:lnTo>
                  <a:lnTo>
                    <a:pt x="1358341" y="2997200"/>
                  </a:lnTo>
                  <a:lnTo>
                    <a:pt x="1354670" y="2997200"/>
                  </a:lnTo>
                  <a:lnTo>
                    <a:pt x="1354391" y="3009900"/>
                  </a:lnTo>
                  <a:lnTo>
                    <a:pt x="1354569" y="3022600"/>
                  </a:lnTo>
                  <a:lnTo>
                    <a:pt x="1360932" y="3022600"/>
                  </a:lnTo>
                  <a:lnTo>
                    <a:pt x="1359331" y="3035300"/>
                  </a:lnTo>
                  <a:lnTo>
                    <a:pt x="1355483" y="3035300"/>
                  </a:lnTo>
                  <a:lnTo>
                    <a:pt x="1354670" y="3048000"/>
                  </a:lnTo>
                  <a:lnTo>
                    <a:pt x="1354277" y="3048000"/>
                  </a:lnTo>
                  <a:lnTo>
                    <a:pt x="1354632" y="3060700"/>
                  </a:lnTo>
                  <a:lnTo>
                    <a:pt x="1354226" y="3073400"/>
                  </a:lnTo>
                  <a:lnTo>
                    <a:pt x="1354772" y="3073400"/>
                  </a:lnTo>
                  <a:lnTo>
                    <a:pt x="1360182" y="3086100"/>
                  </a:lnTo>
                  <a:lnTo>
                    <a:pt x="1356677" y="3086100"/>
                  </a:lnTo>
                  <a:lnTo>
                    <a:pt x="1351673" y="3098800"/>
                  </a:lnTo>
                  <a:lnTo>
                    <a:pt x="1350429" y="3098800"/>
                  </a:lnTo>
                  <a:lnTo>
                    <a:pt x="1354213" y="3111500"/>
                  </a:lnTo>
                  <a:lnTo>
                    <a:pt x="1353731" y="3111500"/>
                  </a:lnTo>
                  <a:lnTo>
                    <a:pt x="1352054" y="3124200"/>
                  </a:lnTo>
                  <a:lnTo>
                    <a:pt x="1353388" y="3136900"/>
                  </a:lnTo>
                  <a:lnTo>
                    <a:pt x="1354264" y="3136900"/>
                  </a:lnTo>
                  <a:lnTo>
                    <a:pt x="1354455" y="3149600"/>
                  </a:lnTo>
                  <a:lnTo>
                    <a:pt x="1353997" y="3162300"/>
                  </a:lnTo>
                  <a:lnTo>
                    <a:pt x="1352969" y="3162300"/>
                  </a:lnTo>
                  <a:lnTo>
                    <a:pt x="1351572" y="3175000"/>
                  </a:lnTo>
                  <a:lnTo>
                    <a:pt x="1354899" y="3187700"/>
                  </a:lnTo>
                  <a:lnTo>
                    <a:pt x="1356512" y="3187700"/>
                  </a:lnTo>
                  <a:lnTo>
                    <a:pt x="1353743" y="3200400"/>
                  </a:lnTo>
                  <a:lnTo>
                    <a:pt x="1352169" y="3213100"/>
                  </a:lnTo>
                  <a:lnTo>
                    <a:pt x="1351661" y="3225800"/>
                  </a:lnTo>
                  <a:lnTo>
                    <a:pt x="1352067" y="3238500"/>
                  </a:lnTo>
                  <a:lnTo>
                    <a:pt x="1352270" y="3238500"/>
                  </a:lnTo>
                  <a:lnTo>
                    <a:pt x="1351495" y="3251200"/>
                  </a:lnTo>
                  <a:lnTo>
                    <a:pt x="1355521" y="3263900"/>
                  </a:lnTo>
                  <a:lnTo>
                    <a:pt x="1352321" y="3263900"/>
                  </a:lnTo>
                  <a:lnTo>
                    <a:pt x="1351292" y="3276600"/>
                  </a:lnTo>
                  <a:lnTo>
                    <a:pt x="1352664" y="3276600"/>
                  </a:lnTo>
                  <a:lnTo>
                    <a:pt x="1351775" y="3289300"/>
                  </a:lnTo>
                  <a:lnTo>
                    <a:pt x="1351762" y="3302000"/>
                  </a:lnTo>
                  <a:lnTo>
                    <a:pt x="1351978" y="3314700"/>
                  </a:lnTo>
                  <a:lnTo>
                    <a:pt x="1351711" y="3327400"/>
                  </a:lnTo>
                  <a:lnTo>
                    <a:pt x="1351407" y="3340100"/>
                  </a:lnTo>
                  <a:lnTo>
                    <a:pt x="1351826" y="3340100"/>
                  </a:lnTo>
                  <a:lnTo>
                    <a:pt x="1354861" y="3352800"/>
                  </a:lnTo>
                  <a:lnTo>
                    <a:pt x="1354188" y="3352800"/>
                  </a:lnTo>
                  <a:lnTo>
                    <a:pt x="1354683" y="3365500"/>
                  </a:lnTo>
                  <a:lnTo>
                    <a:pt x="1353540" y="3378200"/>
                  </a:lnTo>
                  <a:lnTo>
                    <a:pt x="1357503" y="3378200"/>
                  </a:lnTo>
                  <a:lnTo>
                    <a:pt x="1353540" y="3390900"/>
                  </a:lnTo>
                  <a:lnTo>
                    <a:pt x="1355293" y="3403600"/>
                  </a:lnTo>
                  <a:lnTo>
                    <a:pt x="1353693" y="3403600"/>
                  </a:lnTo>
                  <a:lnTo>
                    <a:pt x="1352905" y="3416300"/>
                  </a:lnTo>
                  <a:lnTo>
                    <a:pt x="1353261" y="3416300"/>
                  </a:lnTo>
                  <a:lnTo>
                    <a:pt x="1353362" y="3429000"/>
                  </a:lnTo>
                  <a:lnTo>
                    <a:pt x="1351813" y="3429000"/>
                  </a:lnTo>
                  <a:lnTo>
                    <a:pt x="1351915" y="3454400"/>
                  </a:lnTo>
                  <a:lnTo>
                    <a:pt x="1352397" y="3454400"/>
                  </a:lnTo>
                  <a:lnTo>
                    <a:pt x="1353794" y="3467100"/>
                  </a:lnTo>
                  <a:lnTo>
                    <a:pt x="1352016" y="3467100"/>
                  </a:lnTo>
                  <a:lnTo>
                    <a:pt x="1352588" y="3479800"/>
                  </a:lnTo>
                  <a:lnTo>
                    <a:pt x="1354035" y="3479800"/>
                  </a:lnTo>
                  <a:lnTo>
                    <a:pt x="1354455" y="3492500"/>
                  </a:lnTo>
                  <a:lnTo>
                    <a:pt x="1351610" y="3492500"/>
                  </a:lnTo>
                  <a:lnTo>
                    <a:pt x="1355432" y="3505200"/>
                  </a:lnTo>
                  <a:lnTo>
                    <a:pt x="1352118" y="3505200"/>
                  </a:lnTo>
                  <a:lnTo>
                    <a:pt x="1352080" y="3517900"/>
                  </a:lnTo>
                  <a:lnTo>
                    <a:pt x="1351889" y="3517900"/>
                  </a:lnTo>
                  <a:lnTo>
                    <a:pt x="1352181" y="3530600"/>
                  </a:lnTo>
                  <a:lnTo>
                    <a:pt x="1354366" y="3530600"/>
                  </a:lnTo>
                  <a:lnTo>
                    <a:pt x="1350454" y="3543287"/>
                  </a:lnTo>
                  <a:lnTo>
                    <a:pt x="1441335" y="3543287"/>
                  </a:lnTo>
                  <a:lnTo>
                    <a:pt x="1441869" y="3530600"/>
                  </a:lnTo>
                  <a:lnTo>
                    <a:pt x="1438770" y="3530600"/>
                  </a:lnTo>
                  <a:lnTo>
                    <a:pt x="1437932" y="3517900"/>
                  </a:lnTo>
                  <a:lnTo>
                    <a:pt x="1442491" y="3505200"/>
                  </a:lnTo>
                  <a:lnTo>
                    <a:pt x="1440865" y="3505200"/>
                  </a:lnTo>
                  <a:lnTo>
                    <a:pt x="1441716" y="3492500"/>
                  </a:lnTo>
                  <a:lnTo>
                    <a:pt x="1446403" y="3492500"/>
                  </a:lnTo>
                  <a:lnTo>
                    <a:pt x="1446491" y="3479800"/>
                  </a:lnTo>
                  <a:lnTo>
                    <a:pt x="1439456" y="3479800"/>
                  </a:lnTo>
                  <a:lnTo>
                    <a:pt x="1440230" y="3467100"/>
                  </a:lnTo>
                  <a:lnTo>
                    <a:pt x="1436827" y="3467100"/>
                  </a:lnTo>
                  <a:lnTo>
                    <a:pt x="1436776" y="3454400"/>
                  </a:lnTo>
                  <a:lnTo>
                    <a:pt x="1440942" y="3454400"/>
                  </a:lnTo>
                  <a:lnTo>
                    <a:pt x="1440751" y="3441700"/>
                  </a:lnTo>
                  <a:lnTo>
                    <a:pt x="1441970" y="3441700"/>
                  </a:lnTo>
                  <a:lnTo>
                    <a:pt x="1440002" y="3429000"/>
                  </a:lnTo>
                  <a:lnTo>
                    <a:pt x="1441018" y="3429000"/>
                  </a:lnTo>
                  <a:lnTo>
                    <a:pt x="1440281" y="3416300"/>
                  </a:lnTo>
                  <a:lnTo>
                    <a:pt x="1439062" y="3403600"/>
                  </a:lnTo>
                  <a:lnTo>
                    <a:pt x="1443215" y="3403600"/>
                  </a:lnTo>
                  <a:lnTo>
                    <a:pt x="1443710" y="3390900"/>
                  </a:lnTo>
                  <a:lnTo>
                    <a:pt x="1444091" y="3378200"/>
                  </a:lnTo>
                  <a:lnTo>
                    <a:pt x="1441615" y="3378200"/>
                  </a:lnTo>
                  <a:lnTo>
                    <a:pt x="1442491" y="3365500"/>
                  </a:lnTo>
                  <a:lnTo>
                    <a:pt x="1441526" y="3365500"/>
                  </a:lnTo>
                  <a:lnTo>
                    <a:pt x="1445552" y="3352800"/>
                  </a:lnTo>
                  <a:lnTo>
                    <a:pt x="1437068" y="3352800"/>
                  </a:lnTo>
                  <a:lnTo>
                    <a:pt x="1437170" y="3340100"/>
                  </a:lnTo>
                  <a:lnTo>
                    <a:pt x="1436878" y="3327400"/>
                  </a:lnTo>
                  <a:lnTo>
                    <a:pt x="1435290" y="3314700"/>
                  </a:lnTo>
                  <a:lnTo>
                    <a:pt x="1437792" y="3314700"/>
                  </a:lnTo>
                  <a:lnTo>
                    <a:pt x="1438529" y="3302000"/>
                  </a:lnTo>
                  <a:lnTo>
                    <a:pt x="1434096" y="3302000"/>
                  </a:lnTo>
                  <a:lnTo>
                    <a:pt x="1434388" y="3289300"/>
                  </a:lnTo>
                  <a:lnTo>
                    <a:pt x="1436141" y="3289300"/>
                  </a:lnTo>
                  <a:lnTo>
                    <a:pt x="1444320" y="3276600"/>
                  </a:lnTo>
                  <a:lnTo>
                    <a:pt x="1438897" y="3276600"/>
                  </a:lnTo>
                  <a:lnTo>
                    <a:pt x="1435188" y="3263900"/>
                  </a:lnTo>
                  <a:lnTo>
                    <a:pt x="1434515" y="3263900"/>
                  </a:lnTo>
                  <a:lnTo>
                    <a:pt x="1434325" y="3251200"/>
                  </a:lnTo>
                  <a:lnTo>
                    <a:pt x="1434452" y="3149600"/>
                  </a:lnTo>
                  <a:lnTo>
                    <a:pt x="1434223" y="3136900"/>
                  </a:lnTo>
                  <a:lnTo>
                    <a:pt x="1435227" y="3136900"/>
                  </a:lnTo>
                  <a:lnTo>
                    <a:pt x="1441653" y="3124200"/>
                  </a:lnTo>
                  <a:lnTo>
                    <a:pt x="1441246" y="3124200"/>
                  </a:lnTo>
                  <a:lnTo>
                    <a:pt x="1436230" y="3111500"/>
                  </a:lnTo>
                  <a:lnTo>
                    <a:pt x="1439976" y="3111500"/>
                  </a:lnTo>
                  <a:lnTo>
                    <a:pt x="1439811" y="3098800"/>
                  </a:lnTo>
                  <a:lnTo>
                    <a:pt x="1434782" y="3098800"/>
                  </a:lnTo>
                  <a:lnTo>
                    <a:pt x="1439202" y="3086100"/>
                  </a:lnTo>
                  <a:lnTo>
                    <a:pt x="1440294" y="3086100"/>
                  </a:lnTo>
                  <a:lnTo>
                    <a:pt x="1438592" y="3073400"/>
                  </a:lnTo>
                  <a:lnTo>
                    <a:pt x="1441272" y="3073400"/>
                  </a:lnTo>
                  <a:lnTo>
                    <a:pt x="1435227" y="3060700"/>
                  </a:lnTo>
                  <a:lnTo>
                    <a:pt x="1434630" y="3048000"/>
                  </a:lnTo>
                  <a:lnTo>
                    <a:pt x="1434807" y="3048000"/>
                  </a:lnTo>
                  <a:lnTo>
                    <a:pt x="1434287" y="3035300"/>
                  </a:lnTo>
                  <a:lnTo>
                    <a:pt x="1441894" y="3035300"/>
                  </a:lnTo>
                  <a:lnTo>
                    <a:pt x="1442542" y="3022600"/>
                  </a:lnTo>
                  <a:lnTo>
                    <a:pt x="1441284" y="3022600"/>
                  </a:lnTo>
                  <a:lnTo>
                    <a:pt x="1441424" y="3009900"/>
                  </a:lnTo>
                  <a:lnTo>
                    <a:pt x="1436154" y="3009900"/>
                  </a:lnTo>
                  <a:lnTo>
                    <a:pt x="1436420" y="2997200"/>
                  </a:lnTo>
                  <a:lnTo>
                    <a:pt x="1439240" y="2984500"/>
                  </a:lnTo>
                  <a:lnTo>
                    <a:pt x="1440700" y="2984500"/>
                  </a:lnTo>
                  <a:lnTo>
                    <a:pt x="1441729" y="2971800"/>
                  </a:lnTo>
                  <a:lnTo>
                    <a:pt x="1442288" y="2971800"/>
                  </a:lnTo>
                  <a:lnTo>
                    <a:pt x="1442999" y="2959100"/>
                  </a:lnTo>
                  <a:lnTo>
                    <a:pt x="1444510" y="2946400"/>
                  </a:lnTo>
                  <a:lnTo>
                    <a:pt x="1441831" y="2946400"/>
                  </a:lnTo>
                  <a:lnTo>
                    <a:pt x="1439646" y="2933700"/>
                  </a:lnTo>
                  <a:lnTo>
                    <a:pt x="1437474" y="2933700"/>
                  </a:lnTo>
                  <a:lnTo>
                    <a:pt x="1437081" y="2908300"/>
                  </a:lnTo>
                  <a:lnTo>
                    <a:pt x="1436878" y="2908300"/>
                  </a:lnTo>
                  <a:lnTo>
                    <a:pt x="1436306" y="2882900"/>
                  </a:lnTo>
                  <a:lnTo>
                    <a:pt x="1438325" y="2882900"/>
                  </a:lnTo>
                  <a:lnTo>
                    <a:pt x="1439951" y="2870200"/>
                  </a:lnTo>
                  <a:lnTo>
                    <a:pt x="1445094" y="2857500"/>
                  </a:lnTo>
                  <a:lnTo>
                    <a:pt x="1445780" y="2857500"/>
                  </a:lnTo>
                  <a:lnTo>
                    <a:pt x="1446339" y="2844800"/>
                  </a:lnTo>
                  <a:lnTo>
                    <a:pt x="1445552" y="2832100"/>
                  </a:lnTo>
                  <a:lnTo>
                    <a:pt x="1443405" y="2832100"/>
                  </a:lnTo>
                  <a:lnTo>
                    <a:pt x="1441361" y="2819400"/>
                  </a:lnTo>
                  <a:lnTo>
                    <a:pt x="1440599" y="2819400"/>
                  </a:lnTo>
                  <a:lnTo>
                    <a:pt x="1440599" y="2806700"/>
                  </a:lnTo>
                  <a:lnTo>
                    <a:pt x="1440827" y="2806700"/>
                  </a:lnTo>
                  <a:lnTo>
                    <a:pt x="1440903" y="2794000"/>
                  </a:lnTo>
                  <a:lnTo>
                    <a:pt x="1447482" y="2794000"/>
                  </a:lnTo>
                  <a:lnTo>
                    <a:pt x="1447876" y="2781300"/>
                  </a:lnTo>
                  <a:lnTo>
                    <a:pt x="1449311" y="2781300"/>
                  </a:lnTo>
                  <a:lnTo>
                    <a:pt x="1449324" y="2768600"/>
                  </a:lnTo>
                  <a:lnTo>
                    <a:pt x="1445666" y="2768600"/>
                  </a:lnTo>
                  <a:lnTo>
                    <a:pt x="1445577" y="2755900"/>
                  </a:lnTo>
                  <a:lnTo>
                    <a:pt x="1449476" y="2755900"/>
                  </a:lnTo>
                  <a:lnTo>
                    <a:pt x="1449603" y="2743200"/>
                  </a:lnTo>
                  <a:lnTo>
                    <a:pt x="1449984" y="2743200"/>
                  </a:lnTo>
                  <a:lnTo>
                    <a:pt x="1449692" y="2730500"/>
                  </a:lnTo>
                  <a:lnTo>
                    <a:pt x="1448231" y="2717800"/>
                  </a:lnTo>
                  <a:lnTo>
                    <a:pt x="1445133" y="2705100"/>
                  </a:lnTo>
                  <a:lnTo>
                    <a:pt x="1442681" y="2705100"/>
                  </a:lnTo>
                  <a:lnTo>
                    <a:pt x="1445488" y="2692400"/>
                  </a:lnTo>
                  <a:lnTo>
                    <a:pt x="1446860" y="2692400"/>
                  </a:lnTo>
                  <a:lnTo>
                    <a:pt x="1454251" y="2679700"/>
                  </a:lnTo>
                  <a:lnTo>
                    <a:pt x="1452003" y="2667000"/>
                  </a:lnTo>
                  <a:lnTo>
                    <a:pt x="1452257" y="2667000"/>
                  </a:lnTo>
                  <a:lnTo>
                    <a:pt x="1447330" y="2654300"/>
                  </a:lnTo>
                  <a:lnTo>
                    <a:pt x="1447507" y="2654300"/>
                  </a:lnTo>
                  <a:lnTo>
                    <a:pt x="1449603" y="2641600"/>
                  </a:lnTo>
                  <a:lnTo>
                    <a:pt x="1453565" y="2641600"/>
                  </a:lnTo>
                  <a:lnTo>
                    <a:pt x="1456169" y="2628900"/>
                  </a:lnTo>
                  <a:lnTo>
                    <a:pt x="1449527" y="2628900"/>
                  </a:lnTo>
                  <a:lnTo>
                    <a:pt x="1446149" y="2616200"/>
                  </a:lnTo>
                  <a:lnTo>
                    <a:pt x="1450733" y="2616200"/>
                  </a:lnTo>
                  <a:lnTo>
                    <a:pt x="1449489" y="2603500"/>
                  </a:lnTo>
                  <a:lnTo>
                    <a:pt x="1451825" y="2603500"/>
                  </a:lnTo>
                  <a:lnTo>
                    <a:pt x="1456423" y="2590800"/>
                  </a:lnTo>
                  <a:lnTo>
                    <a:pt x="1456156" y="2590800"/>
                  </a:lnTo>
                  <a:lnTo>
                    <a:pt x="1451165" y="2578100"/>
                  </a:lnTo>
                  <a:lnTo>
                    <a:pt x="1448816" y="2578100"/>
                  </a:lnTo>
                  <a:lnTo>
                    <a:pt x="1449768" y="2565400"/>
                  </a:lnTo>
                  <a:lnTo>
                    <a:pt x="1453451" y="2565400"/>
                  </a:lnTo>
                  <a:lnTo>
                    <a:pt x="1452219" y="2552700"/>
                  </a:lnTo>
                  <a:lnTo>
                    <a:pt x="1453172" y="2552700"/>
                  </a:lnTo>
                  <a:lnTo>
                    <a:pt x="1455826" y="2540000"/>
                  </a:lnTo>
                  <a:lnTo>
                    <a:pt x="1451978" y="2540000"/>
                  </a:lnTo>
                  <a:lnTo>
                    <a:pt x="1451737" y="2527300"/>
                  </a:lnTo>
                  <a:lnTo>
                    <a:pt x="1454937" y="2527300"/>
                  </a:lnTo>
                  <a:lnTo>
                    <a:pt x="1455737" y="2514600"/>
                  </a:lnTo>
                  <a:lnTo>
                    <a:pt x="1455928" y="2514600"/>
                  </a:lnTo>
                  <a:lnTo>
                    <a:pt x="1451089" y="2501900"/>
                  </a:lnTo>
                  <a:lnTo>
                    <a:pt x="1452968" y="2501900"/>
                  </a:lnTo>
                  <a:lnTo>
                    <a:pt x="1453146" y="2489200"/>
                  </a:lnTo>
                  <a:lnTo>
                    <a:pt x="1460195" y="2489200"/>
                  </a:lnTo>
                  <a:lnTo>
                    <a:pt x="1457286" y="2476500"/>
                  </a:lnTo>
                  <a:lnTo>
                    <a:pt x="1458429" y="2476500"/>
                  </a:lnTo>
                  <a:lnTo>
                    <a:pt x="1458328" y="2463800"/>
                  </a:lnTo>
                  <a:lnTo>
                    <a:pt x="1456347" y="2463800"/>
                  </a:lnTo>
                  <a:lnTo>
                    <a:pt x="1458429" y="2451100"/>
                  </a:lnTo>
                  <a:lnTo>
                    <a:pt x="1454721" y="2451100"/>
                  </a:lnTo>
                  <a:lnTo>
                    <a:pt x="1455331" y="2438400"/>
                  </a:lnTo>
                  <a:lnTo>
                    <a:pt x="1456055" y="2438400"/>
                  </a:lnTo>
                  <a:lnTo>
                    <a:pt x="1463624" y="2425700"/>
                  </a:lnTo>
                  <a:lnTo>
                    <a:pt x="1464500" y="2413000"/>
                  </a:lnTo>
                  <a:lnTo>
                    <a:pt x="1462163" y="2413000"/>
                  </a:lnTo>
                  <a:lnTo>
                    <a:pt x="1464805" y="2400300"/>
                  </a:lnTo>
                  <a:lnTo>
                    <a:pt x="1463319" y="2387600"/>
                  </a:lnTo>
                  <a:lnTo>
                    <a:pt x="1465821" y="2374900"/>
                  </a:lnTo>
                  <a:lnTo>
                    <a:pt x="1465935" y="2362200"/>
                  </a:lnTo>
                  <a:lnTo>
                    <a:pt x="1458074" y="2362200"/>
                  </a:lnTo>
                  <a:lnTo>
                    <a:pt x="1457960" y="2349500"/>
                  </a:lnTo>
                  <a:lnTo>
                    <a:pt x="1466227" y="2349500"/>
                  </a:lnTo>
                  <a:lnTo>
                    <a:pt x="1469301" y="2336800"/>
                  </a:lnTo>
                  <a:lnTo>
                    <a:pt x="1467650" y="2336800"/>
                  </a:lnTo>
                  <a:lnTo>
                    <a:pt x="1466507" y="2324100"/>
                  </a:lnTo>
                  <a:lnTo>
                    <a:pt x="1464068" y="2324100"/>
                  </a:lnTo>
                  <a:lnTo>
                    <a:pt x="1467815" y="2311400"/>
                  </a:lnTo>
                  <a:lnTo>
                    <a:pt x="1466456" y="2311400"/>
                  </a:lnTo>
                  <a:lnTo>
                    <a:pt x="1465973" y="2298700"/>
                  </a:lnTo>
                  <a:lnTo>
                    <a:pt x="1464424" y="2298700"/>
                  </a:lnTo>
                  <a:lnTo>
                    <a:pt x="1463941" y="2286000"/>
                  </a:lnTo>
                  <a:lnTo>
                    <a:pt x="1460042" y="2286000"/>
                  </a:lnTo>
                  <a:lnTo>
                    <a:pt x="1460779" y="2273300"/>
                  </a:lnTo>
                  <a:lnTo>
                    <a:pt x="1469021" y="2273300"/>
                  </a:lnTo>
                  <a:lnTo>
                    <a:pt x="1470126" y="2260600"/>
                  </a:lnTo>
                  <a:lnTo>
                    <a:pt x="1469618" y="2260600"/>
                  </a:lnTo>
                  <a:lnTo>
                    <a:pt x="1472882" y="2247900"/>
                  </a:lnTo>
                  <a:lnTo>
                    <a:pt x="1470139" y="2247900"/>
                  </a:lnTo>
                  <a:lnTo>
                    <a:pt x="1467459" y="2235200"/>
                  </a:lnTo>
                  <a:lnTo>
                    <a:pt x="1469694" y="2235200"/>
                  </a:lnTo>
                  <a:lnTo>
                    <a:pt x="1469136" y="2222500"/>
                  </a:lnTo>
                  <a:lnTo>
                    <a:pt x="1470152" y="2209800"/>
                  </a:lnTo>
                  <a:lnTo>
                    <a:pt x="1468932" y="2209800"/>
                  </a:lnTo>
                  <a:lnTo>
                    <a:pt x="1468183" y="2197100"/>
                  </a:lnTo>
                  <a:lnTo>
                    <a:pt x="1475447" y="2197100"/>
                  </a:lnTo>
                  <a:lnTo>
                    <a:pt x="1471269" y="2184400"/>
                  </a:lnTo>
                  <a:lnTo>
                    <a:pt x="1471574" y="2184400"/>
                  </a:lnTo>
                  <a:lnTo>
                    <a:pt x="1474927" y="2171700"/>
                  </a:lnTo>
                  <a:lnTo>
                    <a:pt x="1473073" y="2171700"/>
                  </a:lnTo>
                  <a:lnTo>
                    <a:pt x="1474025" y="2159000"/>
                  </a:lnTo>
                  <a:lnTo>
                    <a:pt x="1472184" y="2159000"/>
                  </a:lnTo>
                  <a:lnTo>
                    <a:pt x="1473581" y="2146300"/>
                  </a:lnTo>
                  <a:lnTo>
                    <a:pt x="1466951" y="2146300"/>
                  </a:lnTo>
                  <a:lnTo>
                    <a:pt x="1467053" y="2133600"/>
                  </a:lnTo>
                  <a:lnTo>
                    <a:pt x="1466138" y="2133600"/>
                  </a:lnTo>
                  <a:lnTo>
                    <a:pt x="1467383" y="2120900"/>
                  </a:lnTo>
                  <a:lnTo>
                    <a:pt x="1472882" y="2108200"/>
                  </a:lnTo>
                  <a:lnTo>
                    <a:pt x="1473022" y="2108200"/>
                  </a:lnTo>
                  <a:lnTo>
                    <a:pt x="1468196" y="2095500"/>
                  </a:lnTo>
                  <a:lnTo>
                    <a:pt x="1467027" y="2095500"/>
                  </a:lnTo>
                  <a:lnTo>
                    <a:pt x="1464106" y="2082800"/>
                  </a:lnTo>
                  <a:lnTo>
                    <a:pt x="1472247" y="2082800"/>
                  </a:lnTo>
                  <a:lnTo>
                    <a:pt x="1472806" y="2070100"/>
                  </a:lnTo>
                  <a:lnTo>
                    <a:pt x="1469593" y="2070100"/>
                  </a:lnTo>
                  <a:lnTo>
                    <a:pt x="1469466" y="2057400"/>
                  </a:lnTo>
                  <a:lnTo>
                    <a:pt x="1476044" y="2057400"/>
                  </a:lnTo>
                  <a:lnTo>
                    <a:pt x="1475016" y="2044700"/>
                  </a:lnTo>
                  <a:lnTo>
                    <a:pt x="1471612" y="2044700"/>
                  </a:lnTo>
                  <a:lnTo>
                    <a:pt x="1472387" y="2032000"/>
                  </a:lnTo>
                  <a:lnTo>
                    <a:pt x="1472692" y="2032000"/>
                  </a:lnTo>
                  <a:lnTo>
                    <a:pt x="1470329" y="2019300"/>
                  </a:lnTo>
                  <a:lnTo>
                    <a:pt x="1473873" y="2019300"/>
                  </a:lnTo>
                  <a:lnTo>
                    <a:pt x="1477403" y="2006600"/>
                  </a:lnTo>
                  <a:lnTo>
                    <a:pt x="1476705" y="2006600"/>
                  </a:lnTo>
                  <a:lnTo>
                    <a:pt x="1472196" y="1993900"/>
                  </a:lnTo>
                  <a:lnTo>
                    <a:pt x="1475663" y="1993900"/>
                  </a:lnTo>
                  <a:lnTo>
                    <a:pt x="1475905" y="1981200"/>
                  </a:lnTo>
                  <a:lnTo>
                    <a:pt x="1471930" y="1981200"/>
                  </a:lnTo>
                  <a:lnTo>
                    <a:pt x="1472234" y="1968500"/>
                  </a:lnTo>
                  <a:lnTo>
                    <a:pt x="1470799" y="1968500"/>
                  </a:lnTo>
                  <a:lnTo>
                    <a:pt x="1470012" y="1955800"/>
                  </a:lnTo>
                  <a:lnTo>
                    <a:pt x="1466227" y="1955800"/>
                  </a:lnTo>
                  <a:lnTo>
                    <a:pt x="1471041" y="1943100"/>
                  </a:lnTo>
                  <a:lnTo>
                    <a:pt x="1472234" y="1943100"/>
                  </a:lnTo>
                  <a:lnTo>
                    <a:pt x="1472209" y="1930400"/>
                  </a:lnTo>
                  <a:lnTo>
                    <a:pt x="1464614" y="1930400"/>
                  </a:lnTo>
                  <a:lnTo>
                    <a:pt x="1464068" y="1917700"/>
                  </a:lnTo>
                  <a:lnTo>
                    <a:pt x="1467078" y="1917700"/>
                  </a:lnTo>
                  <a:lnTo>
                    <a:pt x="1462786" y="1905000"/>
                  </a:lnTo>
                  <a:lnTo>
                    <a:pt x="1465186" y="1905000"/>
                  </a:lnTo>
                  <a:lnTo>
                    <a:pt x="1464043" y="1892300"/>
                  </a:lnTo>
                  <a:lnTo>
                    <a:pt x="1463116" y="1892300"/>
                  </a:lnTo>
                  <a:lnTo>
                    <a:pt x="1467065" y="1879600"/>
                  </a:lnTo>
                  <a:lnTo>
                    <a:pt x="1466735" y="1879600"/>
                  </a:lnTo>
                  <a:lnTo>
                    <a:pt x="1466837" y="1866900"/>
                  </a:lnTo>
                  <a:lnTo>
                    <a:pt x="1471752" y="1866900"/>
                  </a:lnTo>
                  <a:lnTo>
                    <a:pt x="1471079" y="1854200"/>
                  </a:lnTo>
                  <a:lnTo>
                    <a:pt x="1473581" y="1854200"/>
                  </a:lnTo>
                  <a:lnTo>
                    <a:pt x="1469199" y="1841500"/>
                  </a:lnTo>
                  <a:lnTo>
                    <a:pt x="1468170" y="1828800"/>
                  </a:lnTo>
                  <a:lnTo>
                    <a:pt x="1473669" y="1828800"/>
                  </a:lnTo>
                  <a:lnTo>
                    <a:pt x="1473403" y="1816100"/>
                  </a:lnTo>
                  <a:lnTo>
                    <a:pt x="1469212" y="1803400"/>
                  </a:lnTo>
                  <a:lnTo>
                    <a:pt x="1468983" y="1803400"/>
                  </a:lnTo>
                  <a:lnTo>
                    <a:pt x="1469771" y="1790700"/>
                  </a:lnTo>
                  <a:lnTo>
                    <a:pt x="1469517" y="1790700"/>
                  </a:lnTo>
                  <a:lnTo>
                    <a:pt x="1469644" y="1778000"/>
                  </a:lnTo>
                  <a:lnTo>
                    <a:pt x="1464729" y="1778000"/>
                  </a:lnTo>
                  <a:lnTo>
                    <a:pt x="1464335" y="1765300"/>
                  </a:lnTo>
                  <a:lnTo>
                    <a:pt x="1460195" y="1765300"/>
                  </a:lnTo>
                  <a:lnTo>
                    <a:pt x="1468221" y="1752600"/>
                  </a:lnTo>
                  <a:lnTo>
                    <a:pt x="1473911" y="1752600"/>
                  </a:lnTo>
                  <a:lnTo>
                    <a:pt x="1476336" y="1765300"/>
                  </a:lnTo>
                  <a:lnTo>
                    <a:pt x="1477784" y="1778000"/>
                  </a:lnTo>
                  <a:lnTo>
                    <a:pt x="1478140" y="1790700"/>
                  </a:lnTo>
                  <a:lnTo>
                    <a:pt x="1475435" y="1803400"/>
                  </a:lnTo>
                  <a:lnTo>
                    <a:pt x="1479257" y="1816100"/>
                  </a:lnTo>
                  <a:lnTo>
                    <a:pt x="1479257" y="1866900"/>
                  </a:lnTo>
                  <a:lnTo>
                    <a:pt x="1479016" y="1879600"/>
                  </a:lnTo>
                  <a:lnTo>
                    <a:pt x="1481810" y="1879600"/>
                  </a:lnTo>
                  <a:lnTo>
                    <a:pt x="1481442" y="1892300"/>
                  </a:lnTo>
                  <a:lnTo>
                    <a:pt x="1480985" y="1892300"/>
                  </a:lnTo>
                  <a:lnTo>
                    <a:pt x="1483766" y="1900516"/>
                  </a:lnTo>
                  <a:lnTo>
                    <a:pt x="1483423" y="1900631"/>
                  </a:lnTo>
                  <a:lnTo>
                    <a:pt x="1481709" y="1910295"/>
                  </a:lnTo>
                  <a:lnTo>
                    <a:pt x="1480667" y="1918931"/>
                  </a:lnTo>
                  <a:lnTo>
                    <a:pt x="1482813" y="1927860"/>
                  </a:lnTo>
                  <a:lnTo>
                    <a:pt x="1482775" y="1934540"/>
                  </a:lnTo>
                  <a:lnTo>
                    <a:pt x="1479600" y="1945398"/>
                  </a:lnTo>
                  <a:lnTo>
                    <a:pt x="1483055" y="1956701"/>
                  </a:lnTo>
                  <a:lnTo>
                    <a:pt x="1486979" y="1957146"/>
                  </a:lnTo>
                  <a:lnTo>
                    <a:pt x="1487855" y="1960321"/>
                  </a:lnTo>
                  <a:lnTo>
                    <a:pt x="1488833" y="1960460"/>
                  </a:lnTo>
                  <a:lnTo>
                    <a:pt x="1485582" y="1960549"/>
                  </a:lnTo>
                  <a:lnTo>
                    <a:pt x="1483817" y="1961997"/>
                  </a:lnTo>
                  <a:lnTo>
                    <a:pt x="1482572" y="1966468"/>
                  </a:lnTo>
                  <a:lnTo>
                    <a:pt x="1482217" y="1968842"/>
                  </a:lnTo>
                  <a:lnTo>
                    <a:pt x="1483004" y="1980603"/>
                  </a:lnTo>
                  <a:lnTo>
                    <a:pt x="1483029" y="1990153"/>
                  </a:lnTo>
                  <a:lnTo>
                    <a:pt x="1482420" y="2011972"/>
                  </a:lnTo>
                  <a:lnTo>
                    <a:pt x="1482826" y="2023338"/>
                  </a:lnTo>
                  <a:lnTo>
                    <a:pt x="1482801" y="2029269"/>
                  </a:lnTo>
                  <a:lnTo>
                    <a:pt x="1484071" y="2041080"/>
                  </a:lnTo>
                  <a:lnTo>
                    <a:pt x="1482585" y="2046846"/>
                  </a:lnTo>
                  <a:lnTo>
                    <a:pt x="1482585" y="2056803"/>
                  </a:lnTo>
                  <a:lnTo>
                    <a:pt x="1483004" y="2067255"/>
                  </a:lnTo>
                  <a:lnTo>
                    <a:pt x="1483436" y="2069515"/>
                  </a:lnTo>
                  <a:lnTo>
                    <a:pt x="1482267" y="2120430"/>
                  </a:lnTo>
                  <a:lnTo>
                    <a:pt x="1482509" y="2130577"/>
                  </a:lnTo>
                  <a:lnTo>
                    <a:pt x="1483448" y="2133003"/>
                  </a:lnTo>
                  <a:lnTo>
                    <a:pt x="1487944" y="2136114"/>
                  </a:lnTo>
                  <a:lnTo>
                    <a:pt x="1487487" y="2137676"/>
                  </a:lnTo>
                  <a:lnTo>
                    <a:pt x="1482153" y="2141524"/>
                  </a:lnTo>
                  <a:lnTo>
                    <a:pt x="1480451" y="2145004"/>
                  </a:lnTo>
                  <a:lnTo>
                    <a:pt x="1479880" y="2170925"/>
                  </a:lnTo>
                  <a:lnTo>
                    <a:pt x="1480007" y="2184933"/>
                  </a:lnTo>
                  <a:lnTo>
                    <a:pt x="1479854" y="2191753"/>
                  </a:lnTo>
                  <a:lnTo>
                    <a:pt x="1479359" y="2198547"/>
                  </a:lnTo>
                  <a:lnTo>
                    <a:pt x="1478394" y="2205304"/>
                  </a:lnTo>
                  <a:lnTo>
                    <a:pt x="1477543" y="2209863"/>
                  </a:lnTo>
                  <a:lnTo>
                    <a:pt x="1477378" y="2214283"/>
                  </a:lnTo>
                  <a:lnTo>
                    <a:pt x="1479296" y="2224709"/>
                  </a:lnTo>
                  <a:lnTo>
                    <a:pt x="1479384" y="2230539"/>
                  </a:lnTo>
                  <a:lnTo>
                    <a:pt x="1476717" y="2238908"/>
                  </a:lnTo>
                  <a:lnTo>
                    <a:pt x="1476425" y="2241880"/>
                  </a:lnTo>
                  <a:lnTo>
                    <a:pt x="1477822" y="2249995"/>
                  </a:lnTo>
                  <a:lnTo>
                    <a:pt x="1476781" y="2255367"/>
                  </a:lnTo>
                  <a:lnTo>
                    <a:pt x="1476019" y="2270823"/>
                  </a:lnTo>
                  <a:lnTo>
                    <a:pt x="1476425" y="2309063"/>
                  </a:lnTo>
                  <a:lnTo>
                    <a:pt x="1477149" y="2315197"/>
                  </a:lnTo>
                  <a:lnTo>
                    <a:pt x="1479969" y="2317483"/>
                  </a:lnTo>
                  <a:lnTo>
                    <a:pt x="1485379" y="2317648"/>
                  </a:lnTo>
                  <a:lnTo>
                    <a:pt x="1488249" y="2315514"/>
                  </a:lnTo>
                  <a:lnTo>
                    <a:pt x="1490510" y="2304910"/>
                  </a:lnTo>
                  <a:lnTo>
                    <a:pt x="1488630" y="2296795"/>
                  </a:lnTo>
                  <a:lnTo>
                    <a:pt x="1487525" y="2285517"/>
                  </a:lnTo>
                  <a:lnTo>
                    <a:pt x="1486814" y="2282533"/>
                  </a:lnTo>
                  <a:lnTo>
                    <a:pt x="1487766" y="2279358"/>
                  </a:lnTo>
                  <a:lnTo>
                    <a:pt x="1489227" y="2272017"/>
                  </a:lnTo>
                  <a:lnTo>
                    <a:pt x="1490332" y="2257044"/>
                  </a:lnTo>
                  <a:lnTo>
                    <a:pt x="1491576" y="2249614"/>
                  </a:lnTo>
                  <a:lnTo>
                    <a:pt x="1492542" y="2245918"/>
                  </a:lnTo>
                  <a:lnTo>
                    <a:pt x="1490675" y="2241562"/>
                  </a:lnTo>
                  <a:lnTo>
                    <a:pt x="1490408" y="2234336"/>
                  </a:lnTo>
                  <a:lnTo>
                    <a:pt x="1490929" y="2231148"/>
                  </a:lnTo>
                  <a:lnTo>
                    <a:pt x="1491488" y="2225256"/>
                  </a:lnTo>
                  <a:lnTo>
                    <a:pt x="1492059" y="2222550"/>
                  </a:lnTo>
                  <a:lnTo>
                    <a:pt x="1492173" y="2216645"/>
                  </a:lnTo>
                  <a:lnTo>
                    <a:pt x="1491703" y="2213533"/>
                  </a:lnTo>
                  <a:lnTo>
                    <a:pt x="1487627" y="2209254"/>
                  </a:lnTo>
                  <a:lnTo>
                    <a:pt x="1487220" y="2207171"/>
                  </a:lnTo>
                  <a:lnTo>
                    <a:pt x="1489075" y="2201761"/>
                  </a:lnTo>
                  <a:lnTo>
                    <a:pt x="1489532" y="2198586"/>
                  </a:lnTo>
                  <a:lnTo>
                    <a:pt x="1492554" y="2188680"/>
                  </a:lnTo>
                  <a:lnTo>
                    <a:pt x="1493697" y="2181695"/>
                  </a:lnTo>
                  <a:lnTo>
                    <a:pt x="1493799" y="2174621"/>
                  </a:lnTo>
                  <a:lnTo>
                    <a:pt x="1492707" y="2167458"/>
                  </a:lnTo>
                  <a:lnTo>
                    <a:pt x="1491208" y="2161260"/>
                  </a:lnTo>
                  <a:lnTo>
                    <a:pt x="1489532" y="2149119"/>
                  </a:lnTo>
                  <a:lnTo>
                    <a:pt x="1489316" y="2140229"/>
                  </a:lnTo>
                  <a:lnTo>
                    <a:pt x="1492719" y="2136025"/>
                  </a:lnTo>
                  <a:lnTo>
                    <a:pt x="1489456" y="2130691"/>
                  </a:lnTo>
                  <a:lnTo>
                    <a:pt x="1492123" y="2126183"/>
                  </a:lnTo>
                  <a:lnTo>
                    <a:pt x="1493583" y="2124938"/>
                  </a:lnTo>
                  <a:lnTo>
                    <a:pt x="1495640" y="2120823"/>
                  </a:lnTo>
                  <a:lnTo>
                    <a:pt x="1496187" y="2118004"/>
                  </a:lnTo>
                  <a:lnTo>
                    <a:pt x="1492123" y="2113165"/>
                  </a:lnTo>
                  <a:lnTo>
                    <a:pt x="1492084" y="2110994"/>
                  </a:lnTo>
                  <a:lnTo>
                    <a:pt x="1495196" y="2105876"/>
                  </a:lnTo>
                  <a:lnTo>
                    <a:pt x="1495425" y="2103081"/>
                  </a:lnTo>
                  <a:lnTo>
                    <a:pt x="1493151" y="2098852"/>
                  </a:lnTo>
                  <a:lnTo>
                    <a:pt x="1491957" y="2097430"/>
                  </a:lnTo>
                  <a:lnTo>
                    <a:pt x="1489989" y="2093036"/>
                  </a:lnTo>
                  <a:lnTo>
                    <a:pt x="1493405" y="2092121"/>
                  </a:lnTo>
                  <a:lnTo>
                    <a:pt x="1494205" y="2087422"/>
                  </a:lnTo>
                  <a:lnTo>
                    <a:pt x="1493735" y="2084603"/>
                  </a:lnTo>
                  <a:lnTo>
                    <a:pt x="1495145" y="2078202"/>
                  </a:lnTo>
                  <a:lnTo>
                    <a:pt x="1495069" y="2074964"/>
                  </a:lnTo>
                  <a:lnTo>
                    <a:pt x="1488909" y="2067547"/>
                  </a:lnTo>
                  <a:lnTo>
                    <a:pt x="1489100" y="2062492"/>
                  </a:lnTo>
                  <a:lnTo>
                    <a:pt x="1491043" y="2055342"/>
                  </a:lnTo>
                  <a:lnTo>
                    <a:pt x="1492148" y="2053310"/>
                  </a:lnTo>
                  <a:lnTo>
                    <a:pt x="1496263" y="2044522"/>
                  </a:lnTo>
                  <a:lnTo>
                    <a:pt x="1497533" y="2037549"/>
                  </a:lnTo>
                  <a:lnTo>
                    <a:pt x="1495818" y="2017242"/>
                  </a:lnTo>
                  <a:lnTo>
                    <a:pt x="1497279" y="2004491"/>
                  </a:lnTo>
                  <a:lnTo>
                    <a:pt x="1496910" y="1998243"/>
                  </a:lnTo>
                  <a:lnTo>
                    <a:pt x="1494980" y="1987931"/>
                  </a:lnTo>
                  <a:lnTo>
                    <a:pt x="1493774" y="1983994"/>
                  </a:lnTo>
                  <a:lnTo>
                    <a:pt x="1495044" y="1979866"/>
                  </a:lnTo>
                  <a:lnTo>
                    <a:pt x="1493164" y="1975065"/>
                  </a:lnTo>
                  <a:lnTo>
                    <a:pt x="1496415" y="1960600"/>
                  </a:lnTo>
                  <a:lnTo>
                    <a:pt x="1496949" y="1954593"/>
                  </a:lnTo>
                  <a:lnTo>
                    <a:pt x="1491919" y="1946490"/>
                  </a:lnTo>
                  <a:lnTo>
                    <a:pt x="1492135" y="1944027"/>
                  </a:lnTo>
                  <a:lnTo>
                    <a:pt x="1494447" y="1940026"/>
                  </a:lnTo>
                  <a:lnTo>
                    <a:pt x="1494409" y="1938070"/>
                  </a:lnTo>
                  <a:lnTo>
                    <a:pt x="1491703" y="1933727"/>
                  </a:lnTo>
                  <a:lnTo>
                    <a:pt x="1492580" y="1923046"/>
                  </a:lnTo>
                  <a:lnTo>
                    <a:pt x="1492669" y="1919008"/>
                  </a:lnTo>
                  <a:lnTo>
                    <a:pt x="1489633" y="1912277"/>
                  </a:lnTo>
                  <a:lnTo>
                    <a:pt x="1488935" y="1909457"/>
                  </a:lnTo>
                  <a:lnTo>
                    <a:pt x="1491970" y="1904022"/>
                  </a:lnTo>
                  <a:lnTo>
                    <a:pt x="1491183" y="1903069"/>
                  </a:lnTo>
                  <a:lnTo>
                    <a:pt x="1492694" y="1892300"/>
                  </a:lnTo>
                  <a:lnTo>
                    <a:pt x="1495856" y="1892300"/>
                  </a:lnTo>
                  <a:lnTo>
                    <a:pt x="1495704" y="1879600"/>
                  </a:lnTo>
                  <a:lnTo>
                    <a:pt x="1486090" y="1879600"/>
                  </a:lnTo>
                  <a:lnTo>
                    <a:pt x="1494282" y="1866900"/>
                  </a:lnTo>
                  <a:lnTo>
                    <a:pt x="1494980" y="1866900"/>
                  </a:lnTo>
                  <a:lnTo>
                    <a:pt x="1494256" y="1854200"/>
                  </a:lnTo>
                  <a:lnTo>
                    <a:pt x="1493583" y="1854200"/>
                  </a:lnTo>
                  <a:lnTo>
                    <a:pt x="1493100" y="1841500"/>
                  </a:lnTo>
                  <a:lnTo>
                    <a:pt x="1492707" y="1828800"/>
                  </a:lnTo>
                  <a:lnTo>
                    <a:pt x="1492110" y="1828800"/>
                  </a:lnTo>
                  <a:lnTo>
                    <a:pt x="1492732" y="1816100"/>
                  </a:lnTo>
                  <a:lnTo>
                    <a:pt x="1488427" y="1816100"/>
                  </a:lnTo>
                  <a:lnTo>
                    <a:pt x="1489849" y="1803400"/>
                  </a:lnTo>
                  <a:lnTo>
                    <a:pt x="1484147" y="1803400"/>
                  </a:lnTo>
                  <a:lnTo>
                    <a:pt x="1488960" y="1790700"/>
                  </a:lnTo>
                  <a:lnTo>
                    <a:pt x="1489443" y="1790700"/>
                  </a:lnTo>
                  <a:lnTo>
                    <a:pt x="1489036" y="1778000"/>
                  </a:lnTo>
                  <a:lnTo>
                    <a:pt x="1489798" y="1778000"/>
                  </a:lnTo>
                  <a:lnTo>
                    <a:pt x="1485696" y="1765300"/>
                  </a:lnTo>
                  <a:lnTo>
                    <a:pt x="1489595" y="1765300"/>
                  </a:lnTo>
                  <a:lnTo>
                    <a:pt x="1489113" y="1752600"/>
                  </a:lnTo>
                  <a:lnTo>
                    <a:pt x="1486128" y="1752600"/>
                  </a:lnTo>
                  <a:lnTo>
                    <a:pt x="1488897" y="1739900"/>
                  </a:lnTo>
                  <a:lnTo>
                    <a:pt x="1485366" y="1739900"/>
                  </a:lnTo>
                  <a:lnTo>
                    <a:pt x="1482598" y="1727200"/>
                  </a:lnTo>
                  <a:lnTo>
                    <a:pt x="1474762" y="1727200"/>
                  </a:lnTo>
                  <a:lnTo>
                    <a:pt x="1474304" y="1739900"/>
                  </a:lnTo>
                  <a:lnTo>
                    <a:pt x="1467167" y="1739900"/>
                  </a:lnTo>
                  <a:lnTo>
                    <a:pt x="1466773" y="1727200"/>
                  </a:lnTo>
                  <a:lnTo>
                    <a:pt x="1466634" y="1727200"/>
                  </a:lnTo>
                  <a:lnTo>
                    <a:pt x="1467104" y="1701800"/>
                  </a:lnTo>
                  <a:lnTo>
                    <a:pt x="1465757" y="1701800"/>
                  </a:lnTo>
                  <a:lnTo>
                    <a:pt x="1460550" y="1689100"/>
                  </a:lnTo>
                  <a:lnTo>
                    <a:pt x="1463459" y="1689100"/>
                  </a:lnTo>
                  <a:lnTo>
                    <a:pt x="1463382" y="1676400"/>
                  </a:lnTo>
                  <a:lnTo>
                    <a:pt x="1466176" y="1676400"/>
                  </a:lnTo>
                  <a:lnTo>
                    <a:pt x="1464932" y="1663700"/>
                  </a:lnTo>
                  <a:lnTo>
                    <a:pt x="1463992" y="1663700"/>
                  </a:lnTo>
                  <a:lnTo>
                    <a:pt x="1464157" y="1651000"/>
                  </a:lnTo>
                  <a:lnTo>
                    <a:pt x="1464614" y="1638300"/>
                  </a:lnTo>
                  <a:lnTo>
                    <a:pt x="1464106" y="1625600"/>
                  </a:lnTo>
                  <a:lnTo>
                    <a:pt x="1465961" y="1612900"/>
                  </a:lnTo>
                  <a:lnTo>
                    <a:pt x="1460449" y="1612900"/>
                  </a:lnTo>
                  <a:lnTo>
                    <a:pt x="1460639" y="1600200"/>
                  </a:lnTo>
                  <a:lnTo>
                    <a:pt x="1461554" y="1600200"/>
                  </a:lnTo>
                  <a:lnTo>
                    <a:pt x="1455750" y="1587500"/>
                  </a:lnTo>
                  <a:lnTo>
                    <a:pt x="1457464" y="1587500"/>
                  </a:lnTo>
                  <a:lnTo>
                    <a:pt x="1459826" y="1574800"/>
                  </a:lnTo>
                  <a:lnTo>
                    <a:pt x="1461109" y="1574800"/>
                  </a:lnTo>
                  <a:lnTo>
                    <a:pt x="1461020" y="1549400"/>
                  </a:lnTo>
                  <a:lnTo>
                    <a:pt x="1460944" y="1536700"/>
                  </a:lnTo>
                  <a:lnTo>
                    <a:pt x="1461820" y="1536700"/>
                  </a:lnTo>
                  <a:lnTo>
                    <a:pt x="1454531" y="1524000"/>
                  </a:lnTo>
                  <a:lnTo>
                    <a:pt x="1461300" y="1524000"/>
                  </a:lnTo>
                  <a:lnTo>
                    <a:pt x="1461058" y="1511300"/>
                  </a:lnTo>
                  <a:lnTo>
                    <a:pt x="1461516" y="1511300"/>
                  </a:lnTo>
                  <a:lnTo>
                    <a:pt x="1459903" y="1498600"/>
                  </a:lnTo>
                  <a:lnTo>
                    <a:pt x="1460588" y="1498600"/>
                  </a:lnTo>
                  <a:lnTo>
                    <a:pt x="1461122" y="1485900"/>
                  </a:lnTo>
                  <a:lnTo>
                    <a:pt x="1461376" y="1485900"/>
                  </a:lnTo>
                  <a:lnTo>
                    <a:pt x="1461211" y="1473200"/>
                  </a:lnTo>
                  <a:lnTo>
                    <a:pt x="1461389" y="1473200"/>
                  </a:lnTo>
                  <a:lnTo>
                    <a:pt x="1462709" y="1460500"/>
                  </a:lnTo>
                  <a:lnTo>
                    <a:pt x="1461401" y="1447800"/>
                  </a:lnTo>
                  <a:lnTo>
                    <a:pt x="1462963" y="1447800"/>
                  </a:lnTo>
                  <a:lnTo>
                    <a:pt x="1461477" y="1435100"/>
                  </a:lnTo>
                  <a:lnTo>
                    <a:pt x="1461020" y="1435100"/>
                  </a:lnTo>
                  <a:lnTo>
                    <a:pt x="1460957" y="1422400"/>
                  </a:lnTo>
                  <a:lnTo>
                    <a:pt x="1462963" y="1422400"/>
                  </a:lnTo>
                  <a:lnTo>
                    <a:pt x="1464221" y="1409700"/>
                  </a:lnTo>
                  <a:lnTo>
                    <a:pt x="1466469" y="1409700"/>
                  </a:lnTo>
                  <a:lnTo>
                    <a:pt x="1466926" y="1422400"/>
                  </a:lnTo>
                  <a:lnTo>
                    <a:pt x="1467104" y="1435100"/>
                  </a:lnTo>
                  <a:lnTo>
                    <a:pt x="1467154" y="1460500"/>
                  </a:lnTo>
                  <a:lnTo>
                    <a:pt x="1466964" y="1473200"/>
                  </a:lnTo>
                  <a:lnTo>
                    <a:pt x="1477759" y="1473200"/>
                  </a:lnTo>
                  <a:lnTo>
                    <a:pt x="1478114" y="1460500"/>
                  </a:lnTo>
                  <a:lnTo>
                    <a:pt x="1477098" y="1460500"/>
                  </a:lnTo>
                  <a:lnTo>
                    <a:pt x="1478038" y="1447800"/>
                  </a:lnTo>
                  <a:lnTo>
                    <a:pt x="1483144" y="1435100"/>
                  </a:lnTo>
                  <a:lnTo>
                    <a:pt x="1484007" y="1435100"/>
                  </a:lnTo>
                  <a:lnTo>
                    <a:pt x="1480007" y="1422400"/>
                  </a:lnTo>
                  <a:lnTo>
                    <a:pt x="1477264" y="1422400"/>
                  </a:lnTo>
                  <a:lnTo>
                    <a:pt x="1477937" y="1409700"/>
                  </a:lnTo>
                  <a:lnTo>
                    <a:pt x="1481721" y="1409700"/>
                  </a:lnTo>
                  <a:lnTo>
                    <a:pt x="1481975" y="1397000"/>
                  </a:lnTo>
                  <a:lnTo>
                    <a:pt x="1475613" y="1397000"/>
                  </a:lnTo>
                  <a:lnTo>
                    <a:pt x="1475549" y="1384300"/>
                  </a:lnTo>
                  <a:lnTo>
                    <a:pt x="1480540" y="1384300"/>
                  </a:lnTo>
                  <a:lnTo>
                    <a:pt x="1481594" y="1371600"/>
                  </a:lnTo>
                  <a:lnTo>
                    <a:pt x="1480159" y="1358900"/>
                  </a:lnTo>
                  <a:lnTo>
                    <a:pt x="1476222" y="1358900"/>
                  </a:lnTo>
                  <a:lnTo>
                    <a:pt x="1476400" y="1346200"/>
                  </a:lnTo>
                  <a:lnTo>
                    <a:pt x="1481620" y="1346200"/>
                  </a:lnTo>
                  <a:lnTo>
                    <a:pt x="1478889" y="1333500"/>
                  </a:lnTo>
                  <a:lnTo>
                    <a:pt x="1478889" y="1320800"/>
                  </a:lnTo>
                  <a:lnTo>
                    <a:pt x="1473758" y="1320800"/>
                  </a:lnTo>
                  <a:lnTo>
                    <a:pt x="1476502" y="1308100"/>
                  </a:lnTo>
                  <a:lnTo>
                    <a:pt x="1474939" y="1308100"/>
                  </a:lnTo>
                  <a:lnTo>
                    <a:pt x="1475003" y="1295400"/>
                  </a:lnTo>
                  <a:lnTo>
                    <a:pt x="1478749" y="1295400"/>
                  </a:lnTo>
                  <a:lnTo>
                    <a:pt x="1478330" y="1282700"/>
                  </a:lnTo>
                  <a:lnTo>
                    <a:pt x="1473873" y="1282700"/>
                  </a:lnTo>
                  <a:lnTo>
                    <a:pt x="1472869" y="1270000"/>
                  </a:lnTo>
                  <a:lnTo>
                    <a:pt x="1474076" y="1270000"/>
                  </a:lnTo>
                  <a:lnTo>
                    <a:pt x="1475359" y="1257300"/>
                  </a:lnTo>
                  <a:lnTo>
                    <a:pt x="1474330" y="1257300"/>
                  </a:lnTo>
                  <a:lnTo>
                    <a:pt x="1480248" y="1244600"/>
                  </a:lnTo>
                  <a:lnTo>
                    <a:pt x="1477797" y="1244600"/>
                  </a:lnTo>
                  <a:lnTo>
                    <a:pt x="1477975" y="1231900"/>
                  </a:lnTo>
                  <a:lnTo>
                    <a:pt x="1477429" y="1231900"/>
                  </a:lnTo>
                  <a:lnTo>
                    <a:pt x="1472311" y="1219200"/>
                  </a:lnTo>
                  <a:lnTo>
                    <a:pt x="1473873" y="1219200"/>
                  </a:lnTo>
                  <a:lnTo>
                    <a:pt x="1475181" y="1206500"/>
                  </a:lnTo>
                  <a:lnTo>
                    <a:pt x="1471549" y="1206500"/>
                  </a:lnTo>
                  <a:lnTo>
                    <a:pt x="1477010" y="1193800"/>
                  </a:lnTo>
                  <a:lnTo>
                    <a:pt x="1478381" y="1193800"/>
                  </a:lnTo>
                  <a:lnTo>
                    <a:pt x="1477924" y="1181100"/>
                  </a:lnTo>
                  <a:lnTo>
                    <a:pt x="1478445" y="1181100"/>
                  </a:lnTo>
                  <a:lnTo>
                    <a:pt x="1474139" y="1168400"/>
                  </a:lnTo>
                  <a:lnTo>
                    <a:pt x="1478610" y="1168400"/>
                  </a:lnTo>
                  <a:lnTo>
                    <a:pt x="1477060" y="1155700"/>
                  </a:lnTo>
                  <a:lnTo>
                    <a:pt x="1476286" y="1155700"/>
                  </a:lnTo>
                  <a:lnTo>
                    <a:pt x="1472628" y="1143000"/>
                  </a:lnTo>
                  <a:lnTo>
                    <a:pt x="1474177" y="1143000"/>
                  </a:lnTo>
                  <a:lnTo>
                    <a:pt x="1476552" y="1130300"/>
                  </a:lnTo>
                  <a:lnTo>
                    <a:pt x="1477759" y="1130300"/>
                  </a:lnTo>
                  <a:lnTo>
                    <a:pt x="1478114" y="1117600"/>
                  </a:lnTo>
                  <a:lnTo>
                    <a:pt x="1477860" y="1117600"/>
                  </a:lnTo>
                  <a:lnTo>
                    <a:pt x="1477683" y="1104900"/>
                  </a:lnTo>
                  <a:lnTo>
                    <a:pt x="1473593" y="1104900"/>
                  </a:lnTo>
                  <a:lnTo>
                    <a:pt x="1475257" y="1092200"/>
                  </a:lnTo>
                  <a:lnTo>
                    <a:pt x="1477822" y="1092200"/>
                  </a:lnTo>
                  <a:lnTo>
                    <a:pt x="1477695" y="1079500"/>
                  </a:lnTo>
                  <a:lnTo>
                    <a:pt x="1477937" y="1079500"/>
                  </a:lnTo>
                  <a:lnTo>
                    <a:pt x="1478305" y="1054100"/>
                  </a:lnTo>
                  <a:lnTo>
                    <a:pt x="1473530" y="1054100"/>
                  </a:lnTo>
                  <a:lnTo>
                    <a:pt x="1476971" y="1041400"/>
                  </a:lnTo>
                  <a:lnTo>
                    <a:pt x="1478076" y="1028700"/>
                  </a:lnTo>
                  <a:lnTo>
                    <a:pt x="1477822" y="1028700"/>
                  </a:lnTo>
                  <a:lnTo>
                    <a:pt x="1477619" y="1016000"/>
                  </a:lnTo>
                  <a:lnTo>
                    <a:pt x="1477975" y="1016000"/>
                  </a:lnTo>
                  <a:lnTo>
                    <a:pt x="1477632" y="1003300"/>
                  </a:lnTo>
                  <a:lnTo>
                    <a:pt x="1480731" y="990600"/>
                  </a:lnTo>
                  <a:lnTo>
                    <a:pt x="1480654" y="977900"/>
                  </a:lnTo>
                  <a:lnTo>
                    <a:pt x="1480312" y="965200"/>
                  </a:lnTo>
                  <a:lnTo>
                    <a:pt x="1480070" y="965200"/>
                  </a:lnTo>
                  <a:lnTo>
                    <a:pt x="1478394" y="952500"/>
                  </a:lnTo>
                  <a:lnTo>
                    <a:pt x="1479092" y="952500"/>
                  </a:lnTo>
                  <a:lnTo>
                    <a:pt x="1480515" y="939800"/>
                  </a:lnTo>
                  <a:lnTo>
                    <a:pt x="1481048" y="939800"/>
                  </a:lnTo>
                  <a:lnTo>
                    <a:pt x="1480667" y="927100"/>
                  </a:lnTo>
                  <a:lnTo>
                    <a:pt x="1480680" y="914400"/>
                  </a:lnTo>
                  <a:lnTo>
                    <a:pt x="1480858" y="914400"/>
                  </a:lnTo>
                  <a:lnTo>
                    <a:pt x="1480972" y="901700"/>
                  </a:lnTo>
                  <a:lnTo>
                    <a:pt x="1480934" y="889000"/>
                  </a:lnTo>
                  <a:lnTo>
                    <a:pt x="1480896" y="876300"/>
                  </a:lnTo>
                  <a:lnTo>
                    <a:pt x="1480870" y="863600"/>
                  </a:lnTo>
                  <a:lnTo>
                    <a:pt x="1480832" y="850900"/>
                  </a:lnTo>
                  <a:lnTo>
                    <a:pt x="1480845" y="838200"/>
                  </a:lnTo>
                  <a:lnTo>
                    <a:pt x="1480299" y="838200"/>
                  </a:lnTo>
                  <a:lnTo>
                    <a:pt x="1483791" y="825500"/>
                  </a:lnTo>
                  <a:lnTo>
                    <a:pt x="1483487" y="825500"/>
                  </a:lnTo>
                  <a:lnTo>
                    <a:pt x="1483575" y="812800"/>
                  </a:lnTo>
                  <a:lnTo>
                    <a:pt x="1483842" y="800100"/>
                  </a:lnTo>
                  <a:lnTo>
                    <a:pt x="1500136" y="800100"/>
                  </a:lnTo>
                  <a:lnTo>
                    <a:pt x="1508252" y="812800"/>
                  </a:lnTo>
                  <a:lnTo>
                    <a:pt x="1516608" y="812800"/>
                  </a:lnTo>
                  <a:lnTo>
                    <a:pt x="1525193" y="825500"/>
                  </a:lnTo>
                  <a:lnTo>
                    <a:pt x="1534020" y="838200"/>
                  </a:lnTo>
                  <a:lnTo>
                    <a:pt x="1540535" y="838200"/>
                  </a:lnTo>
                  <a:lnTo>
                    <a:pt x="1546898" y="850900"/>
                  </a:lnTo>
                  <a:lnTo>
                    <a:pt x="1553057" y="850900"/>
                  </a:lnTo>
                  <a:lnTo>
                    <a:pt x="1558925" y="863600"/>
                  </a:lnTo>
                  <a:lnTo>
                    <a:pt x="1570672" y="863600"/>
                  </a:lnTo>
                  <a:lnTo>
                    <a:pt x="1576565" y="876300"/>
                  </a:lnTo>
                  <a:lnTo>
                    <a:pt x="1581302" y="876300"/>
                  </a:lnTo>
                  <a:lnTo>
                    <a:pt x="1586090" y="889000"/>
                  </a:lnTo>
                  <a:lnTo>
                    <a:pt x="1590865" y="889000"/>
                  </a:lnTo>
                  <a:lnTo>
                    <a:pt x="1603082" y="901700"/>
                  </a:lnTo>
                  <a:lnTo>
                    <a:pt x="1610804" y="901700"/>
                  </a:lnTo>
                  <a:lnTo>
                    <a:pt x="1618411" y="914400"/>
                  </a:lnTo>
                  <a:lnTo>
                    <a:pt x="1625625" y="927100"/>
                  </a:lnTo>
                  <a:lnTo>
                    <a:pt x="1637601" y="927100"/>
                  </a:lnTo>
                  <a:lnTo>
                    <a:pt x="1648980" y="939800"/>
                  </a:lnTo>
                  <a:lnTo>
                    <a:pt x="1660042" y="952500"/>
                  </a:lnTo>
                  <a:lnTo>
                    <a:pt x="1678012" y="977900"/>
                  </a:lnTo>
                  <a:lnTo>
                    <a:pt x="1684896" y="977900"/>
                  </a:lnTo>
                  <a:lnTo>
                    <a:pt x="1698574" y="990600"/>
                  </a:lnTo>
                  <a:lnTo>
                    <a:pt x="1703933" y="1003300"/>
                  </a:lnTo>
                  <a:lnTo>
                    <a:pt x="1709242" y="1003300"/>
                  </a:lnTo>
                  <a:lnTo>
                    <a:pt x="1714588" y="1016000"/>
                  </a:lnTo>
                  <a:lnTo>
                    <a:pt x="1720062" y="1016000"/>
                  </a:lnTo>
                  <a:lnTo>
                    <a:pt x="1732635" y="1028700"/>
                  </a:lnTo>
                  <a:lnTo>
                    <a:pt x="1744802" y="1041400"/>
                  </a:lnTo>
                  <a:lnTo>
                    <a:pt x="1756816" y="1054100"/>
                  </a:lnTo>
                  <a:lnTo>
                    <a:pt x="1768957" y="1066800"/>
                  </a:lnTo>
                  <a:lnTo>
                    <a:pt x="1772043" y="1079500"/>
                  </a:lnTo>
                  <a:lnTo>
                    <a:pt x="1777898" y="1079500"/>
                  </a:lnTo>
                  <a:lnTo>
                    <a:pt x="1783321" y="1092200"/>
                  </a:lnTo>
                  <a:lnTo>
                    <a:pt x="1793125" y="1092200"/>
                  </a:lnTo>
                  <a:lnTo>
                    <a:pt x="1798370" y="1104900"/>
                  </a:lnTo>
                  <a:lnTo>
                    <a:pt x="1801698" y="1104900"/>
                  </a:lnTo>
                  <a:lnTo>
                    <a:pt x="1807959" y="1117600"/>
                  </a:lnTo>
                  <a:lnTo>
                    <a:pt x="1816900" y="1130300"/>
                  </a:lnTo>
                  <a:lnTo>
                    <a:pt x="1822538" y="1130300"/>
                  </a:lnTo>
                  <a:lnTo>
                    <a:pt x="1828126" y="1143000"/>
                  </a:lnTo>
                  <a:lnTo>
                    <a:pt x="1829358" y="1143000"/>
                  </a:lnTo>
                  <a:lnTo>
                    <a:pt x="1854415" y="1168400"/>
                  </a:lnTo>
                  <a:lnTo>
                    <a:pt x="1858276" y="1181100"/>
                  </a:lnTo>
                  <a:lnTo>
                    <a:pt x="1862378" y="1181100"/>
                  </a:lnTo>
                  <a:lnTo>
                    <a:pt x="1867928" y="1193800"/>
                  </a:lnTo>
                  <a:lnTo>
                    <a:pt x="1879092" y="1206500"/>
                  </a:lnTo>
                  <a:lnTo>
                    <a:pt x="1884629" y="1206500"/>
                  </a:lnTo>
                  <a:lnTo>
                    <a:pt x="1890928" y="1219200"/>
                  </a:lnTo>
                  <a:lnTo>
                    <a:pt x="1897164" y="1219200"/>
                  </a:lnTo>
                  <a:lnTo>
                    <a:pt x="1903463" y="1231900"/>
                  </a:lnTo>
                  <a:lnTo>
                    <a:pt x="1918246" y="1244600"/>
                  </a:lnTo>
                  <a:lnTo>
                    <a:pt x="1926424" y="1257300"/>
                  </a:lnTo>
                  <a:lnTo>
                    <a:pt x="1934819" y="1270000"/>
                  </a:lnTo>
                  <a:lnTo>
                    <a:pt x="1943747" y="1270000"/>
                  </a:lnTo>
                  <a:lnTo>
                    <a:pt x="1945068" y="1282700"/>
                  </a:lnTo>
                  <a:lnTo>
                    <a:pt x="1954987" y="1282700"/>
                  </a:lnTo>
                  <a:lnTo>
                    <a:pt x="1958962" y="1295400"/>
                  </a:lnTo>
                  <a:lnTo>
                    <a:pt x="1966087" y="1295400"/>
                  </a:lnTo>
                  <a:lnTo>
                    <a:pt x="1973338" y="1308100"/>
                  </a:lnTo>
                  <a:lnTo>
                    <a:pt x="1980247" y="1320800"/>
                  </a:lnTo>
                  <a:lnTo>
                    <a:pt x="1988121" y="1320800"/>
                  </a:lnTo>
                  <a:lnTo>
                    <a:pt x="1996490" y="1333500"/>
                  </a:lnTo>
                  <a:lnTo>
                    <a:pt x="2003920" y="1346200"/>
                  </a:lnTo>
                  <a:lnTo>
                    <a:pt x="2011184" y="1346200"/>
                  </a:lnTo>
                  <a:lnTo>
                    <a:pt x="2022259" y="1358900"/>
                  </a:lnTo>
                  <a:lnTo>
                    <a:pt x="2026729" y="1371600"/>
                  </a:lnTo>
                  <a:lnTo>
                    <a:pt x="2035911" y="1371600"/>
                  </a:lnTo>
                  <a:lnTo>
                    <a:pt x="2040483" y="1384300"/>
                  </a:lnTo>
                  <a:lnTo>
                    <a:pt x="2049678" y="1384300"/>
                  </a:lnTo>
                  <a:lnTo>
                    <a:pt x="2059089" y="1397000"/>
                  </a:lnTo>
                  <a:lnTo>
                    <a:pt x="2064448" y="1409700"/>
                  </a:lnTo>
                  <a:lnTo>
                    <a:pt x="2075230" y="1409700"/>
                  </a:lnTo>
                  <a:lnTo>
                    <a:pt x="2079053" y="1422400"/>
                  </a:lnTo>
                  <a:lnTo>
                    <a:pt x="2089340" y="1435100"/>
                  </a:lnTo>
                  <a:lnTo>
                    <a:pt x="2100707" y="1435100"/>
                  </a:lnTo>
                  <a:lnTo>
                    <a:pt x="2106396" y="1447800"/>
                  </a:lnTo>
                  <a:lnTo>
                    <a:pt x="2118360" y="1447800"/>
                  </a:lnTo>
                  <a:lnTo>
                    <a:pt x="2124418" y="1460500"/>
                  </a:lnTo>
                  <a:lnTo>
                    <a:pt x="2147430" y="1460500"/>
                  </a:lnTo>
                  <a:lnTo>
                    <a:pt x="2153894" y="1447800"/>
                  </a:lnTo>
                  <a:lnTo>
                    <a:pt x="2160371" y="1422400"/>
                  </a:lnTo>
                  <a:lnTo>
                    <a:pt x="2166836" y="1422400"/>
                  </a:lnTo>
                  <a:lnTo>
                    <a:pt x="2168868" y="1409700"/>
                  </a:lnTo>
                  <a:lnTo>
                    <a:pt x="2181123" y="1409700"/>
                  </a:lnTo>
                  <a:lnTo>
                    <a:pt x="2186711" y="1397000"/>
                  </a:lnTo>
                  <a:lnTo>
                    <a:pt x="2191651" y="1397000"/>
                  </a:lnTo>
                  <a:lnTo>
                    <a:pt x="2194014" y="1384300"/>
                  </a:lnTo>
                  <a:lnTo>
                    <a:pt x="2206688" y="1384300"/>
                  </a:lnTo>
                  <a:lnTo>
                    <a:pt x="2212810" y="1371600"/>
                  </a:lnTo>
                  <a:lnTo>
                    <a:pt x="2218639" y="1371600"/>
                  </a:lnTo>
                  <a:lnTo>
                    <a:pt x="2224138" y="1358900"/>
                  </a:lnTo>
                  <a:lnTo>
                    <a:pt x="2231517" y="1358900"/>
                  </a:lnTo>
                  <a:lnTo>
                    <a:pt x="2242032" y="1346200"/>
                  </a:lnTo>
                  <a:lnTo>
                    <a:pt x="2246376" y="1346200"/>
                  </a:lnTo>
                  <a:lnTo>
                    <a:pt x="2250897" y="1333500"/>
                  </a:lnTo>
                  <a:lnTo>
                    <a:pt x="2260181" y="1333500"/>
                  </a:lnTo>
                  <a:lnTo>
                    <a:pt x="2266658" y="1320800"/>
                  </a:lnTo>
                  <a:lnTo>
                    <a:pt x="2276411" y="1320800"/>
                  </a:lnTo>
                  <a:lnTo>
                    <a:pt x="2278469" y="1308100"/>
                  </a:lnTo>
                  <a:lnTo>
                    <a:pt x="2289060" y="1308100"/>
                  </a:lnTo>
                  <a:lnTo>
                    <a:pt x="2291499" y="1295400"/>
                  </a:lnTo>
                  <a:lnTo>
                    <a:pt x="2302256" y="1295400"/>
                  </a:lnTo>
                  <a:lnTo>
                    <a:pt x="2304453" y="1282700"/>
                  </a:lnTo>
                  <a:lnTo>
                    <a:pt x="2316937" y="1282700"/>
                  </a:lnTo>
                  <a:lnTo>
                    <a:pt x="2320645" y="1270000"/>
                  </a:lnTo>
                  <a:lnTo>
                    <a:pt x="2323452" y="1270000"/>
                  </a:lnTo>
                  <a:lnTo>
                    <a:pt x="2330653" y="1257300"/>
                  </a:lnTo>
                  <a:lnTo>
                    <a:pt x="2339670" y="1257300"/>
                  </a:lnTo>
                  <a:lnTo>
                    <a:pt x="2343721" y="1244600"/>
                  </a:lnTo>
                  <a:lnTo>
                    <a:pt x="2352687" y="1244600"/>
                  </a:lnTo>
                  <a:lnTo>
                    <a:pt x="2355494" y="1231900"/>
                  </a:lnTo>
                  <a:lnTo>
                    <a:pt x="2367889" y="1231900"/>
                  </a:lnTo>
                  <a:lnTo>
                    <a:pt x="2375154" y="1219200"/>
                  </a:lnTo>
                  <a:lnTo>
                    <a:pt x="2378113" y="1219200"/>
                  </a:lnTo>
                  <a:lnTo>
                    <a:pt x="2388425" y="1206500"/>
                  </a:lnTo>
                  <a:lnTo>
                    <a:pt x="2393632" y="1206500"/>
                  </a:lnTo>
                  <a:lnTo>
                    <a:pt x="2401392" y="1193800"/>
                  </a:lnTo>
                  <a:lnTo>
                    <a:pt x="2407805" y="1193800"/>
                  </a:lnTo>
                  <a:lnTo>
                    <a:pt x="2412390" y="1181100"/>
                  </a:lnTo>
                  <a:lnTo>
                    <a:pt x="2425725" y="1181100"/>
                  </a:lnTo>
                  <a:lnTo>
                    <a:pt x="2431846" y="1168400"/>
                  </a:lnTo>
                  <a:lnTo>
                    <a:pt x="2431478" y="1168400"/>
                  </a:lnTo>
                  <a:lnTo>
                    <a:pt x="2426830" y="1155700"/>
                  </a:lnTo>
                  <a:lnTo>
                    <a:pt x="2432532" y="1155700"/>
                  </a:lnTo>
                  <a:close/>
                </a:path>
              </a:pathLst>
            </a:custGeom>
            <a:solidFill>
              <a:srgbClr val="FF0022"/>
            </a:solidFill>
          </p:spPr>
          <p:txBody>
            <a:bodyPr wrap="square" lIns="0" tIns="0" rIns="0" bIns="0" rtlCol="0"/>
            <a:lstStyle/>
            <a:p>
              <a:pPr algn="ctr"/>
              <a:endParaRPr sz="819" dirty="0"/>
            </a:p>
          </p:txBody>
        </p:sp>
        <p:sp>
          <p:nvSpPr>
            <p:cNvPr id="4" name="object 7">
              <a:extLst>
                <a:ext uri="{FF2B5EF4-FFF2-40B4-BE49-F238E27FC236}">
                  <a16:creationId xmlns:a16="http://schemas.microsoft.com/office/drawing/2014/main" id="{708AC4FA-41B1-44A6-90E0-D3B65E575C1B}"/>
                </a:ext>
              </a:extLst>
            </p:cNvPr>
            <p:cNvSpPr/>
            <p:nvPr/>
          </p:nvSpPr>
          <p:spPr>
            <a:xfrm>
              <a:off x="9189186" y="7782045"/>
              <a:ext cx="1139190" cy="3393440"/>
            </a:xfrm>
            <a:custGeom>
              <a:avLst/>
              <a:gdLst/>
              <a:ahLst/>
              <a:cxnLst/>
              <a:rect l="l" t="t" r="r" b="b"/>
              <a:pathLst>
                <a:path w="1139190" h="3393440">
                  <a:moveTo>
                    <a:pt x="5715" y="802906"/>
                  </a:moveTo>
                  <a:lnTo>
                    <a:pt x="5016" y="800798"/>
                  </a:lnTo>
                  <a:lnTo>
                    <a:pt x="4013" y="800138"/>
                  </a:lnTo>
                  <a:lnTo>
                    <a:pt x="1676" y="799973"/>
                  </a:lnTo>
                  <a:lnTo>
                    <a:pt x="0" y="802043"/>
                  </a:lnTo>
                  <a:lnTo>
                    <a:pt x="736" y="804189"/>
                  </a:lnTo>
                  <a:lnTo>
                    <a:pt x="1739" y="804532"/>
                  </a:lnTo>
                  <a:lnTo>
                    <a:pt x="2387" y="804989"/>
                  </a:lnTo>
                  <a:lnTo>
                    <a:pt x="3949" y="804964"/>
                  </a:lnTo>
                  <a:lnTo>
                    <a:pt x="5715" y="802906"/>
                  </a:lnTo>
                  <a:close/>
                </a:path>
                <a:path w="1139190" h="3393440">
                  <a:moveTo>
                    <a:pt x="46888" y="761047"/>
                  </a:moveTo>
                  <a:lnTo>
                    <a:pt x="45631" y="759637"/>
                  </a:lnTo>
                  <a:lnTo>
                    <a:pt x="44284" y="759752"/>
                  </a:lnTo>
                  <a:lnTo>
                    <a:pt x="42265" y="759917"/>
                  </a:lnTo>
                  <a:lnTo>
                    <a:pt x="41325" y="760945"/>
                  </a:lnTo>
                  <a:lnTo>
                    <a:pt x="41275" y="763028"/>
                  </a:lnTo>
                  <a:lnTo>
                    <a:pt x="41249" y="764349"/>
                  </a:lnTo>
                  <a:lnTo>
                    <a:pt x="42799" y="765467"/>
                  </a:lnTo>
                  <a:lnTo>
                    <a:pt x="43815" y="764705"/>
                  </a:lnTo>
                  <a:lnTo>
                    <a:pt x="44767" y="764019"/>
                  </a:lnTo>
                  <a:lnTo>
                    <a:pt x="45669" y="763130"/>
                  </a:lnTo>
                  <a:lnTo>
                    <a:pt x="46888" y="761047"/>
                  </a:lnTo>
                  <a:close/>
                </a:path>
                <a:path w="1139190" h="3393440">
                  <a:moveTo>
                    <a:pt x="59753" y="749287"/>
                  </a:moveTo>
                  <a:lnTo>
                    <a:pt x="59334" y="748715"/>
                  </a:lnTo>
                  <a:lnTo>
                    <a:pt x="59105" y="748449"/>
                  </a:lnTo>
                  <a:lnTo>
                    <a:pt x="58839" y="748665"/>
                  </a:lnTo>
                  <a:lnTo>
                    <a:pt x="58381" y="748868"/>
                  </a:lnTo>
                  <a:lnTo>
                    <a:pt x="58343" y="749109"/>
                  </a:lnTo>
                  <a:lnTo>
                    <a:pt x="58318" y="749363"/>
                  </a:lnTo>
                  <a:lnTo>
                    <a:pt x="58724" y="749668"/>
                  </a:lnTo>
                  <a:lnTo>
                    <a:pt x="58928" y="749947"/>
                  </a:lnTo>
                  <a:lnTo>
                    <a:pt x="59207" y="749719"/>
                  </a:lnTo>
                  <a:lnTo>
                    <a:pt x="59753" y="749287"/>
                  </a:lnTo>
                  <a:close/>
                </a:path>
                <a:path w="1139190" h="3393440">
                  <a:moveTo>
                    <a:pt x="109105" y="705586"/>
                  </a:moveTo>
                  <a:lnTo>
                    <a:pt x="108229" y="703948"/>
                  </a:lnTo>
                  <a:lnTo>
                    <a:pt x="107530" y="703313"/>
                  </a:lnTo>
                  <a:lnTo>
                    <a:pt x="105613" y="702945"/>
                  </a:lnTo>
                  <a:lnTo>
                    <a:pt x="104228" y="704392"/>
                  </a:lnTo>
                  <a:lnTo>
                    <a:pt x="104965" y="706018"/>
                  </a:lnTo>
                  <a:lnTo>
                    <a:pt x="105816" y="706310"/>
                  </a:lnTo>
                  <a:lnTo>
                    <a:pt x="106400" y="706729"/>
                  </a:lnTo>
                  <a:lnTo>
                    <a:pt x="107861" y="706780"/>
                  </a:lnTo>
                  <a:lnTo>
                    <a:pt x="109105" y="705586"/>
                  </a:lnTo>
                  <a:close/>
                </a:path>
                <a:path w="1139190" h="3393440">
                  <a:moveTo>
                    <a:pt x="121259" y="692556"/>
                  </a:moveTo>
                  <a:lnTo>
                    <a:pt x="120954" y="691299"/>
                  </a:lnTo>
                  <a:lnTo>
                    <a:pt x="120802" y="690626"/>
                  </a:lnTo>
                  <a:lnTo>
                    <a:pt x="120040" y="690092"/>
                  </a:lnTo>
                  <a:lnTo>
                    <a:pt x="119545" y="689483"/>
                  </a:lnTo>
                  <a:lnTo>
                    <a:pt x="118922" y="689927"/>
                  </a:lnTo>
                  <a:lnTo>
                    <a:pt x="117957" y="690257"/>
                  </a:lnTo>
                  <a:lnTo>
                    <a:pt x="117614" y="691451"/>
                  </a:lnTo>
                  <a:lnTo>
                    <a:pt x="117970" y="692619"/>
                  </a:lnTo>
                  <a:lnTo>
                    <a:pt x="118491" y="692975"/>
                  </a:lnTo>
                  <a:lnTo>
                    <a:pt x="119583" y="693699"/>
                  </a:lnTo>
                  <a:lnTo>
                    <a:pt x="121259" y="692556"/>
                  </a:lnTo>
                  <a:close/>
                </a:path>
                <a:path w="1139190" h="3393440">
                  <a:moveTo>
                    <a:pt x="135674" y="678535"/>
                  </a:moveTo>
                  <a:lnTo>
                    <a:pt x="135001" y="677443"/>
                  </a:lnTo>
                  <a:lnTo>
                    <a:pt x="133807" y="676973"/>
                  </a:lnTo>
                  <a:lnTo>
                    <a:pt x="132892" y="677494"/>
                  </a:lnTo>
                  <a:lnTo>
                    <a:pt x="132105" y="677684"/>
                  </a:lnTo>
                  <a:lnTo>
                    <a:pt x="132499" y="678662"/>
                  </a:lnTo>
                  <a:lnTo>
                    <a:pt x="133299" y="680745"/>
                  </a:lnTo>
                  <a:lnTo>
                    <a:pt x="134391" y="680021"/>
                  </a:lnTo>
                  <a:lnTo>
                    <a:pt x="135458" y="679665"/>
                  </a:lnTo>
                  <a:lnTo>
                    <a:pt x="135674" y="678535"/>
                  </a:lnTo>
                  <a:close/>
                </a:path>
                <a:path w="1139190" h="3393440">
                  <a:moveTo>
                    <a:pt x="190258" y="626821"/>
                  </a:moveTo>
                  <a:lnTo>
                    <a:pt x="188201" y="624967"/>
                  </a:lnTo>
                  <a:lnTo>
                    <a:pt x="184619" y="625424"/>
                  </a:lnTo>
                  <a:lnTo>
                    <a:pt x="183642" y="626579"/>
                  </a:lnTo>
                  <a:lnTo>
                    <a:pt x="184188" y="628992"/>
                  </a:lnTo>
                  <a:lnTo>
                    <a:pt x="185407" y="629780"/>
                  </a:lnTo>
                  <a:lnTo>
                    <a:pt x="186397" y="630936"/>
                  </a:lnTo>
                  <a:lnTo>
                    <a:pt x="187693" y="629894"/>
                  </a:lnTo>
                  <a:lnTo>
                    <a:pt x="189014" y="629310"/>
                  </a:lnTo>
                  <a:lnTo>
                    <a:pt x="190258" y="626821"/>
                  </a:lnTo>
                  <a:close/>
                </a:path>
                <a:path w="1139190" h="3393440">
                  <a:moveTo>
                    <a:pt x="290969" y="535254"/>
                  </a:moveTo>
                  <a:lnTo>
                    <a:pt x="290118" y="534974"/>
                  </a:lnTo>
                  <a:lnTo>
                    <a:pt x="290626" y="535216"/>
                  </a:lnTo>
                  <a:lnTo>
                    <a:pt x="290969" y="535254"/>
                  </a:lnTo>
                  <a:close/>
                </a:path>
                <a:path w="1139190" h="3393440">
                  <a:moveTo>
                    <a:pt x="327977" y="499198"/>
                  </a:moveTo>
                  <a:lnTo>
                    <a:pt x="327545" y="499224"/>
                  </a:lnTo>
                  <a:lnTo>
                    <a:pt x="326631" y="499237"/>
                  </a:lnTo>
                  <a:lnTo>
                    <a:pt x="325323" y="499402"/>
                  </a:lnTo>
                  <a:lnTo>
                    <a:pt x="324840" y="499592"/>
                  </a:lnTo>
                  <a:lnTo>
                    <a:pt x="324358" y="499973"/>
                  </a:lnTo>
                  <a:lnTo>
                    <a:pt x="324383" y="500722"/>
                  </a:lnTo>
                  <a:lnTo>
                    <a:pt x="325132" y="500799"/>
                  </a:lnTo>
                  <a:lnTo>
                    <a:pt x="326047" y="501192"/>
                  </a:lnTo>
                  <a:lnTo>
                    <a:pt x="327291" y="500532"/>
                  </a:lnTo>
                  <a:lnTo>
                    <a:pt x="327698" y="499579"/>
                  </a:lnTo>
                  <a:lnTo>
                    <a:pt x="327977" y="499198"/>
                  </a:lnTo>
                  <a:close/>
                </a:path>
                <a:path w="1139190" h="3393440">
                  <a:moveTo>
                    <a:pt x="328574" y="498830"/>
                  </a:moveTo>
                  <a:lnTo>
                    <a:pt x="328193" y="498919"/>
                  </a:lnTo>
                  <a:lnTo>
                    <a:pt x="327977" y="499198"/>
                  </a:lnTo>
                  <a:lnTo>
                    <a:pt x="328422" y="499186"/>
                  </a:lnTo>
                  <a:lnTo>
                    <a:pt x="328574" y="498830"/>
                  </a:lnTo>
                  <a:close/>
                </a:path>
                <a:path w="1139190" h="3393440">
                  <a:moveTo>
                    <a:pt x="330250" y="498449"/>
                  </a:moveTo>
                  <a:lnTo>
                    <a:pt x="329260" y="497179"/>
                  </a:lnTo>
                  <a:lnTo>
                    <a:pt x="328574" y="498830"/>
                  </a:lnTo>
                  <a:lnTo>
                    <a:pt x="330250" y="498449"/>
                  </a:lnTo>
                  <a:close/>
                </a:path>
                <a:path w="1139190" h="3393440">
                  <a:moveTo>
                    <a:pt x="348170" y="482904"/>
                  </a:moveTo>
                  <a:lnTo>
                    <a:pt x="347865" y="482904"/>
                  </a:lnTo>
                  <a:lnTo>
                    <a:pt x="347370" y="483044"/>
                  </a:lnTo>
                  <a:lnTo>
                    <a:pt x="348170" y="482904"/>
                  </a:lnTo>
                  <a:close/>
                </a:path>
                <a:path w="1139190" h="3393440">
                  <a:moveTo>
                    <a:pt x="392303" y="440309"/>
                  </a:moveTo>
                  <a:lnTo>
                    <a:pt x="391261" y="439420"/>
                  </a:lnTo>
                  <a:lnTo>
                    <a:pt x="389178" y="439064"/>
                  </a:lnTo>
                  <a:lnTo>
                    <a:pt x="388569" y="440105"/>
                  </a:lnTo>
                  <a:lnTo>
                    <a:pt x="388874" y="441947"/>
                  </a:lnTo>
                  <a:lnTo>
                    <a:pt x="389102" y="443217"/>
                  </a:lnTo>
                  <a:lnTo>
                    <a:pt x="389864" y="443636"/>
                  </a:lnTo>
                  <a:lnTo>
                    <a:pt x="391502" y="442328"/>
                  </a:lnTo>
                  <a:lnTo>
                    <a:pt x="392137" y="441490"/>
                  </a:lnTo>
                  <a:lnTo>
                    <a:pt x="392303" y="440309"/>
                  </a:lnTo>
                  <a:close/>
                </a:path>
                <a:path w="1139190" h="3393440">
                  <a:moveTo>
                    <a:pt x="499021" y="344208"/>
                  </a:moveTo>
                  <a:lnTo>
                    <a:pt x="498335" y="343776"/>
                  </a:lnTo>
                  <a:lnTo>
                    <a:pt x="497535" y="342887"/>
                  </a:lnTo>
                  <a:lnTo>
                    <a:pt x="496062" y="343281"/>
                  </a:lnTo>
                  <a:lnTo>
                    <a:pt x="495274" y="344157"/>
                  </a:lnTo>
                  <a:lnTo>
                    <a:pt x="494423" y="344779"/>
                  </a:lnTo>
                  <a:lnTo>
                    <a:pt x="495782" y="345617"/>
                  </a:lnTo>
                  <a:lnTo>
                    <a:pt x="496747" y="346227"/>
                  </a:lnTo>
                  <a:lnTo>
                    <a:pt x="498246" y="344906"/>
                  </a:lnTo>
                  <a:lnTo>
                    <a:pt x="499021" y="344208"/>
                  </a:lnTo>
                  <a:close/>
                </a:path>
                <a:path w="1139190" h="3393440">
                  <a:moveTo>
                    <a:pt x="549808" y="301993"/>
                  </a:moveTo>
                  <a:lnTo>
                    <a:pt x="549783" y="296722"/>
                  </a:lnTo>
                  <a:lnTo>
                    <a:pt x="549173" y="296545"/>
                  </a:lnTo>
                  <a:lnTo>
                    <a:pt x="548347" y="296176"/>
                  </a:lnTo>
                  <a:lnTo>
                    <a:pt x="545680" y="295871"/>
                  </a:lnTo>
                  <a:lnTo>
                    <a:pt x="544042" y="296456"/>
                  </a:lnTo>
                  <a:lnTo>
                    <a:pt x="542556" y="299453"/>
                  </a:lnTo>
                  <a:lnTo>
                    <a:pt x="544855" y="301294"/>
                  </a:lnTo>
                  <a:lnTo>
                    <a:pt x="548424" y="301853"/>
                  </a:lnTo>
                  <a:lnTo>
                    <a:pt x="549808" y="301993"/>
                  </a:lnTo>
                  <a:close/>
                </a:path>
                <a:path w="1139190" h="3393440">
                  <a:moveTo>
                    <a:pt x="549986" y="296557"/>
                  </a:moveTo>
                  <a:lnTo>
                    <a:pt x="549783" y="296583"/>
                  </a:lnTo>
                  <a:lnTo>
                    <a:pt x="549783" y="296722"/>
                  </a:lnTo>
                  <a:lnTo>
                    <a:pt x="549973" y="296786"/>
                  </a:lnTo>
                  <a:lnTo>
                    <a:pt x="549986" y="296557"/>
                  </a:lnTo>
                  <a:close/>
                </a:path>
                <a:path w="1139190" h="3393440">
                  <a:moveTo>
                    <a:pt x="550151" y="302031"/>
                  </a:moveTo>
                  <a:lnTo>
                    <a:pt x="549808" y="301993"/>
                  </a:lnTo>
                  <a:lnTo>
                    <a:pt x="549808" y="302374"/>
                  </a:lnTo>
                  <a:lnTo>
                    <a:pt x="550151" y="302031"/>
                  </a:lnTo>
                  <a:close/>
                </a:path>
                <a:path w="1139190" h="3393440">
                  <a:moveTo>
                    <a:pt x="552386" y="293928"/>
                  </a:moveTo>
                  <a:lnTo>
                    <a:pt x="551230" y="294309"/>
                  </a:lnTo>
                  <a:lnTo>
                    <a:pt x="549986" y="294982"/>
                  </a:lnTo>
                  <a:lnTo>
                    <a:pt x="549986" y="296557"/>
                  </a:lnTo>
                  <a:lnTo>
                    <a:pt x="551586" y="296367"/>
                  </a:lnTo>
                  <a:lnTo>
                    <a:pt x="552361" y="295275"/>
                  </a:lnTo>
                  <a:lnTo>
                    <a:pt x="552386" y="293928"/>
                  </a:lnTo>
                  <a:close/>
                </a:path>
                <a:path w="1139190" h="3393440">
                  <a:moveTo>
                    <a:pt x="552742" y="293573"/>
                  </a:moveTo>
                  <a:lnTo>
                    <a:pt x="552399" y="293547"/>
                  </a:lnTo>
                  <a:lnTo>
                    <a:pt x="552386" y="293928"/>
                  </a:lnTo>
                  <a:lnTo>
                    <a:pt x="552691" y="293839"/>
                  </a:lnTo>
                  <a:lnTo>
                    <a:pt x="552742" y="293573"/>
                  </a:lnTo>
                  <a:close/>
                </a:path>
                <a:path w="1139190" h="3393440">
                  <a:moveTo>
                    <a:pt x="555256" y="291299"/>
                  </a:moveTo>
                  <a:lnTo>
                    <a:pt x="553897" y="291414"/>
                  </a:lnTo>
                  <a:lnTo>
                    <a:pt x="552983" y="292290"/>
                  </a:lnTo>
                  <a:lnTo>
                    <a:pt x="552742" y="293573"/>
                  </a:lnTo>
                  <a:lnTo>
                    <a:pt x="554215" y="293700"/>
                  </a:lnTo>
                  <a:lnTo>
                    <a:pt x="555218" y="292912"/>
                  </a:lnTo>
                  <a:lnTo>
                    <a:pt x="555256" y="291299"/>
                  </a:lnTo>
                  <a:close/>
                </a:path>
                <a:path w="1139190" h="3393440">
                  <a:moveTo>
                    <a:pt x="555498" y="291274"/>
                  </a:moveTo>
                  <a:lnTo>
                    <a:pt x="555269" y="291058"/>
                  </a:lnTo>
                  <a:lnTo>
                    <a:pt x="555256" y="291299"/>
                  </a:lnTo>
                  <a:lnTo>
                    <a:pt x="555498" y="291274"/>
                  </a:lnTo>
                  <a:close/>
                </a:path>
                <a:path w="1139190" h="3393440">
                  <a:moveTo>
                    <a:pt x="573900" y="2994456"/>
                  </a:moveTo>
                  <a:lnTo>
                    <a:pt x="573862" y="2994126"/>
                  </a:lnTo>
                  <a:lnTo>
                    <a:pt x="573824" y="2993948"/>
                  </a:lnTo>
                  <a:lnTo>
                    <a:pt x="573303" y="2993847"/>
                  </a:lnTo>
                  <a:lnTo>
                    <a:pt x="572998" y="2993694"/>
                  </a:lnTo>
                  <a:lnTo>
                    <a:pt x="572871" y="2994063"/>
                  </a:lnTo>
                  <a:lnTo>
                    <a:pt x="572617" y="2994431"/>
                  </a:lnTo>
                  <a:lnTo>
                    <a:pt x="572643" y="2994774"/>
                  </a:lnTo>
                  <a:lnTo>
                    <a:pt x="572655" y="2994939"/>
                  </a:lnTo>
                  <a:lnTo>
                    <a:pt x="573227" y="2995053"/>
                  </a:lnTo>
                  <a:lnTo>
                    <a:pt x="573532" y="2995180"/>
                  </a:lnTo>
                  <a:lnTo>
                    <a:pt x="573659" y="2994825"/>
                  </a:lnTo>
                  <a:lnTo>
                    <a:pt x="573900" y="2994456"/>
                  </a:lnTo>
                  <a:close/>
                </a:path>
                <a:path w="1139190" h="3393440">
                  <a:moveTo>
                    <a:pt x="574395" y="3195053"/>
                  </a:moveTo>
                  <a:lnTo>
                    <a:pt x="574332" y="3194608"/>
                  </a:lnTo>
                  <a:lnTo>
                    <a:pt x="574382" y="3194100"/>
                  </a:lnTo>
                  <a:lnTo>
                    <a:pt x="573760" y="3193123"/>
                  </a:lnTo>
                  <a:lnTo>
                    <a:pt x="573214" y="3192132"/>
                  </a:lnTo>
                  <a:lnTo>
                    <a:pt x="571969" y="3192056"/>
                  </a:lnTo>
                  <a:lnTo>
                    <a:pt x="570953" y="3192615"/>
                  </a:lnTo>
                  <a:lnTo>
                    <a:pt x="569493" y="3194735"/>
                  </a:lnTo>
                  <a:lnTo>
                    <a:pt x="569099" y="3196488"/>
                  </a:lnTo>
                  <a:lnTo>
                    <a:pt x="571284" y="3198380"/>
                  </a:lnTo>
                  <a:lnTo>
                    <a:pt x="572274" y="3198469"/>
                  </a:lnTo>
                  <a:lnTo>
                    <a:pt x="573328" y="3198571"/>
                  </a:lnTo>
                  <a:lnTo>
                    <a:pt x="573747" y="3197949"/>
                  </a:lnTo>
                  <a:lnTo>
                    <a:pt x="574116" y="3196767"/>
                  </a:lnTo>
                  <a:lnTo>
                    <a:pt x="574230" y="3195891"/>
                  </a:lnTo>
                  <a:lnTo>
                    <a:pt x="574395" y="3195053"/>
                  </a:lnTo>
                  <a:close/>
                </a:path>
                <a:path w="1139190" h="3393440">
                  <a:moveTo>
                    <a:pt x="574484" y="3213951"/>
                  </a:moveTo>
                  <a:lnTo>
                    <a:pt x="574090" y="3212439"/>
                  </a:lnTo>
                  <a:lnTo>
                    <a:pt x="571271" y="3211169"/>
                  </a:lnTo>
                  <a:lnTo>
                    <a:pt x="570014" y="3211639"/>
                  </a:lnTo>
                  <a:lnTo>
                    <a:pt x="568401" y="3214700"/>
                  </a:lnTo>
                  <a:lnTo>
                    <a:pt x="569264" y="3216795"/>
                  </a:lnTo>
                  <a:lnTo>
                    <a:pt x="571538" y="3217507"/>
                  </a:lnTo>
                  <a:lnTo>
                    <a:pt x="572236" y="3216872"/>
                  </a:lnTo>
                  <a:lnTo>
                    <a:pt x="573468" y="3216224"/>
                  </a:lnTo>
                  <a:lnTo>
                    <a:pt x="574484" y="3213951"/>
                  </a:lnTo>
                  <a:close/>
                </a:path>
                <a:path w="1139190" h="3393440">
                  <a:moveTo>
                    <a:pt x="575437" y="2926804"/>
                  </a:moveTo>
                  <a:lnTo>
                    <a:pt x="574890" y="2925826"/>
                  </a:lnTo>
                  <a:lnTo>
                    <a:pt x="574687" y="2925178"/>
                  </a:lnTo>
                  <a:lnTo>
                    <a:pt x="573976" y="2925419"/>
                  </a:lnTo>
                  <a:lnTo>
                    <a:pt x="572960" y="2925457"/>
                  </a:lnTo>
                  <a:lnTo>
                    <a:pt x="572363" y="2926384"/>
                  </a:lnTo>
                  <a:lnTo>
                    <a:pt x="572884" y="2927324"/>
                  </a:lnTo>
                  <a:lnTo>
                    <a:pt x="573062" y="2928035"/>
                  </a:lnTo>
                  <a:lnTo>
                    <a:pt x="573811" y="2927731"/>
                  </a:lnTo>
                  <a:lnTo>
                    <a:pt x="574700" y="2927553"/>
                  </a:lnTo>
                  <a:lnTo>
                    <a:pt x="575437" y="2926804"/>
                  </a:lnTo>
                  <a:close/>
                </a:path>
                <a:path w="1139190" h="3393440">
                  <a:moveTo>
                    <a:pt x="578980" y="2892996"/>
                  </a:moveTo>
                  <a:lnTo>
                    <a:pt x="578739" y="2892145"/>
                  </a:lnTo>
                  <a:lnTo>
                    <a:pt x="578370" y="2892945"/>
                  </a:lnTo>
                  <a:lnTo>
                    <a:pt x="578980" y="2892996"/>
                  </a:lnTo>
                  <a:close/>
                </a:path>
                <a:path w="1139190" h="3393440">
                  <a:moveTo>
                    <a:pt x="579081" y="3247466"/>
                  </a:moveTo>
                  <a:lnTo>
                    <a:pt x="579069" y="3247123"/>
                  </a:lnTo>
                  <a:lnTo>
                    <a:pt x="579069" y="3246983"/>
                  </a:lnTo>
                  <a:lnTo>
                    <a:pt x="578561" y="3246869"/>
                  </a:lnTo>
                  <a:lnTo>
                    <a:pt x="578281" y="3246742"/>
                  </a:lnTo>
                  <a:lnTo>
                    <a:pt x="578167" y="3247085"/>
                  </a:lnTo>
                  <a:lnTo>
                    <a:pt x="577951" y="3247440"/>
                  </a:lnTo>
                  <a:lnTo>
                    <a:pt x="577989" y="3247936"/>
                  </a:lnTo>
                  <a:lnTo>
                    <a:pt x="578485" y="3248050"/>
                  </a:lnTo>
                  <a:lnTo>
                    <a:pt x="578739" y="3248177"/>
                  </a:lnTo>
                  <a:lnTo>
                    <a:pt x="578866" y="3247821"/>
                  </a:lnTo>
                  <a:lnTo>
                    <a:pt x="579081" y="3247466"/>
                  </a:lnTo>
                  <a:close/>
                </a:path>
                <a:path w="1139190" h="3393440">
                  <a:moveTo>
                    <a:pt x="579107" y="3391611"/>
                  </a:moveTo>
                  <a:lnTo>
                    <a:pt x="578662" y="3391293"/>
                  </a:lnTo>
                  <a:lnTo>
                    <a:pt x="577875" y="3392043"/>
                  </a:lnTo>
                  <a:lnTo>
                    <a:pt x="577735" y="3392170"/>
                  </a:lnTo>
                  <a:lnTo>
                    <a:pt x="578053" y="3392792"/>
                  </a:lnTo>
                  <a:lnTo>
                    <a:pt x="578167" y="3393173"/>
                  </a:lnTo>
                  <a:lnTo>
                    <a:pt x="579069" y="3392868"/>
                  </a:lnTo>
                  <a:lnTo>
                    <a:pt x="579107" y="3391611"/>
                  </a:lnTo>
                  <a:close/>
                </a:path>
                <a:path w="1139190" h="3393440">
                  <a:moveTo>
                    <a:pt x="579145" y="3287230"/>
                  </a:moveTo>
                  <a:lnTo>
                    <a:pt x="578408" y="3287395"/>
                  </a:lnTo>
                  <a:lnTo>
                    <a:pt x="579005" y="3287865"/>
                  </a:lnTo>
                  <a:lnTo>
                    <a:pt x="579145" y="3287230"/>
                  </a:lnTo>
                  <a:close/>
                </a:path>
                <a:path w="1139190" h="3393440">
                  <a:moveTo>
                    <a:pt x="581647" y="2638983"/>
                  </a:moveTo>
                  <a:lnTo>
                    <a:pt x="581152" y="2638196"/>
                  </a:lnTo>
                  <a:lnTo>
                    <a:pt x="579501" y="2637625"/>
                  </a:lnTo>
                  <a:lnTo>
                    <a:pt x="578053" y="2638653"/>
                  </a:lnTo>
                  <a:lnTo>
                    <a:pt x="578307" y="2640228"/>
                  </a:lnTo>
                  <a:lnTo>
                    <a:pt x="578764" y="2640558"/>
                  </a:lnTo>
                  <a:lnTo>
                    <a:pt x="579285" y="2641219"/>
                  </a:lnTo>
                  <a:lnTo>
                    <a:pt x="580085" y="2640482"/>
                  </a:lnTo>
                  <a:lnTo>
                    <a:pt x="580885" y="2639784"/>
                  </a:lnTo>
                  <a:lnTo>
                    <a:pt x="581609" y="2639009"/>
                  </a:lnTo>
                  <a:close/>
                </a:path>
                <a:path w="1139190" h="3393440">
                  <a:moveTo>
                    <a:pt x="581774" y="2902648"/>
                  </a:moveTo>
                  <a:lnTo>
                    <a:pt x="581202" y="2901594"/>
                  </a:lnTo>
                  <a:lnTo>
                    <a:pt x="579107" y="2900553"/>
                  </a:lnTo>
                  <a:lnTo>
                    <a:pt x="577342" y="2901734"/>
                  </a:lnTo>
                  <a:lnTo>
                    <a:pt x="576859" y="2904375"/>
                  </a:lnTo>
                  <a:lnTo>
                    <a:pt x="577596" y="2905112"/>
                  </a:lnTo>
                  <a:lnTo>
                    <a:pt x="577951" y="2905760"/>
                  </a:lnTo>
                  <a:lnTo>
                    <a:pt x="579729" y="2906242"/>
                  </a:lnTo>
                  <a:lnTo>
                    <a:pt x="581482" y="2905201"/>
                  </a:lnTo>
                  <a:lnTo>
                    <a:pt x="581774" y="2902648"/>
                  </a:lnTo>
                  <a:close/>
                </a:path>
                <a:path w="1139190" h="3393440">
                  <a:moveTo>
                    <a:pt x="582371" y="3017278"/>
                  </a:moveTo>
                  <a:lnTo>
                    <a:pt x="582307" y="3015729"/>
                  </a:lnTo>
                  <a:lnTo>
                    <a:pt x="581317" y="3015310"/>
                  </a:lnTo>
                  <a:lnTo>
                    <a:pt x="580758" y="3014878"/>
                  </a:lnTo>
                  <a:lnTo>
                    <a:pt x="580326" y="3015538"/>
                  </a:lnTo>
                  <a:lnTo>
                    <a:pt x="579450" y="3016262"/>
                  </a:lnTo>
                  <a:lnTo>
                    <a:pt x="579691" y="3017812"/>
                  </a:lnTo>
                  <a:lnTo>
                    <a:pt x="580466" y="3018688"/>
                  </a:lnTo>
                  <a:lnTo>
                    <a:pt x="581520" y="3020555"/>
                  </a:lnTo>
                  <a:lnTo>
                    <a:pt x="581952" y="3018396"/>
                  </a:lnTo>
                  <a:lnTo>
                    <a:pt x="582371" y="3017278"/>
                  </a:lnTo>
                  <a:close/>
                </a:path>
                <a:path w="1139190" h="3393440">
                  <a:moveTo>
                    <a:pt x="585520" y="2809468"/>
                  </a:moveTo>
                  <a:lnTo>
                    <a:pt x="584123" y="2807716"/>
                  </a:lnTo>
                  <a:lnTo>
                    <a:pt x="582396" y="2807830"/>
                  </a:lnTo>
                  <a:lnTo>
                    <a:pt x="581647" y="2807893"/>
                  </a:lnTo>
                  <a:lnTo>
                    <a:pt x="580694" y="2808351"/>
                  </a:lnTo>
                  <a:lnTo>
                    <a:pt x="579081" y="2810510"/>
                  </a:lnTo>
                  <a:lnTo>
                    <a:pt x="579183" y="2812313"/>
                  </a:lnTo>
                  <a:lnTo>
                    <a:pt x="580707" y="2814472"/>
                  </a:lnTo>
                  <a:lnTo>
                    <a:pt x="581647" y="2814688"/>
                  </a:lnTo>
                  <a:lnTo>
                    <a:pt x="582345" y="2815082"/>
                  </a:lnTo>
                  <a:lnTo>
                    <a:pt x="583984" y="2814955"/>
                  </a:lnTo>
                  <a:lnTo>
                    <a:pt x="585343" y="2813316"/>
                  </a:lnTo>
                  <a:lnTo>
                    <a:pt x="585520" y="2809468"/>
                  </a:lnTo>
                  <a:close/>
                </a:path>
                <a:path w="1139190" h="3393440">
                  <a:moveTo>
                    <a:pt x="594347" y="2399500"/>
                  </a:moveTo>
                  <a:lnTo>
                    <a:pt x="594144" y="2395550"/>
                  </a:lnTo>
                  <a:lnTo>
                    <a:pt x="594004" y="2391600"/>
                  </a:lnTo>
                  <a:lnTo>
                    <a:pt x="593636" y="2387155"/>
                  </a:lnTo>
                  <a:lnTo>
                    <a:pt x="592645" y="2386685"/>
                  </a:lnTo>
                  <a:lnTo>
                    <a:pt x="591921" y="2386253"/>
                  </a:lnTo>
                  <a:lnTo>
                    <a:pt x="591223" y="2386838"/>
                  </a:lnTo>
                  <a:lnTo>
                    <a:pt x="590232" y="2391930"/>
                  </a:lnTo>
                  <a:lnTo>
                    <a:pt x="589165" y="2396680"/>
                  </a:lnTo>
                  <a:lnTo>
                    <a:pt x="592810" y="2400858"/>
                  </a:lnTo>
                  <a:lnTo>
                    <a:pt x="594347" y="2399500"/>
                  </a:lnTo>
                  <a:close/>
                </a:path>
                <a:path w="1139190" h="3393440">
                  <a:moveTo>
                    <a:pt x="601014" y="1116774"/>
                  </a:moveTo>
                  <a:lnTo>
                    <a:pt x="600875" y="1116457"/>
                  </a:lnTo>
                  <a:lnTo>
                    <a:pt x="600786" y="1116139"/>
                  </a:lnTo>
                  <a:lnTo>
                    <a:pt x="600544" y="1116228"/>
                  </a:lnTo>
                  <a:lnTo>
                    <a:pt x="600113" y="1116317"/>
                  </a:lnTo>
                  <a:lnTo>
                    <a:pt x="600100" y="1116723"/>
                  </a:lnTo>
                  <a:lnTo>
                    <a:pt x="600240" y="1117041"/>
                  </a:lnTo>
                  <a:lnTo>
                    <a:pt x="600341" y="1117346"/>
                  </a:lnTo>
                  <a:lnTo>
                    <a:pt x="600570" y="1117257"/>
                  </a:lnTo>
                  <a:lnTo>
                    <a:pt x="600989" y="1117180"/>
                  </a:lnTo>
                  <a:lnTo>
                    <a:pt x="601014" y="1116774"/>
                  </a:lnTo>
                  <a:close/>
                </a:path>
                <a:path w="1139190" h="3393440">
                  <a:moveTo>
                    <a:pt x="601154" y="981113"/>
                  </a:moveTo>
                  <a:lnTo>
                    <a:pt x="600849" y="979906"/>
                  </a:lnTo>
                  <a:lnTo>
                    <a:pt x="600557" y="980020"/>
                  </a:lnTo>
                  <a:lnTo>
                    <a:pt x="600049" y="980122"/>
                  </a:lnTo>
                  <a:lnTo>
                    <a:pt x="600036" y="980249"/>
                  </a:lnTo>
                  <a:lnTo>
                    <a:pt x="600024" y="980643"/>
                  </a:lnTo>
                  <a:lnTo>
                    <a:pt x="600189" y="981036"/>
                  </a:lnTo>
                  <a:lnTo>
                    <a:pt x="600278" y="981443"/>
                  </a:lnTo>
                  <a:lnTo>
                    <a:pt x="600570" y="981329"/>
                  </a:lnTo>
                  <a:lnTo>
                    <a:pt x="600862" y="981214"/>
                  </a:lnTo>
                  <a:lnTo>
                    <a:pt x="601154" y="981113"/>
                  </a:lnTo>
                  <a:close/>
                </a:path>
                <a:path w="1139190" h="3393440">
                  <a:moveTo>
                    <a:pt x="601459" y="1061707"/>
                  </a:moveTo>
                  <a:lnTo>
                    <a:pt x="601421" y="1061110"/>
                  </a:lnTo>
                  <a:lnTo>
                    <a:pt x="601218" y="1060945"/>
                  </a:lnTo>
                  <a:lnTo>
                    <a:pt x="600417" y="1060361"/>
                  </a:lnTo>
                  <a:lnTo>
                    <a:pt x="599846" y="1060678"/>
                  </a:lnTo>
                  <a:lnTo>
                    <a:pt x="599859" y="1061707"/>
                  </a:lnTo>
                  <a:lnTo>
                    <a:pt x="599859" y="1062012"/>
                  </a:lnTo>
                  <a:lnTo>
                    <a:pt x="600278" y="1062304"/>
                  </a:lnTo>
                  <a:lnTo>
                    <a:pt x="600506" y="1062609"/>
                  </a:lnTo>
                  <a:lnTo>
                    <a:pt x="600811" y="1062418"/>
                  </a:lnTo>
                  <a:lnTo>
                    <a:pt x="601243" y="1062278"/>
                  </a:lnTo>
                  <a:lnTo>
                    <a:pt x="601345" y="1062012"/>
                  </a:lnTo>
                  <a:lnTo>
                    <a:pt x="601459" y="1061707"/>
                  </a:lnTo>
                  <a:close/>
                </a:path>
                <a:path w="1139190" h="3393440">
                  <a:moveTo>
                    <a:pt x="601853" y="2389124"/>
                  </a:moveTo>
                  <a:lnTo>
                    <a:pt x="601522" y="2388031"/>
                  </a:lnTo>
                  <a:lnTo>
                    <a:pt x="600735" y="2387181"/>
                  </a:lnTo>
                  <a:lnTo>
                    <a:pt x="598970" y="2387638"/>
                  </a:lnTo>
                  <a:lnTo>
                    <a:pt x="598957" y="2388857"/>
                  </a:lnTo>
                  <a:lnTo>
                    <a:pt x="599198" y="2389962"/>
                  </a:lnTo>
                  <a:lnTo>
                    <a:pt x="599389" y="2391245"/>
                  </a:lnTo>
                  <a:lnTo>
                    <a:pt x="600468" y="2390635"/>
                  </a:lnTo>
                  <a:lnTo>
                    <a:pt x="601560" y="2390356"/>
                  </a:lnTo>
                  <a:lnTo>
                    <a:pt x="601853" y="2389124"/>
                  </a:lnTo>
                  <a:close/>
                </a:path>
                <a:path w="1139190" h="3393440">
                  <a:moveTo>
                    <a:pt x="603453" y="1222819"/>
                  </a:moveTo>
                  <a:lnTo>
                    <a:pt x="603084" y="1221943"/>
                  </a:lnTo>
                  <a:lnTo>
                    <a:pt x="602576" y="1222743"/>
                  </a:lnTo>
                  <a:lnTo>
                    <a:pt x="603453" y="1222819"/>
                  </a:lnTo>
                  <a:close/>
                </a:path>
                <a:path w="1139190" h="3393440">
                  <a:moveTo>
                    <a:pt x="606425" y="2264118"/>
                  </a:moveTo>
                  <a:lnTo>
                    <a:pt x="606323" y="2263775"/>
                  </a:lnTo>
                  <a:lnTo>
                    <a:pt x="606221" y="2263419"/>
                  </a:lnTo>
                  <a:lnTo>
                    <a:pt x="606132" y="2263089"/>
                  </a:lnTo>
                  <a:lnTo>
                    <a:pt x="605866" y="2263190"/>
                  </a:lnTo>
                  <a:lnTo>
                    <a:pt x="605409" y="2263267"/>
                  </a:lnTo>
                  <a:lnTo>
                    <a:pt x="605370" y="2263724"/>
                  </a:lnTo>
                  <a:lnTo>
                    <a:pt x="605536" y="2264067"/>
                  </a:lnTo>
                  <a:lnTo>
                    <a:pt x="605624" y="2264410"/>
                  </a:lnTo>
                  <a:lnTo>
                    <a:pt x="605891" y="2264308"/>
                  </a:lnTo>
                  <a:lnTo>
                    <a:pt x="606145" y="2264206"/>
                  </a:lnTo>
                  <a:lnTo>
                    <a:pt x="606425" y="2264118"/>
                  </a:lnTo>
                  <a:close/>
                </a:path>
                <a:path w="1139190" h="3393440">
                  <a:moveTo>
                    <a:pt x="642772" y="2522728"/>
                  </a:moveTo>
                  <a:lnTo>
                    <a:pt x="642175" y="2522131"/>
                  </a:lnTo>
                  <a:lnTo>
                    <a:pt x="641565" y="2521013"/>
                  </a:lnTo>
                  <a:lnTo>
                    <a:pt x="639241" y="2520188"/>
                  </a:lnTo>
                  <a:lnTo>
                    <a:pt x="638314" y="2521242"/>
                  </a:lnTo>
                  <a:lnTo>
                    <a:pt x="637667" y="2524137"/>
                  </a:lnTo>
                  <a:lnTo>
                    <a:pt x="638683" y="2524899"/>
                  </a:lnTo>
                  <a:lnTo>
                    <a:pt x="641667" y="2525738"/>
                  </a:lnTo>
                  <a:lnTo>
                    <a:pt x="642112" y="2524468"/>
                  </a:lnTo>
                  <a:lnTo>
                    <a:pt x="642772" y="2522728"/>
                  </a:lnTo>
                  <a:close/>
                </a:path>
                <a:path w="1139190" h="3393440">
                  <a:moveTo>
                    <a:pt x="644436" y="2454668"/>
                  </a:moveTo>
                  <a:lnTo>
                    <a:pt x="643750" y="2454516"/>
                  </a:lnTo>
                  <a:lnTo>
                    <a:pt x="643966" y="2455405"/>
                  </a:lnTo>
                  <a:lnTo>
                    <a:pt x="644436" y="2454668"/>
                  </a:lnTo>
                  <a:close/>
                </a:path>
                <a:path w="1139190" h="3393440">
                  <a:moveTo>
                    <a:pt x="646226" y="2494292"/>
                  </a:moveTo>
                  <a:lnTo>
                    <a:pt x="646163" y="2492337"/>
                  </a:lnTo>
                  <a:lnTo>
                    <a:pt x="646112" y="2490355"/>
                  </a:lnTo>
                  <a:lnTo>
                    <a:pt x="644664" y="2488539"/>
                  </a:lnTo>
                  <a:lnTo>
                    <a:pt x="641565" y="2488755"/>
                  </a:lnTo>
                  <a:lnTo>
                    <a:pt x="640181" y="2490419"/>
                  </a:lnTo>
                  <a:lnTo>
                    <a:pt x="639914" y="2494318"/>
                  </a:lnTo>
                  <a:lnTo>
                    <a:pt x="641324" y="2495943"/>
                  </a:lnTo>
                  <a:lnTo>
                    <a:pt x="644791" y="2495981"/>
                  </a:lnTo>
                  <a:lnTo>
                    <a:pt x="646226" y="2494292"/>
                  </a:lnTo>
                  <a:close/>
                </a:path>
                <a:path w="1139190" h="3393440">
                  <a:moveTo>
                    <a:pt x="647636" y="1227874"/>
                  </a:moveTo>
                  <a:lnTo>
                    <a:pt x="646899" y="1227416"/>
                  </a:lnTo>
                  <a:lnTo>
                    <a:pt x="646849" y="1228204"/>
                  </a:lnTo>
                  <a:lnTo>
                    <a:pt x="647636" y="1227874"/>
                  </a:lnTo>
                  <a:close/>
                </a:path>
                <a:path w="1139190" h="3393440">
                  <a:moveTo>
                    <a:pt x="648639" y="2404707"/>
                  </a:moveTo>
                  <a:lnTo>
                    <a:pt x="647725" y="2403284"/>
                  </a:lnTo>
                  <a:lnTo>
                    <a:pt x="646188" y="2403462"/>
                  </a:lnTo>
                  <a:lnTo>
                    <a:pt x="644613" y="2403805"/>
                  </a:lnTo>
                  <a:lnTo>
                    <a:pt x="643051" y="2406015"/>
                  </a:lnTo>
                  <a:lnTo>
                    <a:pt x="642747" y="2407831"/>
                  </a:lnTo>
                  <a:lnTo>
                    <a:pt x="642569" y="2408339"/>
                  </a:lnTo>
                  <a:lnTo>
                    <a:pt x="642569" y="2410904"/>
                  </a:lnTo>
                  <a:lnTo>
                    <a:pt x="642505" y="2412238"/>
                  </a:lnTo>
                  <a:lnTo>
                    <a:pt x="642658" y="2414435"/>
                  </a:lnTo>
                  <a:lnTo>
                    <a:pt x="642785" y="2415387"/>
                  </a:lnTo>
                  <a:lnTo>
                    <a:pt x="643559" y="2416835"/>
                  </a:lnTo>
                  <a:lnTo>
                    <a:pt x="644271" y="2417381"/>
                  </a:lnTo>
                  <a:lnTo>
                    <a:pt x="645756" y="2418486"/>
                  </a:lnTo>
                  <a:lnTo>
                    <a:pt x="647725" y="2417241"/>
                  </a:lnTo>
                  <a:lnTo>
                    <a:pt x="648487" y="2408961"/>
                  </a:lnTo>
                  <a:lnTo>
                    <a:pt x="648639" y="2404707"/>
                  </a:lnTo>
                  <a:close/>
                </a:path>
                <a:path w="1139190" h="3393440">
                  <a:moveTo>
                    <a:pt x="650849" y="2349195"/>
                  </a:moveTo>
                  <a:lnTo>
                    <a:pt x="649909" y="2348661"/>
                  </a:lnTo>
                  <a:lnTo>
                    <a:pt x="649224" y="2349068"/>
                  </a:lnTo>
                  <a:lnTo>
                    <a:pt x="649185" y="2349322"/>
                  </a:lnTo>
                  <a:lnTo>
                    <a:pt x="649173" y="2349550"/>
                  </a:lnTo>
                  <a:lnTo>
                    <a:pt x="649566" y="2349855"/>
                  </a:lnTo>
                  <a:lnTo>
                    <a:pt x="649782" y="2350122"/>
                  </a:lnTo>
                  <a:lnTo>
                    <a:pt x="650786" y="2349728"/>
                  </a:lnTo>
                  <a:lnTo>
                    <a:pt x="650849" y="2349195"/>
                  </a:lnTo>
                  <a:close/>
                </a:path>
                <a:path w="1139190" h="3393440">
                  <a:moveTo>
                    <a:pt x="652119" y="2362974"/>
                  </a:moveTo>
                  <a:lnTo>
                    <a:pt x="650849" y="2361057"/>
                  </a:lnTo>
                  <a:lnTo>
                    <a:pt x="649693" y="2358898"/>
                  </a:lnTo>
                  <a:lnTo>
                    <a:pt x="649033" y="2358961"/>
                  </a:lnTo>
                  <a:lnTo>
                    <a:pt x="648614" y="2358885"/>
                  </a:lnTo>
                  <a:lnTo>
                    <a:pt x="648373" y="2359253"/>
                  </a:lnTo>
                  <a:lnTo>
                    <a:pt x="647903" y="2359647"/>
                  </a:lnTo>
                  <a:lnTo>
                    <a:pt x="648220" y="2363584"/>
                  </a:lnTo>
                  <a:lnTo>
                    <a:pt x="648817" y="2365794"/>
                  </a:lnTo>
                  <a:lnTo>
                    <a:pt x="649922" y="2366099"/>
                  </a:lnTo>
                  <a:lnTo>
                    <a:pt x="650786" y="2366391"/>
                  </a:lnTo>
                  <a:lnTo>
                    <a:pt x="651306" y="2365730"/>
                  </a:lnTo>
                  <a:lnTo>
                    <a:pt x="652119" y="2362974"/>
                  </a:lnTo>
                  <a:close/>
                </a:path>
                <a:path w="1139190" h="3393440">
                  <a:moveTo>
                    <a:pt x="655751" y="2232533"/>
                  </a:moveTo>
                  <a:lnTo>
                    <a:pt x="654977" y="2232507"/>
                  </a:lnTo>
                  <a:lnTo>
                    <a:pt x="655345" y="2233485"/>
                  </a:lnTo>
                  <a:lnTo>
                    <a:pt x="655751" y="2232533"/>
                  </a:lnTo>
                  <a:close/>
                </a:path>
                <a:path w="1139190" h="3393440">
                  <a:moveTo>
                    <a:pt x="781761" y="1612849"/>
                  </a:moveTo>
                  <a:lnTo>
                    <a:pt x="780923" y="1611718"/>
                  </a:lnTo>
                  <a:lnTo>
                    <a:pt x="780338" y="1611490"/>
                  </a:lnTo>
                  <a:lnTo>
                    <a:pt x="779221" y="1611045"/>
                  </a:lnTo>
                  <a:lnTo>
                    <a:pt x="777582" y="1612341"/>
                  </a:lnTo>
                  <a:lnTo>
                    <a:pt x="777951" y="1614043"/>
                  </a:lnTo>
                  <a:lnTo>
                    <a:pt x="778725" y="1614474"/>
                  </a:lnTo>
                  <a:lnTo>
                    <a:pt x="779564" y="1615351"/>
                  </a:lnTo>
                  <a:lnTo>
                    <a:pt x="780288" y="1614601"/>
                  </a:lnTo>
                  <a:lnTo>
                    <a:pt x="781138" y="1613941"/>
                  </a:lnTo>
                  <a:lnTo>
                    <a:pt x="781761" y="1612849"/>
                  </a:lnTo>
                  <a:close/>
                </a:path>
                <a:path w="1139190" h="3393440">
                  <a:moveTo>
                    <a:pt x="785241" y="1680679"/>
                  </a:moveTo>
                  <a:lnTo>
                    <a:pt x="784529" y="1678266"/>
                  </a:lnTo>
                  <a:lnTo>
                    <a:pt x="783336" y="1677085"/>
                  </a:lnTo>
                  <a:lnTo>
                    <a:pt x="781545" y="1676730"/>
                  </a:lnTo>
                  <a:lnTo>
                    <a:pt x="780465" y="1677835"/>
                  </a:lnTo>
                  <a:lnTo>
                    <a:pt x="779157" y="1678571"/>
                  </a:lnTo>
                  <a:lnTo>
                    <a:pt x="780046" y="1679956"/>
                  </a:lnTo>
                  <a:lnTo>
                    <a:pt x="780465" y="1681276"/>
                  </a:lnTo>
                  <a:lnTo>
                    <a:pt x="782612" y="1682661"/>
                  </a:lnTo>
                  <a:lnTo>
                    <a:pt x="785241" y="1680679"/>
                  </a:lnTo>
                  <a:close/>
                </a:path>
                <a:path w="1139190" h="3393440">
                  <a:moveTo>
                    <a:pt x="786587" y="1796999"/>
                  </a:moveTo>
                  <a:lnTo>
                    <a:pt x="786333" y="1796719"/>
                  </a:lnTo>
                  <a:lnTo>
                    <a:pt x="785888" y="1796199"/>
                  </a:lnTo>
                  <a:lnTo>
                    <a:pt x="784872" y="1795818"/>
                  </a:lnTo>
                  <a:lnTo>
                    <a:pt x="784186" y="1795945"/>
                  </a:lnTo>
                  <a:lnTo>
                    <a:pt x="783628" y="1796046"/>
                  </a:lnTo>
                  <a:lnTo>
                    <a:pt x="782599" y="1797786"/>
                  </a:lnTo>
                  <a:lnTo>
                    <a:pt x="782828" y="1798294"/>
                  </a:lnTo>
                  <a:lnTo>
                    <a:pt x="782878" y="1798688"/>
                  </a:lnTo>
                  <a:lnTo>
                    <a:pt x="783107" y="1799043"/>
                  </a:lnTo>
                  <a:lnTo>
                    <a:pt x="783424" y="1799729"/>
                  </a:lnTo>
                  <a:lnTo>
                    <a:pt x="784275" y="1799463"/>
                  </a:lnTo>
                  <a:lnTo>
                    <a:pt x="785139" y="1799221"/>
                  </a:lnTo>
                  <a:lnTo>
                    <a:pt x="785672" y="1798688"/>
                  </a:lnTo>
                  <a:lnTo>
                    <a:pt x="786130" y="1798205"/>
                  </a:lnTo>
                  <a:lnTo>
                    <a:pt x="786587" y="1796999"/>
                  </a:lnTo>
                  <a:close/>
                </a:path>
                <a:path w="1139190" h="3393440">
                  <a:moveTo>
                    <a:pt x="800315" y="37769"/>
                  </a:moveTo>
                  <a:lnTo>
                    <a:pt x="799477" y="38074"/>
                  </a:lnTo>
                  <a:lnTo>
                    <a:pt x="800227" y="38569"/>
                  </a:lnTo>
                  <a:lnTo>
                    <a:pt x="800315" y="37769"/>
                  </a:lnTo>
                  <a:close/>
                </a:path>
                <a:path w="1139190" h="3393440">
                  <a:moveTo>
                    <a:pt x="823633" y="17691"/>
                  </a:moveTo>
                  <a:lnTo>
                    <a:pt x="823341" y="17411"/>
                  </a:lnTo>
                  <a:lnTo>
                    <a:pt x="823201" y="17792"/>
                  </a:lnTo>
                  <a:lnTo>
                    <a:pt x="823048" y="18173"/>
                  </a:lnTo>
                  <a:lnTo>
                    <a:pt x="822909" y="18554"/>
                  </a:lnTo>
                  <a:lnTo>
                    <a:pt x="823150" y="18262"/>
                  </a:lnTo>
                  <a:lnTo>
                    <a:pt x="823633" y="17691"/>
                  </a:lnTo>
                  <a:close/>
                </a:path>
                <a:path w="1139190" h="3393440">
                  <a:moveTo>
                    <a:pt x="823645" y="17399"/>
                  </a:moveTo>
                  <a:lnTo>
                    <a:pt x="823353" y="17411"/>
                  </a:lnTo>
                  <a:lnTo>
                    <a:pt x="823633" y="17691"/>
                  </a:lnTo>
                  <a:lnTo>
                    <a:pt x="823645" y="17399"/>
                  </a:lnTo>
                  <a:close/>
                </a:path>
                <a:path w="1139190" h="3393440">
                  <a:moveTo>
                    <a:pt x="826122" y="16713"/>
                  </a:moveTo>
                  <a:lnTo>
                    <a:pt x="826084" y="14986"/>
                  </a:lnTo>
                  <a:lnTo>
                    <a:pt x="824585" y="15163"/>
                  </a:lnTo>
                  <a:lnTo>
                    <a:pt x="823683" y="16027"/>
                  </a:lnTo>
                  <a:lnTo>
                    <a:pt x="823645" y="17399"/>
                  </a:lnTo>
                  <a:lnTo>
                    <a:pt x="825017" y="17360"/>
                  </a:lnTo>
                  <a:lnTo>
                    <a:pt x="826122" y="16713"/>
                  </a:lnTo>
                  <a:close/>
                </a:path>
                <a:path w="1139190" h="3393440">
                  <a:moveTo>
                    <a:pt x="826223" y="14859"/>
                  </a:moveTo>
                  <a:lnTo>
                    <a:pt x="826084" y="14846"/>
                  </a:lnTo>
                  <a:lnTo>
                    <a:pt x="826211" y="14973"/>
                  </a:lnTo>
                  <a:close/>
                </a:path>
                <a:path w="1139190" h="3393440">
                  <a:moveTo>
                    <a:pt x="831545" y="9525"/>
                  </a:moveTo>
                  <a:lnTo>
                    <a:pt x="827062" y="10528"/>
                  </a:lnTo>
                  <a:lnTo>
                    <a:pt x="826223" y="14859"/>
                  </a:lnTo>
                  <a:lnTo>
                    <a:pt x="831215" y="14973"/>
                  </a:lnTo>
                  <a:lnTo>
                    <a:pt x="831342" y="14846"/>
                  </a:lnTo>
                  <a:lnTo>
                    <a:pt x="831545" y="9525"/>
                  </a:lnTo>
                  <a:close/>
                </a:path>
                <a:path w="1139190" h="3393440">
                  <a:moveTo>
                    <a:pt x="831710" y="9372"/>
                  </a:moveTo>
                  <a:lnTo>
                    <a:pt x="831545" y="9359"/>
                  </a:lnTo>
                  <a:lnTo>
                    <a:pt x="831659" y="9499"/>
                  </a:lnTo>
                  <a:lnTo>
                    <a:pt x="831710" y="9372"/>
                  </a:lnTo>
                  <a:close/>
                </a:path>
                <a:path w="1139190" h="3393440">
                  <a:moveTo>
                    <a:pt x="839647" y="4089"/>
                  </a:moveTo>
                  <a:lnTo>
                    <a:pt x="834212" y="3632"/>
                  </a:lnTo>
                  <a:lnTo>
                    <a:pt x="833399" y="4165"/>
                  </a:lnTo>
                  <a:lnTo>
                    <a:pt x="831710" y="9372"/>
                  </a:lnTo>
                  <a:lnTo>
                    <a:pt x="837387" y="9766"/>
                  </a:lnTo>
                  <a:lnTo>
                    <a:pt x="838187" y="9220"/>
                  </a:lnTo>
                  <a:lnTo>
                    <a:pt x="839647" y="4089"/>
                  </a:lnTo>
                  <a:close/>
                </a:path>
                <a:path w="1139190" h="3393440">
                  <a:moveTo>
                    <a:pt x="839939" y="4114"/>
                  </a:moveTo>
                  <a:lnTo>
                    <a:pt x="839927" y="3873"/>
                  </a:lnTo>
                  <a:lnTo>
                    <a:pt x="839711" y="3898"/>
                  </a:lnTo>
                  <a:lnTo>
                    <a:pt x="839647" y="4089"/>
                  </a:lnTo>
                  <a:lnTo>
                    <a:pt x="839939" y="4114"/>
                  </a:lnTo>
                  <a:close/>
                </a:path>
                <a:path w="1139190" h="3393440">
                  <a:moveTo>
                    <a:pt x="842441" y="1384"/>
                  </a:moveTo>
                  <a:lnTo>
                    <a:pt x="840968" y="1435"/>
                  </a:lnTo>
                  <a:lnTo>
                    <a:pt x="839889" y="2209"/>
                  </a:lnTo>
                  <a:lnTo>
                    <a:pt x="839927" y="3873"/>
                  </a:lnTo>
                  <a:lnTo>
                    <a:pt x="841413" y="3733"/>
                  </a:lnTo>
                  <a:lnTo>
                    <a:pt x="842391" y="2870"/>
                  </a:lnTo>
                  <a:lnTo>
                    <a:pt x="842441" y="1384"/>
                  </a:lnTo>
                  <a:close/>
                </a:path>
                <a:path w="1139190" h="3393440">
                  <a:moveTo>
                    <a:pt x="842721" y="1371"/>
                  </a:moveTo>
                  <a:lnTo>
                    <a:pt x="842454" y="1079"/>
                  </a:lnTo>
                  <a:lnTo>
                    <a:pt x="842441" y="1384"/>
                  </a:lnTo>
                  <a:lnTo>
                    <a:pt x="842721" y="1371"/>
                  </a:lnTo>
                  <a:close/>
                </a:path>
                <a:path w="1139190" h="3393440">
                  <a:moveTo>
                    <a:pt x="843026" y="990"/>
                  </a:moveTo>
                  <a:lnTo>
                    <a:pt x="842835" y="990"/>
                  </a:lnTo>
                  <a:lnTo>
                    <a:pt x="842454" y="1079"/>
                  </a:lnTo>
                  <a:lnTo>
                    <a:pt x="842721" y="1358"/>
                  </a:lnTo>
                  <a:lnTo>
                    <a:pt x="843026" y="990"/>
                  </a:lnTo>
                  <a:close/>
                </a:path>
                <a:path w="1139190" h="3393440">
                  <a:moveTo>
                    <a:pt x="843800" y="0"/>
                  </a:moveTo>
                  <a:lnTo>
                    <a:pt x="843026" y="990"/>
                  </a:lnTo>
                  <a:lnTo>
                    <a:pt x="843254" y="977"/>
                  </a:lnTo>
                  <a:lnTo>
                    <a:pt x="843737" y="685"/>
                  </a:lnTo>
                  <a:lnTo>
                    <a:pt x="843800" y="0"/>
                  </a:lnTo>
                  <a:close/>
                </a:path>
                <a:path w="1139190" h="3393440">
                  <a:moveTo>
                    <a:pt x="924128" y="2953880"/>
                  </a:moveTo>
                  <a:lnTo>
                    <a:pt x="923213" y="2953372"/>
                  </a:lnTo>
                  <a:lnTo>
                    <a:pt x="923175" y="2954261"/>
                  </a:lnTo>
                  <a:lnTo>
                    <a:pt x="924128" y="2953880"/>
                  </a:lnTo>
                  <a:close/>
                </a:path>
                <a:path w="1139190" h="3393440">
                  <a:moveTo>
                    <a:pt x="987564" y="3119666"/>
                  </a:moveTo>
                  <a:lnTo>
                    <a:pt x="987539" y="3119386"/>
                  </a:lnTo>
                  <a:lnTo>
                    <a:pt x="987285" y="3119628"/>
                  </a:lnTo>
                  <a:lnTo>
                    <a:pt x="987564" y="3119666"/>
                  </a:lnTo>
                  <a:close/>
                </a:path>
                <a:path w="1139190" h="3393440">
                  <a:moveTo>
                    <a:pt x="992657" y="3123768"/>
                  </a:moveTo>
                  <a:lnTo>
                    <a:pt x="992327" y="3122168"/>
                  </a:lnTo>
                  <a:lnTo>
                    <a:pt x="991882" y="3120771"/>
                  </a:lnTo>
                  <a:lnTo>
                    <a:pt x="990384" y="3119780"/>
                  </a:lnTo>
                  <a:lnTo>
                    <a:pt x="990066" y="3119577"/>
                  </a:lnTo>
                  <a:lnTo>
                    <a:pt x="988542" y="3119780"/>
                  </a:lnTo>
                  <a:lnTo>
                    <a:pt x="987564" y="3119666"/>
                  </a:lnTo>
                  <a:lnTo>
                    <a:pt x="987640" y="3120771"/>
                  </a:lnTo>
                  <a:lnTo>
                    <a:pt x="987412" y="3122168"/>
                  </a:lnTo>
                  <a:lnTo>
                    <a:pt x="988517" y="3124047"/>
                  </a:lnTo>
                  <a:lnTo>
                    <a:pt x="989914" y="3124581"/>
                  </a:lnTo>
                  <a:lnTo>
                    <a:pt x="991425" y="3124962"/>
                  </a:lnTo>
                  <a:lnTo>
                    <a:pt x="992657" y="3123768"/>
                  </a:lnTo>
                  <a:close/>
                </a:path>
                <a:path w="1139190" h="3393440">
                  <a:moveTo>
                    <a:pt x="1088136" y="2888284"/>
                  </a:moveTo>
                  <a:lnTo>
                    <a:pt x="1087615" y="2887103"/>
                  </a:lnTo>
                  <a:lnTo>
                    <a:pt x="1086993" y="2887040"/>
                  </a:lnTo>
                  <a:lnTo>
                    <a:pt x="1086358" y="2888335"/>
                  </a:lnTo>
                  <a:lnTo>
                    <a:pt x="1086916" y="2889008"/>
                  </a:lnTo>
                  <a:lnTo>
                    <a:pt x="1087208" y="2889034"/>
                  </a:lnTo>
                  <a:lnTo>
                    <a:pt x="1087501" y="2889046"/>
                  </a:lnTo>
                  <a:lnTo>
                    <a:pt x="1087831" y="2888551"/>
                  </a:lnTo>
                  <a:lnTo>
                    <a:pt x="1088136" y="2888284"/>
                  </a:lnTo>
                  <a:close/>
                </a:path>
                <a:path w="1139190" h="3393440">
                  <a:moveTo>
                    <a:pt x="1088580" y="2904960"/>
                  </a:moveTo>
                  <a:lnTo>
                    <a:pt x="1088275" y="2904274"/>
                  </a:lnTo>
                  <a:lnTo>
                    <a:pt x="1086840" y="2904261"/>
                  </a:lnTo>
                  <a:lnTo>
                    <a:pt x="1086421" y="2904845"/>
                  </a:lnTo>
                  <a:lnTo>
                    <a:pt x="1086396" y="2905188"/>
                  </a:lnTo>
                  <a:lnTo>
                    <a:pt x="1086370" y="2905544"/>
                  </a:lnTo>
                  <a:lnTo>
                    <a:pt x="1086700" y="2905925"/>
                  </a:lnTo>
                  <a:lnTo>
                    <a:pt x="1086878" y="2906306"/>
                  </a:lnTo>
                  <a:lnTo>
                    <a:pt x="1087221" y="2906217"/>
                  </a:lnTo>
                  <a:lnTo>
                    <a:pt x="1087704" y="2906217"/>
                  </a:lnTo>
                  <a:lnTo>
                    <a:pt x="1087869" y="2906001"/>
                  </a:lnTo>
                  <a:lnTo>
                    <a:pt x="1088580" y="2904960"/>
                  </a:lnTo>
                  <a:close/>
                </a:path>
                <a:path w="1139190" h="3393440">
                  <a:moveTo>
                    <a:pt x="1090764" y="2879547"/>
                  </a:moveTo>
                  <a:lnTo>
                    <a:pt x="1090383" y="2878124"/>
                  </a:lnTo>
                  <a:lnTo>
                    <a:pt x="1090256" y="2877629"/>
                  </a:lnTo>
                  <a:lnTo>
                    <a:pt x="1089050" y="2877401"/>
                  </a:lnTo>
                  <a:lnTo>
                    <a:pt x="1087983" y="2876854"/>
                  </a:lnTo>
                  <a:lnTo>
                    <a:pt x="1087424" y="2877883"/>
                  </a:lnTo>
                  <a:lnTo>
                    <a:pt x="1086307" y="2879915"/>
                  </a:lnTo>
                  <a:lnTo>
                    <a:pt x="1087031" y="2880245"/>
                  </a:lnTo>
                  <a:lnTo>
                    <a:pt x="1087793" y="2880918"/>
                  </a:lnTo>
                  <a:lnTo>
                    <a:pt x="1089863" y="2880639"/>
                  </a:lnTo>
                  <a:lnTo>
                    <a:pt x="1090764" y="2879547"/>
                  </a:lnTo>
                  <a:close/>
                </a:path>
                <a:path w="1139190" h="3393440">
                  <a:moveTo>
                    <a:pt x="1116799" y="1938807"/>
                  </a:moveTo>
                  <a:lnTo>
                    <a:pt x="1116761" y="1938185"/>
                  </a:lnTo>
                  <a:lnTo>
                    <a:pt x="1116660" y="1938502"/>
                  </a:lnTo>
                  <a:lnTo>
                    <a:pt x="1116799" y="1938807"/>
                  </a:lnTo>
                  <a:close/>
                </a:path>
                <a:path w="1139190" h="3393440">
                  <a:moveTo>
                    <a:pt x="1118031" y="1934933"/>
                  </a:moveTo>
                  <a:lnTo>
                    <a:pt x="1117790" y="1934514"/>
                  </a:lnTo>
                  <a:lnTo>
                    <a:pt x="1116482" y="1935111"/>
                  </a:lnTo>
                  <a:lnTo>
                    <a:pt x="1116634" y="1935848"/>
                  </a:lnTo>
                  <a:lnTo>
                    <a:pt x="1116761" y="1938185"/>
                  </a:lnTo>
                  <a:lnTo>
                    <a:pt x="1116914" y="1937727"/>
                  </a:lnTo>
                  <a:lnTo>
                    <a:pt x="1117092" y="1936927"/>
                  </a:lnTo>
                  <a:lnTo>
                    <a:pt x="1118031" y="1934933"/>
                  </a:lnTo>
                  <a:close/>
                </a:path>
                <a:path w="1139190" h="3393440">
                  <a:moveTo>
                    <a:pt x="1118425" y="1872500"/>
                  </a:moveTo>
                  <a:lnTo>
                    <a:pt x="1116418" y="1871052"/>
                  </a:lnTo>
                  <a:lnTo>
                    <a:pt x="1113586" y="1871370"/>
                  </a:lnTo>
                  <a:lnTo>
                    <a:pt x="1112647" y="1873491"/>
                  </a:lnTo>
                  <a:lnTo>
                    <a:pt x="1114005" y="1875726"/>
                  </a:lnTo>
                  <a:lnTo>
                    <a:pt x="1115047" y="1875828"/>
                  </a:lnTo>
                  <a:lnTo>
                    <a:pt x="1116088" y="1876272"/>
                  </a:lnTo>
                  <a:lnTo>
                    <a:pt x="1116749" y="1875358"/>
                  </a:lnTo>
                  <a:lnTo>
                    <a:pt x="1117676" y="1874481"/>
                  </a:lnTo>
                  <a:lnTo>
                    <a:pt x="1118425" y="1872500"/>
                  </a:lnTo>
                  <a:close/>
                </a:path>
                <a:path w="1139190" h="3393440">
                  <a:moveTo>
                    <a:pt x="1123124" y="1927872"/>
                  </a:moveTo>
                  <a:lnTo>
                    <a:pt x="1122197" y="1928266"/>
                  </a:lnTo>
                  <a:lnTo>
                    <a:pt x="1123048" y="1928799"/>
                  </a:lnTo>
                  <a:lnTo>
                    <a:pt x="1123124" y="1927872"/>
                  </a:lnTo>
                  <a:close/>
                </a:path>
                <a:path w="1139190" h="3393440">
                  <a:moveTo>
                    <a:pt x="1131798" y="1178064"/>
                  </a:moveTo>
                  <a:lnTo>
                    <a:pt x="1131608" y="1177772"/>
                  </a:lnTo>
                  <a:lnTo>
                    <a:pt x="1131404" y="1177467"/>
                  </a:lnTo>
                  <a:lnTo>
                    <a:pt x="1131201" y="1177175"/>
                  </a:lnTo>
                  <a:lnTo>
                    <a:pt x="1130452" y="1177734"/>
                  </a:lnTo>
                  <a:lnTo>
                    <a:pt x="1131430" y="1179017"/>
                  </a:lnTo>
                  <a:lnTo>
                    <a:pt x="1131544" y="1178712"/>
                  </a:lnTo>
                  <a:lnTo>
                    <a:pt x="1131671" y="1178382"/>
                  </a:lnTo>
                  <a:lnTo>
                    <a:pt x="1131798" y="1178064"/>
                  </a:lnTo>
                  <a:close/>
                </a:path>
                <a:path w="1139190" h="3393440">
                  <a:moveTo>
                    <a:pt x="1132039" y="1154404"/>
                  </a:moveTo>
                  <a:lnTo>
                    <a:pt x="1131722" y="1153972"/>
                  </a:lnTo>
                  <a:lnTo>
                    <a:pt x="1131608" y="1153617"/>
                  </a:lnTo>
                  <a:lnTo>
                    <a:pt x="1131239" y="1153655"/>
                  </a:lnTo>
                  <a:lnTo>
                    <a:pt x="1130719" y="1153553"/>
                  </a:lnTo>
                  <a:lnTo>
                    <a:pt x="1130554" y="1153756"/>
                  </a:lnTo>
                  <a:lnTo>
                    <a:pt x="1130312" y="1154036"/>
                  </a:lnTo>
                  <a:lnTo>
                    <a:pt x="1130160" y="1154633"/>
                  </a:lnTo>
                  <a:lnTo>
                    <a:pt x="1130300" y="1154912"/>
                  </a:lnTo>
                  <a:lnTo>
                    <a:pt x="1130846" y="1155954"/>
                  </a:lnTo>
                  <a:lnTo>
                    <a:pt x="1131506" y="1155877"/>
                  </a:lnTo>
                  <a:lnTo>
                    <a:pt x="1132039" y="1154404"/>
                  </a:lnTo>
                  <a:close/>
                </a:path>
                <a:path w="1139190" h="3393440">
                  <a:moveTo>
                    <a:pt x="1133271" y="1089494"/>
                  </a:moveTo>
                  <a:lnTo>
                    <a:pt x="1131316" y="1088136"/>
                  </a:lnTo>
                  <a:lnTo>
                    <a:pt x="1129931" y="1088771"/>
                  </a:lnTo>
                  <a:lnTo>
                    <a:pt x="1129614" y="1090409"/>
                  </a:lnTo>
                  <a:lnTo>
                    <a:pt x="1129601" y="1091755"/>
                  </a:lnTo>
                  <a:lnTo>
                    <a:pt x="1129906" y="1093470"/>
                  </a:lnTo>
                  <a:lnTo>
                    <a:pt x="1130909" y="1093749"/>
                  </a:lnTo>
                  <a:lnTo>
                    <a:pt x="1131468" y="1094092"/>
                  </a:lnTo>
                  <a:lnTo>
                    <a:pt x="1133170" y="1092949"/>
                  </a:lnTo>
                  <a:lnTo>
                    <a:pt x="1133271" y="1089494"/>
                  </a:lnTo>
                  <a:close/>
                </a:path>
                <a:path w="1139190" h="3393440">
                  <a:moveTo>
                    <a:pt x="1134338" y="891692"/>
                  </a:moveTo>
                  <a:lnTo>
                    <a:pt x="1133970" y="890714"/>
                  </a:lnTo>
                  <a:lnTo>
                    <a:pt x="1133436" y="891603"/>
                  </a:lnTo>
                  <a:lnTo>
                    <a:pt x="1134338" y="891692"/>
                  </a:lnTo>
                  <a:close/>
                </a:path>
                <a:path w="1139190" h="3393440">
                  <a:moveTo>
                    <a:pt x="1134643" y="1252804"/>
                  </a:moveTo>
                  <a:lnTo>
                    <a:pt x="1133919" y="1251953"/>
                  </a:lnTo>
                  <a:lnTo>
                    <a:pt x="1133652" y="1252207"/>
                  </a:lnTo>
                  <a:lnTo>
                    <a:pt x="1133170" y="1252448"/>
                  </a:lnTo>
                  <a:lnTo>
                    <a:pt x="1133170" y="1252715"/>
                  </a:lnTo>
                  <a:lnTo>
                    <a:pt x="1133144" y="1252982"/>
                  </a:lnTo>
                  <a:lnTo>
                    <a:pt x="1133589" y="1253274"/>
                  </a:lnTo>
                  <a:lnTo>
                    <a:pt x="1133830" y="1253553"/>
                  </a:lnTo>
                  <a:lnTo>
                    <a:pt x="1134643" y="1252804"/>
                  </a:lnTo>
                  <a:close/>
                </a:path>
                <a:path w="1139190" h="3393440">
                  <a:moveTo>
                    <a:pt x="1135240" y="973924"/>
                  </a:moveTo>
                  <a:lnTo>
                    <a:pt x="1135214" y="972718"/>
                  </a:lnTo>
                  <a:lnTo>
                    <a:pt x="1135176" y="971981"/>
                  </a:lnTo>
                  <a:lnTo>
                    <a:pt x="1134605" y="970851"/>
                  </a:lnTo>
                  <a:lnTo>
                    <a:pt x="1133398" y="970394"/>
                  </a:lnTo>
                  <a:lnTo>
                    <a:pt x="1132382" y="970978"/>
                  </a:lnTo>
                  <a:lnTo>
                    <a:pt x="1129931" y="972464"/>
                  </a:lnTo>
                  <a:lnTo>
                    <a:pt x="1129804" y="974229"/>
                  </a:lnTo>
                  <a:lnTo>
                    <a:pt x="1130579" y="976515"/>
                  </a:lnTo>
                  <a:lnTo>
                    <a:pt x="1131684" y="976795"/>
                  </a:lnTo>
                  <a:lnTo>
                    <a:pt x="1132382" y="977226"/>
                  </a:lnTo>
                  <a:lnTo>
                    <a:pt x="1133119" y="976934"/>
                  </a:lnTo>
                  <a:lnTo>
                    <a:pt x="1134262" y="976833"/>
                  </a:lnTo>
                  <a:lnTo>
                    <a:pt x="1135011" y="975233"/>
                  </a:lnTo>
                  <a:lnTo>
                    <a:pt x="1135240" y="973924"/>
                  </a:lnTo>
                  <a:close/>
                </a:path>
                <a:path w="1139190" h="3393440">
                  <a:moveTo>
                    <a:pt x="1135735" y="920559"/>
                  </a:moveTo>
                  <a:lnTo>
                    <a:pt x="1135557" y="919264"/>
                  </a:lnTo>
                  <a:lnTo>
                    <a:pt x="1135494" y="918387"/>
                  </a:lnTo>
                  <a:lnTo>
                    <a:pt x="1135202" y="917155"/>
                  </a:lnTo>
                  <a:lnTo>
                    <a:pt x="1134872" y="916787"/>
                  </a:lnTo>
                  <a:lnTo>
                    <a:pt x="1134338" y="916317"/>
                  </a:lnTo>
                  <a:lnTo>
                    <a:pt x="1133881" y="916127"/>
                  </a:lnTo>
                  <a:lnTo>
                    <a:pt x="1133284" y="916406"/>
                  </a:lnTo>
                  <a:lnTo>
                    <a:pt x="1132852" y="916762"/>
                  </a:lnTo>
                  <a:lnTo>
                    <a:pt x="1132497" y="917956"/>
                  </a:lnTo>
                  <a:lnTo>
                    <a:pt x="1132179" y="918908"/>
                  </a:lnTo>
                  <a:lnTo>
                    <a:pt x="1132624" y="920864"/>
                  </a:lnTo>
                  <a:lnTo>
                    <a:pt x="1133309" y="921943"/>
                  </a:lnTo>
                  <a:lnTo>
                    <a:pt x="1133805" y="923061"/>
                  </a:lnTo>
                  <a:lnTo>
                    <a:pt x="1134516" y="922147"/>
                  </a:lnTo>
                  <a:lnTo>
                    <a:pt x="1135735" y="920559"/>
                  </a:lnTo>
                  <a:close/>
                </a:path>
                <a:path w="1139190" h="3393440">
                  <a:moveTo>
                    <a:pt x="1137564" y="837552"/>
                  </a:moveTo>
                  <a:lnTo>
                    <a:pt x="1137539" y="836447"/>
                  </a:lnTo>
                  <a:lnTo>
                    <a:pt x="1137513" y="835406"/>
                  </a:lnTo>
                  <a:lnTo>
                    <a:pt x="1136916" y="834390"/>
                  </a:lnTo>
                  <a:lnTo>
                    <a:pt x="1136586" y="833361"/>
                  </a:lnTo>
                  <a:lnTo>
                    <a:pt x="1135862" y="833640"/>
                  </a:lnTo>
                  <a:lnTo>
                    <a:pt x="1134503" y="833970"/>
                  </a:lnTo>
                  <a:lnTo>
                    <a:pt x="1134618" y="835253"/>
                  </a:lnTo>
                  <a:lnTo>
                    <a:pt x="1135075" y="836295"/>
                  </a:lnTo>
                  <a:lnTo>
                    <a:pt x="1135291" y="837006"/>
                  </a:lnTo>
                  <a:lnTo>
                    <a:pt x="1136700" y="837831"/>
                  </a:lnTo>
                  <a:lnTo>
                    <a:pt x="1137564" y="837552"/>
                  </a:lnTo>
                  <a:close/>
                </a:path>
                <a:path w="1139190" h="3393440">
                  <a:moveTo>
                    <a:pt x="1138809" y="860018"/>
                  </a:moveTo>
                  <a:lnTo>
                    <a:pt x="1137780" y="859155"/>
                  </a:lnTo>
                  <a:lnTo>
                    <a:pt x="1137005" y="857961"/>
                  </a:lnTo>
                  <a:lnTo>
                    <a:pt x="1134808" y="857669"/>
                  </a:lnTo>
                  <a:lnTo>
                    <a:pt x="1133627" y="858545"/>
                  </a:lnTo>
                  <a:lnTo>
                    <a:pt x="1133424" y="861860"/>
                  </a:lnTo>
                  <a:lnTo>
                    <a:pt x="1135456" y="864019"/>
                  </a:lnTo>
                  <a:lnTo>
                    <a:pt x="1137500" y="862672"/>
                  </a:lnTo>
                  <a:lnTo>
                    <a:pt x="1137932" y="861364"/>
                  </a:lnTo>
                  <a:lnTo>
                    <a:pt x="1138809" y="860018"/>
                  </a:lnTo>
                  <a:close/>
                </a:path>
                <a:path w="1139190" h="3393440">
                  <a:moveTo>
                    <a:pt x="1139012" y="801954"/>
                  </a:moveTo>
                  <a:lnTo>
                    <a:pt x="1137869" y="802195"/>
                  </a:lnTo>
                  <a:lnTo>
                    <a:pt x="1138809" y="802805"/>
                  </a:lnTo>
                  <a:lnTo>
                    <a:pt x="1139012" y="801954"/>
                  </a:lnTo>
                  <a:close/>
                </a:path>
              </a:pathLst>
            </a:custGeom>
            <a:solidFill>
              <a:srgbClr val="FF0022"/>
            </a:solidFill>
          </p:spPr>
          <p:txBody>
            <a:bodyPr wrap="square" lIns="0" tIns="0" rIns="0" bIns="0" rtlCol="0"/>
            <a:lstStyle/>
            <a:p>
              <a:pPr algn="ctr"/>
              <a:endParaRPr sz="819" dirty="0"/>
            </a:p>
          </p:txBody>
        </p:sp>
        <p:sp>
          <p:nvSpPr>
            <p:cNvPr id="5" name="object 8">
              <a:extLst>
                <a:ext uri="{FF2B5EF4-FFF2-40B4-BE49-F238E27FC236}">
                  <a16:creationId xmlns:a16="http://schemas.microsoft.com/office/drawing/2014/main" id="{477E8B7B-2735-43D8-ABFF-E1D7B787758D}"/>
                </a:ext>
              </a:extLst>
            </p:cNvPr>
            <p:cNvSpPr/>
            <p:nvPr/>
          </p:nvSpPr>
          <p:spPr>
            <a:xfrm>
              <a:off x="9949370" y="9345085"/>
              <a:ext cx="27940" cy="1130300"/>
            </a:xfrm>
            <a:custGeom>
              <a:avLst/>
              <a:gdLst/>
              <a:ahLst/>
              <a:cxnLst/>
              <a:rect l="l" t="t" r="r" b="b"/>
              <a:pathLst>
                <a:path w="27940" h="1130300">
                  <a:moveTo>
                    <a:pt x="2857" y="1129423"/>
                  </a:moveTo>
                  <a:lnTo>
                    <a:pt x="2654" y="1129195"/>
                  </a:lnTo>
                  <a:lnTo>
                    <a:pt x="2209" y="1128483"/>
                  </a:lnTo>
                  <a:lnTo>
                    <a:pt x="647" y="1127417"/>
                  </a:lnTo>
                  <a:lnTo>
                    <a:pt x="0" y="1127785"/>
                  </a:lnTo>
                  <a:lnTo>
                    <a:pt x="12" y="1128953"/>
                  </a:lnTo>
                  <a:lnTo>
                    <a:pt x="711" y="1129106"/>
                  </a:lnTo>
                  <a:lnTo>
                    <a:pt x="1879" y="1129309"/>
                  </a:lnTo>
                  <a:lnTo>
                    <a:pt x="2857" y="1129423"/>
                  </a:lnTo>
                  <a:close/>
                </a:path>
                <a:path w="27940" h="1130300">
                  <a:moveTo>
                    <a:pt x="3454" y="1129499"/>
                  </a:moveTo>
                  <a:lnTo>
                    <a:pt x="2857" y="1129423"/>
                  </a:lnTo>
                  <a:lnTo>
                    <a:pt x="3187" y="1129792"/>
                  </a:lnTo>
                  <a:lnTo>
                    <a:pt x="3454" y="1129499"/>
                  </a:lnTo>
                  <a:close/>
                </a:path>
                <a:path w="27940" h="1130300">
                  <a:moveTo>
                    <a:pt x="7962" y="964869"/>
                  </a:moveTo>
                  <a:lnTo>
                    <a:pt x="7912" y="964565"/>
                  </a:lnTo>
                  <a:lnTo>
                    <a:pt x="7747" y="965555"/>
                  </a:lnTo>
                  <a:lnTo>
                    <a:pt x="7581" y="966558"/>
                  </a:lnTo>
                  <a:lnTo>
                    <a:pt x="7416" y="967562"/>
                  </a:lnTo>
                  <a:lnTo>
                    <a:pt x="7607" y="966660"/>
                  </a:lnTo>
                  <a:lnTo>
                    <a:pt x="7962" y="964869"/>
                  </a:lnTo>
                  <a:close/>
                </a:path>
                <a:path w="27940" h="1130300">
                  <a:moveTo>
                    <a:pt x="10337" y="882218"/>
                  </a:moveTo>
                  <a:lnTo>
                    <a:pt x="9639" y="882154"/>
                  </a:lnTo>
                  <a:lnTo>
                    <a:pt x="9918" y="882916"/>
                  </a:lnTo>
                  <a:lnTo>
                    <a:pt x="10337" y="882218"/>
                  </a:lnTo>
                  <a:close/>
                </a:path>
                <a:path w="27940" h="1130300">
                  <a:moveTo>
                    <a:pt x="13195" y="833513"/>
                  </a:moveTo>
                  <a:lnTo>
                    <a:pt x="12890" y="832485"/>
                  </a:lnTo>
                  <a:lnTo>
                    <a:pt x="12280" y="833361"/>
                  </a:lnTo>
                  <a:lnTo>
                    <a:pt x="13195" y="833513"/>
                  </a:lnTo>
                  <a:close/>
                </a:path>
                <a:path w="27940" h="1130300">
                  <a:moveTo>
                    <a:pt x="18580" y="723"/>
                  </a:moveTo>
                  <a:lnTo>
                    <a:pt x="18427" y="355"/>
                  </a:lnTo>
                  <a:lnTo>
                    <a:pt x="18326" y="0"/>
                  </a:lnTo>
                  <a:lnTo>
                    <a:pt x="18059" y="101"/>
                  </a:lnTo>
                  <a:lnTo>
                    <a:pt x="17589" y="165"/>
                  </a:lnTo>
                  <a:lnTo>
                    <a:pt x="17513" y="622"/>
                  </a:lnTo>
                  <a:lnTo>
                    <a:pt x="17665" y="977"/>
                  </a:lnTo>
                  <a:lnTo>
                    <a:pt x="17741" y="1333"/>
                  </a:lnTo>
                  <a:lnTo>
                    <a:pt x="18034" y="1244"/>
                  </a:lnTo>
                  <a:lnTo>
                    <a:pt x="18580" y="1168"/>
                  </a:lnTo>
                  <a:lnTo>
                    <a:pt x="18580" y="723"/>
                  </a:lnTo>
                  <a:close/>
                </a:path>
                <a:path w="27940" h="1130300">
                  <a:moveTo>
                    <a:pt x="18669" y="31737"/>
                  </a:moveTo>
                  <a:lnTo>
                    <a:pt x="17843" y="31153"/>
                  </a:lnTo>
                  <a:lnTo>
                    <a:pt x="17716" y="32067"/>
                  </a:lnTo>
                  <a:lnTo>
                    <a:pt x="18669" y="31737"/>
                  </a:lnTo>
                  <a:close/>
                </a:path>
                <a:path w="27940" h="1130300">
                  <a:moveTo>
                    <a:pt x="18719" y="9258"/>
                  </a:moveTo>
                  <a:lnTo>
                    <a:pt x="18313" y="8978"/>
                  </a:lnTo>
                  <a:lnTo>
                    <a:pt x="18084" y="8699"/>
                  </a:lnTo>
                  <a:lnTo>
                    <a:pt x="17830" y="8928"/>
                  </a:lnTo>
                  <a:lnTo>
                    <a:pt x="17386" y="9156"/>
                  </a:lnTo>
                  <a:lnTo>
                    <a:pt x="17348" y="9652"/>
                  </a:lnTo>
                  <a:lnTo>
                    <a:pt x="17754" y="9931"/>
                  </a:lnTo>
                  <a:lnTo>
                    <a:pt x="17970" y="10198"/>
                  </a:lnTo>
                  <a:lnTo>
                    <a:pt x="18237" y="9969"/>
                  </a:lnTo>
                  <a:lnTo>
                    <a:pt x="18669" y="9753"/>
                  </a:lnTo>
                  <a:lnTo>
                    <a:pt x="18719" y="9258"/>
                  </a:lnTo>
                  <a:close/>
                </a:path>
                <a:path w="27940" h="1130300">
                  <a:moveTo>
                    <a:pt x="21577" y="49809"/>
                  </a:moveTo>
                  <a:lnTo>
                    <a:pt x="20739" y="48679"/>
                  </a:lnTo>
                  <a:lnTo>
                    <a:pt x="20154" y="48450"/>
                  </a:lnTo>
                  <a:lnTo>
                    <a:pt x="19037" y="48006"/>
                  </a:lnTo>
                  <a:lnTo>
                    <a:pt x="17399" y="49301"/>
                  </a:lnTo>
                  <a:lnTo>
                    <a:pt x="17767" y="51003"/>
                  </a:lnTo>
                  <a:lnTo>
                    <a:pt x="18542" y="51435"/>
                  </a:lnTo>
                  <a:lnTo>
                    <a:pt x="19380" y="52311"/>
                  </a:lnTo>
                  <a:lnTo>
                    <a:pt x="20104" y="51562"/>
                  </a:lnTo>
                  <a:lnTo>
                    <a:pt x="20955" y="50901"/>
                  </a:lnTo>
                  <a:lnTo>
                    <a:pt x="21577" y="49809"/>
                  </a:lnTo>
                  <a:close/>
                </a:path>
                <a:path w="27940" h="1130300">
                  <a:moveTo>
                    <a:pt x="22275" y="697738"/>
                  </a:moveTo>
                  <a:lnTo>
                    <a:pt x="22021" y="690486"/>
                  </a:lnTo>
                  <a:lnTo>
                    <a:pt x="21348" y="690143"/>
                  </a:lnTo>
                  <a:lnTo>
                    <a:pt x="19951" y="690981"/>
                  </a:lnTo>
                  <a:lnTo>
                    <a:pt x="19469" y="691197"/>
                  </a:lnTo>
                  <a:lnTo>
                    <a:pt x="18808" y="693115"/>
                  </a:lnTo>
                  <a:lnTo>
                    <a:pt x="18351" y="694778"/>
                  </a:lnTo>
                  <a:lnTo>
                    <a:pt x="17919" y="696226"/>
                  </a:lnTo>
                  <a:lnTo>
                    <a:pt x="18224" y="697776"/>
                  </a:lnTo>
                  <a:lnTo>
                    <a:pt x="18326" y="699109"/>
                  </a:lnTo>
                  <a:lnTo>
                    <a:pt x="19037" y="700963"/>
                  </a:lnTo>
                  <a:lnTo>
                    <a:pt x="19799" y="701560"/>
                  </a:lnTo>
                  <a:lnTo>
                    <a:pt x="21463" y="702398"/>
                  </a:lnTo>
                  <a:lnTo>
                    <a:pt x="22263" y="701878"/>
                  </a:lnTo>
                  <a:lnTo>
                    <a:pt x="22275" y="697738"/>
                  </a:lnTo>
                  <a:close/>
                </a:path>
                <a:path w="27940" h="1130300">
                  <a:moveTo>
                    <a:pt x="24244" y="194703"/>
                  </a:moveTo>
                  <a:lnTo>
                    <a:pt x="23939" y="194322"/>
                  </a:lnTo>
                  <a:lnTo>
                    <a:pt x="23812" y="193992"/>
                  </a:lnTo>
                  <a:lnTo>
                    <a:pt x="23545" y="194068"/>
                  </a:lnTo>
                  <a:lnTo>
                    <a:pt x="23152" y="194081"/>
                  </a:lnTo>
                  <a:lnTo>
                    <a:pt x="23050" y="194246"/>
                  </a:lnTo>
                  <a:lnTo>
                    <a:pt x="22860" y="194564"/>
                  </a:lnTo>
                  <a:lnTo>
                    <a:pt x="22669" y="195097"/>
                  </a:lnTo>
                  <a:lnTo>
                    <a:pt x="22809" y="195313"/>
                  </a:lnTo>
                  <a:lnTo>
                    <a:pt x="23393" y="196202"/>
                  </a:lnTo>
                  <a:lnTo>
                    <a:pt x="23977" y="196075"/>
                  </a:lnTo>
                  <a:lnTo>
                    <a:pt x="24180" y="194995"/>
                  </a:lnTo>
                  <a:lnTo>
                    <a:pt x="24244" y="194703"/>
                  </a:lnTo>
                  <a:close/>
                </a:path>
                <a:path w="27940" h="1130300">
                  <a:moveTo>
                    <a:pt x="25869" y="613359"/>
                  </a:moveTo>
                  <a:lnTo>
                    <a:pt x="25679" y="610590"/>
                  </a:lnTo>
                  <a:lnTo>
                    <a:pt x="25717" y="607390"/>
                  </a:lnTo>
                  <a:lnTo>
                    <a:pt x="25260" y="605345"/>
                  </a:lnTo>
                  <a:lnTo>
                    <a:pt x="24790" y="603681"/>
                  </a:lnTo>
                  <a:lnTo>
                    <a:pt x="24358" y="602996"/>
                  </a:lnTo>
                  <a:lnTo>
                    <a:pt x="23456" y="603262"/>
                  </a:lnTo>
                  <a:lnTo>
                    <a:pt x="22479" y="603465"/>
                  </a:lnTo>
                  <a:lnTo>
                    <a:pt x="21183" y="605053"/>
                  </a:lnTo>
                  <a:lnTo>
                    <a:pt x="20548" y="606247"/>
                  </a:lnTo>
                  <a:lnTo>
                    <a:pt x="18859" y="610450"/>
                  </a:lnTo>
                  <a:lnTo>
                    <a:pt x="19494" y="613930"/>
                  </a:lnTo>
                  <a:lnTo>
                    <a:pt x="21653" y="614756"/>
                  </a:lnTo>
                  <a:lnTo>
                    <a:pt x="25869" y="613359"/>
                  </a:lnTo>
                  <a:close/>
                </a:path>
                <a:path w="27940" h="1130300">
                  <a:moveTo>
                    <a:pt x="27838" y="367411"/>
                  </a:moveTo>
                  <a:lnTo>
                    <a:pt x="27216" y="366610"/>
                  </a:lnTo>
                  <a:lnTo>
                    <a:pt x="25920" y="364909"/>
                  </a:lnTo>
                  <a:lnTo>
                    <a:pt x="25615" y="365252"/>
                  </a:lnTo>
                  <a:lnTo>
                    <a:pt x="25120" y="365544"/>
                  </a:lnTo>
                  <a:lnTo>
                    <a:pt x="24676" y="367423"/>
                  </a:lnTo>
                  <a:lnTo>
                    <a:pt x="25615" y="368973"/>
                  </a:lnTo>
                  <a:lnTo>
                    <a:pt x="27000" y="368503"/>
                  </a:lnTo>
                  <a:lnTo>
                    <a:pt x="27254" y="368020"/>
                  </a:lnTo>
                  <a:lnTo>
                    <a:pt x="27838" y="367411"/>
                  </a:lnTo>
                  <a:close/>
                </a:path>
              </a:pathLst>
            </a:custGeom>
            <a:solidFill>
              <a:srgbClr val="FF0022"/>
            </a:solidFill>
          </p:spPr>
          <p:txBody>
            <a:bodyPr wrap="square" lIns="0" tIns="0" rIns="0" bIns="0" rtlCol="0"/>
            <a:lstStyle/>
            <a:p>
              <a:pPr algn="ctr"/>
              <a:endParaRPr sz="819" dirty="0"/>
            </a:p>
          </p:txBody>
        </p:sp>
      </p:grpSp>
      <p:sp>
        <p:nvSpPr>
          <p:cNvPr id="6" name="Title 5">
            <a:extLst>
              <a:ext uri="{FF2B5EF4-FFF2-40B4-BE49-F238E27FC236}">
                <a16:creationId xmlns:a16="http://schemas.microsoft.com/office/drawing/2014/main" id="{611A9587-EF3F-439A-9BF6-A8952F49031D}"/>
              </a:ext>
            </a:extLst>
          </p:cNvPr>
          <p:cNvSpPr>
            <a:spLocks noGrp="1"/>
          </p:cNvSpPr>
          <p:nvPr>
            <p:ph type="title" hasCustomPrompt="1"/>
          </p:nvPr>
        </p:nvSpPr>
        <p:spPr>
          <a:xfrm>
            <a:off x="2166246" y="1423344"/>
            <a:ext cx="7859508" cy="520655"/>
          </a:xfrm>
        </p:spPr>
        <p:txBody>
          <a:bodyPr wrap="square" lIns="0" rIns="0" bIns="0" anchor="t" anchorCtr="0">
            <a:spAutoFit/>
          </a:bodyPr>
          <a:lstStyle>
            <a:lvl1pPr marL="6550" algn="ctr">
              <a:lnSpc>
                <a:spcPts val="3749"/>
              </a:lnSpc>
              <a:spcBef>
                <a:spcPts val="398"/>
              </a:spcBef>
              <a:defRPr sz="3275" b="1" i="0" cap="none" baseline="0">
                <a:solidFill>
                  <a:schemeClr val="tx1"/>
                </a:solidFill>
                <a:latin typeface="Barlow SemiBold" panose="00000700000000000000" pitchFamily="2" charset="0"/>
              </a:defRPr>
            </a:lvl1pPr>
          </a:lstStyle>
          <a:p>
            <a:r>
              <a:rPr lang="en-US" dirty="0"/>
              <a:t>Click to edit text</a:t>
            </a:r>
            <a:endParaRPr lang="en-GB" dirty="0"/>
          </a:p>
        </p:txBody>
      </p:sp>
      <p:sp>
        <p:nvSpPr>
          <p:cNvPr id="9" name="Slide Number Placeholder 8">
            <a:extLst>
              <a:ext uri="{FF2B5EF4-FFF2-40B4-BE49-F238E27FC236}">
                <a16:creationId xmlns:a16="http://schemas.microsoft.com/office/drawing/2014/main" id="{2CE55962-3055-426C-B12E-53622C48B8B5}"/>
              </a:ext>
            </a:extLst>
          </p:cNvPr>
          <p:cNvSpPr>
            <a:spLocks noGrp="1"/>
          </p:cNvSpPr>
          <p:nvPr>
            <p:ph type="sldNum" sz="quarter" idx="12"/>
          </p:nvPr>
        </p:nvSpPr>
        <p:spPr/>
        <p:txBody>
          <a:bodyPr/>
          <a:lstStyle>
            <a:lvl1pPr>
              <a:defRPr>
                <a:solidFill>
                  <a:schemeClr val="tx1"/>
                </a:solidFill>
              </a:defRPr>
            </a:lvl1pPr>
          </a:lstStyle>
          <a:p>
            <a:fld id="{B90F9CBB-4563-4BE2-B3E1-4A9E8EA05CDE}" type="slidenum">
              <a:rPr lang="en-GB" smtClean="0"/>
              <a:pPr/>
              <a:t>‹#›</a:t>
            </a:fld>
            <a:endParaRPr lang="en-GB" dirty="0"/>
          </a:p>
        </p:txBody>
      </p:sp>
    </p:spTree>
    <p:extLst>
      <p:ext uri="{BB962C8B-B14F-4D97-AF65-F5344CB8AC3E}">
        <p14:creationId xmlns:p14="http://schemas.microsoft.com/office/powerpoint/2010/main" val="20458916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TATEMENT &amp; UP ARROW WHITE">
    <p:spTree>
      <p:nvGrpSpPr>
        <p:cNvPr id="1" name=""/>
        <p:cNvGrpSpPr/>
        <p:nvPr/>
      </p:nvGrpSpPr>
      <p:grpSpPr>
        <a:xfrm>
          <a:off x="0" y="0"/>
          <a:ext cx="0" cy="0"/>
          <a:chOff x="0" y="0"/>
          <a:chExt cx="0" cy="0"/>
        </a:xfrm>
      </p:grpSpPr>
      <p:grpSp>
        <p:nvGrpSpPr>
          <p:cNvPr id="2" name="object 5">
            <a:extLst>
              <a:ext uri="{FF2B5EF4-FFF2-40B4-BE49-F238E27FC236}">
                <a16:creationId xmlns:a16="http://schemas.microsoft.com/office/drawing/2014/main" id="{91138FE8-4A52-4629-B0BF-F2630E4482FD}"/>
              </a:ext>
            </a:extLst>
          </p:cNvPr>
          <p:cNvGrpSpPr/>
          <p:nvPr userDrawn="1"/>
        </p:nvGrpSpPr>
        <p:grpSpPr>
          <a:xfrm>
            <a:off x="5360026" y="4708858"/>
            <a:ext cx="1475286" cy="2148660"/>
            <a:chOff x="8835831" y="7765256"/>
            <a:chExt cx="2432685" cy="3543300"/>
          </a:xfrm>
        </p:grpSpPr>
        <p:sp>
          <p:nvSpPr>
            <p:cNvPr id="3" name="object 6">
              <a:extLst>
                <a:ext uri="{FF2B5EF4-FFF2-40B4-BE49-F238E27FC236}">
                  <a16:creationId xmlns:a16="http://schemas.microsoft.com/office/drawing/2014/main" id="{8D30BFCA-F2FD-4F7E-88AC-912817CC15B6}"/>
                </a:ext>
              </a:extLst>
            </p:cNvPr>
            <p:cNvSpPr/>
            <p:nvPr/>
          </p:nvSpPr>
          <p:spPr>
            <a:xfrm>
              <a:off x="8835821" y="7765268"/>
              <a:ext cx="2432685" cy="3543300"/>
            </a:xfrm>
            <a:custGeom>
              <a:avLst/>
              <a:gdLst/>
              <a:ahLst/>
              <a:cxnLst/>
              <a:rect l="l" t="t" r="r" b="b"/>
              <a:pathLst>
                <a:path w="2432684" h="3543300">
                  <a:moveTo>
                    <a:pt x="230949" y="949121"/>
                  </a:moveTo>
                  <a:lnTo>
                    <a:pt x="230543" y="947089"/>
                  </a:lnTo>
                  <a:lnTo>
                    <a:pt x="229120" y="945756"/>
                  </a:lnTo>
                  <a:lnTo>
                    <a:pt x="226999" y="945489"/>
                  </a:lnTo>
                  <a:lnTo>
                    <a:pt x="222415" y="949566"/>
                  </a:lnTo>
                  <a:lnTo>
                    <a:pt x="213626" y="958380"/>
                  </a:lnTo>
                  <a:lnTo>
                    <a:pt x="213550" y="961567"/>
                  </a:lnTo>
                  <a:lnTo>
                    <a:pt x="215950" y="965200"/>
                  </a:lnTo>
                  <a:lnTo>
                    <a:pt x="217906" y="964222"/>
                  </a:lnTo>
                  <a:lnTo>
                    <a:pt x="219583" y="964260"/>
                  </a:lnTo>
                  <a:lnTo>
                    <a:pt x="222034" y="961783"/>
                  </a:lnTo>
                  <a:lnTo>
                    <a:pt x="222338" y="961478"/>
                  </a:lnTo>
                  <a:lnTo>
                    <a:pt x="221932" y="961783"/>
                  </a:lnTo>
                  <a:lnTo>
                    <a:pt x="224802" y="957834"/>
                  </a:lnTo>
                  <a:lnTo>
                    <a:pt x="227799" y="953960"/>
                  </a:lnTo>
                  <a:lnTo>
                    <a:pt x="230949" y="949121"/>
                  </a:lnTo>
                  <a:close/>
                </a:path>
                <a:path w="2432684" h="3543300">
                  <a:moveTo>
                    <a:pt x="260578" y="920419"/>
                  </a:moveTo>
                  <a:lnTo>
                    <a:pt x="260337" y="920610"/>
                  </a:lnTo>
                  <a:lnTo>
                    <a:pt x="260273" y="920813"/>
                  </a:lnTo>
                  <a:lnTo>
                    <a:pt x="260578" y="920419"/>
                  </a:lnTo>
                  <a:close/>
                </a:path>
                <a:path w="2432684" h="3543300">
                  <a:moveTo>
                    <a:pt x="263372" y="917702"/>
                  </a:moveTo>
                  <a:lnTo>
                    <a:pt x="263093" y="917778"/>
                  </a:lnTo>
                  <a:lnTo>
                    <a:pt x="263017" y="918070"/>
                  </a:lnTo>
                  <a:lnTo>
                    <a:pt x="263372" y="917702"/>
                  </a:lnTo>
                  <a:close/>
                </a:path>
                <a:path w="2432684" h="3543300">
                  <a:moveTo>
                    <a:pt x="265125" y="909561"/>
                  </a:moveTo>
                  <a:lnTo>
                    <a:pt x="264718" y="908710"/>
                  </a:lnTo>
                  <a:lnTo>
                    <a:pt x="264553" y="907923"/>
                  </a:lnTo>
                  <a:lnTo>
                    <a:pt x="264210" y="907986"/>
                  </a:lnTo>
                  <a:lnTo>
                    <a:pt x="251637" y="917778"/>
                  </a:lnTo>
                  <a:lnTo>
                    <a:pt x="249796" y="920610"/>
                  </a:lnTo>
                  <a:lnTo>
                    <a:pt x="248462" y="922578"/>
                  </a:lnTo>
                  <a:lnTo>
                    <a:pt x="246037" y="926363"/>
                  </a:lnTo>
                  <a:lnTo>
                    <a:pt x="246176" y="928255"/>
                  </a:lnTo>
                  <a:lnTo>
                    <a:pt x="248539" y="928268"/>
                  </a:lnTo>
                  <a:lnTo>
                    <a:pt x="250101" y="928408"/>
                  </a:lnTo>
                  <a:lnTo>
                    <a:pt x="254342" y="925474"/>
                  </a:lnTo>
                  <a:lnTo>
                    <a:pt x="257416" y="922896"/>
                  </a:lnTo>
                  <a:lnTo>
                    <a:pt x="260337" y="920610"/>
                  </a:lnTo>
                  <a:lnTo>
                    <a:pt x="260769" y="919238"/>
                  </a:lnTo>
                  <a:lnTo>
                    <a:pt x="261708" y="918121"/>
                  </a:lnTo>
                  <a:lnTo>
                    <a:pt x="263093" y="917778"/>
                  </a:lnTo>
                  <a:lnTo>
                    <a:pt x="263677" y="915492"/>
                  </a:lnTo>
                  <a:lnTo>
                    <a:pt x="264414" y="912914"/>
                  </a:lnTo>
                  <a:lnTo>
                    <a:pt x="265125" y="909561"/>
                  </a:lnTo>
                  <a:close/>
                </a:path>
                <a:path w="2432684" h="3543300">
                  <a:moveTo>
                    <a:pt x="291414" y="883907"/>
                  </a:moveTo>
                  <a:lnTo>
                    <a:pt x="290626" y="882853"/>
                  </a:lnTo>
                  <a:lnTo>
                    <a:pt x="289941" y="881875"/>
                  </a:lnTo>
                  <a:lnTo>
                    <a:pt x="289331" y="881697"/>
                  </a:lnTo>
                  <a:lnTo>
                    <a:pt x="288074" y="881875"/>
                  </a:lnTo>
                  <a:lnTo>
                    <a:pt x="286994" y="881888"/>
                  </a:lnTo>
                  <a:lnTo>
                    <a:pt x="281635" y="886536"/>
                  </a:lnTo>
                  <a:lnTo>
                    <a:pt x="276936" y="890739"/>
                  </a:lnTo>
                  <a:lnTo>
                    <a:pt x="271805" y="895515"/>
                  </a:lnTo>
                  <a:lnTo>
                    <a:pt x="271932" y="896708"/>
                  </a:lnTo>
                  <a:lnTo>
                    <a:pt x="271754" y="897572"/>
                  </a:lnTo>
                  <a:lnTo>
                    <a:pt x="272148" y="898347"/>
                  </a:lnTo>
                  <a:lnTo>
                    <a:pt x="272351" y="899363"/>
                  </a:lnTo>
                  <a:lnTo>
                    <a:pt x="273558" y="900315"/>
                  </a:lnTo>
                  <a:lnTo>
                    <a:pt x="274904" y="900709"/>
                  </a:lnTo>
                  <a:lnTo>
                    <a:pt x="283895" y="893813"/>
                  </a:lnTo>
                  <a:lnTo>
                    <a:pt x="289420" y="888733"/>
                  </a:lnTo>
                  <a:lnTo>
                    <a:pt x="290283" y="886434"/>
                  </a:lnTo>
                  <a:lnTo>
                    <a:pt x="291414" y="883907"/>
                  </a:lnTo>
                  <a:close/>
                </a:path>
                <a:path w="2432684" h="3543300">
                  <a:moveTo>
                    <a:pt x="312547" y="863841"/>
                  </a:moveTo>
                  <a:lnTo>
                    <a:pt x="312280" y="860894"/>
                  </a:lnTo>
                  <a:lnTo>
                    <a:pt x="311492" y="859663"/>
                  </a:lnTo>
                  <a:lnTo>
                    <a:pt x="310451" y="858443"/>
                  </a:lnTo>
                  <a:lnTo>
                    <a:pt x="308838" y="858812"/>
                  </a:lnTo>
                  <a:lnTo>
                    <a:pt x="307594" y="860285"/>
                  </a:lnTo>
                  <a:lnTo>
                    <a:pt x="307200" y="861555"/>
                  </a:lnTo>
                  <a:lnTo>
                    <a:pt x="306489" y="863041"/>
                  </a:lnTo>
                  <a:lnTo>
                    <a:pt x="307428" y="863942"/>
                  </a:lnTo>
                  <a:lnTo>
                    <a:pt x="308127" y="865187"/>
                  </a:lnTo>
                  <a:lnTo>
                    <a:pt x="309105" y="865428"/>
                  </a:lnTo>
                  <a:lnTo>
                    <a:pt x="310553" y="865835"/>
                  </a:lnTo>
                  <a:lnTo>
                    <a:pt x="312547" y="863841"/>
                  </a:lnTo>
                  <a:close/>
                </a:path>
                <a:path w="2432684" h="3543300">
                  <a:moveTo>
                    <a:pt x="344716" y="834478"/>
                  </a:moveTo>
                  <a:lnTo>
                    <a:pt x="344335" y="832104"/>
                  </a:lnTo>
                  <a:lnTo>
                    <a:pt x="343687" y="831659"/>
                  </a:lnTo>
                  <a:lnTo>
                    <a:pt x="343039" y="830808"/>
                  </a:lnTo>
                  <a:lnTo>
                    <a:pt x="340144" y="830834"/>
                  </a:lnTo>
                  <a:lnTo>
                    <a:pt x="338302" y="832751"/>
                  </a:lnTo>
                  <a:lnTo>
                    <a:pt x="338213" y="835240"/>
                  </a:lnTo>
                  <a:lnTo>
                    <a:pt x="338543" y="835761"/>
                  </a:lnTo>
                  <a:lnTo>
                    <a:pt x="341312" y="836841"/>
                  </a:lnTo>
                  <a:lnTo>
                    <a:pt x="344716" y="834478"/>
                  </a:lnTo>
                  <a:close/>
                </a:path>
                <a:path w="2432684" h="3543300">
                  <a:moveTo>
                    <a:pt x="452145" y="727646"/>
                  </a:moveTo>
                  <a:lnTo>
                    <a:pt x="449884" y="726795"/>
                  </a:lnTo>
                  <a:lnTo>
                    <a:pt x="448144" y="726681"/>
                  </a:lnTo>
                  <a:lnTo>
                    <a:pt x="443839" y="730021"/>
                  </a:lnTo>
                  <a:lnTo>
                    <a:pt x="440537" y="732955"/>
                  </a:lnTo>
                  <a:lnTo>
                    <a:pt x="434822" y="736193"/>
                  </a:lnTo>
                  <a:lnTo>
                    <a:pt x="433717" y="738517"/>
                  </a:lnTo>
                  <a:lnTo>
                    <a:pt x="432168" y="741006"/>
                  </a:lnTo>
                  <a:lnTo>
                    <a:pt x="432485" y="742099"/>
                  </a:lnTo>
                  <a:lnTo>
                    <a:pt x="432485" y="743318"/>
                  </a:lnTo>
                  <a:lnTo>
                    <a:pt x="432600" y="744131"/>
                  </a:lnTo>
                  <a:lnTo>
                    <a:pt x="434378" y="745451"/>
                  </a:lnTo>
                  <a:lnTo>
                    <a:pt x="435749" y="745007"/>
                  </a:lnTo>
                  <a:lnTo>
                    <a:pt x="436219" y="745058"/>
                  </a:lnTo>
                  <a:lnTo>
                    <a:pt x="439597" y="743496"/>
                  </a:lnTo>
                  <a:lnTo>
                    <a:pt x="442201" y="741286"/>
                  </a:lnTo>
                  <a:lnTo>
                    <a:pt x="444538" y="734021"/>
                  </a:lnTo>
                  <a:lnTo>
                    <a:pt x="449643" y="735482"/>
                  </a:lnTo>
                  <a:lnTo>
                    <a:pt x="452056" y="730897"/>
                  </a:lnTo>
                  <a:lnTo>
                    <a:pt x="452145" y="727646"/>
                  </a:lnTo>
                  <a:close/>
                </a:path>
                <a:path w="2432684" h="3543300">
                  <a:moveTo>
                    <a:pt x="523608" y="665835"/>
                  </a:moveTo>
                  <a:lnTo>
                    <a:pt x="523379" y="664794"/>
                  </a:lnTo>
                  <a:lnTo>
                    <a:pt x="523455" y="663917"/>
                  </a:lnTo>
                  <a:lnTo>
                    <a:pt x="523265" y="662165"/>
                  </a:lnTo>
                  <a:lnTo>
                    <a:pt x="520928" y="660628"/>
                  </a:lnTo>
                  <a:lnTo>
                    <a:pt x="515200" y="663752"/>
                  </a:lnTo>
                  <a:lnTo>
                    <a:pt x="511581" y="667029"/>
                  </a:lnTo>
                  <a:lnTo>
                    <a:pt x="508241" y="671398"/>
                  </a:lnTo>
                  <a:lnTo>
                    <a:pt x="508647" y="672757"/>
                  </a:lnTo>
                  <a:lnTo>
                    <a:pt x="509612" y="673963"/>
                  </a:lnTo>
                  <a:lnTo>
                    <a:pt x="510730" y="674636"/>
                  </a:lnTo>
                  <a:lnTo>
                    <a:pt x="516178" y="673163"/>
                  </a:lnTo>
                  <a:lnTo>
                    <a:pt x="520395" y="670788"/>
                  </a:lnTo>
                  <a:lnTo>
                    <a:pt x="523608" y="665835"/>
                  </a:lnTo>
                  <a:close/>
                </a:path>
                <a:path w="2432684" h="3543300">
                  <a:moveTo>
                    <a:pt x="536702" y="654304"/>
                  </a:moveTo>
                  <a:lnTo>
                    <a:pt x="535584" y="651281"/>
                  </a:lnTo>
                  <a:lnTo>
                    <a:pt x="533260" y="649439"/>
                  </a:lnTo>
                  <a:lnTo>
                    <a:pt x="531507" y="649554"/>
                  </a:lnTo>
                  <a:lnTo>
                    <a:pt x="528066" y="651802"/>
                  </a:lnTo>
                  <a:lnTo>
                    <a:pt x="527329" y="654735"/>
                  </a:lnTo>
                  <a:lnTo>
                    <a:pt x="528802" y="657098"/>
                  </a:lnTo>
                  <a:lnTo>
                    <a:pt x="529780" y="657364"/>
                  </a:lnTo>
                  <a:lnTo>
                    <a:pt x="530491" y="657809"/>
                  </a:lnTo>
                  <a:lnTo>
                    <a:pt x="533654" y="657847"/>
                  </a:lnTo>
                  <a:lnTo>
                    <a:pt x="536702" y="654304"/>
                  </a:lnTo>
                  <a:close/>
                </a:path>
                <a:path w="2432684" h="3543300">
                  <a:moveTo>
                    <a:pt x="564400" y="624116"/>
                  </a:moveTo>
                  <a:lnTo>
                    <a:pt x="563575" y="623493"/>
                  </a:lnTo>
                  <a:lnTo>
                    <a:pt x="562864" y="622503"/>
                  </a:lnTo>
                  <a:lnTo>
                    <a:pt x="561022" y="622757"/>
                  </a:lnTo>
                  <a:lnTo>
                    <a:pt x="559714" y="623277"/>
                  </a:lnTo>
                  <a:lnTo>
                    <a:pt x="554215" y="626757"/>
                  </a:lnTo>
                  <a:lnTo>
                    <a:pt x="552945" y="631901"/>
                  </a:lnTo>
                  <a:lnTo>
                    <a:pt x="549757" y="636092"/>
                  </a:lnTo>
                  <a:lnTo>
                    <a:pt x="550443" y="637209"/>
                  </a:lnTo>
                  <a:lnTo>
                    <a:pt x="550989" y="638009"/>
                  </a:lnTo>
                  <a:lnTo>
                    <a:pt x="551865" y="637946"/>
                  </a:lnTo>
                  <a:lnTo>
                    <a:pt x="555866" y="634441"/>
                  </a:lnTo>
                  <a:lnTo>
                    <a:pt x="559625" y="631215"/>
                  </a:lnTo>
                  <a:lnTo>
                    <a:pt x="563994" y="626960"/>
                  </a:lnTo>
                  <a:lnTo>
                    <a:pt x="564019" y="625309"/>
                  </a:lnTo>
                  <a:lnTo>
                    <a:pt x="564400" y="624116"/>
                  </a:lnTo>
                  <a:close/>
                </a:path>
                <a:path w="2432684" h="3543300">
                  <a:moveTo>
                    <a:pt x="575081" y="619455"/>
                  </a:moveTo>
                  <a:lnTo>
                    <a:pt x="574763" y="619772"/>
                  </a:lnTo>
                  <a:lnTo>
                    <a:pt x="575081" y="619455"/>
                  </a:lnTo>
                  <a:close/>
                </a:path>
                <a:path w="2432684" h="3543300">
                  <a:moveTo>
                    <a:pt x="583565" y="609676"/>
                  </a:moveTo>
                  <a:lnTo>
                    <a:pt x="583488" y="607364"/>
                  </a:lnTo>
                  <a:lnTo>
                    <a:pt x="581367" y="606844"/>
                  </a:lnTo>
                  <a:lnTo>
                    <a:pt x="579780" y="606729"/>
                  </a:lnTo>
                  <a:lnTo>
                    <a:pt x="574484" y="610412"/>
                  </a:lnTo>
                  <a:lnTo>
                    <a:pt x="570433" y="613981"/>
                  </a:lnTo>
                  <a:lnTo>
                    <a:pt x="567474" y="619391"/>
                  </a:lnTo>
                  <a:lnTo>
                    <a:pt x="567778" y="620649"/>
                  </a:lnTo>
                  <a:lnTo>
                    <a:pt x="568731" y="621804"/>
                  </a:lnTo>
                  <a:lnTo>
                    <a:pt x="569950" y="622414"/>
                  </a:lnTo>
                  <a:lnTo>
                    <a:pt x="572122" y="621487"/>
                  </a:lnTo>
                  <a:lnTo>
                    <a:pt x="573557" y="620395"/>
                  </a:lnTo>
                  <a:lnTo>
                    <a:pt x="574992" y="619506"/>
                  </a:lnTo>
                  <a:lnTo>
                    <a:pt x="580085" y="613714"/>
                  </a:lnTo>
                  <a:lnTo>
                    <a:pt x="583565" y="609676"/>
                  </a:lnTo>
                  <a:close/>
                </a:path>
                <a:path w="2432684" h="3543300">
                  <a:moveTo>
                    <a:pt x="622693" y="572592"/>
                  </a:moveTo>
                  <a:lnTo>
                    <a:pt x="622325" y="570103"/>
                  </a:lnTo>
                  <a:lnTo>
                    <a:pt x="619925" y="567766"/>
                  </a:lnTo>
                  <a:lnTo>
                    <a:pt x="617118" y="567385"/>
                  </a:lnTo>
                  <a:lnTo>
                    <a:pt x="612965" y="572249"/>
                  </a:lnTo>
                  <a:lnTo>
                    <a:pt x="609854" y="576072"/>
                  </a:lnTo>
                  <a:lnTo>
                    <a:pt x="606552" y="580390"/>
                  </a:lnTo>
                  <a:lnTo>
                    <a:pt x="607034" y="581736"/>
                  </a:lnTo>
                  <a:lnTo>
                    <a:pt x="608012" y="583018"/>
                  </a:lnTo>
                  <a:lnTo>
                    <a:pt x="608952" y="583311"/>
                  </a:lnTo>
                  <a:lnTo>
                    <a:pt x="609688" y="583755"/>
                  </a:lnTo>
                  <a:lnTo>
                    <a:pt x="610146" y="583730"/>
                  </a:lnTo>
                  <a:lnTo>
                    <a:pt x="610616" y="583806"/>
                  </a:lnTo>
                  <a:lnTo>
                    <a:pt x="615835" y="581774"/>
                  </a:lnTo>
                  <a:lnTo>
                    <a:pt x="619290" y="578358"/>
                  </a:lnTo>
                  <a:lnTo>
                    <a:pt x="622693" y="572592"/>
                  </a:lnTo>
                  <a:close/>
                </a:path>
                <a:path w="2432684" h="3543300">
                  <a:moveTo>
                    <a:pt x="644321" y="552030"/>
                  </a:moveTo>
                  <a:lnTo>
                    <a:pt x="644245" y="551764"/>
                  </a:lnTo>
                  <a:lnTo>
                    <a:pt x="643991" y="551992"/>
                  </a:lnTo>
                  <a:lnTo>
                    <a:pt x="644321" y="552030"/>
                  </a:lnTo>
                  <a:close/>
                </a:path>
                <a:path w="2432684" h="3543300">
                  <a:moveTo>
                    <a:pt x="650963" y="544283"/>
                  </a:moveTo>
                  <a:lnTo>
                    <a:pt x="649008" y="542963"/>
                  </a:lnTo>
                  <a:lnTo>
                    <a:pt x="647280" y="542848"/>
                  </a:lnTo>
                  <a:lnTo>
                    <a:pt x="643064" y="544804"/>
                  </a:lnTo>
                  <a:lnTo>
                    <a:pt x="642708" y="546874"/>
                  </a:lnTo>
                  <a:lnTo>
                    <a:pt x="644245" y="551764"/>
                  </a:lnTo>
                  <a:lnTo>
                    <a:pt x="645934" y="550291"/>
                  </a:lnTo>
                  <a:lnTo>
                    <a:pt x="647941" y="548640"/>
                  </a:lnTo>
                  <a:lnTo>
                    <a:pt x="650811" y="545871"/>
                  </a:lnTo>
                  <a:lnTo>
                    <a:pt x="650963" y="544283"/>
                  </a:lnTo>
                  <a:close/>
                </a:path>
                <a:path w="2432684" h="3543300">
                  <a:moveTo>
                    <a:pt x="701535" y="499681"/>
                  </a:moveTo>
                  <a:lnTo>
                    <a:pt x="701230" y="499681"/>
                  </a:lnTo>
                  <a:lnTo>
                    <a:pt x="701535" y="499681"/>
                  </a:lnTo>
                  <a:close/>
                </a:path>
                <a:path w="2432684" h="3543300">
                  <a:moveTo>
                    <a:pt x="708444" y="492988"/>
                  </a:moveTo>
                  <a:lnTo>
                    <a:pt x="708367" y="491744"/>
                  </a:lnTo>
                  <a:lnTo>
                    <a:pt x="707478" y="490651"/>
                  </a:lnTo>
                  <a:lnTo>
                    <a:pt x="706374" y="490359"/>
                  </a:lnTo>
                  <a:lnTo>
                    <a:pt x="703656" y="490474"/>
                  </a:lnTo>
                  <a:lnTo>
                    <a:pt x="702233" y="491591"/>
                  </a:lnTo>
                  <a:lnTo>
                    <a:pt x="700430" y="495401"/>
                  </a:lnTo>
                  <a:lnTo>
                    <a:pt x="700290" y="497573"/>
                  </a:lnTo>
                  <a:lnTo>
                    <a:pt x="701471" y="499579"/>
                  </a:lnTo>
                  <a:lnTo>
                    <a:pt x="704215" y="498436"/>
                  </a:lnTo>
                  <a:lnTo>
                    <a:pt x="706666" y="496531"/>
                  </a:lnTo>
                  <a:lnTo>
                    <a:pt x="708444" y="492988"/>
                  </a:lnTo>
                  <a:close/>
                </a:path>
                <a:path w="2432684" h="3543300">
                  <a:moveTo>
                    <a:pt x="733132" y="470001"/>
                  </a:moveTo>
                  <a:lnTo>
                    <a:pt x="732840" y="469430"/>
                  </a:lnTo>
                  <a:lnTo>
                    <a:pt x="732751" y="468998"/>
                  </a:lnTo>
                  <a:lnTo>
                    <a:pt x="732116" y="468426"/>
                  </a:lnTo>
                  <a:lnTo>
                    <a:pt x="731570" y="467588"/>
                  </a:lnTo>
                  <a:lnTo>
                    <a:pt x="730097" y="467144"/>
                  </a:lnTo>
                  <a:lnTo>
                    <a:pt x="728865" y="467220"/>
                  </a:lnTo>
                  <a:lnTo>
                    <a:pt x="725004" y="471246"/>
                  </a:lnTo>
                  <a:lnTo>
                    <a:pt x="721258" y="474306"/>
                  </a:lnTo>
                  <a:lnTo>
                    <a:pt x="715213" y="478015"/>
                  </a:lnTo>
                  <a:lnTo>
                    <a:pt x="713867" y="479983"/>
                  </a:lnTo>
                  <a:lnTo>
                    <a:pt x="711847" y="482320"/>
                  </a:lnTo>
                  <a:lnTo>
                    <a:pt x="711441" y="483247"/>
                  </a:lnTo>
                  <a:lnTo>
                    <a:pt x="711238" y="484898"/>
                  </a:lnTo>
                  <a:lnTo>
                    <a:pt x="711352" y="486143"/>
                  </a:lnTo>
                  <a:lnTo>
                    <a:pt x="712812" y="487260"/>
                  </a:lnTo>
                  <a:lnTo>
                    <a:pt x="714502" y="488226"/>
                  </a:lnTo>
                  <a:lnTo>
                    <a:pt x="722896" y="483819"/>
                  </a:lnTo>
                  <a:lnTo>
                    <a:pt x="728789" y="477888"/>
                  </a:lnTo>
                  <a:lnTo>
                    <a:pt x="733132" y="470001"/>
                  </a:lnTo>
                  <a:close/>
                </a:path>
                <a:path w="2432684" h="3543300">
                  <a:moveTo>
                    <a:pt x="767816" y="436727"/>
                  </a:moveTo>
                  <a:lnTo>
                    <a:pt x="765289" y="434378"/>
                  </a:lnTo>
                  <a:lnTo>
                    <a:pt x="762787" y="435470"/>
                  </a:lnTo>
                  <a:lnTo>
                    <a:pt x="761263" y="435838"/>
                  </a:lnTo>
                  <a:lnTo>
                    <a:pt x="757034" y="440855"/>
                  </a:lnTo>
                  <a:lnTo>
                    <a:pt x="753770" y="445071"/>
                  </a:lnTo>
                  <a:lnTo>
                    <a:pt x="750316" y="449694"/>
                  </a:lnTo>
                  <a:lnTo>
                    <a:pt x="751078" y="450913"/>
                  </a:lnTo>
                  <a:lnTo>
                    <a:pt x="751662" y="451967"/>
                  </a:lnTo>
                  <a:lnTo>
                    <a:pt x="752195" y="452081"/>
                  </a:lnTo>
                  <a:lnTo>
                    <a:pt x="752563" y="452297"/>
                  </a:lnTo>
                  <a:lnTo>
                    <a:pt x="753008" y="452323"/>
                  </a:lnTo>
                  <a:lnTo>
                    <a:pt x="753757" y="452539"/>
                  </a:lnTo>
                  <a:lnTo>
                    <a:pt x="756920" y="447700"/>
                  </a:lnTo>
                  <a:lnTo>
                    <a:pt x="762063" y="445477"/>
                  </a:lnTo>
                  <a:lnTo>
                    <a:pt x="766876" y="441083"/>
                  </a:lnTo>
                  <a:lnTo>
                    <a:pt x="767156" y="439496"/>
                  </a:lnTo>
                  <a:lnTo>
                    <a:pt x="767816" y="436727"/>
                  </a:lnTo>
                  <a:close/>
                </a:path>
                <a:path w="2432684" h="3543300">
                  <a:moveTo>
                    <a:pt x="808939" y="401066"/>
                  </a:moveTo>
                  <a:lnTo>
                    <a:pt x="807935" y="400418"/>
                  </a:lnTo>
                  <a:lnTo>
                    <a:pt x="807161" y="399529"/>
                  </a:lnTo>
                  <a:lnTo>
                    <a:pt x="804443" y="400151"/>
                  </a:lnTo>
                  <a:lnTo>
                    <a:pt x="801852" y="400405"/>
                  </a:lnTo>
                  <a:lnTo>
                    <a:pt x="800290" y="401764"/>
                  </a:lnTo>
                  <a:lnTo>
                    <a:pt x="789254" y="410743"/>
                  </a:lnTo>
                  <a:lnTo>
                    <a:pt x="784059" y="415582"/>
                  </a:lnTo>
                  <a:lnTo>
                    <a:pt x="779602" y="421182"/>
                  </a:lnTo>
                  <a:lnTo>
                    <a:pt x="777405" y="424599"/>
                  </a:lnTo>
                  <a:lnTo>
                    <a:pt x="775169" y="427913"/>
                  </a:lnTo>
                  <a:lnTo>
                    <a:pt x="771283" y="430593"/>
                  </a:lnTo>
                  <a:lnTo>
                    <a:pt x="771105" y="432054"/>
                  </a:lnTo>
                  <a:lnTo>
                    <a:pt x="771817" y="433146"/>
                  </a:lnTo>
                  <a:lnTo>
                    <a:pt x="773239" y="433781"/>
                  </a:lnTo>
                  <a:lnTo>
                    <a:pt x="778192" y="430631"/>
                  </a:lnTo>
                  <a:lnTo>
                    <a:pt x="783056" y="428282"/>
                  </a:lnTo>
                  <a:lnTo>
                    <a:pt x="787006" y="424383"/>
                  </a:lnTo>
                  <a:lnTo>
                    <a:pt x="791883" y="419671"/>
                  </a:lnTo>
                  <a:lnTo>
                    <a:pt x="801852" y="410464"/>
                  </a:lnTo>
                  <a:lnTo>
                    <a:pt x="807948" y="404660"/>
                  </a:lnTo>
                  <a:lnTo>
                    <a:pt x="808266" y="402628"/>
                  </a:lnTo>
                  <a:lnTo>
                    <a:pt x="808939" y="401066"/>
                  </a:lnTo>
                  <a:close/>
                </a:path>
                <a:path w="2432684" h="3543300">
                  <a:moveTo>
                    <a:pt x="825411" y="387299"/>
                  </a:moveTo>
                  <a:lnTo>
                    <a:pt x="823087" y="385318"/>
                  </a:lnTo>
                  <a:lnTo>
                    <a:pt x="818896" y="385203"/>
                  </a:lnTo>
                  <a:lnTo>
                    <a:pt x="816343" y="387743"/>
                  </a:lnTo>
                  <a:lnTo>
                    <a:pt x="816356" y="390359"/>
                  </a:lnTo>
                  <a:lnTo>
                    <a:pt x="816838" y="391033"/>
                  </a:lnTo>
                  <a:lnTo>
                    <a:pt x="817295" y="392252"/>
                  </a:lnTo>
                  <a:lnTo>
                    <a:pt x="819569" y="392404"/>
                  </a:lnTo>
                  <a:lnTo>
                    <a:pt x="821474" y="392455"/>
                  </a:lnTo>
                  <a:lnTo>
                    <a:pt x="824001" y="391426"/>
                  </a:lnTo>
                  <a:lnTo>
                    <a:pt x="824763" y="389826"/>
                  </a:lnTo>
                  <a:lnTo>
                    <a:pt x="825411" y="387299"/>
                  </a:lnTo>
                  <a:close/>
                </a:path>
                <a:path w="2432684" h="3543300">
                  <a:moveTo>
                    <a:pt x="895451" y="323469"/>
                  </a:moveTo>
                  <a:lnTo>
                    <a:pt x="894765" y="320332"/>
                  </a:lnTo>
                  <a:lnTo>
                    <a:pt x="892187" y="319493"/>
                  </a:lnTo>
                  <a:lnTo>
                    <a:pt x="890397" y="319341"/>
                  </a:lnTo>
                  <a:lnTo>
                    <a:pt x="887222" y="321957"/>
                  </a:lnTo>
                  <a:lnTo>
                    <a:pt x="885494" y="324827"/>
                  </a:lnTo>
                  <a:lnTo>
                    <a:pt x="875969" y="331050"/>
                  </a:lnTo>
                  <a:lnTo>
                    <a:pt x="871893" y="338099"/>
                  </a:lnTo>
                  <a:lnTo>
                    <a:pt x="866597" y="344487"/>
                  </a:lnTo>
                  <a:lnTo>
                    <a:pt x="866762" y="344995"/>
                  </a:lnTo>
                  <a:lnTo>
                    <a:pt x="866762" y="345351"/>
                  </a:lnTo>
                  <a:lnTo>
                    <a:pt x="867130" y="345668"/>
                  </a:lnTo>
                  <a:lnTo>
                    <a:pt x="867422" y="346075"/>
                  </a:lnTo>
                  <a:lnTo>
                    <a:pt x="868210" y="346367"/>
                  </a:lnTo>
                  <a:lnTo>
                    <a:pt x="868832" y="346443"/>
                  </a:lnTo>
                  <a:lnTo>
                    <a:pt x="873861" y="342900"/>
                  </a:lnTo>
                  <a:lnTo>
                    <a:pt x="878789" y="339801"/>
                  </a:lnTo>
                  <a:lnTo>
                    <a:pt x="887247" y="332613"/>
                  </a:lnTo>
                  <a:lnTo>
                    <a:pt x="890752" y="328485"/>
                  </a:lnTo>
                  <a:lnTo>
                    <a:pt x="895451" y="323469"/>
                  </a:lnTo>
                  <a:close/>
                </a:path>
                <a:path w="2432684" h="3543300">
                  <a:moveTo>
                    <a:pt x="908862" y="307835"/>
                  </a:moveTo>
                  <a:lnTo>
                    <a:pt x="908634" y="307835"/>
                  </a:lnTo>
                  <a:lnTo>
                    <a:pt x="908862" y="308051"/>
                  </a:lnTo>
                  <a:lnTo>
                    <a:pt x="908862" y="307835"/>
                  </a:lnTo>
                  <a:close/>
                </a:path>
                <a:path w="2432684" h="3543300">
                  <a:moveTo>
                    <a:pt x="917143" y="299694"/>
                  </a:moveTo>
                  <a:lnTo>
                    <a:pt x="916025" y="298246"/>
                  </a:lnTo>
                  <a:lnTo>
                    <a:pt x="914717" y="296951"/>
                  </a:lnTo>
                  <a:lnTo>
                    <a:pt x="913180" y="297014"/>
                  </a:lnTo>
                  <a:lnTo>
                    <a:pt x="911275" y="298564"/>
                  </a:lnTo>
                  <a:lnTo>
                    <a:pt x="909650" y="299834"/>
                  </a:lnTo>
                  <a:lnTo>
                    <a:pt x="908558" y="303441"/>
                  </a:lnTo>
                  <a:lnTo>
                    <a:pt x="908824" y="305193"/>
                  </a:lnTo>
                  <a:lnTo>
                    <a:pt x="908862" y="307835"/>
                  </a:lnTo>
                  <a:lnTo>
                    <a:pt x="913549" y="307936"/>
                  </a:lnTo>
                  <a:lnTo>
                    <a:pt x="916165" y="305193"/>
                  </a:lnTo>
                  <a:lnTo>
                    <a:pt x="917143" y="299694"/>
                  </a:lnTo>
                  <a:close/>
                </a:path>
                <a:path w="2432684" h="3543300">
                  <a:moveTo>
                    <a:pt x="927849" y="3230727"/>
                  </a:moveTo>
                  <a:lnTo>
                    <a:pt x="927455" y="3229216"/>
                  </a:lnTo>
                  <a:lnTo>
                    <a:pt x="924636" y="3227946"/>
                  </a:lnTo>
                  <a:lnTo>
                    <a:pt x="923378" y="3228416"/>
                  </a:lnTo>
                  <a:lnTo>
                    <a:pt x="921766" y="3231477"/>
                  </a:lnTo>
                  <a:lnTo>
                    <a:pt x="922629" y="3233572"/>
                  </a:lnTo>
                  <a:lnTo>
                    <a:pt x="924902" y="3234283"/>
                  </a:lnTo>
                  <a:lnTo>
                    <a:pt x="925601" y="3233648"/>
                  </a:lnTo>
                  <a:lnTo>
                    <a:pt x="926833" y="3233001"/>
                  </a:lnTo>
                  <a:lnTo>
                    <a:pt x="927849" y="3230727"/>
                  </a:lnTo>
                  <a:close/>
                </a:path>
                <a:path w="2432684" h="3543300">
                  <a:moveTo>
                    <a:pt x="927912" y="3261893"/>
                  </a:moveTo>
                  <a:lnTo>
                    <a:pt x="927722" y="3261055"/>
                  </a:lnTo>
                  <a:lnTo>
                    <a:pt x="927582" y="3259658"/>
                  </a:lnTo>
                  <a:lnTo>
                    <a:pt x="926719" y="3257829"/>
                  </a:lnTo>
                  <a:lnTo>
                    <a:pt x="925703" y="3257258"/>
                  </a:lnTo>
                  <a:lnTo>
                    <a:pt x="923505" y="3256915"/>
                  </a:lnTo>
                  <a:lnTo>
                    <a:pt x="921575" y="3258883"/>
                  </a:lnTo>
                  <a:lnTo>
                    <a:pt x="921054" y="3262884"/>
                  </a:lnTo>
                  <a:lnTo>
                    <a:pt x="922604" y="3265474"/>
                  </a:lnTo>
                  <a:lnTo>
                    <a:pt x="926071" y="3266109"/>
                  </a:lnTo>
                  <a:lnTo>
                    <a:pt x="927849" y="3264293"/>
                  </a:lnTo>
                  <a:lnTo>
                    <a:pt x="927912" y="3261893"/>
                  </a:lnTo>
                  <a:close/>
                </a:path>
                <a:path w="2432684" h="3543300">
                  <a:moveTo>
                    <a:pt x="928420" y="3151606"/>
                  </a:moveTo>
                  <a:lnTo>
                    <a:pt x="928255" y="3148609"/>
                  </a:lnTo>
                  <a:lnTo>
                    <a:pt x="926528" y="3144710"/>
                  </a:lnTo>
                  <a:lnTo>
                    <a:pt x="924458" y="3144253"/>
                  </a:lnTo>
                  <a:lnTo>
                    <a:pt x="920648" y="3146920"/>
                  </a:lnTo>
                  <a:lnTo>
                    <a:pt x="919886" y="3149790"/>
                  </a:lnTo>
                  <a:lnTo>
                    <a:pt x="922083" y="3153968"/>
                  </a:lnTo>
                  <a:lnTo>
                    <a:pt x="922807" y="3155073"/>
                  </a:lnTo>
                  <a:lnTo>
                    <a:pt x="923213" y="3155721"/>
                  </a:lnTo>
                  <a:lnTo>
                    <a:pt x="925169" y="3155023"/>
                  </a:lnTo>
                  <a:lnTo>
                    <a:pt x="926325" y="3154984"/>
                  </a:lnTo>
                  <a:lnTo>
                    <a:pt x="928420" y="3151606"/>
                  </a:lnTo>
                  <a:close/>
                </a:path>
                <a:path w="2432684" h="3543300">
                  <a:moveTo>
                    <a:pt x="933513" y="292100"/>
                  </a:moveTo>
                  <a:lnTo>
                    <a:pt x="933145" y="292100"/>
                  </a:lnTo>
                  <a:lnTo>
                    <a:pt x="933424" y="292569"/>
                  </a:lnTo>
                  <a:lnTo>
                    <a:pt x="933513" y="292100"/>
                  </a:lnTo>
                  <a:close/>
                </a:path>
                <a:path w="2432684" h="3543300">
                  <a:moveTo>
                    <a:pt x="933513" y="291312"/>
                  </a:moveTo>
                  <a:lnTo>
                    <a:pt x="933259" y="291350"/>
                  </a:lnTo>
                  <a:lnTo>
                    <a:pt x="933145" y="291680"/>
                  </a:lnTo>
                  <a:lnTo>
                    <a:pt x="933513" y="291312"/>
                  </a:lnTo>
                  <a:close/>
                </a:path>
                <a:path w="2432684" h="3543300">
                  <a:moveTo>
                    <a:pt x="933627" y="2846679"/>
                  </a:moveTo>
                  <a:lnTo>
                    <a:pt x="933488" y="2843746"/>
                  </a:lnTo>
                  <a:lnTo>
                    <a:pt x="933526" y="2841028"/>
                  </a:lnTo>
                  <a:lnTo>
                    <a:pt x="932942" y="2837180"/>
                  </a:lnTo>
                  <a:lnTo>
                    <a:pt x="932002" y="2835999"/>
                  </a:lnTo>
                  <a:lnTo>
                    <a:pt x="930681" y="2834424"/>
                  </a:lnTo>
                  <a:lnTo>
                    <a:pt x="929652" y="2833890"/>
                  </a:lnTo>
                  <a:lnTo>
                    <a:pt x="928230" y="2834132"/>
                  </a:lnTo>
                  <a:lnTo>
                    <a:pt x="927557" y="2834970"/>
                  </a:lnTo>
                  <a:lnTo>
                    <a:pt x="926604" y="2835859"/>
                  </a:lnTo>
                  <a:lnTo>
                    <a:pt x="926299" y="2836278"/>
                  </a:lnTo>
                  <a:lnTo>
                    <a:pt x="925055" y="2841561"/>
                  </a:lnTo>
                  <a:lnTo>
                    <a:pt x="925042" y="2846463"/>
                  </a:lnTo>
                  <a:lnTo>
                    <a:pt x="926312" y="2852166"/>
                  </a:lnTo>
                  <a:lnTo>
                    <a:pt x="926820" y="2853029"/>
                  </a:lnTo>
                  <a:lnTo>
                    <a:pt x="928319" y="2854617"/>
                  </a:lnTo>
                  <a:lnTo>
                    <a:pt x="929424" y="2855569"/>
                  </a:lnTo>
                  <a:lnTo>
                    <a:pt x="931646" y="2854312"/>
                  </a:lnTo>
                  <a:lnTo>
                    <a:pt x="932738" y="2853766"/>
                  </a:lnTo>
                  <a:lnTo>
                    <a:pt x="933335" y="2850921"/>
                  </a:lnTo>
                  <a:lnTo>
                    <a:pt x="933424" y="2848673"/>
                  </a:lnTo>
                  <a:lnTo>
                    <a:pt x="933627" y="2846679"/>
                  </a:lnTo>
                  <a:close/>
                </a:path>
                <a:path w="2432684" h="3543300">
                  <a:moveTo>
                    <a:pt x="933704" y="3172866"/>
                  </a:moveTo>
                  <a:lnTo>
                    <a:pt x="932307" y="3169970"/>
                  </a:lnTo>
                  <a:lnTo>
                    <a:pt x="929335" y="3169234"/>
                  </a:lnTo>
                  <a:lnTo>
                    <a:pt x="927684" y="3168967"/>
                  </a:lnTo>
                  <a:lnTo>
                    <a:pt x="924026" y="3168472"/>
                  </a:lnTo>
                  <a:lnTo>
                    <a:pt x="922629" y="3169805"/>
                  </a:lnTo>
                  <a:lnTo>
                    <a:pt x="921346" y="3178975"/>
                  </a:lnTo>
                  <a:lnTo>
                    <a:pt x="922286" y="3184969"/>
                  </a:lnTo>
                  <a:lnTo>
                    <a:pt x="919924" y="3191421"/>
                  </a:lnTo>
                  <a:lnTo>
                    <a:pt x="920292" y="3192424"/>
                  </a:lnTo>
                  <a:lnTo>
                    <a:pt x="920483" y="3194862"/>
                  </a:lnTo>
                  <a:lnTo>
                    <a:pt x="922451" y="3196831"/>
                  </a:lnTo>
                  <a:lnTo>
                    <a:pt x="925550" y="3197110"/>
                  </a:lnTo>
                  <a:lnTo>
                    <a:pt x="927519" y="3195409"/>
                  </a:lnTo>
                  <a:lnTo>
                    <a:pt x="927811" y="3190532"/>
                  </a:lnTo>
                  <a:lnTo>
                    <a:pt x="928255" y="3187331"/>
                  </a:lnTo>
                  <a:lnTo>
                    <a:pt x="927684" y="3179826"/>
                  </a:lnTo>
                  <a:lnTo>
                    <a:pt x="931837" y="3178175"/>
                  </a:lnTo>
                  <a:lnTo>
                    <a:pt x="933704" y="3172866"/>
                  </a:lnTo>
                  <a:close/>
                </a:path>
                <a:path w="2432684" h="3543300">
                  <a:moveTo>
                    <a:pt x="933894" y="3123806"/>
                  </a:moveTo>
                  <a:lnTo>
                    <a:pt x="933767" y="3121482"/>
                  </a:lnTo>
                  <a:lnTo>
                    <a:pt x="932472" y="3118713"/>
                  </a:lnTo>
                  <a:lnTo>
                    <a:pt x="930427" y="3117926"/>
                  </a:lnTo>
                  <a:lnTo>
                    <a:pt x="928090" y="3119031"/>
                  </a:lnTo>
                  <a:lnTo>
                    <a:pt x="927265" y="3120733"/>
                  </a:lnTo>
                  <a:lnTo>
                    <a:pt x="927671" y="3124504"/>
                  </a:lnTo>
                  <a:lnTo>
                    <a:pt x="928306" y="3126054"/>
                  </a:lnTo>
                  <a:lnTo>
                    <a:pt x="930338" y="3126613"/>
                  </a:lnTo>
                  <a:lnTo>
                    <a:pt x="931037" y="3126333"/>
                  </a:lnTo>
                  <a:lnTo>
                    <a:pt x="932078" y="3126282"/>
                  </a:lnTo>
                  <a:lnTo>
                    <a:pt x="933894" y="3123806"/>
                  </a:lnTo>
                  <a:close/>
                </a:path>
                <a:path w="2432684" h="3543300">
                  <a:moveTo>
                    <a:pt x="935609" y="3001937"/>
                  </a:moveTo>
                  <a:lnTo>
                    <a:pt x="934491" y="2997987"/>
                  </a:lnTo>
                  <a:lnTo>
                    <a:pt x="932865" y="2997225"/>
                  </a:lnTo>
                  <a:lnTo>
                    <a:pt x="929284" y="2996806"/>
                  </a:lnTo>
                  <a:lnTo>
                    <a:pt x="927417" y="2998622"/>
                  </a:lnTo>
                  <a:lnTo>
                    <a:pt x="927506" y="3002000"/>
                  </a:lnTo>
                  <a:lnTo>
                    <a:pt x="929259" y="3003918"/>
                  </a:lnTo>
                  <a:lnTo>
                    <a:pt x="930808" y="3003969"/>
                  </a:lnTo>
                  <a:lnTo>
                    <a:pt x="933297" y="3004058"/>
                  </a:lnTo>
                  <a:lnTo>
                    <a:pt x="935609" y="3001937"/>
                  </a:lnTo>
                  <a:close/>
                </a:path>
                <a:path w="2432684" h="3543300">
                  <a:moveTo>
                    <a:pt x="935786" y="3051822"/>
                  </a:moveTo>
                  <a:lnTo>
                    <a:pt x="934567" y="3051137"/>
                  </a:lnTo>
                  <a:lnTo>
                    <a:pt x="932040" y="3050260"/>
                  </a:lnTo>
                  <a:lnTo>
                    <a:pt x="930567" y="3051352"/>
                  </a:lnTo>
                  <a:lnTo>
                    <a:pt x="930389" y="3055924"/>
                  </a:lnTo>
                  <a:lnTo>
                    <a:pt x="930236" y="3059087"/>
                  </a:lnTo>
                  <a:lnTo>
                    <a:pt x="930287" y="3063036"/>
                  </a:lnTo>
                  <a:lnTo>
                    <a:pt x="930770" y="3064002"/>
                  </a:lnTo>
                  <a:lnTo>
                    <a:pt x="931938" y="3065157"/>
                  </a:lnTo>
                  <a:lnTo>
                    <a:pt x="932929" y="3065640"/>
                  </a:lnTo>
                  <a:lnTo>
                    <a:pt x="934364" y="3065488"/>
                  </a:lnTo>
                  <a:lnTo>
                    <a:pt x="935482" y="3064662"/>
                  </a:lnTo>
                  <a:lnTo>
                    <a:pt x="935659" y="3062325"/>
                  </a:lnTo>
                  <a:lnTo>
                    <a:pt x="935367" y="3060509"/>
                  </a:lnTo>
                  <a:lnTo>
                    <a:pt x="935304" y="3059455"/>
                  </a:lnTo>
                  <a:lnTo>
                    <a:pt x="935520" y="3056940"/>
                  </a:lnTo>
                  <a:lnTo>
                    <a:pt x="935786" y="3055162"/>
                  </a:lnTo>
                  <a:lnTo>
                    <a:pt x="935786" y="3051822"/>
                  </a:lnTo>
                  <a:close/>
                </a:path>
                <a:path w="2432684" h="3543300">
                  <a:moveTo>
                    <a:pt x="935977" y="3354590"/>
                  </a:moveTo>
                  <a:lnTo>
                    <a:pt x="935126" y="3350895"/>
                  </a:lnTo>
                  <a:lnTo>
                    <a:pt x="933678" y="3349536"/>
                  </a:lnTo>
                  <a:lnTo>
                    <a:pt x="932459" y="3347859"/>
                  </a:lnTo>
                  <a:lnTo>
                    <a:pt x="931951" y="3347682"/>
                  </a:lnTo>
                  <a:lnTo>
                    <a:pt x="931202" y="3347770"/>
                  </a:lnTo>
                  <a:lnTo>
                    <a:pt x="930656" y="3347986"/>
                  </a:lnTo>
                  <a:lnTo>
                    <a:pt x="927125" y="3353765"/>
                  </a:lnTo>
                  <a:lnTo>
                    <a:pt x="927620" y="3359251"/>
                  </a:lnTo>
                  <a:lnTo>
                    <a:pt x="930897" y="3365182"/>
                  </a:lnTo>
                  <a:lnTo>
                    <a:pt x="932154" y="3365500"/>
                  </a:lnTo>
                  <a:lnTo>
                    <a:pt x="933665" y="3365373"/>
                  </a:lnTo>
                  <a:lnTo>
                    <a:pt x="934783" y="3364814"/>
                  </a:lnTo>
                  <a:lnTo>
                    <a:pt x="935558" y="3362604"/>
                  </a:lnTo>
                  <a:lnTo>
                    <a:pt x="935736" y="3360864"/>
                  </a:lnTo>
                  <a:lnTo>
                    <a:pt x="935621" y="3361448"/>
                  </a:lnTo>
                  <a:lnTo>
                    <a:pt x="935621" y="3356889"/>
                  </a:lnTo>
                  <a:lnTo>
                    <a:pt x="935977" y="3354590"/>
                  </a:lnTo>
                  <a:close/>
                </a:path>
                <a:path w="2432684" h="3543300">
                  <a:moveTo>
                    <a:pt x="936040" y="3090837"/>
                  </a:moveTo>
                  <a:lnTo>
                    <a:pt x="934173" y="3088817"/>
                  </a:lnTo>
                  <a:lnTo>
                    <a:pt x="932078" y="3086887"/>
                  </a:lnTo>
                  <a:lnTo>
                    <a:pt x="931265" y="3087116"/>
                  </a:lnTo>
                  <a:lnTo>
                    <a:pt x="930363" y="3088360"/>
                  </a:lnTo>
                  <a:lnTo>
                    <a:pt x="929347" y="3089402"/>
                  </a:lnTo>
                  <a:lnTo>
                    <a:pt x="929119" y="3093008"/>
                  </a:lnTo>
                  <a:lnTo>
                    <a:pt x="930579" y="3095040"/>
                  </a:lnTo>
                  <a:lnTo>
                    <a:pt x="932713" y="3095663"/>
                  </a:lnTo>
                  <a:lnTo>
                    <a:pt x="933538" y="3095091"/>
                  </a:lnTo>
                  <a:lnTo>
                    <a:pt x="935228" y="3094532"/>
                  </a:lnTo>
                  <a:lnTo>
                    <a:pt x="936040" y="3090837"/>
                  </a:lnTo>
                  <a:close/>
                </a:path>
                <a:path w="2432684" h="3543300">
                  <a:moveTo>
                    <a:pt x="936053" y="2873006"/>
                  </a:moveTo>
                  <a:lnTo>
                    <a:pt x="934834" y="2872181"/>
                  </a:lnTo>
                  <a:lnTo>
                    <a:pt x="932091" y="2871889"/>
                  </a:lnTo>
                  <a:lnTo>
                    <a:pt x="930656" y="2871533"/>
                  </a:lnTo>
                  <a:lnTo>
                    <a:pt x="928370" y="2872232"/>
                  </a:lnTo>
                  <a:lnTo>
                    <a:pt x="927074" y="2873210"/>
                  </a:lnTo>
                  <a:lnTo>
                    <a:pt x="925969" y="2875813"/>
                  </a:lnTo>
                  <a:lnTo>
                    <a:pt x="925944" y="2877680"/>
                  </a:lnTo>
                  <a:lnTo>
                    <a:pt x="925461" y="2880550"/>
                  </a:lnTo>
                  <a:lnTo>
                    <a:pt x="926287" y="2884373"/>
                  </a:lnTo>
                  <a:lnTo>
                    <a:pt x="927252" y="2889173"/>
                  </a:lnTo>
                  <a:lnTo>
                    <a:pt x="928560" y="2894457"/>
                  </a:lnTo>
                  <a:lnTo>
                    <a:pt x="929754" y="2895092"/>
                  </a:lnTo>
                  <a:lnTo>
                    <a:pt x="931075" y="2895015"/>
                  </a:lnTo>
                  <a:lnTo>
                    <a:pt x="932319" y="2894088"/>
                  </a:lnTo>
                  <a:lnTo>
                    <a:pt x="931481" y="2889478"/>
                  </a:lnTo>
                  <a:lnTo>
                    <a:pt x="933450" y="2886011"/>
                  </a:lnTo>
                  <a:lnTo>
                    <a:pt x="935926" y="2879928"/>
                  </a:lnTo>
                  <a:lnTo>
                    <a:pt x="935888" y="2877083"/>
                  </a:lnTo>
                  <a:lnTo>
                    <a:pt x="936053" y="2873006"/>
                  </a:lnTo>
                  <a:close/>
                </a:path>
                <a:path w="2432684" h="3543300">
                  <a:moveTo>
                    <a:pt x="936282" y="3395370"/>
                  </a:moveTo>
                  <a:lnTo>
                    <a:pt x="935723" y="3392309"/>
                  </a:lnTo>
                  <a:lnTo>
                    <a:pt x="934961" y="3391128"/>
                  </a:lnTo>
                  <a:lnTo>
                    <a:pt x="933653" y="3389807"/>
                  </a:lnTo>
                  <a:lnTo>
                    <a:pt x="932307" y="3389592"/>
                  </a:lnTo>
                  <a:lnTo>
                    <a:pt x="930097" y="3390887"/>
                  </a:lnTo>
                  <a:lnTo>
                    <a:pt x="929525" y="3392690"/>
                  </a:lnTo>
                  <a:lnTo>
                    <a:pt x="930173" y="3395611"/>
                  </a:lnTo>
                  <a:lnTo>
                    <a:pt x="931189" y="3396615"/>
                  </a:lnTo>
                  <a:lnTo>
                    <a:pt x="931824" y="3397593"/>
                  </a:lnTo>
                  <a:lnTo>
                    <a:pt x="932472" y="3397516"/>
                  </a:lnTo>
                  <a:lnTo>
                    <a:pt x="932942" y="3397529"/>
                  </a:lnTo>
                  <a:lnTo>
                    <a:pt x="935164" y="3396729"/>
                  </a:lnTo>
                  <a:lnTo>
                    <a:pt x="936282" y="3395370"/>
                  </a:lnTo>
                  <a:close/>
                </a:path>
                <a:path w="2432684" h="3543300">
                  <a:moveTo>
                    <a:pt x="936840" y="3322142"/>
                  </a:moveTo>
                  <a:lnTo>
                    <a:pt x="936218" y="3318281"/>
                  </a:lnTo>
                  <a:lnTo>
                    <a:pt x="932878" y="3314928"/>
                  </a:lnTo>
                  <a:lnTo>
                    <a:pt x="931506" y="3314458"/>
                  </a:lnTo>
                  <a:lnTo>
                    <a:pt x="928560" y="3316770"/>
                  </a:lnTo>
                  <a:lnTo>
                    <a:pt x="922921" y="3322155"/>
                  </a:lnTo>
                  <a:lnTo>
                    <a:pt x="921816" y="3324987"/>
                  </a:lnTo>
                  <a:lnTo>
                    <a:pt x="921893" y="3328378"/>
                  </a:lnTo>
                  <a:lnTo>
                    <a:pt x="922489" y="3331883"/>
                  </a:lnTo>
                  <a:lnTo>
                    <a:pt x="922985" y="3335401"/>
                  </a:lnTo>
                  <a:lnTo>
                    <a:pt x="923874" y="3339465"/>
                  </a:lnTo>
                  <a:lnTo>
                    <a:pt x="925029" y="3340176"/>
                  </a:lnTo>
                  <a:lnTo>
                    <a:pt x="926388" y="3340290"/>
                  </a:lnTo>
                  <a:lnTo>
                    <a:pt x="927277" y="3339630"/>
                  </a:lnTo>
                  <a:lnTo>
                    <a:pt x="928217" y="3338360"/>
                  </a:lnTo>
                  <a:lnTo>
                    <a:pt x="928662" y="3337356"/>
                  </a:lnTo>
                  <a:lnTo>
                    <a:pt x="928027" y="3332010"/>
                  </a:lnTo>
                  <a:lnTo>
                    <a:pt x="929830" y="3328822"/>
                  </a:lnTo>
                  <a:lnTo>
                    <a:pt x="934427" y="3326155"/>
                  </a:lnTo>
                  <a:lnTo>
                    <a:pt x="934859" y="3325203"/>
                  </a:lnTo>
                  <a:lnTo>
                    <a:pt x="936840" y="3322142"/>
                  </a:lnTo>
                  <a:close/>
                </a:path>
                <a:path w="2432684" h="3543300">
                  <a:moveTo>
                    <a:pt x="936891" y="3286010"/>
                  </a:moveTo>
                  <a:lnTo>
                    <a:pt x="936739" y="3282264"/>
                  </a:lnTo>
                  <a:lnTo>
                    <a:pt x="933843" y="3279508"/>
                  </a:lnTo>
                  <a:lnTo>
                    <a:pt x="931621" y="3279571"/>
                  </a:lnTo>
                  <a:lnTo>
                    <a:pt x="928344" y="3282683"/>
                  </a:lnTo>
                  <a:lnTo>
                    <a:pt x="928293" y="3285896"/>
                  </a:lnTo>
                  <a:lnTo>
                    <a:pt x="931049" y="3289185"/>
                  </a:lnTo>
                  <a:lnTo>
                    <a:pt x="932040" y="3289401"/>
                  </a:lnTo>
                  <a:lnTo>
                    <a:pt x="932802" y="3289795"/>
                  </a:lnTo>
                  <a:lnTo>
                    <a:pt x="933577" y="3289439"/>
                  </a:lnTo>
                  <a:lnTo>
                    <a:pt x="934656" y="3289287"/>
                  </a:lnTo>
                  <a:lnTo>
                    <a:pt x="936891" y="3286010"/>
                  </a:lnTo>
                  <a:close/>
                </a:path>
                <a:path w="2432684" h="3543300">
                  <a:moveTo>
                    <a:pt x="937018" y="2760091"/>
                  </a:moveTo>
                  <a:lnTo>
                    <a:pt x="934961" y="2755557"/>
                  </a:lnTo>
                  <a:lnTo>
                    <a:pt x="932078" y="2750718"/>
                  </a:lnTo>
                  <a:lnTo>
                    <a:pt x="930795" y="2750426"/>
                  </a:lnTo>
                  <a:lnTo>
                    <a:pt x="929373" y="2750769"/>
                  </a:lnTo>
                  <a:lnTo>
                    <a:pt x="927950" y="2752483"/>
                  </a:lnTo>
                  <a:lnTo>
                    <a:pt x="927862" y="2753118"/>
                  </a:lnTo>
                  <a:lnTo>
                    <a:pt x="929906" y="2758605"/>
                  </a:lnTo>
                  <a:lnTo>
                    <a:pt x="929665" y="2764028"/>
                  </a:lnTo>
                  <a:lnTo>
                    <a:pt x="930541" y="2770009"/>
                  </a:lnTo>
                  <a:lnTo>
                    <a:pt x="931722" y="2771165"/>
                  </a:lnTo>
                  <a:lnTo>
                    <a:pt x="933373" y="2770797"/>
                  </a:lnTo>
                  <a:lnTo>
                    <a:pt x="934847" y="2770225"/>
                  </a:lnTo>
                  <a:lnTo>
                    <a:pt x="936218" y="2768269"/>
                  </a:lnTo>
                  <a:lnTo>
                    <a:pt x="936129" y="2766707"/>
                  </a:lnTo>
                  <a:lnTo>
                    <a:pt x="936396" y="2765374"/>
                  </a:lnTo>
                  <a:lnTo>
                    <a:pt x="937018" y="2760091"/>
                  </a:lnTo>
                  <a:close/>
                </a:path>
                <a:path w="2432684" h="3543300">
                  <a:moveTo>
                    <a:pt x="937247" y="3203283"/>
                  </a:moveTo>
                  <a:lnTo>
                    <a:pt x="937082" y="3197809"/>
                  </a:lnTo>
                  <a:lnTo>
                    <a:pt x="932903" y="3195040"/>
                  </a:lnTo>
                  <a:lnTo>
                    <a:pt x="930744" y="3195828"/>
                  </a:lnTo>
                  <a:lnTo>
                    <a:pt x="930427" y="3197707"/>
                  </a:lnTo>
                  <a:lnTo>
                    <a:pt x="930097" y="3200146"/>
                  </a:lnTo>
                  <a:lnTo>
                    <a:pt x="930516" y="3201581"/>
                  </a:lnTo>
                  <a:lnTo>
                    <a:pt x="931011" y="3203689"/>
                  </a:lnTo>
                  <a:lnTo>
                    <a:pt x="931926" y="3206000"/>
                  </a:lnTo>
                  <a:lnTo>
                    <a:pt x="933564" y="3206216"/>
                  </a:lnTo>
                  <a:lnTo>
                    <a:pt x="937247" y="3203283"/>
                  </a:lnTo>
                  <a:close/>
                </a:path>
                <a:path w="2432684" h="3543300">
                  <a:moveTo>
                    <a:pt x="938847" y="3376549"/>
                  </a:moveTo>
                  <a:lnTo>
                    <a:pt x="938491" y="3375025"/>
                  </a:lnTo>
                  <a:lnTo>
                    <a:pt x="936282" y="3372599"/>
                  </a:lnTo>
                  <a:lnTo>
                    <a:pt x="934478" y="3371304"/>
                  </a:lnTo>
                  <a:lnTo>
                    <a:pt x="932230" y="3369856"/>
                  </a:lnTo>
                  <a:lnTo>
                    <a:pt x="930973" y="3370351"/>
                  </a:lnTo>
                  <a:lnTo>
                    <a:pt x="928700" y="3372472"/>
                  </a:lnTo>
                  <a:lnTo>
                    <a:pt x="928230" y="3374542"/>
                  </a:lnTo>
                  <a:lnTo>
                    <a:pt x="929678" y="3379165"/>
                  </a:lnTo>
                  <a:lnTo>
                    <a:pt x="931506" y="3380752"/>
                  </a:lnTo>
                  <a:lnTo>
                    <a:pt x="933602" y="3380930"/>
                  </a:lnTo>
                  <a:lnTo>
                    <a:pt x="935545" y="3381083"/>
                  </a:lnTo>
                  <a:lnTo>
                    <a:pt x="938784" y="3379305"/>
                  </a:lnTo>
                  <a:lnTo>
                    <a:pt x="938847" y="3376549"/>
                  </a:lnTo>
                  <a:close/>
                </a:path>
                <a:path w="2432684" h="3543300">
                  <a:moveTo>
                    <a:pt x="941743" y="2689631"/>
                  </a:moveTo>
                  <a:lnTo>
                    <a:pt x="940066" y="2685326"/>
                  </a:lnTo>
                  <a:lnTo>
                    <a:pt x="939495" y="2683103"/>
                  </a:lnTo>
                  <a:lnTo>
                    <a:pt x="937780" y="2680309"/>
                  </a:lnTo>
                  <a:lnTo>
                    <a:pt x="936167" y="2679827"/>
                  </a:lnTo>
                  <a:lnTo>
                    <a:pt x="934402" y="2679535"/>
                  </a:lnTo>
                  <a:lnTo>
                    <a:pt x="933208" y="2680512"/>
                  </a:lnTo>
                  <a:lnTo>
                    <a:pt x="932180" y="2685072"/>
                  </a:lnTo>
                  <a:lnTo>
                    <a:pt x="931227" y="2690533"/>
                  </a:lnTo>
                  <a:lnTo>
                    <a:pt x="931227" y="2695232"/>
                  </a:lnTo>
                  <a:lnTo>
                    <a:pt x="931113" y="2697467"/>
                  </a:lnTo>
                  <a:lnTo>
                    <a:pt x="931354" y="2700185"/>
                  </a:lnTo>
                  <a:lnTo>
                    <a:pt x="932459" y="2700693"/>
                  </a:lnTo>
                  <a:lnTo>
                    <a:pt x="933475" y="2701201"/>
                  </a:lnTo>
                  <a:lnTo>
                    <a:pt x="934161" y="2701163"/>
                  </a:lnTo>
                  <a:lnTo>
                    <a:pt x="938453" y="2696286"/>
                  </a:lnTo>
                  <a:lnTo>
                    <a:pt x="941730" y="2691879"/>
                  </a:lnTo>
                  <a:lnTo>
                    <a:pt x="941743" y="2689631"/>
                  </a:lnTo>
                  <a:close/>
                </a:path>
                <a:path w="2432684" h="3543300">
                  <a:moveTo>
                    <a:pt x="941933" y="2797403"/>
                  </a:moveTo>
                  <a:lnTo>
                    <a:pt x="940460" y="2793987"/>
                  </a:lnTo>
                  <a:lnTo>
                    <a:pt x="939698" y="2792869"/>
                  </a:lnTo>
                  <a:lnTo>
                    <a:pt x="937983" y="2790482"/>
                  </a:lnTo>
                  <a:lnTo>
                    <a:pt x="936523" y="2790545"/>
                  </a:lnTo>
                  <a:lnTo>
                    <a:pt x="933310" y="2793555"/>
                  </a:lnTo>
                  <a:lnTo>
                    <a:pt x="931227" y="2795854"/>
                  </a:lnTo>
                  <a:lnTo>
                    <a:pt x="928979" y="2798521"/>
                  </a:lnTo>
                  <a:lnTo>
                    <a:pt x="929462" y="2799969"/>
                  </a:lnTo>
                  <a:lnTo>
                    <a:pt x="931049" y="2801048"/>
                  </a:lnTo>
                  <a:lnTo>
                    <a:pt x="932370" y="2801366"/>
                  </a:lnTo>
                  <a:lnTo>
                    <a:pt x="933970" y="2802013"/>
                  </a:lnTo>
                  <a:lnTo>
                    <a:pt x="935431" y="2801620"/>
                  </a:lnTo>
                  <a:lnTo>
                    <a:pt x="937158" y="2801289"/>
                  </a:lnTo>
                  <a:lnTo>
                    <a:pt x="940968" y="2799842"/>
                  </a:lnTo>
                  <a:lnTo>
                    <a:pt x="941933" y="2797403"/>
                  </a:lnTo>
                  <a:close/>
                </a:path>
                <a:path w="2432684" h="3543300">
                  <a:moveTo>
                    <a:pt x="944448" y="280416"/>
                  </a:moveTo>
                  <a:lnTo>
                    <a:pt x="944194" y="280466"/>
                  </a:lnTo>
                  <a:lnTo>
                    <a:pt x="944067" y="280771"/>
                  </a:lnTo>
                  <a:lnTo>
                    <a:pt x="944448" y="280416"/>
                  </a:lnTo>
                  <a:close/>
                </a:path>
                <a:path w="2432684" h="3543300">
                  <a:moveTo>
                    <a:pt x="944854" y="2734221"/>
                  </a:moveTo>
                  <a:lnTo>
                    <a:pt x="944410" y="2731109"/>
                  </a:lnTo>
                  <a:lnTo>
                    <a:pt x="943787" y="2729293"/>
                  </a:lnTo>
                  <a:lnTo>
                    <a:pt x="944537" y="2722410"/>
                  </a:lnTo>
                  <a:lnTo>
                    <a:pt x="941857" y="2717965"/>
                  </a:lnTo>
                  <a:lnTo>
                    <a:pt x="940892" y="2711208"/>
                  </a:lnTo>
                  <a:lnTo>
                    <a:pt x="937374" y="2710408"/>
                  </a:lnTo>
                  <a:lnTo>
                    <a:pt x="934364" y="2712415"/>
                  </a:lnTo>
                  <a:lnTo>
                    <a:pt x="933297" y="2713266"/>
                  </a:lnTo>
                  <a:lnTo>
                    <a:pt x="930490" y="2716060"/>
                  </a:lnTo>
                  <a:lnTo>
                    <a:pt x="930338" y="2717698"/>
                  </a:lnTo>
                  <a:lnTo>
                    <a:pt x="933919" y="2721457"/>
                  </a:lnTo>
                  <a:lnTo>
                    <a:pt x="935278" y="2722257"/>
                  </a:lnTo>
                  <a:lnTo>
                    <a:pt x="929690" y="2723781"/>
                  </a:lnTo>
                  <a:lnTo>
                    <a:pt x="928585" y="2725775"/>
                  </a:lnTo>
                  <a:lnTo>
                    <a:pt x="928611" y="2730246"/>
                  </a:lnTo>
                  <a:lnTo>
                    <a:pt x="929246" y="2732455"/>
                  </a:lnTo>
                  <a:lnTo>
                    <a:pt x="930668" y="2736799"/>
                  </a:lnTo>
                  <a:lnTo>
                    <a:pt x="933234" y="2737193"/>
                  </a:lnTo>
                  <a:lnTo>
                    <a:pt x="936091" y="2734957"/>
                  </a:lnTo>
                  <a:lnTo>
                    <a:pt x="936371" y="2733954"/>
                  </a:lnTo>
                  <a:lnTo>
                    <a:pt x="937641" y="2732697"/>
                  </a:lnTo>
                  <a:lnTo>
                    <a:pt x="937882" y="2733179"/>
                  </a:lnTo>
                  <a:lnTo>
                    <a:pt x="937641" y="2738196"/>
                  </a:lnTo>
                  <a:lnTo>
                    <a:pt x="938174" y="2741180"/>
                  </a:lnTo>
                  <a:lnTo>
                    <a:pt x="938911" y="2742400"/>
                  </a:lnTo>
                  <a:lnTo>
                    <a:pt x="940231" y="2744254"/>
                  </a:lnTo>
                  <a:lnTo>
                    <a:pt x="942835" y="2742590"/>
                  </a:lnTo>
                  <a:lnTo>
                    <a:pt x="944156" y="2738183"/>
                  </a:lnTo>
                  <a:lnTo>
                    <a:pt x="944562" y="2735554"/>
                  </a:lnTo>
                  <a:lnTo>
                    <a:pt x="944854" y="2734221"/>
                  </a:lnTo>
                  <a:close/>
                </a:path>
                <a:path w="2432684" h="3543300">
                  <a:moveTo>
                    <a:pt x="947242" y="273862"/>
                  </a:moveTo>
                  <a:lnTo>
                    <a:pt x="945807" y="270586"/>
                  </a:lnTo>
                  <a:lnTo>
                    <a:pt x="942657" y="270624"/>
                  </a:lnTo>
                  <a:lnTo>
                    <a:pt x="935075" y="275932"/>
                  </a:lnTo>
                  <a:lnTo>
                    <a:pt x="930148" y="279933"/>
                  </a:lnTo>
                  <a:lnTo>
                    <a:pt x="925880" y="287286"/>
                  </a:lnTo>
                  <a:lnTo>
                    <a:pt x="925804" y="289610"/>
                  </a:lnTo>
                  <a:lnTo>
                    <a:pt x="928141" y="291249"/>
                  </a:lnTo>
                  <a:lnTo>
                    <a:pt x="931684" y="291744"/>
                  </a:lnTo>
                  <a:lnTo>
                    <a:pt x="932611" y="291439"/>
                  </a:lnTo>
                  <a:lnTo>
                    <a:pt x="933259" y="291350"/>
                  </a:lnTo>
                  <a:lnTo>
                    <a:pt x="935139" y="286131"/>
                  </a:lnTo>
                  <a:lnTo>
                    <a:pt x="938225" y="281698"/>
                  </a:lnTo>
                  <a:lnTo>
                    <a:pt x="944194" y="280466"/>
                  </a:lnTo>
                  <a:lnTo>
                    <a:pt x="944600" y="279539"/>
                  </a:lnTo>
                  <a:lnTo>
                    <a:pt x="945019" y="278231"/>
                  </a:lnTo>
                  <a:lnTo>
                    <a:pt x="946721" y="275475"/>
                  </a:lnTo>
                  <a:lnTo>
                    <a:pt x="947242" y="273862"/>
                  </a:lnTo>
                  <a:close/>
                </a:path>
                <a:path w="2432684" h="3543300">
                  <a:moveTo>
                    <a:pt x="948258" y="2607830"/>
                  </a:moveTo>
                  <a:lnTo>
                    <a:pt x="947801" y="2604312"/>
                  </a:lnTo>
                  <a:lnTo>
                    <a:pt x="947508" y="2600744"/>
                  </a:lnTo>
                  <a:lnTo>
                    <a:pt x="946556" y="2596413"/>
                  </a:lnTo>
                  <a:lnTo>
                    <a:pt x="944880" y="2595651"/>
                  </a:lnTo>
                  <a:lnTo>
                    <a:pt x="943254" y="2595181"/>
                  </a:lnTo>
                  <a:lnTo>
                    <a:pt x="942022" y="2596121"/>
                  </a:lnTo>
                  <a:lnTo>
                    <a:pt x="939571" y="2602674"/>
                  </a:lnTo>
                  <a:lnTo>
                    <a:pt x="937463" y="2608567"/>
                  </a:lnTo>
                  <a:lnTo>
                    <a:pt x="934567" y="2617063"/>
                  </a:lnTo>
                  <a:lnTo>
                    <a:pt x="934440" y="2619730"/>
                  </a:lnTo>
                  <a:lnTo>
                    <a:pt x="935697" y="2623464"/>
                  </a:lnTo>
                  <a:lnTo>
                    <a:pt x="937450" y="2624798"/>
                  </a:lnTo>
                  <a:lnTo>
                    <a:pt x="939927" y="2623616"/>
                  </a:lnTo>
                  <a:lnTo>
                    <a:pt x="941476" y="2622677"/>
                  </a:lnTo>
                  <a:lnTo>
                    <a:pt x="945934" y="2620899"/>
                  </a:lnTo>
                  <a:lnTo>
                    <a:pt x="947470" y="2618867"/>
                  </a:lnTo>
                  <a:lnTo>
                    <a:pt x="947801" y="2613266"/>
                  </a:lnTo>
                  <a:lnTo>
                    <a:pt x="947686" y="2610574"/>
                  </a:lnTo>
                  <a:lnTo>
                    <a:pt x="947686" y="2607881"/>
                  </a:lnTo>
                  <a:lnTo>
                    <a:pt x="948258" y="2607830"/>
                  </a:lnTo>
                  <a:close/>
                </a:path>
                <a:path w="2432684" h="3543300">
                  <a:moveTo>
                    <a:pt x="950645" y="2533218"/>
                  </a:moveTo>
                  <a:lnTo>
                    <a:pt x="950341" y="2530310"/>
                  </a:lnTo>
                  <a:lnTo>
                    <a:pt x="950125" y="2527135"/>
                  </a:lnTo>
                  <a:lnTo>
                    <a:pt x="949388" y="2522778"/>
                  </a:lnTo>
                  <a:lnTo>
                    <a:pt x="948486" y="2521699"/>
                  </a:lnTo>
                  <a:lnTo>
                    <a:pt x="945730" y="2521267"/>
                  </a:lnTo>
                  <a:lnTo>
                    <a:pt x="944194" y="2522182"/>
                  </a:lnTo>
                  <a:lnTo>
                    <a:pt x="944079" y="2528582"/>
                  </a:lnTo>
                  <a:lnTo>
                    <a:pt x="944130" y="2538971"/>
                  </a:lnTo>
                  <a:lnTo>
                    <a:pt x="944346" y="2539415"/>
                  </a:lnTo>
                  <a:lnTo>
                    <a:pt x="944651" y="2540965"/>
                  </a:lnTo>
                  <a:lnTo>
                    <a:pt x="946658" y="2542286"/>
                  </a:lnTo>
                  <a:lnTo>
                    <a:pt x="948258" y="2541333"/>
                  </a:lnTo>
                  <a:lnTo>
                    <a:pt x="949236" y="2540812"/>
                  </a:lnTo>
                  <a:lnTo>
                    <a:pt x="949985" y="2537993"/>
                  </a:lnTo>
                  <a:lnTo>
                    <a:pt x="950226" y="2535732"/>
                  </a:lnTo>
                  <a:lnTo>
                    <a:pt x="950645" y="2533218"/>
                  </a:lnTo>
                  <a:close/>
                </a:path>
                <a:path w="2432684" h="3543300">
                  <a:moveTo>
                    <a:pt x="950963" y="2565603"/>
                  </a:moveTo>
                  <a:lnTo>
                    <a:pt x="949198" y="2559354"/>
                  </a:lnTo>
                  <a:lnTo>
                    <a:pt x="946505" y="2552357"/>
                  </a:lnTo>
                  <a:lnTo>
                    <a:pt x="945426" y="2551938"/>
                  </a:lnTo>
                  <a:lnTo>
                    <a:pt x="943470" y="2551366"/>
                  </a:lnTo>
                  <a:lnTo>
                    <a:pt x="941908" y="2552738"/>
                  </a:lnTo>
                  <a:lnTo>
                    <a:pt x="941793" y="2554452"/>
                  </a:lnTo>
                  <a:lnTo>
                    <a:pt x="941489" y="2554922"/>
                  </a:lnTo>
                  <a:lnTo>
                    <a:pt x="942860" y="2559799"/>
                  </a:lnTo>
                  <a:lnTo>
                    <a:pt x="942327" y="2564219"/>
                  </a:lnTo>
                  <a:lnTo>
                    <a:pt x="940930" y="2570886"/>
                  </a:lnTo>
                  <a:lnTo>
                    <a:pt x="941006" y="2573197"/>
                  </a:lnTo>
                  <a:lnTo>
                    <a:pt x="945616" y="2590177"/>
                  </a:lnTo>
                  <a:lnTo>
                    <a:pt x="946797" y="2589415"/>
                  </a:lnTo>
                  <a:lnTo>
                    <a:pt x="947496" y="2583535"/>
                  </a:lnTo>
                  <a:lnTo>
                    <a:pt x="947102" y="2577846"/>
                  </a:lnTo>
                  <a:lnTo>
                    <a:pt x="950963" y="2565603"/>
                  </a:lnTo>
                  <a:close/>
                </a:path>
                <a:path w="2432684" h="3543300">
                  <a:moveTo>
                    <a:pt x="957021" y="2430538"/>
                  </a:moveTo>
                  <a:lnTo>
                    <a:pt x="955751" y="2424011"/>
                  </a:lnTo>
                  <a:lnTo>
                    <a:pt x="951725" y="2415857"/>
                  </a:lnTo>
                  <a:lnTo>
                    <a:pt x="949515" y="2416213"/>
                  </a:lnTo>
                  <a:lnTo>
                    <a:pt x="947699" y="2416276"/>
                  </a:lnTo>
                  <a:lnTo>
                    <a:pt x="946162" y="2417635"/>
                  </a:lnTo>
                  <a:lnTo>
                    <a:pt x="946531" y="2420340"/>
                  </a:lnTo>
                  <a:lnTo>
                    <a:pt x="946785" y="2423071"/>
                  </a:lnTo>
                  <a:lnTo>
                    <a:pt x="948042" y="2429751"/>
                  </a:lnTo>
                  <a:lnTo>
                    <a:pt x="948905" y="2433739"/>
                  </a:lnTo>
                  <a:lnTo>
                    <a:pt x="950023" y="2438235"/>
                  </a:lnTo>
                  <a:lnTo>
                    <a:pt x="952055" y="2439022"/>
                  </a:lnTo>
                  <a:lnTo>
                    <a:pt x="953300" y="2438057"/>
                  </a:lnTo>
                  <a:lnTo>
                    <a:pt x="953604" y="2437676"/>
                  </a:lnTo>
                  <a:lnTo>
                    <a:pt x="957021" y="2430538"/>
                  </a:lnTo>
                  <a:close/>
                </a:path>
                <a:path w="2432684" h="3543300">
                  <a:moveTo>
                    <a:pt x="957491" y="2346883"/>
                  </a:moveTo>
                  <a:lnTo>
                    <a:pt x="957440" y="2343035"/>
                  </a:lnTo>
                  <a:lnTo>
                    <a:pt x="956945" y="2342553"/>
                  </a:lnTo>
                  <a:lnTo>
                    <a:pt x="956360" y="2342692"/>
                  </a:lnTo>
                  <a:lnTo>
                    <a:pt x="955878" y="2342934"/>
                  </a:lnTo>
                  <a:lnTo>
                    <a:pt x="954024" y="2345448"/>
                  </a:lnTo>
                  <a:lnTo>
                    <a:pt x="952207" y="2347506"/>
                  </a:lnTo>
                  <a:lnTo>
                    <a:pt x="952461" y="2355024"/>
                  </a:lnTo>
                  <a:lnTo>
                    <a:pt x="952474" y="2359571"/>
                  </a:lnTo>
                  <a:lnTo>
                    <a:pt x="952715" y="2364549"/>
                  </a:lnTo>
                  <a:lnTo>
                    <a:pt x="953960" y="2365413"/>
                  </a:lnTo>
                  <a:lnTo>
                    <a:pt x="954951" y="2364917"/>
                  </a:lnTo>
                  <a:lnTo>
                    <a:pt x="955814" y="2364194"/>
                  </a:lnTo>
                  <a:lnTo>
                    <a:pt x="956589" y="2360384"/>
                  </a:lnTo>
                  <a:lnTo>
                    <a:pt x="956957" y="2357247"/>
                  </a:lnTo>
                  <a:lnTo>
                    <a:pt x="957478" y="2353805"/>
                  </a:lnTo>
                  <a:lnTo>
                    <a:pt x="957491" y="2346883"/>
                  </a:lnTo>
                  <a:close/>
                </a:path>
                <a:path w="2432684" h="3543300">
                  <a:moveTo>
                    <a:pt x="964361" y="2259038"/>
                  </a:moveTo>
                  <a:lnTo>
                    <a:pt x="963764" y="2252002"/>
                  </a:lnTo>
                  <a:lnTo>
                    <a:pt x="962723" y="2250744"/>
                  </a:lnTo>
                  <a:lnTo>
                    <a:pt x="961377" y="2249424"/>
                  </a:lnTo>
                  <a:lnTo>
                    <a:pt x="959739" y="2249436"/>
                  </a:lnTo>
                  <a:lnTo>
                    <a:pt x="957783" y="2252243"/>
                  </a:lnTo>
                  <a:lnTo>
                    <a:pt x="955116" y="2262835"/>
                  </a:lnTo>
                  <a:lnTo>
                    <a:pt x="955040" y="2266975"/>
                  </a:lnTo>
                  <a:lnTo>
                    <a:pt x="955167" y="2267826"/>
                  </a:lnTo>
                  <a:lnTo>
                    <a:pt x="955040" y="2269363"/>
                  </a:lnTo>
                  <a:lnTo>
                    <a:pt x="956310" y="2271433"/>
                  </a:lnTo>
                  <a:lnTo>
                    <a:pt x="957757" y="2272461"/>
                  </a:lnTo>
                  <a:lnTo>
                    <a:pt x="959929" y="2272461"/>
                  </a:lnTo>
                  <a:lnTo>
                    <a:pt x="961682" y="2271445"/>
                  </a:lnTo>
                  <a:lnTo>
                    <a:pt x="963841" y="2264880"/>
                  </a:lnTo>
                  <a:lnTo>
                    <a:pt x="964361" y="2259038"/>
                  </a:lnTo>
                  <a:close/>
                </a:path>
                <a:path w="2432684" h="3543300">
                  <a:moveTo>
                    <a:pt x="966851" y="2174951"/>
                  </a:moveTo>
                  <a:lnTo>
                    <a:pt x="965708" y="2167839"/>
                  </a:lnTo>
                  <a:lnTo>
                    <a:pt x="964336" y="2166086"/>
                  </a:lnTo>
                  <a:lnTo>
                    <a:pt x="963739" y="2166124"/>
                  </a:lnTo>
                  <a:lnTo>
                    <a:pt x="962215" y="2165451"/>
                  </a:lnTo>
                  <a:lnTo>
                    <a:pt x="961529" y="2165781"/>
                  </a:lnTo>
                  <a:lnTo>
                    <a:pt x="960297" y="2175687"/>
                  </a:lnTo>
                  <a:lnTo>
                    <a:pt x="960615" y="2179980"/>
                  </a:lnTo>
                  <a:lnTo>
                    <a:pt x="960805" y="2183587"/>
                  </a:lnTo>
                  <a:lnTo>
                    <a:pt x="961263" y="2187714"/>
                  </a:lnTo>
                  <a:lnTo>
                    <a:pt x="962266" y="2188553"/>
                  </a:lnTo>
                  <a:lnTo>
                    <a:pt x="963536" y="2188553"/>
                  </a:lnTo>
                  <a:lnTo>
                    <a:pt x="964692" y="2187943"/>
                  </a:lnTo>
                  <a:lnTo>
                    <a:pt x="966647" y="2181212"/>
                  </a:lnTo>
                  <a:lnTo>
                    <a:pt x="966851" y="2174951"/>
                  </a:lnTo>
                  <a:close/>
                </a:path>
                <a:path w="2432684" h="3543300">
                  <a:moveTo>
                    <a:pt x="968730" y="1694840"/>
                  </a:moveTo>
                  <a:lnTo>
                    <a:pt x="966406" y="1692592"/>
                  </a:lnTo>
                  <a:lnTo>
                    <a:pt x="964412" y="1692973"/>
                  </a:lnTo>
                  <a:lnTo>
                    <a:pt x="963904" y="1694916"/>
                  </a:lnTo>
                  <a:lnTo>
                    <a:pt x="963866" y="1695780"/>
                  </a:lnTo>
                  <a:lnTo>
                    <a:pt x="963739" y="1696618"/>
                  </a:lnTo>
                  <a:lnTo>
                    <a:pt x="963803" y="1697050"/>
                  </a:lnTo>
                  <a:lnTo>
                    <a:pt x="963714" y="1697609"/>
                  </a:lnTo>
                  <a:lnTo>
                    <a:pt x="964476" y="1698447"/>
                  </a:lnTo>
                  <a:lnTo>
                    <a:pt x="965149" y="1699209"/>
                  </a:lnTo>
                  <a:lnTo>
                    <a:pt x="966482" y="1699285"/>
                  </a:lnTo>
                  <a:lnTo>
                    <a:pt x="967562" y="1698726"/>
                  </a:lnTo>
                  <a:lnTo>
                    <a:pt x="968590" y="1696542"/>
                  </a:lnTo>
                  <a:lnTo>
                    <a:pt x="968730" y="1694840"/>
                  </a:lnTo>
                  <a:close/>
                </a:path>
                <a:path w="2432684" h="3543300">
                  <a:moveTo>
                    <a:pt x="971334" y="1968665"/>
                  </a:moveTo>
                  <a:lnTo>
                    <a:pt x="971042" y="1968487"/>
                  </a:lnTo>
                  <a:lnTo>
                    <a:pt x="971016" y="1968982"/>
                  </a:lnTo>
                  <a:lnTo>
                    <a:pt x="971334" y="1968665"/>
                  </a:lnTo>
                  <a:close/>
                </a:path>
                <a:path w="2432684" h="3543300">
                  <a:moveTo>
                    <a:pt x="971359" y="1960003"/>
                  </a:moveTo>
                  <a:lnTo>
                    <a:pt x="970381" y="1958047"/>
                  </a:lnTo>
                  <a:lnTo>
                    <a:pt x="969759" y="1957806"/>
                  </a:lnTo>
                  <a:lnTo>
                    <a:pt x="968629" y="1958073"/>
                  </a:lnTo>
                  <a:lnTo>
                    <a:pt x="967486" y="1958251"/>
                  </a:lnTo>
                  <a:lnTo>
                    <a:pt x="964857" y="1963585"/>
                  </a:lnTo>
                  <a:lnTo>
                    <a:pt x="967638" y="1966328"/>
                  </a:lnTo>
                  <a:lnTo>
                    <a:pt x="971042" y="1968487"/>
                  </a:lnTo>
                  <a:lnTo>
                    <a:pt x="971156" y="1966264"/>
                  </a:lnTo>
                  <a:lnTo>
                    <a:pt x="971359" y="1963585"/>
                  </a:lnTo>
                  <a:lnTo>
                    <a:pt x="971359" y="1960003"/>
                  </a:lnTo>
                  <a:close/>
                </a:path>
                <a:path w="2432684" h="3543300">
                  <a:moveTo>
                    <a:pt x="971816" y="255905"/>
                  </a:moveTo>
                  <a:lnTo>
                    <a:pt x="971511" y="255892"/>
                  </a:lnTo>
                  <a:lnTo>
                    <a:pt x="971499" y="256197"/>
                  </a:lnTo>
                  <a:lnTo>
                    <a:pt x="971816" y="255905"/>
                  </a:lnTo>
                  <a:close/>
                </a:path>
                <a:path w="2432684" h="3543300">
                  <a:moveTo>
                    <a:pt x="974547" y="253123"/>
                  </a:moveTo>
                  <a:lnTo>
                    <a:pt x="974280" y="253161"/>
                  </a:lnTo>
                  <a:lnTo>
                    <a:pt x="974242" y="253441"/>
                  </a:lnTo>
                  <a:lnTo>
                    <a:pt x="974547" y="253123"/>
                  </a:lnTo>
                  <a:close/>
                </a:path>
                <a:path w="2432684" h="3543300">
                  <a:moveTo>
                    <a:pt x="977290" y="250380"/>
                  </a:moveTo>
                  <a:lnTo>
                    <a:pt x="977011" y="250431"/>
                  </a:lnTo>
                  <a:lnTo>
                    <a:pt x="976972" y="250698"/>
                  </a:lnTo>
                  <a:lnTo>
                    <a:pt x="977290" y="250380"/>
                  </a:lnTo>
                  <a:close/>
                </a:path>
                <a:path w="2432684" h="3543300">
                  <a:moveTo>
                    <a:pt x="980046" y="247637"/>
                  </a:moveTo>
                  <a:lnTo>
                    <a:pt x="979678" y="247650"/>
                  </a:lnTo>
                  <a:lnTo>
                    <a:pt x="979703" y="247992"/>
                  </a:lnTo>
                  <a:lnTo>
                    <a:pt x="980046" y="247637"/>
                  </a:lnTo>
                  <a:close/>
                </a:path>
                <a:path w="2432684" h="3543300">
                  <a:moveTo>
                    <a:pt x="993597" y="163868"/>
                  </a:moveTo>
                  <a:lnTo>
                    <a:pt x="993190" y="159905"/>
                  </a:lnTo>
                  <a:lnTo>
                    <a:pt x="991222" y="157759"/>
                  </a:lnTo>
                  <a:lnTo>
                    <a:pt x="986434" y="156654"/>
                  </a:lnTo>
                  <a:lnTo>
                    <a:pt x="983869" y="157213"/>
                  </a:lnTo>
                  <a:lnTo>
                    <a:pt x="980859" y="159918"/>
                  </a:lnTo>
                  <a:lnTo>
                    <a:pt x="980186" y="161175"/>
                  </a:lnTo>
                  <a:lnTo>
                    <a:pt x="979297" y="163918"/>
                  </a:lnTo>
                  <a:lnTo>
                    <a:pt x="980503" y="165455"/>
                  </a:lnTo>
                  <a:lnTo>
                    <a:pt x="984758" y="166916"/>
                  </a:lnTo>
                  <a:lnTo>
                    <a:pt x="986904" y="167474"/>
                  </a:lnTo>
                  <a:lnTo>
                    <a:pt x="988783" y="168046"/>
                  </a:lnTo>
                  <a:lnTo>
                    <a:pt x="989876" y="167474"/>
                  </a:lnTo>
                  <a:lnTo>
                    <a:pt x="990714" y="167144"/>
                  </a:lnTo>
                  <a:lnTo>
                    <a:pt x="993000" y="165506"/>
                  </a:lnTo>
                  <a:lnTo>
                    <a:pt x="993597" y="163868"/>
                  </a:lnTo>
                  <a:close/>
                </a:path>
                <a:path w="2432684" h="3543300">
                  <a:moveTo>
                    <a:pt x="996289" y="220459"/>
                  </a:moveTo>
                  <a:lnTo>
                    <a:pt x="996200" y="220332"/>
                  </a:lnTo>
                  <a:lnTo>
                    <a:pt x="996162" y="220472"/>
                  </a:lnTo>
                  <a:lnTo>
                    <a:pt x="996289" y="220459"/>
                  </a:lnTo>
                  <a:close/>
                </a:path>
                <a:path w="2432684" h="3543300">
                  <a:moveTo>
                    <a:pt x="997940" y="227380"/>
                  </a:moveTo>
                  <a:lnTo>
                    <a:pt x="996162" y="220472"/>
                  </a:lnTo>
                  <a:lnTo>
                    <a:pt x="992835" y="220738"/>
                  </a:lnTo>
                  <a:lnTo>
                    <a:pt x="990727" y="223215"/>
                  </a:lnTo>
                  <a:lnTo>
                    <a:pt x="983500" y="230403"/>
                  </a:lnTo>
                  <a:lnTo>
                    <a:pt x="963942" y="253123"/>
                  </a:lnTo>
                  <a:lnTo>
                    <a:pt x="964107" y="254127"/>
                  </a:lnTo>
                  <a:lnTo>
                    <a:pt x="964704" y="255333"/>
                  </a:lnTo>
                  <a:lnTo>
                    <a:pt x="967384" y="255778"/>
                  </a:lnTo>
                  <a:lnTo>
                    <a:pt x="969619" y="255778"/>
                  </a:lnTo>
                  <a:lnTo>
                    <a:pt x="971511" y="255892"/>
                  </a:lnTo>
                  <a:lnTo>
                    <a:pt x="971626" y="254266"/>
                  </a:lnTo>
                  <a:lnTo>
                    <a:pt x="972807" y="253415"/>
                  </a:lnTo>
                  <a:lnTo>
                    <a:pt x="974280" y="253161"/>
                  </a:lnTo>
                  <a:lnTo>
                    <a:pt x="974509" y="251675"/>
                  </a:lnTo>
                  <a:lnTo>
                    <a:pt x="975563" y="250685"/>
                  </a:lnTo>
                  <a:lnTo>
                    <a:pt x="977011" y="250431"/>
                  </a:lnTo>
                  <a:lnTo>
                    <a:pt x="977239" y="248932"/>
                  </a:lnTo>
                  <a:lnTo>
                    <a:pt x="978115" y="247738"/>
                  </a:lnTo>
                  <a:lnTo>
                    <a:pt x="979678" y="247650"/>
                  </a:lnTo>
                  <a:lnTo>
                    <a:pt x="979538" y="245656"/>
                  </a:lnTo>
                  <a:lnTo>
                    <a:pt x="980249" y="243700"/>
                  </a:lnTo>
                  <a:lnTo>
                    <a:pt x="984605" y="240347"/>
                  </a:lnTo>
                  <a:lnTo>
                    <a:pt x="987361" y="238734"/>
                  </a:lnTo>
                  <a:lnTo>
                    <a:pt x="993343" y="231889"/>
                  </a:lnTo>
                  <a:lnTo>
                    <a:pt x="997940" y="227380"/>
                  </a:lnTo>
                  <a:close/>
                </a:path>
                <a:path w="2432684" h="3543300">
                  <a:moveTo>
                    <a:pt x="1007376" y="220256"/>
                  </a:moveTo>
                  <a:lnTo>
                    <a:pt x="1007071" y="220256"/>
                  </a:lnTo>
                  <a:lnTo>
                    <a:pt x="1006970" y="220611"/>
                  </a:lnTo>
                  <a:lnTo>
                    <a:pt x="1007376" y="220256"/>
                  </a:lnTo>
                  <a:close/>
                </a:path>
                <a:path w="2432684" h="3543300">
                  <a:moveTo>
                    <a:pt x="1053338" y="169875"/>
                  </a:moveTo>
                  <a:lnTo>
                    <a:pt x="1050239" y="168211"/>
                  </a:lnTo>
                  <a:lnTo>
                    <a:pt x="1048562" y="168605"/>
                  </a:lnTo>
                  <a:lnTo>
                    <a:pt x="1044663" y="170980"/>
                  </a:lnTo>
                  <a:lnTo>
                    <a:pt x="1042149" y="172212"/>
                  </a:lnTo>
                  <a:lnTo>
                    <a:pt x="1034580" y="179260"/>
                  </a:lnTo>
                  <a:lnTo>
                    <a:pt x="1029169" y="184823"/>
                  </a:lnTo>
                  <a:lnTo>
                    <a:pt x="1023493" y="194894"/>
                  </a:lnTo>
                  <a:lnTo>
                    <a:pt x="1021181" y="196964"/>
                  </a:lnTo>
                  <a:lnTo>
                    <a:pt x="996442" y="220459"/>
                  </a:lnTo>
                  <a:lnTo>
                    <a:pt x="999883" y="222224"/>
                  </a:lnTo>
                  <a:lnTo>
                    <a:pt x="1003617" y="220332"/>
                  </a:lnTo>
                  <a:lnTo>
                    <a:pt x="1007071" y="220256"/>
                  </a:lnTo>
                  <a:lnTo>
                    <a:pt x="1007097" y="219608"/>
                  </a:lnTo>
                  <a:lnTo>
                    <a:pt x="1015238" y="210934"/>
                  </a:lnTo>
                  <a:lnTo>
                    <a:pt x="1023023" y="202476"/>
                  </a:lnTo>
                  <a:lnTo>
                    <a:pt x="1031113" y="194310"/>
                  </a:lnTo>
                  <a:lnTo>
                    <a:pt x="1039863" y="186791"/>
                  </a:lnTo>
                  <a:lnTo>
                    <a:pt x="1044536" y="183210"/>
                  </a:lnTo>
                  <a:lnTo>
                    <a:pt x="1048512" y="178854"/>
                  </a:lnTo>
                  <a:lnTo>
                    <a:pt x="1053223" y="171691"/>
                  </a:lnTo>
                  <a:lnTo>
                    <a:pt x="1053338" y="169875"/>
                  </a:lnTo>
                  <a:close/>
                </a:path>
                <a:path w="2432684" h="3543300">
                  <a:moveTo>
                    <a:pt x="1067549" y="157759"/>
                  </a:moveTo>
                  <a:lnTo>
                    <a:pt x="1067295" y="153187"/>
                  </a:lnTo>
                  <a:lnTo>
                    <a:pt x="1066711" y="152196"/>
                  </a:lnTo>
                  <a:lnTo>
                    <a:pt x="1065453" y="151485"/>
                  </a:lnTo>
                  <a:lnTo>
                    <a:pt x="1064336" y="151536"/>
                  </a:lnTo>
                  <a:lnTo>
                    <a:pt x="1059980" y="153657"/>
                  </a:lnTo>
                  <a:lnTo>
                    <a:pt x="1059129" y="157035"/>
                  </a:lnTo>
                  <a:lnTo>
                    <a:pt x="1058900" y="160451"/>
                  </a:lnTo>
                  <a:lnTo>
                    <a:pt x="1058900" y="161163"/>
                  </a:lnTo>
                  <a:lnTo>
                    <a:pt x="1058799" y="161632"/>
                  </a:lnTo>
                  <a:lnTo>
                    <a:pt x="1059180" y="162852"/>
                  </a:lnTo>
                  <a:lnTo>
                    <a:pt x="1059561" y="164312"/>
                  </a:lnTo>
                  <a:lnTo>
                    <a:pt x="1060983" y="164287"/>
                  </a:lnTo>
                  <a:lnTo>
                    <a:pt x="1062596" y="164122"/>
                  </a:lnTo>
                  <a:lnTo>
                    <a:pt x="1065212" y="160578"/>
                  </a:lnTo>
                  <a:lnTo>
                    <a:pt x="1067549" y="157759"/>
                  </a:lnTo>
                  <a:close/>
                </a:path>
                <a:path w="2432684" h="3543300">
                  <a:moveTo>
                    <a:pt x="1099502" y="127000"/>
                  </a:moveTo>
                  <a:lnTo>
                    <a:pt x="1089113" y="127000"/>
                  </a:lnTo>
                  <a:lnTo>
                    <a:pt x="1083310" y="139700"/>
                  </a:lnTo>
                  <a:lnTo>
                    <a:pt x="1079792" y="139700"/>
                  </a:lnTo>
                  <a:lnTo>
                    <a:pt x="1073492" y="152400"/>
                  </a:lnTo>
                  <a:lnTo>
                    <a:pt x="1080211" y="152400"/>
                  </a:lnTo>
                  <a:lnTo>
                    <a:pt x="1086396" y="139700"/>
                  </a:lnTo>
                  <a:lnTo>
                    <a:pt x="1097521" y="139700"/>
                  </a:lnTo>
                  <a:lnTo>
                    <a:pt x="1099502" y="127000"/>
                  </a:lnTo>
                  <a:close/>
                </a:path>
                <a:path w="2432684" h="3543300">
                  <a:moveTo>
                    <a:pt x="1287614" y="39065"/>
                  </a:moveTo>
                  <a:lnTo>
                    <a:pt x="1287538" y="38100"/>
                  </a:lnTo>
                  <a:lnTo>
                    <a:pt x="1286395" y="38100"/>
                  </a:lnTo>
                  <a:lnTo>
                    <a:pt x="1287614" y="39065"/>
                  </a:lnTo>
                  <a:close/>
                </a:path>
                <a:path w="2432684" h="3543300">
                  <a:moveTo>
                    <a:pt x="1436751" y="184873"/>
                  </a:moveTo>
                  <a:lnTo>
                    <a:pt x="1436420" y="184746"/>
                  </a:lnTo>
                  <a:lnTo>
                    <a:pt x="1436751" y="185077"/>
                  </a:lnTo>
                  <a:lnTo>
                    <a:pt x="1436751" y="184873"/>
                  </a:lnTo>
                  <a:close/>
                </a:path>
                <a:path w="2432684" h="3543300">
                  <a:moveTo>
                    <a:pt x="1436789" y="176555"/>
                  </a:moveTo>
                  <a:lnTo>
                    <a:pt x="1436547" y="176784"/>
                  </a:lnTo>
                  <a:lnTo>
                    <a:pt x="1436789" y="176809"/>
                  </a:lnTo>
                  <a:lnTo>
                    <a:pt x="1436789" y="176555"/>
                  </a:lnTo>
                  <a:close/>
                </a:path>
                <a:path w="2432684" h="3543300">
                  <a:moveTo>
                    <a:pt x="1443177" y="3043199"/>
                  </a:moveTo>
                  <a:lnTo>
                    <a:pt x="1440954" y="3039199"/>
                  </a:lnTo>
                  <a:lnTo>
                    <a:pt x="1439824" y="3038792"/>
                  </a:lnTo>
                  <a:lnTo>
                    <a:pt x="1438338" y="3038830"/>
                  </a:lnTo>
                  <a:lnTo>
                    <a:pt x="1437246" y="3039300"/>
                  </a:lnTo>
                  <a:lnTo>
                    <a:pt x="1436230" y="3041434"/>
                  </a:lnTo>
                  <a:lnTo>
                    <a:pt x="1435862" y="3043148"/>
                  </a:lnTo>
                  <a:lnTo>
                    <a:pt x="1435531" y="3044228"/>
                  </a:lnTo>
                  <a:lnTo>
                    <a:pt x="1435798" y="3046234"/>
                  </a:lnTo>
                  <a:lnTo>
                    <a:pt x="1435811" y="3047606"/>
                  </a:lnTo>
                  <a:lnTo>
                    <a:pt x="1436433" y="3049524"/>
                  </a:lnTo>
                  <a:lnTo>
                    <a:pt x="1437271" y="3050387"/>
                  </a:lnTo>
                  <a:lnTo>
                    <a:pt x="1438630" y="3050552"/>
                  </a:lnTo>
                  <a:lnTo>
                    <a:pt x="1439659" y="3050032"/>
                  </a:lnTo>
                  <a:lnTo>
                    <a:pt x="1442910" y="3046526"/>
                  </a:lnTo>
                  <a:lnTo>
                    <a:pt x="1443177" y="3043199"/>
                  </a:lnTo>
                  <a:close/>
                </a:path>
                <a:path w="2432684" h="3543300">
                  <a:moveTo>
                    <a:pt x="1453222" y="198742"/>
                  </a:moveTo>
                  <a:lnTo>
                    <a:pt x="1453032" y="198374"/>
                  </a:lnTo>
                  <a:lnTo>
                    <a:pt x="1452816" y="198412"/>
                  </a:lnTo>
                  <a:lnTo>
                    <a:pt x="1453222" y="198742"/>
                  </a:lnTo>
                  <a:close/>
                </a:path>
                <a:path w="2432684" h="3543300">
                  <a:moveTo>
                    <a:pt x="1465745" y="3467100"/>
                  </a:moveTo>
                  <a:lnTo>
                    <a:pt x="1462836" y="3454400"/>
                  </a:lnTo>
                  <a:lnTo>
                    <a:pt x="1464348" y="3441700"/>
                  </a:lnTo>
                  <a:lnTo>
                    <a:pt x="1464056" y="3429000"/>
                  </a:lnTo>
                  <a:lnTo>
                    <a:pt x="1462747" y="3429000"/>
                  </a:lnTo>
                  <a:lnTo>
                    <a:pt x="1463116" y="3416300"/>
                  </a:lnTo>
                  <a:lnTo>
                    <a:pt x="1463471" y="3416300"/>
                  </a:lnTo>
                  <a:lnTo>
                    <a:pt x="1464043" y="3403600"/>
                  </a:lnTo>
                  <a:lnTo>
                    <a:pt x="1464017" y="3314700"/>
                  </a:lnTo>
                  <a:lnTo>
                    <a:pt x="1463903" y="3302000"/>
                  </a:lnTo>
                  <a:lnTo>
                    <a:pt x="1464195" y="3289300"/>
                  </a:lnTo>
                  <a:lnTo>
                    <a:pt x="1459585" y="3289300"/>
                  </a:lnTo>
                  <a:lnTo>
                    <a:pt x="1461604" y="3276600"/>
                  </a:lnTo>
                  <a:lnTo>
                    <a:pt x="1457909" y="3276600"/>
                  </a:lnTo>
                  <a:lnTo>
                    <a:pt x="1463624" y="3263900"/>
                  </a:lnTo>
                  <a:lnTo>
                    <a:pt x="1464259" y="3263900"/>
                  </a:lnTo>
                  <a:lnTo>
                    <a:pt x="1463751" y="3251200"/>
                  </a:lnTo>
                  <a:lnTo>
                    <a:pt x="1461770" y="3251200"/>
                  </a:lnTo>
                  <a:lnTo>
                    <a:pt x="1463205" y="3238500"/>
                  </a:lnTo>
                  <a:lnTo>
                    <a:pt x="1464221" y="3238500"/>
                  </a:lnTo>
                  <a:lnTo>
                    <a:pt x="1463675" y="3225800"/>
                  </a:lnTo>
                  <a:lnTo>
                    <a:pt x="1450784" y="3225800"/>
                  </a:lnTo>
                  <a:lnTo>
                    <a:pt x="1450149" y="3238500"/>
                  </a:lnTo>
                  <a:lnTo>
                    <a:pt x="1448739" y="3238500"/>
                  </a:lnTo>
                  <a:lnTo>
                    <a:pt x="1450403" y="3251200"/>
                  </a:lnTo>
                  <a:lnTo>
                    <a:pt x="1450962" y="3251200"/>
                  </a:lnTo>
                  <a:lnTo>
                    <a:pt x="1447368" y="3263900"/>
                  </a:lnTo>
                  <a:lnTo>
                    <a:pt x="1448866" y="3263900"/>
                  </a:lnTo>
                  <a:lnTo>
                    <a:pt x="1449324" y="3276600"/>
                  </a:lnTo>
                  <a:lnTo>
                    <a:pt x="1449946" y="3276600"/>
                  </a:lnTo>
                  <a:lnTo>
                    <a:pt x="1450060" y="3314700"/>
                  </a:lnTo>
                  <a:lnTo>
                    <a:pt x="1449895" y="3314700"/>
                  </a:lnTo>
                  <a:lnTo>
                    <a:pt x="1447850" y="3327400"/>
                  </a:lnTo>
                  <a:lnTo>
                    <a:pt x="1448231" y="3327400"/>
                  </a:lnTo>
                  <a:lnTo>
                    <a:pt x="1449882" y="3340100"/>
                  </a:lnTo>
                  <a:lnTo>
                    <a:pt x="1450136" y="3352800"/>
                  </a:lnTo>
                  <a:lnTo>
                    <a:pt x="1450936" y="3365500"/>
                  </a:lnTo>
                  <a:lnTo>
                    <a:pt x="1450098" y="3378200"/>
                  </a:lnTo>
                  <a:lnTo>
                    <a:pt x="1450086" y="3390900"/>
                  </a:lnTo>
                  <a:lnTo>
                    <a:pt x="1450365" y="3403600"/>
                  </a:lnTo>
                  <a:lnTo>
                    <a:pt x="1450416" y="3429000"/>
                  </a:lnTo>
                  <a:lnTo>
                    <a:pt x="1450149" y="3441700"/>
                  </a:lnTo>
                  <a:lnTo>
                    <a:pt x="1449959" y="3441700"/>
                  </a:lnTo>
                  <a:lnTo>
                    <a:pt x="1449641" y="3454400"/>
                  </a:lnTo>
                  <a:lnTo>
                    <a:pt x="1449374" y="3454400"/>
                  </a:lnTo>
                  <a:lnTo>
                    <a:pt x="1449578" y="3467100"/>
                  </a:lnTo>
                  <a:lnTo>
                    <a:pt x="1450238" y="3492500"/>
                  </a:lnTo>
                  <a:lnTo>
                    <a:pt x="1449590" y="3492500"/>
                  </a:lnTo>
                  <a:lnTo>
                    <a:pt x="1452168" y="3505200"/>
                  </a:lnTo>
                  <a:lnTo>
                    <a:pt x="1449984" y="3505200"/>
                  </a:lnTo>
                  <a:lnTo>
                    <a:pt x="1447965" y="3517900"/>
                  </a:lnTo>
                  <a:lnTo>
                    <a:pt x="1448460" y="3517900"/>
                  </a:lnTo>
                  <a:lnTo>
                    <a:pt x="1450873" y="3530600"/>
                  </a:lnTo>
                  <a:lnTo>
                    <a:pt x="1448523" y="3543287"/>
                  </a:lnTo>
                  <a:lnTo>
                    <a:pt x="1464106" y="3543287"/>
                  </a:lnTo>
                  <a:lnTo>
                    <a:pt x="1464094" y="3530600"/>
                  </a:lnTo>
                  <a:lnTo>
                    <a:pt x="1463954" y="3517900"/>
                  </a:lnTo>
                  <a:lnTo>
                    <a:pt x="1464170" y="3505200"/>
                  </a:lnTo>
                  <a:lnTo>
                    <a:pt x="1464246" y="3492500"/>
                  </a:lnTo>
                  <a:lnTo>
                    <a:pt x="1464119" y="3492500"/>
                  </a:lnTo>
                  <a:lnTo>
                    <a:pt x="1464398" y="3479800"/>
                  </a:lnTo>
                  <a:lnTo>
                    <a:pt x="1465656" y="3479800"/>
                  </a:lnTo>
                  <a:lnTo>
                    <a:pt x="1464221" y="3467100"/>
                  </a:lnTo>
                  <a:lnTo>
                    <a:pt x="1465745" y="3467100"/>
                  </a:lnTo>
                  <a:close/>
                </a:path>
                <a:path w="2432684" h="3543300">
                  <a:moveTo>
                    <a:pt x="1470139" y="2806814"/>
                  </a:moveTo>
                  <a:lnTo>
                    <a:pt x="1467954" y="2803283"/>
                  </a:lnTo>
                  <a:lnTo>
                    <a:pt x="1460715" y="2799892"/>
                  </a:lnTo>
                  <a:lnTo>
                    <a:pt x="1459179" y="2800489"/>
                  </a:lnTo>
                  <a:lnTo>
                    <a:pt x="1455826" y="2809824"/>
                  </a:lnTo>
                  <a:lnTo>
                    <a:pt x="1454886" y="2816466"/>
                  </a:lnTo>
                  <a:lnTo>
                    <a:pt x="1456359" y="2833547"/>
                  </a:lnTo>
                  <a:lnTo>
                    <a:pt x="1454302" y="2844647"/>
                  </a:lnTo>
                  <a:lnTo>
                    <a:pt x="1452905" y="2850578"/>
                  </a:lnTo>
                  <a:lnTo>
                    <a:pt x="1456143" y="2858744"/>
                  </a:lnTo>
                  <a:lnTo>
                    <a:pt x="1455229" y="2861335"/>
                  </a:lnTo>
                  <a:lnTo>
                    <a:pt x="1454365" y="2866225"/>
                  </a:lnTo>
                  <a:lnTo>
                    <a:pt x="1453146" y="2868841"/>
                  </a:lnTo>
                  <a:lnTo>
                    <a:pt x="1452994" y="2920784"/>
                  </a:lnTo>
                  <a:lnTo>
                    <a:pt x="1453807" y="2923311"/>
                  </a:lnTo>
                  <a:lnTo>
                    <a:pt x="1457159" y="2927019"/>
                  </a:lnTo>
                  <a:lnTo>
                    <a:pt x="1457223" y="2928721"/>
                  </a:lnTo>
                  <a:lnTo>
                    <a:pt x="1453070" y="2933166"/>
                  </a:lnTo>
                  <a:lnTo>
                    <a:pt x="1452905" y="2936735"/>
                  </a:lnTo>
                  <a:lnTo>
                    <a:pt x="1452930" y="2987510"/>
                  </a:lnTo>
                  <a:lnTo>
                    <a:pt x="1450098" y="2995752"/>
                  </a:lnTo>
                  <a:lnTo>
                    <a:pt x="1450213" y="3000679"/>
                  </a:lnTo>
                  <a:lnTo>
                    <a:pt x="1449997" y="3109976"/>
                  </a:lnTo>
                  <a:lnTo>
                    <a:pt x="1450987" y="3116757"/>
                  </a:lnTo>
                  <a:lnTo>
                    <a:pt x="1450568" y="3119805"/>
                  </a:lnTo>
                  <a:lnTo>
                    <a:pt x="1449743" y="3143377"/>
                  </a:lnTo>
                  <a:lnTo>
                    <a:pt x="1449946" y="3181553"/>
                  </a:lnTo>
                  <a:lnTo>
                    <a:pt x="1449260" y="3187001"/>
                  </a:lnTo>
                  <a:lnTo>
                    <a:pt x="1449641" y="3198634"/>
                  </a:lnTo>
                  <a:lnTo>
                    <a:pt x="1446657" y="3205403"/>
                  </a:lnTo>
                  <a:lnTo>
                    <a:pt x="1448308" y="3208744"/>
                  </a:lnTo>
                  <a:lnTo>
                    <a:pt x="1451470" y="3214217"/>
                  </a:lnTo>
                  <a:lnTo>
                    <a:pt x="1453464" y="3214916"/>
                  </a:lnTo>
                  <a:lnTo>
                    <a:pt x="1455851" y="3214992"/>
                  </a:lnTo>
                  <a:lnTo>
                    <a:pt x="1459928" y="3215157"/>
                  </a:lnTo>
                  <a:lnTo>
                    <a:pt x="1462455" y="3212427"/>
                  </a:lnTo>
                  <a:lnTo>
                    <a:pt x="1458036" y="3204730"/>
                  </a:lnTo>
                  <a:lnTo>
                    <a:pt x="1458150" y="3200692"/>
                  </a:lnTo>
                  <a:lnTo>
                    <a:pt x="1461173" y="3193732"/>
                  </a:lnTo>
                  <a:lnTo>
                    <a:pt x="1461490" y="3190938"/>
                  </a:lnTo>
                  <a:lnTo>
                    <a:pt x="1463751" y="3185731"/>
                  </a:lnTo>
                  <a:lnTo>
                    <a:pt x="1463484" y="3183267"/>
                  </a:lnTo>
                  <a:lnTo>
                    <a:pt x="1461071" y="3175520"/>
                  </a:lnTo>
                  <a:lnTo>
                    <a:pt x="1458379" y="3170364"/>
                  </a:lnTo>
                  <a:lnTo>
                    <a:pt x="1463802" y="3164992"/>
                  </a:lnTo>
                  <a:lnTo>
                    <a:pt x="1463687" y="3163786"/>
                  </a:lnTo>
                  <a:lnTo>
                    <a:pt x="1464538" y="3157931"/>
                  </a:lnTo>
                  <a:lnTo>
                    <a:pt x="1461579" y="3153245"/>
                  </a:lnTo>
                  <a:lnTo>
                    <a:pt x="1463116" y="3146717"/>
                  </a:lnTo>
                  <a:lnTo>
                    <a:pt x="1461566" y="3144799"/>
                  </a:lnTo>
                  <a:lnTo>
                    <a:pt x="1459865" y="3141357"/>
                  </a:lnTo>
                  <a:lnTo>
                    <a:pt x="1460055" y="3139757"/>
                  </a:lnTo>
                  <a:lnTo>
                    <a:pt x="1463167" y="3135490"/>
                  </a:lnTo>
                  <a:lnTo>
                    <a:pt x="1464106" y="3132531"/>
                  </a:lnTo>
                  <a:lnTo>
                    <a:pt x="1463763" y="3104705"/>
                  </a:lnTo>
                  <a:lnTo>
                    <a:pt x="1463040" y="3096526"/>
                  </a:lnTo>
                  <a:lnTo>
                    <a:pt x="1462265" y="3090888"/>
                  </a:lnTo>
                  <a:lnTo>
                    <a:pt x="1464449" y="3084919"/>
                  </a:lnTo>
                  <a:lnTo>
                    <a:pt x="1461579" y="3078581"/>
                  </a:lnTo>
                  <a:lnTo>
                    <a:pt x="1461985" y="3077400"/>
                  </a:lnTo>
                  <a:lnTo>
                    <a:pt x="1464995" y="3072053"/>
                  </a:lnTo>
                  <a:lnTo>
                    <a:pt x="1462646" y="3066427"/>
                  </a:lnTo>
                  <a:lnTo>
                    <a:pt x="1468183" y="3056725"/>
                  </a:lnTo>
                  <a:lnTo>
                    <a:pt x="1464030" y="3052381"/>
                  </a:lnTo>
                  <a:lnTo>
                    <a:pt x="1464195" y="3044355"/>
                  </a:lnTo>
                  <a:lnTo>
                    <a:pt x="1463827" y="3041129"/>
                  </a:lnTo>
                  <a:lnTo>
                    <a:pt x="1465097" y="3030232"/>
                  </a:lnTo>
                  <a:lnTo>
                    <a:pt x="1463763" y="3022536"/>
                  </a:lnTo>
                  <a:lnTo>
                    <a:pt x="1463992" y="3012617"/>
                  </a:lnTo>
                  <a:lnTo>
                    <a:pt x="1463636" y="3010116"/>
                  </a:lnTo>
                  <a:lnTo>
                    <a:pt x="1460792" y="3005023"/>
                  </a:lnTo>
                  <a:lnTo>
                    <a:pt x="1462087" y="3002483"/>
                  </a:lnTo>
                  <a:lnTo>
                    <a:pt x="1463941" y="2993021"/>
                  </a:lnTo>
                  <a:lnTo>
                    <a:pt x="1464462" y="2986684"/>
                  </a:lnTo>
                  <a:lnTo>
                    <a:pt x="1463789" y="2980385"/>
                  </a:lnTo>
                  <a:lnTo>
                    <a:pt x="1461376" y="2974162"/>
                  </a:lnTo>
                  <a:lnTo>
                    <a:pt x="1460601" y="2972765"/>
                  </a:lnTo>
                  <a:lnTo>
                    <a:pt x="1461071" y="2965818"/>
                  </a:lnTo>
                  <a:lnTo>
                    <a:pt x="1461795" y="2962694"/>
                  </a:lnTo>
                  <a:lnTo>
                    <a:pt x="1462024" y="2957588"/>
                  </a:lnTo>
                  <a:lnTo>
                    <a:pt x="1462557" y="2956052"/>
                  </a:lnTo>
                  <a:lnTo>
                    <a:pt x="1466151" y="2952115"/>
                  </a:lnTo>
                  <a:lnTo>
                    <a:pt x="1467218" y="2949321"/>
                  </a:lnTo>
                  <a:lnTo>
                    <a:pt x="1464513" y="2943822"/>
                  </a:lnTo>
                  <a:lnTo>
                    <a:pt x="1464297" y="2941663"/>
                  </a:lnTo>
                  <a:lnTo>
                    <a:pt x="1467231" y="2935554"/>
                  </a:lnTo>
                  <a:lnTo>
                    <a:pt x="1467167" y="2931325"/>
                  </a:lnTo>
                  <a:lnTo>
                    <a:pt x="1465910" y="2920974"/>
                  </a:lnTo>
                  <a:lnTo>
                    <a:pt x="1466977" y="2905683"/>
                  </a:lnTo>
                  <a:lnTo>
                    <a:pt x="1466684" y="2902928"/>
                  </a:lnTo>
                  <a:lnTo>
                    <a:pt x="1467015" y="2895930"/>
                  </a:lnTo>
                  <a:lnTo>
                    <a:pt x="1466126" y="2892133"/>
                  </a:lnTo>
                  <a:lnTo>
                    <a:pt x="1461503" y="2887611"/>
                  </a:lnTo>
                  <a:lnTo>
                    <a:pt x="1461300" y="2885567"/>
                  </a:lnTo>
                  <a:lnTo>
                    <a:pt x="1464868" y="2880715"/>
                  </a:lnTo>
                  <a:lnTo>
                    <a:pt x="1466088" y="2877972"/>
                  </a:lnTo>
                  <a:lnTo>
                    <a:pt x="1460474" y="2873616"/>
                  </a:lnTo>
                  <a:lnTo>
                    <a:pt x="1461401" y="2870403"/>
                  </a:lnTo>
                  <a:lnTo>
                    <a:pt x="1464792" y="2867825"/>
                  </a:lnTo>
                  <a:lnTo>
                    <a:pt x="1466507" y="2867075"/>
                  </a:lnTo>
                  <a:lnTo>
                    <a:pt x="1466735" y="2853474"/>
                  </a:lnTo>
                  <a:lnTo>
                    <a:pt x="1465783" y="2851988"/>
                  </a:lnTo>
                  <a:lnTo>
                    <a:pt x="1462481" y="2849422"/>
                  </a:lnTo>
                  <a:lnTo>
                    <a:pt x="1462582" y="2847644"/>
                  </a:lnTo>
                  <a:lnTo>
                    <a:pt x="1467027" y="2841879"/>
                  </a:lnTo>
                  <a:lnTo>
                    <a:pt x="1468031" y="2837472"/>
                  </a:lnTo>
                  <a:lnTo>
                    <a:pt x="1466278" y="2826740"/>
                  </a:lnTo>
                  <a:lnTo>
                    <a:pt x="1466227" y="2821165"/>
                  </a:lnTo>
                  <a:lnTo>
                    <a:pt x="1469428" y="2814853"/>
                  </a:lnTo>
                  <a:lnTo>
                    <a:pt x="1469364" y="2813354"/>
                  </a:lnTo>
                  <a:lnTo>
                    <a:pt x="1470139" y="2806814"/>
                  </a:lnTo>
                  <a:close/>
                </a:path>
                <a:path w="2432684" h="3543300">
                  <a:moveTo>
                    <a:pt x="1472387" y="215125"/>
                  </a:moveTo>
                  <a:lnTo>
                    <a:pt x="1472234" y="214795"/>
                  </a:lnTo>
                  <a:lnTo>
                    <a:pt x="1472006" y="214782"/>
                  </a:lnTo>
                  <a:lnTo>
                    <a:pt x="1472387" y="215125"/>
                  </a:lnTo>
                  <a:close/>
                </a:path>
                <a:path w="2432684" h="3543300">
                  <a:moveTo>
                    <a:pt x="1475079" y="217551"/>
                  </a:moveTo>
                  <a:lnTo>
                    <a:pt x="1474724" y="217563"/>
                  </a:lnTo>
                  <a:lnTo>
                    <a:pt x="1475079" y="217893"/>
                  </a:lnTo>
                  <a:lnTo>
                    <a:pt x="1475079" y="217551"/>
                  </a:lnTo>
                  <a:close/>
                </a:path>
                <a:path w="2432684" h="3543300">
                  <a:moveTo>
                    <a:pt x="1475422" y="2632646"/>
                  </a:moveTo>
                  <a:lnTo>
                    <a:pt x="1474914" y="2626779"/>
                  </a:lnTo>
                  <a:lnTo>
                    <a:pt x="1475181" y="2621457"/>
                  </a:lnTo>
                  <a:lnTo>
                    <a:pt x="1475257" y="2615450"/>
                  </a:lnTo>
                  <a:lnTo>
                    <a:pt x="1475041" y="2608669"/>
                  </a:lnTo>
                  <a:lnTo>
                    <a:pt x="1474089" y="2607564"/>
                  </a:lnTo>
                  <a:lnTo>
                    <a:pt x="1467942" y="2605367"/>
                  </a:lnTo>
                  <a:lnTo>
                    <a:pt x="1465592" y="2606027"/>
                  </a:lnTo>
                  <a:lnTo>
                    <a:pt x="1463789" y="2611361"/>
                  </a:lnTo>
                  <a:lnTo>
                    <a:pt x="1461719" y="2615222"/>
                  </a:lnTo>
                  <a:lnTo>
                    <a:pt x="1461046" y="2634094"/>
                  </a:lnTo>
                  <a:lnTo>
                    <a:pt x="1461287" y="2641587"/>
                  </a:lnTo>
                  <a:lnTo>
                    <a:pt x="1462354" y="2649042"/>
                  </a:lnTo>
                  <a:lnTo>
                    <a:pt x="1463078" y="2651976"/>
                  </a:lnTo>
                  <a:lnTo>
                    <a:pt x="1459064" y="2659723"/>
                  </a:lnTo>
                  <a:lnTo>
                    <a:pt x="1462328" y="2667431"/>
                  </a:lnTo>
                  <a:lnTo>
                    <a:pt x="1457629" y="2677541"/>
                  </a:lnTo>
                  <a:lnTo>
                    <a:pt x="1458849" y="2681440"/>
                  </a:lnTo>
                  <a:lnTo>
                    <a:pt x="1462265" y="2688171"/>
                  </a:lnTo>
                  <a:lnTo>
                    <a:pt x="1461985" y="2697251"/>
                  </a:lnTo>
                  <a:lnTo>
                    <a:pt x="1458061" y="2706141"/>
                  </a:lnTo>
                  <a:lnTo>
                    <a:pt x="1458544" y="2711970"/>
                  </a:lnTo>
                  <a:lnTo>
                    <a:pt x="1458582" y="2725115"/>
                  </a:lnTo>
                  <a:lnTo>
                    <a:pt x="1457744" y="2732608"/>
                  </a:lnTo>
                  <a:lnTo>
                    <a:pt x="1460855" y="2747213"/>
                  </a:lnTo>
                  <a:lnTo>
                    <a:pt x="1456791" y="2753677"/>
                  </a:lnTo>
                  <a:lnTo>
                    <a:pt x="1457261" y="2763545"/>
                  </a:lnTo>
                  <a:lnTo>
                    <a:pt x="1456702" y="2766110"/>
                  </a:lnTo>
                  <a:lnTo>
                    <a:pt x="1455991" y="2774162"/>
                  </a:lnTo>
                  <a:lnTo>
                    <a:pt x="1456550" y="2788183"/>
                  </a:lnTo>
                  <a:lnTo>
                    <a:pt x="1460627" y="2790101"/>
                  </a:lnTo>
                  <a:lnTo>
                    <a:pt x="1466545" y="2787954"/>
                  </a:lnTo>
                  <a:lnTo>
                    <a:pt x="1468437" y="2785935"/>
                  </a:lnTo>
                  <a:lnTo>
                    <a:pt x="1469631" y="2780576"/>
                  </a:lnTo>
                  <a:lnTo>
                    <a:pt x="1469821" y="2734957"/>
                  </a:lnTo>
                  <a:lnTo>
                    <a:pt x="1473174" y="2723464"/>
                  </a:lnTo>
                  <a:lnTo>
                    <a:pt x="1471637" y="2707284"/>
                  </a:lnTo>
                  <a:lnTo>
                    <a:pt x="1468818" y="2702941"/>
                  </a:lnTo>
                  <a:lnTo>
                    <a:pt x="1473314" y="2697403"/>
                  </a:lnTo>
                  <a:lnTo>
                    <a:pt x="1469009" y="2692806"/>
                  </a:lnTo>
                  <a:lnTo>
                    <a:pt x="1469339" y="2691307"/>
                  </a:lnTo>
                  <a:lnTo>
                    <a:pt x="1471599" y="2689009"/>
                  </a:lnTo>
                  <a:lnTo>
                    <a:pt x="1471841" y="2686964"/>
                  </a:lnTo>
                  <a:lnTo>
                    <a:pt x="1472577" y="2644673"/>
                  </a:lnTo>
                  <a:lnTo>
                    <a:pt x="1472031" y="2641193"/>
                  </a:lnTo>
                  <a:lnTo>
                    <a:pt x="1475422" y="2632646"/>
                  </a:lnTo>
                  <a:close/>
                </a:path>
                <a:path w="2432684" h="3543300">
                  <a:moveTo>
                    <a:pt x="1477835" y="2573832"/>
                  </a:moveTo>
                  <a:lnTo>
                    <a:pt x="1477784" y="2530005"/>
                  </a:lnTo>
                  <a:lnTo>
                    <a:pt x="1476019" y="2526741"/>
                  </a:lnTo>
                  <a:lnTo>
                    <a:pt x="1473288" y="2527782"/>
                  </a:lnTo>
                  <a:lnTo>
                    <a:pt x="1469466" y="2531580"/>
                  </a:lnTo>
                  <a:lnTo>
                    <a:pt x="1467650" y="2534069"/>
                  </a:lnTo>
                  <a:lnTo>
                    <a:pt x="1466392" y="2541841"/>
                  </a:lnTo>
                  <a:lnTo>
                    <a:pt x="1465427" y="2546261"/>
                  </a:lnTo>
                  <a:lnTo>
                    <a:pt x="1464437" y="2552941"/>
                  </a:lnTo>
                  <a:lnTo>
                    <a:pt x="1463814" y="2555532"/>
                  </a:lnTo>
                  <a:lnTo>
                    <a:pt x="1466875" y="2562910"/>
                  </a:lnTo>
                  <a:lnTo>
                    <a:pt x="1464881" y="2568067"/>
                  </a:lnTo>
                  <a:lnTo>
                    <a:pt x="1464056" y="2578379"/>
                  </a:lnTo>
                  <a:lnTo>
                    <a:pt x="1463281" y="2583218"/>
                  </a:lnTo>
                  <a:lnTo>
                    <a:pt x="1460957" y="2591663"/>
                  </a:lnTo>
                  <a:lnTo>
                    <a:pt x="1461668" y="2595295"/>
                  </a:lnTo>
                  <a:lnTo>
                    <a:pt x="1464792" y="2598851"/>
                  </a:lnTo>
                  <a:lnTo>
                    <a:pt x="1465745" y="2599080"/>
                  </a:lnTo>
                  <a:lnTo>
                    <a:pt x="1466494" y="2599486"/>
                  </a:lnTo>
                  <a:lnTo>
                    <a:pt x="1470863" y="2598801"/>
                  </a:lnTo>
                  <a:lnTo>
                    <a:pt x="1473682" y="2598051"/>
                  </a:lnTo>
                  <a:lnTo>
                    <a:pt x="1474673" y="2597188"/>
                  </a:lnTo>
                  <a:lnTo>
                    <a:pt x="1474838" y="2593467"/>
                  </a:lnTo>
                  <a:lnTo>
                    <a:pt x="1475193" y="2590203"/>
                  </a:lnTo>
                  <a:lnTo>
                    <a:pt x="1473847" y="2584386"/>
                  </a:lnTo>
                  <a:lnTo>
                    <a:pt x="1473466" y="2581910"/>
                  </a:lnTo>
                  <a:lnTo>
                    <a:pt x="1477391" y="2576893"/>
                  </a:lnTo>
                  <a:lnTo>
                    <a:pt x="1477835" y="2573832"/>
                  </a:lnTo>
                  <a:close/>
                </a:path>
                <a:path w="2432684" h="3543300">
                  <a:moveTo>
                    <a:pt x="1486065" y="1690268"/>
                  </a:moveTo>
                  <a:lnTo>
                    <a:pt x="1485544" y="1687423"/>
                  </a:lnTo>
                  <a:lnTo>
                    <a:pt x="1481480" y="1686128"/>
                  </a:lnTo>
                  <a:lnTo>
                    <a:pt x="1480896" y="1682915"/>
                  </a:lnTo>
                  <a:lnTo>
                    <a:pt x="1478991" y="1679790"/>
                  </a:lnTo>
                  <a:lnTo>
                    <a:pt x="1477772" y="1679448"/>
                  </a:lnTo>
                  <a:lnTo>
                    <a:pt x="1476362" y="1679663"/>
                  </a:lnTo>
                  <a:lnTo>
                    <a:pt x="1475308" y="1680489"/>
                  </a:lnTo>
                  <a:lnTo>
                    <a:pt x="1475117" y="1684172"/>
                  </a:lnTo>
                  <a:lnTo>
                    <a:pt x="1475193" y="1687322"/>
                  </a:lnTo>
                  <a:lnTo>
                    <a:pt x="1475193" y="1690471"/>
                  </a:lnTo>
                  <a:lnTo>
                    <a:pt x="1474825" y="1690471"/>
                  </a:lnTo>
                  <a:lnTo>
                    <a:pt x="1474825" y="1694078"/>
                  </a:lnTo>
                  <a:lnTo>
                    <a:pt x="1474698" y="1697697"/>
                  </a:lnTo>
                  <a:lnTo>
                    <a:pt x="1475003" y="1703590"/>
                  </a:lnTo>
                  <a:lnTo>
                    <a:pt x="1475892" y="1705698"/>
                  </a:lnTo>
                  <a:lnTo>
                    <a:pt x="1477797" y="1707184"/>
                  </a:lnTo>
                  <a:lnTo>
                    <a:pt x="1478559" y="1707845"/>
                  </a:lnTo>
                  <a:lnTo>
                    <a:pt x="1479232" y="1707832"/>
                  </a:lnTo>
                  <a:lnTo>
                    <a:pt x="1479664" y="1707349"/>
                  </a:lnTo>
                  <a:lnTo>
                    <a:pt x="1481455" y="1701533"/>
                  </a:lnTo>
                  <a:lnTo>
                    <a:pt x="1481048" y="1695361"/>
                  </a:lnTo>
                  <a:lnTo>
                    <a:pt x="1486065" y="1690268"/>
                  </a:lnTo>
                  <a:close/>
                </a:path>
                <a:path w="2432684" h="3543300">
                  <a:moveTo>
                    <a:pt x="1486420" y="1585391"/>
                  </a:moveTo>
                  <a:lnTo>
                    <a:pt x="1485595" y="1582750"/>
                  </a:lnTo>
                  <a:lnTo>
                    <a:pt x="1481086" y="1578584"/>
                  </a:lnTo>
                  <a:lnTo>
                    <a:pt x="1478483" y="1576705"/>
                  </a:lnTo>
                  <a:lnTo>
                    <a:pt x="1475714" y="1573657"/>
                  </a:lnTo>
                  <a:lnTo>
                    <a:pt x="1475752" y="1571599"/>
                  </a:lnTo>
                  <a:lnTo>
                    <a:pt x="1477200" y="1569123"/>
                  </a:lnTo>
                  <a:lnTo>
                    <a:pt x="1478635" y="1567789"/>
                  </a:lnTo>
                  <a:lnTo>
                    <a:pt x="1482775" y="1565071"/>
                  </a:lnTo>
                  <a:lnTo>
                    <a:pt x="1483652" y="1562569"/>
                  </a:lnTo>
                  <a:lnTo>
                    <a:pt x="1482305" y="1553959"/>
                  </a:lnTo>
                  <a:lnTo>
                    <a:pt x="1481734" y="1548282"/>
                  </a:lnTo>
                  <a:lnTo>
                    <a:pt x="1483906" y="1540471"/>
                  </a:lnTo>
                  <a:lnTo>
                    <a:pt x="1483106" y="1537855"/>
                  </a:lnTo>
                  <a:lnTo>
                    <a:pt x="1479804" y="1530210"/>
                  </a:lnTo>
                  <a:lnTo>
                    <a:pt x="1479321" y="1524584"/>
                  </a:lnTo>
                  <a:lnTo>
                    <a:pt x="1481315" y="1515389"/>
                  </a:lnTo>
                  <a:lnTo>
                    <a:pt x="1480667" y="1512303"/>
                  </a:lnTo>
                  <a:lnTo>
                    <a:pt x="1475359" y="1509483"/>
                  </a:lnTo>
                  <a:lnTo>
                    <a:pt x="1475143" y="1507363"/>
                  </a:lnTo>
                  <a:lnTo>
                    <a:pt x="1477073" y="1501787"/>
                  </a:lnTo>
                  <a:lnTo>
                    <a:pt x="1478826" y="1498079"/>
                  </a:lnTo>
                  <a:lnTo>
                    <a:pt x="1480896" y="1492491"/>
                  </a:lnTo>
                  <a:lnTo>
                    <a:pt x="1480794" y="1490065"/>
                  </a:lnTo>
                  <a:lnTo>
                    <a:pt x="1475486" y="1486954"/>
                  </a:lnTo>
                  <a:lnTo>
                    <a:pt x="1475117" y="1483588"/>
                  </a:lnTo>
                  <a:lnTo>
                    <a:pt x="1475117" y="1476921"/>
                  </a:lnTo>
                  <a:lnTo>
                    <a:pt x="1473898" y="1474825"/>
                  </a:lnTo>
                  <a:lnTo>
                    <a:pt x="1472450" y="1473695"/>
                  </a:lnTo>
                  <a:lnTo>
                    <a:pt x="1470456" y="1473796"/>
                  </a:lnTo>
                  <a:lnTo>
                    <a:pt x="1467027" y="1510017"/>
                  </a:lnTo>
                  <a:lnTo>
                    <a:pt x="1467497" y="1518831"/>
                  </a:lnTo>
                  <a:lnTo>
                    <a:pt x="1469339" y="1527581"/>
                  </a:lnTo>
                  <a:lnTo>
                    <a:pt x="1469745" y="1528838"/>
                  </a:lnTo>
                  <a:lnTo>
                    <a:pt x="1468983" y="1539113"/>
                  </a:lnTo>
                  <a:lnTo>
                    <a:pt x="1468831" y="1546593"/>
                  </a:lnTo>
                  <a:lnTo>
                    <a:pt x="1469707" y="1580616"/>
                  </a:lnTo>
                  <a:lnTo>
                    <a:pt x="1470304" y="1590141"/>
                  </a:lnTo>
                  <a:lnTo>
                    <a:pt x="1472057" y="1602244"/>
                  </a:lnTo>
                  <a:lnTo>
                    <a:pt x="1471726" y="1605038"/>
                  </a:lnTo>
                  <a:lnTo>
                    <a:pt x="1471460" y="1610017"/>
                  </a:lnTo>
                  <a:lnTo>
                    <a:pt x="1470355" y="1612430"/>
                  </a:lnTo>
                  <a:lnTo>
                    <a:pt x="1472641" y="1621345"/>
                  </a:lnTo>
                  <a:lnTo>
                    <a:pt x="1470431" y="1636115"/>
                  </a:lnTo>
                  <a:lnTo>
                    <a:pt x="1470456" y="1637563"/>
                  </a:lnTo>
                  <a:lnTo>
                    <a:pt x="1472450" y="1645577"/>
                  </a:lnTo>
                  <a:lnTo>
                    <a:pt x="1473504" y="1652270"/>
                  </a:lnTo>
                  <a:lnTo>
                    <a:pt x="1478584" y="1675028"/>
                  </a:lnTo>
                  <a:lnTo>
                    <a:pt x="1479092" y="1674698"/>
                  </a:lnTo>
                  <a:lnTo>
                    <a:pt x="1480273" y="1672793"/>
                  </a:lnTo>
                  <a:lnTo>
                    <a:pt x="1480896" y="1667002"/>
                  </a:lnTo>
                  <a:lnTo>
                    <a:pt x="1480731" y="1661909"/>
                  </a:lnTo>
                  <a:lnTo>
                    <a:pt x="1484960" y="1657261"/>
                  </a:lnTo>
                  <a:lnTo>
                    <a:pt x="1485290" y="1655953"/>
                  </a:lnTo>
                  <a:lnTo>
                    <a:pt x="1482877" y="1650339"/>
                  </a:lnTo>
                  <a:lnTo>
                    <a:pt x="1483423" y="1645640"/>
                  </a:lnTo>
                  <a:lnTo>
                    <a:pt x="1486128" y="1639849"/>
                  </a:lnTo>
                  <a:lnTo>
                    <a:pt x="1485353" y="1638236"/>
                  </a:lnTo>
                  <a:lnTo>
                    <a:pt x="1484655" y="1634248"/>
                  </a:lnTo>
                  <a:lnTo>
                    <a:pt x="1483791" y="1631581"/>
                  </a:lnTo>
                  <a:lnTo>
                    <a:pt x="1483385" y="1608493"/>
                  </a:lnTo>
                  <a:lnTo>
                    <a:pt x="1483969" y="1598320"/>
                  </a:lnTo>
                  <a:lnTo>
                    <a:pt x="1485734" y="1588198"/>
                  </a:lnTo>
                  <a:lnTo>
                    <a:pt x="1486420" y="1585391"/>
                  </a:lnTo>
                  <a:close/>
                </a:path>
                <a:path w="2432684" h="3543300">
                  <a:moveTo>
                    <a:pt x="1487551" y="2353665"/>
                  </a:moveTo>
                  <a:lnTo>
                    <a:pt x="1484960" y="2345702"/>
                  </a:lnTo>
                  <a:lnTo>
                    <a:pt x="1486623" y="2334158"/>
                  </a:lnTo>
                  <a:lnTo>
                    <a:pt x="1486027" y="2330005"/>
                  </a:lnTo>
                  <a:lnTo>
                    <a:pt x="1485709" y="2325357"/>
                  </a:lnTo>
                  <a:lnTo>
                    <a:pt x="1484706" y="2324506"/>
                  </a:lnTo>
                  <a:lnTo>
                    <a:pt x="1483283" y="2324214"/>
                  </a:lnTo>
                  <a:lnTo>
                    <a:pt x="1481582" y="2325027"/>
                  </a:lnTo>
                  <a:lnTo>
                    <a:pt x="1480820" y="2325586"/>
                  </a:lnTo>
                  <a:lnTo>
                    <a:pt x="1478876" y="2332126"/>
                  </a:lnTo>
                  <a:lnTo>
                    <a:pt x="1475740" y="2344585"/>
                  </a:lnTo>
                  <a:lnTo>
                    <a:pt x="1473771" y="2350732"/>
                  </a:lnTo>
                  <a:lnTo>
                    <a:pt x="1472234" y="2354783"/>
                  </a:lnTo>
                  <a:lnTo>
                    <a:pt x="1472869" y="2359723"/>
                  </a:lnTo>
                  <a:lnTo>
                    <a:pt x="1472831" y="2374493"/>
                  </a:lnTo>
                  <a:lnTo>
                    <a:pt x="1472476" y="2384704"/>
                  </a:lnTo>
                  <a:lnTo>
                    <a:pt x="1471726" y="2394889"/>
                  </a:lnTo>
                  <a:lnTo>
                    <a:pt x="1469898" y="2409545"/>
                  </a:lnTo>
                  <a:lnTo>
                    <a:pt x="1469478" y="2414219"/>
                  </a:lnTo>
                  <a:lnTo>
                    <a:pt x="1470698" y="2425090"/>
                  </a:lnTo>
                  <a:lnTo>
                    <a:pt x="1470990" y="2431478"/>
                  </a:lnTo>
                  <a:lnTo>
                    <a:pt x="1470647" y="2437841"/>
                  </a:lnTo>
                  <a:lnTo>
                    <a:pt x="1469072" y="2445461"/>
                  </a:lnTo>
                  <a:lnTo>
                    <a:pt x="1469986" y="2452865"/>
                  </a:lnTo>
                  <a:lnTo>
                    <a:pt x="1469542" y="2457361"/>
                  </a:lnTo>
                  <a:lnTo>
                    <a:pt x="1467269" y="2464422"/>
                  </a:lnTo>
                  <a:lnTo>
                    <a:pt x="1467319" y="2467076"/>
                  </a:lnTo>
                  <a:lnTo>
                    <a:pt x="1469402" y="2474303"/>
                  </a:lnTo>
                  <a:lnTo>
                    <a:pt x="1468653" y="2480995"/>
                  </a:lnTo>
                  <a:lnTo>
                    <a:pt x="1468475" y="2485453"/>
                  </a:lnTo>
                  <a:lnTo>
                    <a:pt x="1469478" y="2491257"/>
                  </a:lnTo>
                  <a:lnTo>
                    <a:pt x="1469047" y="2492667"/>
                  </a:lnTo>
                  <a:lnTo>
                    <a:pt x="1466621" y="2510218"/>
                  </a:lnTo>
                  <a:lnTo>
                    <a:pt x="1470063" y="2525712"/>
                  </a:lnTo>
                  <a:lnTo>
                    <a:pt x="1476311" y="2519832"/>
                  </a:lnTo>
                  <a:lnTo>
                    <a:pt x="1479918" y="2515463"/>
                  </a:lnTo>
                  <a:lnTo>
                    <a:pt x="1480426" y="2513419"/>
                  </a:lnTo>
                  <a:lnTo>
                    <a:pt x="1480743" y="2505786"/>
                  </a:lnTo>
                  <a:lnTo>
                    <a:pt x="1480654" y="2499855"/>
                  </a:lnTo>
                  <a:lnTo>
                    <a:pt x="1480794" y="2491079"/>
                  </a:lnTo>
                  <a:lnTo>
                    <a:pt x="1479867" y="2488666"/>
                  </a:lnTo>
                  <a:lnTo>
                    <a:pt x="1476641" y="2484920"/>
                  </a:lnTo>
                  <a:lnTo>
                    <a:pt x="1476730" y="2483002"/>
                  </a:lnTo>
                  <a:lnTo>
                    <a:pt x="1480375" y="2478532"/>
                  </a:lnTo>
                  <a:lnTo>
                    <a:pt x="1480756" y="2474849"/>
                  </a:lnTo>
                  <a:lnTo>
                    <a:pt x="1482712" y="2469350"/>
                  </a:lnTo>
                  <a:lnTo>
                    <a:pt x="1481658" y="2467864"/>
                  </a:lnTo>
                  <a:lnTo>
                    <a:pt x="1477733" y="2465286"/>
                  </a:lnTo>
                  <a:lnTo>
                    <a:pt x="1477454" y="2463431"/>
                  </a:lnTo>
                  <a:lnTo>
                    <a:pt x="1479435" y="2459939"/>
                  </a:lnTo>
                  <a:lnTo>
                    <a:pt x="1480312" y="2458859"/>
                  </a:lnTo>
                  <a:lnTo>
                    <a:pt x="1482356" y="2454821"/>
                  </a:lnTo>
                  <a:lnTo>
                    <a:pt x="1482178" y="2454135"/>
                  </a:lnTo>
                  <a:lnTo>
                    <a:pt x="1478610" y="2451049"/>
                  </a:lnTo>
                  <a:lnTo>
                    <a:pt x="1477403" y="2450350"/>
                  </a:lnTo>
                  <a:lnTo>
                    <a:pt x="1474927" y="2447810"/>
                  </a:lnTo>
                  <a:lnTo>
                    <a:pt x="1475676" y="2444483"/>
                  </a:lnTo>
                  <a:lnTo>
                    <a:pt x="1481874" y="2443251"/>
                  </a:lnTo>
                  <a:lnTo>
                    <a:pt x="1483156" y="2441295"/>
                  </a:lnTo>
                  <a:lnTo>
                    <a:pt x="1483601" y="2404846"/>
                  </a:lnTo>
                  <a:lnTo>
                    <a:pt x="1483258" y="2401976"/>
                  </a:lnTo>
                  <a:lnTo>
                    <a:pt x="1480629" y="2395766"/>
                  </a:lnTo>
                  <a:lnTo>
                    <a:pt x="1480820" y="2392375"/>
                  </a:lnTo>
                  <a:lnTo>
                    <a:pt x="1486585" y="2384933"/>
                  </a:lnTo>
                  <a:lnTo>
                    <a:pt x="1486712" y="2380043"/>
                  </a:lnTo>
                  <a:lnTo>
                    <a:pt x="1486115" y="2373211"/>
                  </a:lnTo>
                  <a:lnTo>
                    <a:pt x="1485646" y="2371394"/>
                  </a:lnTo>
                  <a:lnTo>
                    <a:pt x="1483893" y="2367013"/>
                  </a:lnTo>
                  <a:lnTo>
                    <a:pt x="1484071" y="2364473"/>
                  </a:lnTo>
                  <a:lnTo>
                    <a:pt x="1486408" y="2357882"/>
                  </a:lnTo>
                  <a:lnTo>
                    <a:pt x="1487551" y="2353665"/>
                  </a:lnTo>
                  <a:close/>
                </a:path>
                <a:path w="2432684" h="3543300">
                  <a:moveTo>
                    <a:pt x="1488757" y="1253934"/>
                  </a:moveTo>
                  <a:lnTo>
                    <a:pt x="1488579" y="1252016"/>
                  </a:lnTo>
                  <a:lnTo>
                    <a:pt x="1488617" y="1250670"/>
                  </a:lnTo>
                  <a:lnTo>
                    <a:pt x="1488071" y="1248664"/>
                  </a:lnTo>
                  <a:lnTo>
                    <a:pt x="1487170" y="1247470"/>
                  </a:lnTo>
                  <a:lnTo>
                    <a:pt x="1485646" y="1247762"/>
                  </a:lnTo>
                  <a:lnTo>
                    <a:pt x="1483995" y="1248257"/>
                  </a:lnTo>
                  <a:lnTo>
                    <a:pt x="1482318" y="1251978"/>
                  </a:lnTo>
                  <a:lnTo>
                    <a:pt x="1482229" y="1255077"/>
                  </a:lnTo>
                  <a:lnTo>
                    <a:pt x="1483614" y="1258658"/>
                  </a:lnTo>
                  <a:lnTo>
                    <a:pt x="1484579" y="1259306"/>
                  </a:lnTo>
                  <a:lnTo>
                    <a:pt x="1485950" y="1259357"/>
                  </a:lnTo>
                  <a:lnTo>
                    <a:pt x="1487081" y="1258862"/>
                  </a:lnTo>
                  <a:lnTo>
                    <a:pt x="1488071" y="1256753"/>
                  </a:lnTo>
                  <a:lnTo>
                    <a:pt x="1488427" y="1255052"/>
                  </a:lnTo>
                  <a:lnTo>
                    <a:pt x="1488757" y="1253934"/>
                  </a:lnTo>
                  <a:close/>
                </a:path>
                <a:path w="2432684" h="3543300">
                  <a:moveTo>
                    <a:pt x="1492161" y="956538"/>
                  </a:moveTo>
                  <a:lnTo>
                    <a:pt x="1488452" y="951420"/>
                  </a:lnTo>
                  <a:lnTo>
                    <a:pt x="1487449" y="951230"/>
                  </a:lnTo>
                  <a:lnTo>
                    <a:pt x="1486522" y="950988"/>
                  </a:lnTo>
                  <a:lnTo>
                    <a:pt x="1486027" y="951674"/>
                  </a:lnTo>
                  <a:lnTo>
                    <a:pt x="1485633" y="953808"/>
                  </a:lnTo>
                  <a:lnTo>
                    <a:pt x="1485417" y="955573"/>
                  </a:lnTo>
                  <a:lnTo>
                    <a:pt x="1485087" y="957719"/>
                  </a:lnTo>
                  <a:lnTo>
                    <a:pt x="1485836" y="962596"/>
                  </a:lnTo>
                  <a:lnTo>
                    <a:pt x="1486344" y="965415"/>
                  </a:lnTo>
                  <a:lnTo>
                    <a:pt x="1486877" y="965644"/>
                  </a:lnTo>
                  <a:lnTo>
                    <a:pt x="1487627" y="965708"/>
                  </a:lnTo>
                  <a:lnTo>
                    <a:pt x="1488274" y="965708"/>
                  </a:lnTo>
                  <a:lnTo>
                    <a:pt x="1492034" y="961072"/>
                  </a:lnTo>
                  <a:lnTo>
                    <a:pt x="1492161" y="956538"/>
                  </a:lnTo>
                  <a:close/>
                </a:path>
                <a:path w="2432684" h="3543300">
                  <a:moveTo>
                    <a:pt x="1492846" y="896493"/>
                  </a:moveTo>
                  <a:lnTo>
                    <a:pt x="1492631" y="892098"/>
                  </a:lnTo>
                  <a:lnTo>
                    <a:pt x="1488490" y="888441"/>
                  </a:lnTo>
                  <a:lnTo>
                    <a:pt x="1486382" y="889165"/>
                  </a:lnTo>
                  <a:lnTo>
                    <a:pt x="1485887" y="891578"/>
                  </a:lnTo>
                  <a:lnTo>
                    <a:pt x="1485328" y="894626"/>
                  </a:lnTo>
                  <a:lnTo>
                    <a:pt x="1485658" y="895946"/>
                  </a:lnTo>
                  <a:lnTo>
                    <a:pt x="1486027" y="897636"/>
                  </a:lnTo>
                  <a:lnTo>
                    <a:pt x="1486598" y="899718"/>
                  </a:lnTo>
                  <a:lnTo>
                    <a:pt x="1487030" y="900366"/>
                  </a:lnTo>
                  <a:lnTo>
                    <a:pt x="1488097" y="900239"/>
                  </a:lnTo>
                  <a:lnTo>
                    <a:pt x="1489176" y="900163"/>
                  </a:lnTo>
                  <a:lnTo>
                    <a:pt x="1492846" y="896493"/>
                  </a:lnTo>
                  <a:close/>
                </a:path>
                <a:path w="2432684" h="3543300">
                  <a:moveTo>
                    <a:pt x="1495996" y="812469"/>
                  </a:moveTo>
                  <a:lnTo>
                    <a:pt x="1495501" y="808888"/>
                  </a:lnTo>
                  <a:lnTo>
                    <a:pt x="1492021" y="806246"/>
                  </a:lnTo>
                  <a:lnTo>
                    <a:pt x="1489964" y="806716"/>
                  </a:lnTo>
                  <a:lnTo>
                    <a:pt x="1489417" y="808532"/>
                  </a:lnTo>
                  <a:lnTo>
                    <a:pt x="1489240" y="809371"/>
                  </a:lnTo>
                  <a:lnTo>
                    <a:pt x="1488960" y="810412"/>
                  </a:lnTo>
                  <a:lnTo>
                    <a:pt x="1489125" y="811491"/>
                  </a:lnTo>
                  <a:lnTo>
                    <a:pt x="1489151" y="812838"/>
                  </a:lnTo>
                  <a:lnTo>
                    <a:pt x="1489887" y="814679"/>
                  </a:lnTo>
                  <a:lnTo>
                    <a:pt x="1490865" y="815276"/>
                  </a:lnTo>
                  <a:lnTo>
                    <a:pt x="1492338" y="815555"/>
                  </a:lnTo>
                  <a:lnTo>
                    <a:pt x="1493443" y="815340"/>
                  </a:lnTo>
                  <a:lnTo>
                    <a:pt x="1495996" y="812469"/>
                  </a:lnTo>
                  <a:close/>
                </a:path>
                <a:path w="2432684" h="3543300">
                  <a:moveTo>
                    <a:pt x="1513344" y="240322"/>
                  </a:moveTo>
                  <a:lnTo>
                    <a:pt x="1513052" y="239788"/>
                  </a:lnTo>
                  <a:lnTo>
                    <a:pt x="1507921" y="234861"/>
                  </a:lnTo>
                  <a:lnTo>
                    <a:pt x="1503133" y="230174"/>
                  </a:lnTo>
                  <a:lnTo>
                    <a:pt x="1494904" y="222605"/>
                  </a:lnTo>
                  <a:lnTo>
                    <a:pt x="1491348" y="219811"/>
                  </a:lnTo>
                  <a:lnTo>
                    <a:pt x="1488630" y="217411"/>
                  </a:lnTo>
                  <a:lnTo>
                    <a:pt x="1485252" y="214452"/>
                  </a:lnTo>
                  <a:lnTo>
                    <a:pt x="1482750" y="211810"/>
                  </a:lnTo>
                  <a:lnTo>
                    <a:pt x="1479943" y="209562"/>
                  </a:lnTo>
                  <a:lnTo>
                    <a:pt x="1448028" y="182511"/>
                  </a:lnTo>
                  <a:lnTo>
                    <a:pt x="1446174" y="180581"/>
                  </a:lnTo>
                  <a:lnTo>
                    <a:pt x="1444040" y="178752"/>
                  </a:lnTo>
                  <a:lnTo>
                    <a:pt x="1440878" y="176974"/>
                  </a:lnTo>
                  <a:lnTo>
                    <a:pt x="1440319" y="176669"/>
                  </a:lnTo>
                  <a:lnTo>
                    <a:pt x="1438300" y="176974"/>
                  </a:lnTo>
                  <a:lnTo>
                    <a:pt x="1436789" y="176809"/>
                  </a:lnTo>
                  <a:lnTo>
                    <a:pt x="1436751" y="184873"/>
                  </a:lnTo>
                  <a:lnTo>
                    <a:pt x="1445996" y="188480"/>
                  </a:lnTo>
                  <a:lnTo>
                    <a:pt x="1448841" y="190830"/>
                  </a:lnTo>
                  <a:lnTo>
                    <a:pt x="1453032" y="198374"/>
                  </a:lnTo>
                  <a:lnTo>
                    <a:pt x="1455191" y="198005"/>
                  </a:lnTo>
                  <a:lnTo>
                    <a:pt x="1457782" y="198221"/>
                  </a:lnTo>
                  <a:lnTo>
                    <a:pt x="1462303" y="204660"/>
                  </a:lnTo>
                  <a:lnTo>
                    <a:pt x="1466862" y="207721"/>
                  </a:lnTo>
                  <a:lnTo>
                    <a:pt x="1471561" y="212458"/>
                  </a:lnTo>
                  <a:lnTo>
                    <a:pt x="1471828" y="213918"/>
                  </a:lnTo>
                  <a:lnTo>
                    <a:pt x="1472234" y="214795"/>
                  </a:lnTo>
                  <a:lnTo>
                    <a:pt x="1473962" y="214909"/>
                  </a:lnTo>
                  <a:lnTo>
                    <a:pt x="1475066" y="215861"/>
                  </a:lnTo>
                  <a:lnTo>
                    <a:pt x="1475079" y="217551"/>
                  </a:lnTo>
                  <a:lnTo>
                    <a:pt x="1477619" y="217411"/>
                  </a:lnTo>
                  <a:lnTo>
                    <a:pt x="1480045" y="218554"/>
                  </a:lnTo>
                  <a:lnTo>
                    <a:pt x="1484503" y="222465"/>
                  </a:lnTo>
                  <a:lnTo>
                    <a:pt x="1486839" y="224612"/>
                  </a:lnTo>
                  <a:lnTo>
                    <a:pt x="1489011" y="226910"/>
                  </a:lnTo>
                  <a:lnTo>
                    <a:pt x="1493951" y="231508"/>
                  </a:lnTo>
                  <a:lnTo>
                    <a:pt x="1499311" y="235572"/>
                  </a:lnTo>
                  <a:lnTo>
                    <a:pt x="1504823" y="239433"/>
                  </a:lnTo>
                  <a:lnTo>
                    <a:pt x="1510245" y="243420"/>
                  </a:lnTo>
                  <a:lnTo>
                    <a:pt x="1510665" y="243776"/>
                  </a:lnTo>
                  <a:lnTo>
                    <a:pt x="1512023" y="243547"/>
                  </a:lnTo>
                  <a:lnTo>
                    <a:pt x="1513014" y="242570"/>
                  </a:lnTo>
                  <a:lnTo>
                    <a:pt x="1513154" y="241528"/>
                  </a:lnTo>
                  <a:lnTo>
                    <a:pt x="1513344" y="240322"/>
                  </a:lnTo>
                  <a:close/>
                </a:path>
                <a:path w="2432684" h="3543300">
                  <a:moveTo>
                    <a:pt x="1575549" y="294665"/>
                  </a:moveTo>
                  <a:lnTo>
                    <a:pt x="1572768" y="289052"/>
                  </a:lnTo>
                  <a:lnTo>
                    <a:pt x="1568526" y="285559"/>
                  </a:lnTo>
                  <a:lnTo>
                    <a:pt x="1556473" y="276199"/>
                  </a:lnTo>
                  <a:lnTo>
                    <a:pt x="1548866" y="269963"/>
                  </a:lnTo>
                  <a:lnTo>
                    <a:pt x="1541411" y="263563"/>
                  </a:lnTo>
                  <a:lnTo>
                    <a:pt x="1529664" y="253022"/>
                  </a:lnTo>
                  <a:lnTo>
                    <a:pt x="1524736" y="249897"/>
                  </a:lnTo>
                  <a:lnTo>
                    <a:pt x="1519034" y="246761"/>
                  </a:lnTo>
                  <a:lnTo>
                    <a:pt x="1517726" y="247180"/>
                  </a:lnTo>
                  <a:lnTo>
                    <a:pt x="1516697" y="248196"/>
                  </a:lnTo>
                  <a:lnTo>
                    <a:pt x="1516329" y="249605"/>
                  </a:lnTo>
                  <a:lnTo>
                    <a:pt x="1518627" y="252476"/>
                  </a:lnTo>
                  <a:lnTo>
                    <a:pt x="1520494" y="255193"/>
                  </a:lnTo>
                  <a:lnTo>
                    <a:pt x="1522996" y="257022"/>
                  </a:lnTo>
                  <a:lnTo>
                    <a:pt x="1532966" y="264668"/>
                  </a:lnTo>
                  <a:lnTo>
                    <a:pt x="1542643" y="272656"/>
                  </a:lnTo>
                  <a:lnTo>
                    <a:pt x="1564665" y="291795"/>
                  </a:lnTo>
                  <a:lnTo>
                    <a:pt x="1571917" y="297053"/>
                  </a:lnTo>
                  <a:lnTo>
                    <a:pt x="1572958" y="296964"/>
                  </a:lnTo>
                  <a:lnTo>
                    <a:pt x="1573834" y="297129"/>
                  </a:lnTo>
                  <a:lnTo>
                    <a:pt x="1574190" y="296913"/>
                  </a:lnTo>
                  <a:lnTo>
                    <a:pt x="1574761" y="296760"/>
                  </a:lnTo>
                  <a:lnTo>
                    <a:pt x="1575549" y="294665"/>
                  </a:lnTo>
                  <a:close/>
                </a:path>
                <a:path w="2432684" h="3543300">
                  <a:moveTo>
                    <a:pt x="1589874" y="307581"/>
                  </a:moveTo>
                  <a:lnTo>
                    <a:pt x="1587258" y="303987"/>
                  </a:lnTo>
                  <a:lnTo>
                    <a:pt x="1584604" y="301091"/>
                  </a:lnTo>
                  <a:lnTo>
                    <a:pt x="1580210" y="300291"/>
                  </a:lnTo>
                  <a:lnTo>
                    <a:pt x="1579740" y="300875"/>
                  </a:lnTo>
                  <a:lnTo>
                    <a:pt x="1579384" y="301612"/>
                  </a:lnTo>
                  <a:lnTo>
                    <a:pt x="1579283" y="302183"/>
                  </a:lnTo>
                  <a:lnTo>
                    <a:pt x="1581200" y="305549"/>
                  </a:lnTo>
                  <a:lnTo>
                    <a:pt x="1584286" y="307365"/>
                  </a:lnTo>
                  <a:lnTo>
                    <a:pt x="1586661" y="310273"/>
                  </a:lnTo>
                  <a:lnTo>
                    <a:pt x="1587334" y="310108"/>
                  </a:lnTo>
                  <a:lnTo>
                    <a:pt x="1587779" y="310134"/>
                  </a:lnTo>
                  <a:lnTo>
                    <a:pt x="1588135" y="309930"/>
                  </a:lnTo>
                  <a:lnTo>
                    <a:pt x="1588681" y="309829"/>
                  </a:lnTo>
                  <a:lnTo>
                    <a:pt x="1589189" y="308775"/>
                  </a:lnTo>
                  <a:lnTo>
                    <a:pt x="1589874" y="307581"/>
                  </a:lnTo>
                  <a:close/>
                </a:path>
                <a:path w="2432684" h="3543300">
                  <a:moveTo>
                    <a:pt x="1601381" y="314820"/>
                  </a:moveTo>
                  <a:lnTo>
                    <a:pt x="1599133" y="312826"/>
                  </a:lnTo>
                  <a:lnTo>
                    <a:pt x="1595475" y="311378"/>
                  </a:lnTo>
                  <a:lnTo>
                    <a:pt x="1594281" y="311912"/>
                  </a:lnTo>
                  <a:lnTo>
                    <a:pt x="1593265" y="313016"/>
                  </a:lnTo>
                  <a:lnTo>
                    <a:pt x="1592897" y="314198"/>
                  </a:lnTo>
                  <a:lnTo>
                    <a:pt x="1594180" y="317385"/>
                  </a:lnTo>
                  <a:lnTo>
                    <a:pt x="1595856" y="319455"/>
                  </a:lnTo>
                  <a:lnTo>
                    <a:pt x="1598980" y="320598"/>
                  </a:lnTo>
                  <a:lnTo>
                    <a:pt x="1599666" y="320814"/>
                  </a:lnTo>
                  <a:lnTo>
                    <a:pt x="1600415" y="320014"/>
                  </a:lnTo>
                  <a:lnTo>
                    <a:pt x="1600822" y="319227"/>
                  </a:lnTo>
                  <a:lnTo>
                    <a:pt x="1601317" y="318477"/>
                  </a:lnTo>
                  <a:lnTo>
                    <a:pt x="1601381" y="314820"/>
                  </a:lnTo>
                  <a:close/>
                </a:path>
                <a:path w="2432684" h="3543300">
                  <a:moveTo>
                    <a:pt x="1620189" y="333336"/>
                  </a:moveTo>
                  <a:lnTo>
                    <a:pt x="1620177" y="332867"/>
                  </a:lnTo>
                  <a:lnTo>
                    <a:pt x="1618424" y="329133"/>
                  </a:lnTo>
                  <a:lnTo>
                    <a:pt x="1615770" y="326783"/>
                  </a:lnTo>
                  <a:lnTo>
                    <a:pt x="1611630" y="325069"/>
                  </a:lnTo>
                  <a:lnTo>
                    <a:pt x="1610309" y="325996"/>
                  </a:lnTo>
                  <a:lnTo>
                    <a:pt x="1609445" y="326263"/>
                  </a:lnTo>
                  <a:lnTo>
                    <a:pt x="1609331" y="327240"/>
                  </a:lnTo>
                  <a:lnTo>
                    <a:pt x="1609102" y="327761"/>
                  </a:lnTo>
                  <a:lnTo>
                    <a:pt x="1611007" y="331863"/>
                  </a:lnTo>
                  <a:lnTo>
                    <a:pt x="1613687" y="334683"/>
                  </a:lnTo>
                  <a:lnTo>
                    <a:pt x="1618284" y="336118"/>
                  </a:lnTo>
                  <a:lnTo>
                    <a:pt x="1620126" y="334797"/>
                  </a:lnTo>
                  <a:lnTo>
                    <a:pt x="1620189" y="333336"/>
                  </a:lnTo>
                  <a:close/>
                </a:path>
                <a:path w="2432684" h="3543300">
                  <a:moveTo>
                    <a:pt x="2432532" y="1155700"/>
                  </a:moveTo>
                  <a:lnTo>
                    <a:pt x="2426563" y="1143000"/>
                  </a:lnTo>
                  <a:lnTo>
                    <a:pt x="2416149" y="1143000"/>
                  </a:lnTo>
                  <a:lnTo>
                    <a:pt x="2416149" y="1155700"/>
                  </a:lnTo>
                  <a:lnTo>
                    <a:pt x="2412695" y="1155700"/>
                  </a:lnTo>
                  <a:lnTo>
                    <a:pt x="2413304" y="1143000"/>
                  </a:lnTo>
                  <a:lnTo>
                    <a:pt x="2414968" y="1143000"/>
                  </a:lnTo>
                  <a:lnTo>
                    <a:pt x="2416149" y="1155700"/>
                  </a:lnTo>
                  <a:lnTo>
                    <a:pt x="2416149" y="1143000"/>
                  </a:lnTo>
                  <a:lnTo>
                    <a:pt x="2415921" y="1143000"/>
                  </a:lnTo>
                  <a:lnTo>
                    <a:pt x="2408390" y="1130300"/>
                  </a:lnTo>
                  <a:lnTo>
                    <a:pt x="2400947" y="1130300"/>
                  </a:lnTo>
                  <a:lnTo>
                    <a:pt x="2395994" y="1121752"/>
                  </a:lnTo>
                  <a:lnTo>
                    <a:pt x="2395994" y="1130300"/>
                  </a:lnTo>
                  <a:lnTo>
                    <a:pt x="2395893" y="1141539"/>
                  </a:lnTo>
                  <a:lnTo>
                    <a:pt x="2393734" y="1130300"/>
                  </a:lnTo>
                  <a:lnTo>
                    <a:pt x="2395994" y="1130300"/>
                  </a:lnTo>
                  <a:lnTo>
                    <a:pt x="2395994" y="1121752"/>
                  </a:lnTo>
                  <a:lnTo>
                    <a:pt x="2393594" y="1117600"/>
                  </a:lnTo>
                  <a:lnTo>
                    <a:pt x="2388578" y="1117600"/>
                  </a:lnTo>
                  <a:lnTo>
                    <a:pt x="2378875" y="1104900"/>
                  </a:lnTo>
                  <a:lnTo>
                    <a:pt x="2367711" y="1104900"/>
                  </a:lnTo>
                  <a:lnTo>
                    <a:pt x="2368613" y="1114577"/>
                  </a:lnTo>
                  <a:lnTo>
                    <a:pt x="2366454" y="1104900"/>
                  </a:lnTo>
                  <a:lnTo>
                    <a:pt x="2365997" y="1104900"/>
                  </a:lnTo>
                  <a:lnTo>
                    <a:pt x="2358453" y="1090168"/>
                  </a:lnTo>
                  <a:lnTo>
                    <a:pt x="2358453" y="1104900"/>
                  </a:lnTo>
                  <a:lnTo>
                    <a:pt x="2351748" y="1104900"/>
                  </a:lnTo>
                  <a:lnTo>
                    <a:pt x="2349360" y="1092200"/>
                  </a:lnTo>
                  <a:lnTo>
                    <a:pt x="2355735" y="1092200"/>
                  </a:lnTo>
                  <a:lnTo>
                    <a:pt x="2358453" y="1104900"/>
                  </a:lnTo>
                  <a:lnTo>
                    <a:pt x="2358453" y="1090168"/>
                  </a:lnTo>
                  <a:lnTo>
                    <a:pt x="2352992" y="1079500"/>
                  </a:lnTo>
                  <a:lnTo>
                    <a:pt x="2334158" y="1066800"/>
                  </a:lnTo>
                  <a:lnTo>
                    <a:pt x="2330970" y="1062532"/>
                  </a:lnTo>
                  <a:lnTo>
                    <a:pt x="2330970" y="1079500"/>
                  </a:lnTo>
                  <a:lnTo>
                    <a:pt x="2328659" y="1079500"/>
                  </a:lnTo>
                  <a:lnTo>
                    <a:pt x="2328405" y="1066800"/>
                  </a:lnTo>
                  <a:lnTo>
                    <a:pt x="2330831" y="1066800"/>
                  </a:lnTo>
                  <a:lnTo>
                    <a:pt x="2330970" y="1079500"/>
                  </a:lnTo>
                  <a:lnTo>
                    <a:pt x="2330970" y="1062532"/>
                  </a:lnTo>
                  <a:lnTo>
                    <a:pt x="2324697" y="1054100"/>
                  </a:lnTo>
                  <a:lnTo>
                    <a:pt x="2322804" y="1054100"/>
                  </a:lnTo>
                  <a:lnTo>
                    <a:pt x="2322804" y="1066800"/>
                  </a:lnTo>
                  <a:lnTo>
                    <a:pt x="2314283" y="1066800"/>
                  </a:lnTo>
                  <a:lnTo>
                    <a:pt x="2309469" y="1054100"/>
                  </a:lnTo>
                  <a:lnTo>
                    <a:pt x="2318562" y="1054100"/>
                  </a:lnTo>
                  <a:lnTo>
                    <a:pt x="2322804" y="1066800"/>
                  </a:lnTo>
                  <a:lnTo>
                    <a:pt x="2322804" y="1054100"/>
                  </a:lnTo>
                  <a:lnTo>
                    <a:pt x="2319515" y="1054100"/>
                  </a:lnTo>
                  <a:lnTo>
                    <a:pt x="2314498" y="1041400"/>
                  </a:lnTo>
                  <a:lnTo>
                    <a:pt x="2304440" y="1041400"/>
                  </a:lnTo>
                  <a:lnTo>
                    <a:pt x="2304440" y="1054100"/>
                  </a:lnTo>
                  <a:lnTo>
                    <a:pt x="2304173" y="1054100"/>
                  </a:lnTo>
                  <a:lnTo>
                    <a:pt x="2304046" y="1047750"/>
                  </a:lnTo>
                  <a:lnTo>
                    <a:pt x="2304440" y="1054100"/>
                  </a:lnTo>
                  <a:lnTo>
                    <a:pt x="2304440" y="1041400"/>
                  </a:lnTo>
                  <a:lnTo>
                    <a:pt x="2303907" y="1041400"/>
                  </a:lnTo>
                  <a:lnTo>
                    <a:pt x="2303716" y="1041400"/>
                  </a:lnTo>
                  <a:lnTo>
                    <a:pt x="2299233" y="1028700"/>
                  </a:lnTo>
                  <a:lnTo>
                    <a:pt x="2293137" y="1028700"/>
                  </a:lnTo>
                  <a:lnTo>
                    <a:pt x="2292654" y="1027633"/>
                  </a:lnTo>
                  <a:lnTo>
                    <a:pt x="2292654" y="1041400"/>
                  </a:lnTo>
                  <a:lnTo>
                    <a:pt x="2290330" y="1041400"/>
                  </a:lnTo>
                  <a:lnTo>
                    <a:pt x="2289975" y="1028700"/>
                  </a:lnTo>
                  <a:lnTo>
                    <a:pt x="2292502" y="1028700"/>
                  </a:lnTo>
                  <a:lnTo>
                    <a:pt x="2292654" y="1041400"/>
                  </a:lnTo>
                  <a:lnTo>
                    <a:pt x="2292654" y="1027633"/>
                  </a:lnTo>
                  <a:lnTo>
                    <a:pt x="2287397" y="1016000"/>
                  </a:lnTo>
                  <a:lnTo>
                    <a:pt x="2279408" y="1016000"/>
                  </a:lnTo>
                  <a:lnTo>
                    <a:pt x="2279027" y="1015403"/>
                  </a:lnTo>
                  <a:lnTo>
                    <a:pt x="2279027" y="1028700"/>
                  </a:lnTo>
                  <a:lnTo>
                    <a:pt x="2277135" y="1028700"/>
                  </a:lnTo>
                  <a:lnTo>
                    <a:pt x="2276729" y="1016000"/>
                  </a:lnTo>
                  <a:lnTo>
                    <a:pt x="2278900" y="1016000"/>
                  </a:lnTo>
                  <a:lnTo>
                    <a:pt x="2279027" y="1028700"/>
                  </a:lnTo>
                  <a:lnTo>
                    <a:pt x="2279027" y="1015403"/>
                  </a:lnTo>
                  <a:lnTo>
                    <a:pt x="2271331" y="1003300"/>
                  </a:lnTo>
                  <a:lnTo>
                    <a:pt x="2267356" y="997000"/>
                  </a:lnTo>
                  <a:lnTo>
                    <a:pt x="2267356" y="1007884"/>
                  </a:lnTo>
                  <a:lnTo>
                    <a:pt x="2265388" y="1003300"/>
                  </a:lnTo>
                  <a:lnTo>
                    <a:pt x="2267089" y="1003300"/>
                  </a:lnTo>
                  <a:lnTo>
                    <a:pt x="2267356" y="1007884"/>
                  </a:lnTo>
                  <a:lnTo>
                    <a:pt x="2267356" y="997000"/>
                  </a:lnTo>
                  <a:lnTo>
                    <a:pt x="2263330" y="990600"/>
                  </a:lnTo>
                  <a:lnTo>
                    <a:pt x="2255532" y="990600"/>
                  </a:lnTo>
                  <a:lnTo>
                    <a:pt x="2254072" y="983881"/>
                  </a:lnTo>
                  <a:lnTo>
                    <a:pt x="2254072" y="1001991"/>
                  </a:lnTo>
                  <a:lnTo>
                    <a:pt x="2251494" y="990600"/>
                  </a:lnTo>
                  <a:lnTo>
                    <a:pt x="2254059" y="990600"/>
                  </a:lnTo>
                  <a:lnTo>
                    <a:pt x="2254072" y="1001991"/>
                  </a:lnTo>
                  <a:lnTo>
                    <a:pt x="2254072" y="983881"/>
                  </a:lnTo>
                  <a:lnTo>
                    <a:pt x="2252776" y="977900"/>
                  </a:lnTo>
                  <a:lnTo>
                    <a:pt x="2242756" y="977900"/>
                  </a:lnTo>
                  <a:lnTo>
                    <a:pt x="2242756" y="990130"/>
                  </a:lnTo>
                  <a:lnTo>
                    <a:pt x="2232406" y="977900"/>
                  </a:lnTo>
                  <a:lnTo>
                    <a:pt x="2241766" y="977900"/>
                  </a:lnTo>
                  <a:lnTo>
                    <a:pt x="2242756" y="990130"/>
                  </a:lnTo>
                  <a:lnTo>
                    <a:pt x="2242756" y="977900"/>
                  </a:lnTo>
                  <a:lnTo>
                    <a:pt x="2242553" y="977900"/>
                  </a:lnTo>
                  <a:lnTo>
                    <a:pt x="2237651" y="965200"/>
                  </a:lnTo>
                  <a:lnTo>
                    <a:pt x="2232241" y="965200"/>
                  </a:lnTo>
                  <a:lnTo>
                    <a:pt x="2226716" y="952627"/>
                  </a:lnTo>
                  <a:lnTo>
                    <a:pt x="2226716" y="977900"/>
                  </a:lnTo>
                  <a:lnTo>
                    <a:pt x="2226614" y="965200"/>
                  </a:lnTo>
                  <a:lnTo>
                    <a:pt x="2226691" y="965530"/>
                  </a:lnTo>
                  <a:lnTo>
                    <a:pt x="2226716" y="977900"/>
                  </a:lnTo>
                  <a:lnTo>
                    <a:pt x="2226716" y="952627"/>
                  </a:lnTo>
                  <a:lnTo>
                    <a:pt x="2226665" y="952500"/>
                  </a:lnTo>
                  <a:lnTo>
                    <a:pt x="2221230" y="952500"/>
                  </a:lnTo>
                  <a:lnTo>
                    <a:pt x="2218512" y="947381"/>
                  </a:lnTo>
                  <a:lnTo>
                    <a:pt x="2218512" y="957897"/>
                  </a:lnTo>
                  <a:lnTo>
                    <a:pt x="2216023" y="952500"/>
                  </a:lnTo>
                  <a:lnTo>
                    <a:pt x="2218398" y="952500"/>
                  </a:lnTo>
                  <a:lnTo>
                    <a:pt x="2218512" y="957897"/>
                  </a:lnTo>
                  <a:lnTo>
                    <a:pt x="2218512" y="947381"/>
                  </a:lnTo>
                  <a:lnTo>
                    <a:pt x="2214499" y="939800"/>
                  </a:lnTo>
                  <a:lnTo>
                    <a:pt x="2208225" y="939800"/>
                  </a:lnTo>
                  <a:lnTo>
                    <a:pt x="2205355" y="927100"/>
                  </a:lnTo>
                  <a:lnTo>
                    <a:pt x="2204872" y="927100"/>
                  </a:lnTo>
                  <a:lnTo>
                    <a:pt x="2204872" y="951141"/>
                  </a:lnTo>
                  <a:lnTo>
                    <a:pt x="2202281" y="939800"/>
                  </a:lnTo>
                  <a:lnTo>
                    <a:pt x="2204555" y="939800"/>
                  </a:lnTo>
                  <a:lnTo>
                    <a:pt x="2204872" y="951141"/>
                  </a:lnTo>
                  <a:lnTo>
                    <a:pt x="2204872" y="927100"/>
                  </a:lnTo>
                  <a:lnTo>
                    <a:pt x="2199741" y="927100"/>
                  </a:lnTo>
                  <a:lnTo>
                    <a:pt x="2196033" y="922502"/>
                  </a:lnTo>
                  <a:lnTo>
                    <a:pt x="2196033" y="934821"/>
                  </a:lnTo>
                  <a:lnTo>
                    <a:pt x="2193988" y="927100"/>
                  </a:lnTo>
                  <a:lnTo>
                    <a:pt x="2195449" y="927100"/>
                  </a:lnTo>
                  <a:lnTo>
                    <a:pt x="2196033" y="934821"/>
                  </a:lnTo>
                  <a:lnTo>
                    <a:pt x="2196033" y="922502"/>
                  </a:lnTo>
                  <a:lnTo>
                    <a:pt x="2189518" y="914400"/>
                  </a:lnTo>
                  <a:lnTo>
                    <a:pt x="2184641" y="914400"/>
                  </a:lnTo>
                  <a:lnTo>
                    <a:pt x="2174875" y="901700"/>
                  </a:lnTo>
                  <a:lnTo>
                    <a:pt x="2169972" y="889000"/>
                  </a:lnTo>
                  <a:lnTo>
                    <a:pt x="2166035" y="889000"/>
                  </a:lnTo>
                  <a:lnTo>
                    <a:pt x="2166035" y="901700"/>
                  </a:lnTo>
                  <a:lnTo>
                    <a:pt x="2162467" y="901700"/>
                  </a:lnTo>
                  <a:lnTo>
                    <a:pt x="2160943" y="889000"/>
                  </a:lnTo>
                  <a:lnTo>
                    <a:pt x="2162200" y="889000"/>
                  </a:lnTo>
                  <a:lnTo>
                    <a:pt x="2166035" y="901700"/>
                  </a:lnTo>
                  <a:lnTo>
                    <a:pt x="2166035" y="889000"/>
                  </a:lnTo>
                  <a:lnTo>
                    <a:pt x="2164384" y="889000"/>
                  </a:lnTo>
                  <a:lnTo>
                    <a:pt x="2160587" y="876300"/>
                  </a:lnTo>
                  <a:lnTo>
                    <a:pt x="2154364" y="876300"/>
                  </a:lnTo>
                  <a:lnTo>
                    <a:pt x="2149271" y="863600"/>
                  </a:lnTo>
                  <a:lnTo>
                    <a:pt x="2146389" y="863600"/>
                  </a:lnTo>
                  <a:lnTo>
                    <a:pt x="2146389" y="876300"/>
                  </a:lnTo>
                  <a:lnTo>
                    <a:pt x="2140724" y="876300"/>
                  </a:lnTo>
                  <a:lnTo>
                    <a:pt x="2137372" y="863600"/>
                  </a:lnTo>
                  <a:lnTo>
                    <a:pt x="2142274" y="863600"/>
                  </a:lnTo>
                  <a:lnTo>
                    <a:pt x="2146389" y="876300"/>
                  </a:lnTo>
                  <a:lnTo>
                    <a:pt x="2146389" y="863600"/>
                  </a:lnTo>
                  <a:lnTo>
                    <a:pt x="2144026" y="863600"/>
                  </a:lnTo>
                  <a:lnTo>
                    <a:pt x="2134412" y="849109"/>
                  </a:lnTo>
                  <a:lnTo>
                    <a:pt x="2134412" y="863600"/>
                  </a:lnTo>
                  <a:lnTo>
                    <a:pt x="2132685" y="863600"/>
                  </a:lnTo>
                  <a:lnTo>
                    <a:pt x="2128850" y="850900"/>
                  </a:lnTo>
                  <a:lnTo>
                    <a:pt x="2132253" y="850900"/>
                  </a:lnTo>
                  <a:lnTo>
                    <a:pt x="2134412" y="863600"/>
                  </a:lnTo>
                  <a:lnTo>
                    <a:pt x="2134412" y="849109"/>
                  </a:lnTo>
                  <a:lnTo>
                    <a:pt x="2125865" y="836218"/>
                  </a:lnTo>
                  <a:lnTo>
                    <a:pt x="2125865" y="876300"/>
                  </a:lnTo>
                  <a:lnTo>
                    <a:pt x="2122652" y="876300"/>
                  </a:lnTo>
                  <a:lnTo>
                    <a:pt x="2121027" y="863600"/>
                  </a:lnTo>
                  <a:lnTo>
                    <a:pt x="2123833" y="863600"/>
                  </a:lnTo>
                  <a:lnTo>
                    <a:pt x="2125865" y="876300"/>
                  </a:lnTo>
                  <a:lnTo>
                    <a:pt x="2125865" y="836218"/>
                  </a:lnTo>
                  <a:lnTo>
                    <a:pt x="2123452" y="832573"/>
                  </a:lnTo>
                  <a:lnTo>
                    <a:pt x="2123452" y="850900"/>
                  </a:lnTo>
                  <a:lnTo>
                    <a:pt x="2120049" y="850900"/>
                  </a:lnTo>
                  <a:lnTo>
                    <a:pt x="2114232" y="838200"/>
                  </a:lnTo>
                  <a:lnTo>
                    <a:pt x="2120900" y="838200"/>
                  </a:lnTo>
                  <a:lnTo>
                    <a:pt x="2123452" y="850900"/>
                  </a:lnTo>
                  <a:lnTo>
                    <a:pt x="2123452" y="832573"/>
                  </a:lnTo>
                  <a:lnTo>
                    <a:pt x="2118766" y="825500"/>
                  </a:lnTo>
                  <a:lnTo>
                    <a:pt x="2112505" y="825500"/>
                  </a:lnTo>
                  <a:lnTo>
                    <a:pt x="2112505" y="838200"/>
                  </a:lnTo>
                  <a:lnTo>
                    <a:pt x="2110511" y="838200"/>
                  </a:lnTo>
                  <a:lnTo>
                    <a:pt x="2110333" y="827227"/>
                  </a:lnTo>
                  <a:lnTo>
                    <a:pt x="2112505" y="838200"/>
                  </a:lnTo>
                  <a:lnTo>
                    <a:pt x="2112505" y="825500"/>
                  </a:lnTo>
                  <a:lnTo>
                    <a:pt x="2110295" y="825500"/>
                  </a:lnTo>
                  <a:lnTo>
                    <a:pt x="2109990" y="825500"/>
                  </a:lnTo>
                  <a:lnTo>
                    <a:pt x="2108809" y="825500"/>
                  </a:lnTo>
                  <a:lnTo>
                    <a:pt x="2101697" y="816660"/>
                  </a:lnTo>
                  <a:lnTo>
                    <a:pt x="2101697" y="825500"/>
                  </a:lnTo>
                  <a:lnTo>
                    <a:pt x="2100364" y="825500"/>
                  </a:lnTo>
                  <a:lnTo>
                    <a:pt x="2099665" y="816610"/>
                  </a:lnTo>
                  <a:lnTo>
                    <a:pt x="2101697" y="825500"/>
                  </a:lnTo>
                  <a:lnTo>
                    <a:pt x="2101697" y="816660"/>
                  </a:lnTo>
                  <a:lnTo>
                    <a:pt x="2099437" y="813841"/>
                  </a:lnTo>
                  <a:lnTo>
                    <a:pt x="2099360" y="812800"/>
                  </a:lnTo>
                  <a:lnTo>
                    <a:pt x="2098776" y="812800"/>
                  </a:lnTo>
                  <a:lnTo>
                    <a:pt x="2098852" y="813117"/>
                  </a:lnTo>
                  <a:lnTo>
                    <a:pt x="2098598" y="812800"/>
                  </a:lnTo>
                  <a:lnTo>
                    <a:pt x="2093442" y="800100"/>
                  </a:lnTo>
                  <a:lnTo>
                    <a:pt x="2088565" y="800100"/>
                  </a:lnTo>
                  <a:lnTo>
                    <a:pt x="2081834" y="787400"/>
                  </a:lnTo>
                  <a:lnTo>
                    <a:pt x="2079104" y="787400"/>
                  </a:lnTo>
                  <a:lnTo>
                    <a:pt x="2080996" y="800100"/>
                  </a:lnTo>
                  <a:lnTo>
                    <a:pt x="2087765" y="800100"/>
                  </a:lnTo>
                  <a:lnTo>
                    <a:pt x="2090305" y="812800"/>
                  </a:lnTo>
                  <a:lnTo>
                    <a:pt x="2087257" y="812800"/>
                  </a:lnTo>
                  <a:lnTo>
                    <a:pt x="2086190" y="810983"/>
                  </a:lnTo>
                  <a:lnTo>
                    <a:pt x="2086190" y="1016000"/>
                  </a:lnTo>
                  <a:lnTo>
                    <a:pt x="2084374" y="1016000"/>
                  </a:lnTo>
                  <a:lnTo>
                    <a:pt x="2083663" y="1005001"/>
                  </a:lnTo>
                  <a:lnTo>
                    <a:pt x="2086190" y="1016000"/>
                  </a:lnTo>
                  <a:lnTo>
                    <a:pt x="2086190" y="810983"/>
                  </a:lnTo>
                  <a:lnTo>
                    <a:pt x="2079815" y="800100"/>
                  </a:lnTo>
                  <a:lnTo>
                    <a:pt x="2076602" y="800100"/>
                  </a:lnTo>
                  <a:lnTo>
                    <a:pt x="2076602" y="1003300"/>
                  </a:lnTo>
                  <a:lnTo>
                    <a:pt x="2072474" y="1003300"/>
                  </a:lnTo>
                  <a:lnTo>
                    <a:pt x="2068995" y="990600"/>
                  </a:lnTo>
                  <a:lnTo>
                    <a:pt x="2071014" y="990600"/>
                  </a:lnTo>
                  <a:lnTo>
                    <a:pt x="2076602" y="1003300"/>
                  </a:lnTo>
                  <a:lnTo>
                    <a:pt x="2076602" y="800100"/>
                  </a:lnTo>
                  <a:lnTo>
                    <a:pt x="2075751" y="800100"/>
                  </a:lnTo>
                  <a:lnTo>
                    <a:pt x="2070836" y="787400"/>
                  </a:lnTo>
                  <a:lnTo>
                    <a:pt x="2079078" y="787400"/>
                  </a:lnTo>
                  <a:lnTo>
                    <a:pt x="2072233" y="774700"/>
                  </a:lnTo>
                  <a:lnTo>
                    <a:pt x="2068779" y="774700"/>
                  </a:lnTo>
                  <a:lnTo>
                    <a:pt x="2068779" y="787400"/>
                  </a:lnTo>
                  <a:lnTo>
                    <a:pt x="2067128" y="787400"/>
                  </a:lnTo>
                  <a:lnTo>
                    <a:pt x="2066290" y="776376"/>
                  </a:lnTo>
                  <a:lnTo>
                    <a:pt x="2068779" y="787400"/>
                  </a:lnTo>
                  <a:lnTo>
                    <a:pt x="2068779" y="774700"/>
                  </a:lnTo>
                  <a:lnTo>
                    <a:pt x="2067052" y="774700"/>
                  </a:lnTo>
                  <a:lnTo>
                    <a:pt x="2063432" y="770242"/>
                  </a:lnTo>
                  <a:lnTo>
                    <a:pt x="2063432" y="977900"/>
                  </a:lnTo>
                  <a:lnTo>
                    <a:pt x="2062962" y="990600"/>
                  </a:lnTo>
                  <a:lnTo>
                    <a:pt x="2062746" y="990600"/>
                  </a:lnTo>
                  <a:lnTo>
                    <a:pt x="2061464" y="977900"/>
                  </a:lnTo>
                  <a:lnTo>
                    <a:pt x="2063432" y="977900"/>
                  </a:lnTo>
                  <a:lnTo>
                    <a:pt x="2063432" y="770242"/>
                  </a:lnTo>
                  <a:lnTo>
                    <a:pt x="2056765" y="762000"/>
                  </a:lnTo>
                  <a:lnTo>
                    <a:pt x="2057234" y="774700"/>
                  </a:lnTo>
                  <a:lnTo>
                    <a:pt x="2054974" y="774700"/>
                  </a:lnTo>
                  <a:lnTo>
                    <a:pt x="2054961" y="772871"/>
                  </a:lnTo>
                  <a:lnTo>
                    <a:pt x="2056752" y="762000"/>
                  </a:lnTo>
                  <a:lnTo>
                    <a:pt x="2055126" y="758367"/>
                  </a:lnTo>
                  <a:lnTo>
                    <a:pt x="2055126" y="762000"/>
                  </a:lnTo>
                  <a:lnTo>
                    <a:pt x="2054923" y="767638"/>
                  </a:lnTo>
                  <a:lnTo>
                    <a:pt x="2054872" y="762000"/>
                  </a:lnTo>
                  <a:lnTo>
                    <a:pt x="2055126" y="762000"/>
                  </a:lnTo>
                  <a:lnTo>
                    <a:pt x="2055126" y="758367"/>
                  </a:lnTo>
                  <a:lnTo>
                    <a:pt x="2051088" y="749300"/>
                  </a:lnTo>
                  <a:lnTo>
                    <a:pt x="2047138" y="749300"/>
                  </a:lnTo>
                  <a:lnTo>
                    <a:pt x="2047138" y="762000"/>
                  </a:lnTo>
                  <a:lnTo>
                    <a:pt x="2045525" y="762000"/>
                  </a:lnTo>
                  <a:lnTo>
                    <a:pt x="2044484" y="751420"/>
                  </a:lnTo>
                  <a:lnTo>
                    <a:pt x="2047138" y="762000"/>
                  </a:lnTo>
                  <a:lnTo>
                    <a:pt x="2047138" y="749300"/>
                  </a:lnTo>
                  <a:lnTo>
                    <a:pt x="2044280" y="749300"/>
                  </a:lnTo>
                  <a:lnTo>
                    <a:pt x="2043950" y="749300"/>
                  </a:lnTo>
                  <a:lnTo>
                    <a:pt x="2043772" y="749300"/>
                  </a:lnTo>
                  <a:lnTo>
                    <a:pt x="2041461" y="736600"/>
                  </a:lnTo>
                  <a:lnTo>
                    <a:pt x="2038769" y="736600"/>
                  </a:lnTo>
                  <a:lnTo>
                    <a:pt x="2038769" y="939634"/>
                  </a:lnTo>
                  <a:lnTo>
                    <a:pt x="2010702" y="914400"/>
                  </a:lnTo>
                  <a:lnTo>
                    <a:pt x="2010625" y="901700"/>
                  </a:lnTo>
                  <a:lnTo>
                    <a:pt x="2010702" y="914323"/>
                  </a:lnTo>
                  <a:lnTo>
                    <a:pt x="2014308" y="901700"/>
                  </a:lnTo>
                  <a:lnTo>
                    <a:pt x="2017344" y="914400"/>
                  </a:lnTo>
                  <a:lnTo>
                    <a:pt x="2022843" y="914400"/>
                  </a:lnTo>
                  <a:lnTo>
                    <a:pt x="2029218" y="927100"/>
                  </a:lnTo>
                  <a:lnTo>
                    <a:pt x="2037511" y="927100"/>
                  </a:lnTo>
                  <a:lnTo>
                    <a:pt x="2038769" y="939634"/>
                  </a:lnTo>
                  <a:lnTo>
                    <a:pt x="2038769" y="736600"/>
                  </a:lnTo>
                  <a:lnTo>
                    <a:pt x="2034133" y="736600"/>
                  </a:lnTo>
                  <a:lnTo>
                    <a:pt x="2032736" y="734733"/>
                  </a:lnTo>
                  <a:lnTo>
                    <a:pt x="2032736" y="748779"/>
                  </a:lnTo>
                  <a:lnTo>
                    <a:pt x="2026894" y="736600"/>
                  </a:lnTo>
                  <a:lnTo>
                    <a:pt x="2032609" y="736600"/>
                  </a:lnTo>
                  <a:lnTo>
                    <a:pt x="2032736" y="748779"/>
                  </a:lnTo>
                  <a:lnTo>
                    <a:pt x="2032736" y="734733"/>
                  </a:lnTo>
                  <a:lnTo>
                    <a:pt x="2024976" y="724293"/>
                  </a:lnTo>
                  <a:lnTo>
                    <a:pt x="2024976" y="736600"/>
                  </a:lnTo>
                  <a:lnTo>
                    <a:pt x="2023008" y="736600"/>
                  </a:lnTo>
                  <a:lnTo>
                    <a:pt x="2019566" y="724662"/>
                  </a:lnTo>
                  <a:lnTo>
                    <a:pt x="2024976" y="736600"/>
                  </a:lnTo>
                  <a:lnTo>
                    <a:pt x="2024976" y="724293"/>
                  </a:lnTo>
                  <a:lnTo>
                    <a:pt x="2010854" y="705319"/>
                  </a:lnTo>
                  <a:lnTo>
                    <a:pt x="2010854" y="723900"/>
                  </a:lnTo>
                  <a:lnTo>
                    <a:pt x="2008682" y="723900"/>
                  </a:lnTo>
                  <a:lnTo>
                    <a:pt x="2008403" y="711200"/>
                  </a:lnTo>
                  <a:lnTo>
                    <a:pt x="2010727" y="711200"/>
                  </a:lnTo>
                  <a:lnTo>
                    <a:pt x="2010854" y="723900"/>
                  </a:lnTo>
                  <a:lnTo>
                    <a:pt x="2010854" y="705319"/>
                  </a:lnTo>
                  <a:lnTo>
                    <a:pt x="2005787" y="698500"/>
                  </a:lnTo>
                  <a:lnTo>
                    <a:pt x="2002764" y="698500"/>
                  </a:lnTo>
                  <a:lnTo>
                    <a:pt x="2002764" y="889000"/>
                  </a:lnTo>
                  <a:lnTo>
                    <a:pt x="2002104" y="901242"/>
                  </a:lnTo>
                  <a:lnTo>
                    <a:pt x="1998179" y="889000"/>
                  </a:lnTo>
                  <a:lnTo>
                    <a:pt x="2002764" y="889000"/>
                  </a:lnTo>
                  <a:lnTo>
                    <a:pt x="2002764" y="698500"/>
                  </a:lnTo>
                  <a:lnTo>
                    <a:pt x="2000351" y="698500"/>
                  </a:lnTo>
                  <a:lnTo>
                    <a:pt x="2000237" y="698360"/>
                  </a:lnTo>
                  <a:lnTo>
                    <a:pt x="2000237" y="711200"/>
                  </a:lnTo>
                  <a:lnTo>
                    <a:pt x="1996846" y="711200"/>
                  </a:lnTo>
                  <a:lnTo>
                    <a:pt x="1994027" y="699503"/>
                  </a:lnTo>
                  <a:lnTo>
                    <a:pt x="1994027" y="889000"/>
                  </a:lnTo>
                  <a:lnTo>
                    <a:pt x="1991652" y="889000"/>
                  </a:lnTo>
                  <a:lnTo>
                    <a:pt x="1986927" y="876300"/>
                  </a:lnTo>
                  <a:lnTo>
                    <a:pt x="1992503" y="876300"/>
                  </a:lnTo>
                  <a:lnTo>
                    <a:pt x="1994027" y="889000"/>
                  </a:lnTo>
                  <a:lnTo>
                    <a:pt x="1994027" y="699503"/>
                  </a:lnTo>
                  <a:lnTo>
                    <a:pt x="1993785" y="698500"/>
                  </a:lnTo>
                  <a:lnTo>
                    <a:pt x="1996325" y="698500"/>
                  </a:lnTo>
                  <a:lnTo>
                    <a:pt x="2000237" y="711200"/>
                  </a:lnTo>
                  <a:lnTo>
                    <a:pt x="2000237" y="698360"/>
                  </a:lnTo>
                  <a:lnTo>
                    <a:pt x="1983600" y="676617"/>
                  </a:lnTo>
                  <a:lnTo>
                    <a:pt x="1983600" y="876300"/>
                  </a:lnTo>
                  <a:lnTo>
                    <a:pt x="1981085" y="876300"/>
                  </a:lnTo>
                  <a:lnTo>
                    <a:pt x="1981200" y="863600"/>
                  </a:lnTo>
                  <a:lnTo>
                    <a:pt x="1982470" y="863600"/>
                  </a:lnTo>
                  <a:lnTo>
                    <a:pt x="1983600" y="876300"/>
                  </a:lnTo>
                  <a:lnTo>
                    <a:pt x="1983600" y="676617"/>
                  </a:lnTo>
                  <a:lnTo>
                    <a:pt x="1980907" y="673100"/>
                  </a:lnTo>
                  <a:lnTo>
                    <a:pt x="1975231" y="667854"/>
                  </a:lnTo>
                  <a:lnTo>
                    <a:pt x="1975231" y="673100"/>
                  </a:lnTo>
                  <a:lnTo>
                    <a:pt x="1975053" y="685800"/>
                  </a:lnTo>
                  <a:lnTo>
                    <a:pt x="1973834" y="685800"/>
                  </a:lnTo>
                  <a:lnTo>
                    <a:pt x="1973059" y="673100"/>
                  </a:lnTo>
                  <a:lnTo>
                    <a:pt x="1975231" y="673100"/>
                  </a:lnTo>
                  <a:lnTo>
                    <a:pt x="1975231" y="667854"/>
                  </a:lnTo>
                  <a:lnTo>
                    <a:pt x="1972106" y="664972"/>
                  </a:lnTo>
                  <a:lnTo>
                    <a:pt x="1972106" y="863600"/>
                  </a:lnTo>
                  <a:lnTo>
                    <a:pt x="1967839" y="863600"/>
                  </a:lnTo>
                  <a:lnTo>
                    <a:pt x="1964156" y="850900"/>
                  </a:lnTo>
                  <a:lnTo>
                    <a:pt x="1971636" y="850900"/>
                  </a:lnTo>
                  <a:lnTo>
                    <a:pt x="1972106" y="863600"/>
                  </a:lnTo>
                  <a:lnTo>
                    <a:pt x="1972106" y="664972"/>
                  </a:lnTo>
                  <a:lnTo>
                    <a:pt x="1962353" y="655942"/>
                  </a:lnTo>
                  <a:lnTo>
                    <a:pt x="1962353" y="850900"/>
                  </a:lnTo>
                  <a:lnTo>
                    <a:pt x="1961502" y="850900"/>
                  </a:lnTo>
                  <a:lnTo>
                    <a:pt x="1953158" y="838200"/>
                  </a:lnTo>
                  <a:lnTo>
                    <a:pt x="1957222" y="838200"/>
                  </a:lnTo>
                  <a:lnTo>
                    <a:pt x="1962353" y="850900"/>
                  </a:lnTo>
                  <a:lnTo>
                    <a:pt x="1962353" y="655942"/>
                  </a:lnTo>
                  <a:lnTo>
                    <a:pt x="1961616" y="655269"/>
                  </a:lnTo>
                  <a:lnTo>
                    <a:pt x="1961616" y="673100"/>
                  </a:lnTo>
                  <a:lnTo>
                    <a:pt x="1958365" y="673100"/>
                  </a:lnTo>
                  <a:lnTo>
                    <a:pt x="1956435" y="660400"/>
                  </a:lnTo>
                  <a:lnTo>
                    <a:pt x="1961299" y="660400"/>
                  </a:lnTo>
                  <a:lnTo>
                    <a:pt x="1961616" y="673100"/>
                  </a:lnTo>
                  <a:lnTo>
                    <a:pt x="1961616" y="655269"/>
                  </a:lnTo>
                  <a:lnTo>
                    <a:pt x="1950618" y="645096"/>
                  </a:lnTo>
                  <a:lnTo>
                    <a:pt x="1950618" y="660400"/>
                  </a:lnTo>
                  <a:lnTo>
                    <a:pt x="1948446" y="660400"/>
                  </a:lnTo>
                  <a:lnTo>
                    <a:pt x="1948395" y="658952"/>
                  </a:lnTo>
                  <a:lnTo>
                    <a:pt x="1948395" y="831253"/>
                  </a:lnTo>
                  <a:lnTo>
                    <a:pt x="1944446" y="825500"/>
                  </a:lnTo>
                  <a:lnTo>
                    <a:pt x="1945665" y="825500"/>
                  </a:lnTo>
                  <a:lnTo>
                    <a:pt x="1948395" y="831253"/>
                  </a:lnTo>
                  <a:lnTo>
                    <a:pt x="1948395" y="658952"/>
                  </a:lnTo>
                  <a:lnTo>
                    <a:pt x="1948002" y="647700"/>
                  </a:lnTo>
                  <a:lnTo>
                    <a:pt x="1949513" y="647700"/>
                  </a:lnTo>
                  <a:lnTo>
                    <a:pt x="1950618" y="660400"/>
                  </a:lnTo>
                  <a:lnTo>
                    <a:pt x="1950618" y="645096"/>
                  </a:lnTo>
                  <a:lnTo>
                    <a:pt x="1939709" y="635000"/>
                  </a:lnTo>
                  <a:lnTo>
                    <a:pt x="1937372" y="630097"/>
                  </a:lnTo>
                  <a:lnTo>
                    <a:pt x="1937372" y="825500"/>
                  </a:lnTo>
                  <a:lnTo>
                    <a:pt x="1937118" y="825500"/>
                  </a:lnTo>
                  <a:lnTo>
                    <a:pt x="1933676" y="812800"/>
                  </a:lnTo>
                  <a:lnTo>
                    <a:pt x="1935149" y="812800"/>
                  </a:lnTo>
                  <a:lnTo>
                    <a:pt x="1937372" y="825500"/>
                  </a:lnTo>
                  <a:lnTo>
                    <a:pt x="1937372" y="630097"/>
                  </a:lnTo>
                  <a:lnTo>
                    <a:pt x="1936927" y="629158"/>
                  </a:lnTo>
                  <a:lnTo>
                    <a:pt x="1936927" y="635000"/>
                  </a:lnTo>
                  <a:lnTo>
                    <a:pt x="1936762" y="647700"/>
                  </a:lnTo>
                  <a:lnTo>
                    <a:pt x="1935543" y="647700"/>
                  </a:lnTo>
                  <a:lnTo>
                    <a:pt x="1934756" y="635000"/>
                  </a:lnTo>
                  <a:lnTo>
                    <a:pt x="1936927" y="635000"/>
                  </a:lnTo>
                  <a:lnTo>
                    <a:pt x="1936927" y="629158"/>
                  </a:lnTo>
                  <a:lnTo>
                    <a:pt x="1933663" y="622300"/>
                  </a:lnTo>
                  <a:lnTo>
                    <a:pt x="1930603" y="620166"/>
                  </a:lnTo>
                  <a:lnTo>
                    <a:pt x="1930603" y="812800"/>
                  </a:lnTo>
                  <a:lnTo>
                    <a:pt x="1925421" y="812800"/>
                  </a:lnTo>
                  <a:lnTo>
                    <a:pt x="1921522" y="800100"/>
                  </a:lnTo>
                  <a:lnTo>
                    <a:pt x="1922729" y="800100"/>
                  </a:lnTo>
                  <a:lnTo>
                    <a:pt x="1930603" y="812800"/>
                  </a:lnTo>
                  <a:lnTo>
                    <a:pt x="1930603" y="620166"/>
                  </a:lnTo>
                  <a:lnTo>
                    <a:pt x="1930133" y="619836"/>
                  </a:lnTo>
                  <a:lnTo>
                    <a:pt x="1930133" y="660400"/>
                  </a:lnTo>
                  <a:lnTo>
                    <a:pt x="1925751" y="660400"/>
                  </a:lnTo>
                  <a:lnTo>
                    <a:pt x="1926399" y="647700"/>
                  </a:lnTo>
                  <a:lnTo>
                    <a:pt x="1930133" y="660400"/>
                  </a:lnTo>
                  <a:lnTo>
                    <a:pt x="1930133" y="619836"/>
                  </a:lnTo>
                  <a:lnTo>
                    <a:pt x="1923211" y="615010"/>
                  </a:lnTo>
                  <a:lnTo>
                    <a:pt x="1923211" y="622300"/>
                  </a:lnTo>
                  <a:lnTo>
                    <a:pt x="1923211" y="632599"/>
                  </a:lnTo>
                  <a:lnTo>
                    <a:pt x="1921903" y="622300"/>
                  </a:lnTo>
                  <a:lnTo>
                    <a:pt x="1923211" y="622300"/>
                  </a:lnTo>
                  <a:lnTo>
                    <a:pt x="1923211" y="615010"/>
                  </a:lnTo>
                  <a:lnTo>
                    <a:pt x="1917954" y="611339"/>
                  </a:lnTo>
                  <a:lnTo>
                    <a:pt x="1917954" y="800100"/>
                  </a:lnTo>
                  <a:lnTo>
                    <a:pt x="1912772" y="800100"/>
                  </a:lnTo>
                  <a:lnTo>
                    <a:pt x="1910029" y="787400"/>
                  </a:lnTo>
                  <a:lnTo>
                    <a:pt x="1915756" y="787400"/>
                  </a:lnTo>
                  <a:lnTo>
                    <a:pt x="1917954" y="800100"/>
                  </a:lnTo>
                  <a:lnTo>
                    <a:pt x="1917954" y="611339"/>
                  </a:lnTo>
                  <a:lnTo>
                    <a:pt x="1915477" y="609600"/>
                  </a:lnTo>
                  <a:lnTo>
                    <a:pt x="1913750" y="607872"/>
                  </a:lnTo>
                  <a:lnTo>
                    <a:pt x="1913750" y="622300"/>
                  </a:lnTo>
                  <a:lnTo>
                    <a:pt x="1909660" y="622300"/>
                  </a:lnTo>
                  <a:lnTo>
                    <a:pt x="1910029" y="610298"/>
                  </a:lnTo>
                  <a:lnTo>
                    <a:pt x="1913750" y="622300"/>
                  </a:lnTo>
                  <a:lnTo>
                    <a:pt x="1913750" y="607872"/>
                  </a:lnTo>
                  <a:lnTo>
                    <a:pt x="1902828" y="596900"/>
                  </a:lnTo>
                  <a:lnTo>
                    <a:pt x="1901405" y="596900"/>
                  </a:lnTo>
                  <a:lnTo>
                    <a:pt x="1901405" y="787400"/>
                  </a:lnTo>
                  <a:lnTo>
                    <a:pt x="1901012" y="774700"/>
                  </a:lnTo>
                  <a:lnTo>
                    <a:pt x="1901266" y="774700"/>
                  </a:lnTo>
                  <a:lnTo>
                    <a:pt x="1901405" y="787400"/>
                  </a:lnTo>
                  <a:lnTo>
                    <a:pt x="1901405" y="596900"/>
                  </a:lnTo>
                  <a:lnTo>
                    <a:pt x="1898700" y="596900"/>
                  </a:lnTo>
                  <a:lnTo>
                    <a:pt x="1898535" y="609600"/>
                  </a:lnTo>
                  <a:lnTo>
                    <a:pt x="1895894" y="609600"/>
                  </a:lnTo>
                  <a:lnTo>
                    <a:pt x="1896287" y="596900"/>
                  </a:lnTo>
                  <a:lnTo>
                    <a:pt x="1896554" y="596900"/>
                  </a:lnTo>
                  <a:lnTo>
                    <a:pt x="1895779" y="595299"/>
                  </a:lnTo>
                  <a:lnTo>
                    <a:pt x="1895779" y="774700"/>
                  </a:lnTo>
                  <a:lnTo>
                    <a:pt x="1888921" y="774700"/>
                  </a:lnTo>
                  <a:lnTo>
                    <a:pt x="1882063" y="762000"/>
                  </a:lnTo>
                  <a:lnTo>
                    <a:pt x="1891703" y="762000"/>
                  </a:lnTo>
                  <a:lnTo>
                    <a:pt x="1895779" y="774700"/>
                  </a:lnTo>
                  <a:lnTo>
                    <a:pt x="1895779" y="595299"/>
                  </a:lnTo>
                  <a:lnTo>
                    <a:pt x="1890420" y="584200"/>
                  </a:lnTo>
                  <a:lnTo>
                    <a:pt x="1886140" y="584200"/>
                  </a:lnTo>
                  <a:lnTo>
                    <a:pt x="1889252" y="596900"/>
                  </a:lnTo>
                  <a:lnTo>
                    <a:pt x="1883702" y="596900"/>
                  </a:lnTo>
                  <a:lnTo>
                    <a:pt x="1881593" y="584200"/>
                  </a:lnTo>
                  <a:lnTo>
                    <a:pt x="1884299" y="584200"/>
                  </a:lnTo>
                  <a:lnTo>
                    <a:pt x="1877847" y="571500"/>
                  </a:lnTo>
                  <a:lnTo>
                    <a:pt x="1871586" y="571500"/>
                  </a:lnTo>
                  <a:lnTo>
                    <a:pt x="1871256" y="570750"/>
                  </a:lnTo>
                  <a:lnTo>
                    <a:pt x="1871256" y="584200"/>
                  </a:lnTo>
                  <a:lnTo>
                    <a:pt x="1869160" y="584200"/>
                  </a:lnTo>
                  <a:lnTo>
                    <a:pt x="1868805" y="571500"/>
                  </a:lnTo>
                  <a:lnTo>
                    <a:pt x="1870163" y="571500"/>
                  </a:lnTo>
                  <a:lnTo>
                    <a:pt x="1871256" y="584200"/>
                  </a:lnTo>
                  <a:lnTo>
                    <a:pt x="1871256" y="570750"/>
                  </a:lnTo>
                  <a:lnTo>
                    <a:pt x="1868004" y="563295"/>
                  </a:lnTo>
                  <a:lnTo>
                    <a:pt x="1868004" y="749300"/>
                  </a:lnTo>
                  <a:lnTo>
                    <a:pt x="1865668" y="749300"/>
                  </a:lnTo>
                  <a:lnTo>
                    <a:pt x="1858683" y="736600"/>
                  </a:lnTo>
                  <a:lnTo>
                    <a:pt x="1864563" y="736600"/>
                  </a:lnTo>
                  <a:lnTo>
                    <a:pt x="1868004" y="749300"/>
                  </a:lnTo>
                  <a:lnTo>
                    <a:pt x="1868004" y="563295"/>
                  </a:lnTo>
                  <a:lnTo>
                    <a:pt x="1866049" y="558800"/>
                  </a:lnTo>
                  <a:lnTo>
                    <a:pt x="1859140" y="558800"/>
                  </a:lnTo>
                  <a:lnTo>
                    <a:pt x="1854301" y="546100"/>
                  </a:lnTo>
                  <a:lnTo>
                    <a:pt x="1844611" y="546100"/>
                  </a:lnTo>
                  <a:lnTo>
                    <a:pt x="1857184" y="558800"/>
                  </a:lnTo>
                  <a:lnTo>
                    <a:pt x="1857387" y="558800"/>
                  </a:lnTo>
                  <a:lnTo>
                    <a:pt x="1857768" y="571500"/>
                  </a:lnTo>
                  <a:lnTo>
                    <a:pt x="1854504" y="571500"/>
                  </a:lnTo>
                  <a:lnTo>
                    <a:pt x="1852066" y="558800"/>
                  </a:lnTo>
                  <a:lnTo>
                    <a:pt x="1851533" y="558800"/>
                  </a:lnTo>
                  <a:lnTo>
                    <a:pt x="1851533" y="812800"/>
                  </a:lnTo>
                  <a:lnTo>
                    <a:pt x="1849450" y="825500"/>
                  </a:lnTo>
                  <a:lnTo>
                    <a:pt x="1849920" y="812800"/>
                  </a:lnTo>
                  <a:lnTo>
                    <a:pt x="1851533" y="812800"/>
                  </a:lnTo>
                  <a:lnTo>
                    <a:pt x="1851533" y="558800"/>
                  </a:lnTo>
                  <a:lnTo>
                    <a:pt x="1842490" y="558800"/>
                  </a:lnTo>
                  <a:lnTo>
                    <a:pt x="1842490" y="571500"/>
                  </a:lnTo>
                  <a:lnTo>
                    <a:pt x="1841385" y="571500"/>
                  </a:lnTo>
                  <a:lnTo>
                    <a:pt x="1841385" y="723900"/>
                  </a:lnTo>
                  <a:lnTo>
                    <a:pt x="1838807" y="723900"/>
                  </a:lnTo>
                  <a:lnTo>
                    <a:pt x="1834375" y="711200"/>
                  </a:lnTo>
                  <a:lnTo>
                    <a:pt x="1828825" y="711200"/>
                  </a:lnTo>
                  <a:lnTo>
                    <a:pt x="1823148" y="698500"/>
                  </a:lnTo>
                  <a:lnTo>
                    <a:pt x="1829511" y="698500"/>
                  </a:lnTo>
                  <a:lnTo>
                    <a:pt x="1835277" y="711200"/>
                  </a:lnTo>
                  <a:lnTo>
                    <a:pt x="1841385" y="723900"/>
                  </a:lnTo>
                  <a:lnTo>
                    <a:pt x="1841385" y="571500"/>
                  </a:lnTo>
                  <a:lnTo>
                    <a:pt x="1838388" y="571500"/>
                  </a:lnTo>
                  <a:lnTo>
                    <a:pt x="1838820" y="558800"/>
                  </a:lnTo>
                  <a:lnTo>
                    <a:pt x="1839417" y="558800"/>
                  </a:lnTo>
                  <a:lnTo>
                    <a:pt x="1842490" y="571500"/>
                  </a:lnTo>
                  <a:lnTo>
                    <a:pt x="1842490" y="558800"/>
                  </a:lnTo>
                  <a:lnTo>
                    <a:pt x="1841538" y="558800"/>
                  </a:lnTo>
                  <a:lnTo>
                    <a:pt x="1833981" y="546100"/>
                  </a:lnTo>
                  <a:lnTo>
                    <a:pt x="1830400" y="546100"/>
                  </a:lnTo>
                  <a:lnTo>
                    <a:pt x="1822234" y="533400"/>
                  </a:lnTo>
                  <a:lnTo>
                    <a:pt x="1829650" y="533400"/>
                  </a:lnTo>
                  <a:lnTo>
                    <a:pt x="1838604" y="546100"/>
                  </a:lnTo>
                  <a:lnTo>
                    <a:pt x="1843163" y="546100"/>
                  </a:lnTo>
                  <a:lnTo>
                    <a:pt x="1830298" y="533400"/>
                  </a:lnTo>
                  <a:lnTo>
                    <a:pt x="1823834" y="520700"/>
                  </a:lnTo>
                  <a:lnTo>
                    <a:pt x="1819414" y="520700"/>
                  </a:lnTo>
                  <a:lnTo>
                    <a:pt x="1819414" y="698500"/>
                  </a:lnTo>
                  <a:lnTo>
                    <a:pt x="1809915" y="698500"/>
                  </a:lnTo>
                  <a:lnTo>
                    <a:pt x="1809102" y="685800"/>
                  </a:lnTo>
                  <a:lnTo>
                    <a:pt x="1817268" y="685800"/>
                  </a:lnTo>
                  <a:lnTo>
                    <a:pt x="1819414" y="698500"/>
                  </a:lnTo>
                  <a:lnTo>
                    <a:pt x="1819414" y="520700"/>
                  </a:lnTo>
                  <a:lnTo>
                    <a:pt x="1816569" y="520700"/>
                  </a:lnTo>
                  <a:lnTo>
                    <a:pt x="1816925" y="533400"/>
                  </a:lnTo>
                  <a:lnTo>
                    <a:pt x="1815109" y="533400"/>
                  </a:lnTo>
                  <a:lnTo>
                    <a:pt x="1814436" y="520700"/>
                  </a:lnTo>
                  <a:lnTo>
                    <a:pt x="1808022" y="513143"/>
                  </a:lnTo>
                  <a:lnTo>
                    <a:pt x="1808022" y="685800"/>
                  </a:lnTo>
                  <a:lnTo>
                    <a:pt x="1800377" y="685800"/>
                  </a:lnTo>
                  <a:lnTo>
                    <a:pt x="1793011" y="673100"/>
                  </a:lnTo>
                  <a:lnTo>
                    <a:pt x="1800098" y="673100"/>
                  </a:lnTo>
                  <a:lnTo>
                    <a:pt x="1808022" y="685800"/>
                  </a:lnTo>
                  <a:lnTo>
                    <a:pt x="1808022" y="513143"/>
                  </a:lnTo>
                  <a:lnTo>
                    <a:pt x="1804504" y="508927"/>
                  </a:lnTo>
                  <a:lnTo>
                    <a:pt x="1804504" y="520700"/>
                  </a:lnTo>
                  <a:lnTo>
                    <a:pt x="1803450" y="520700"/>
                  </a:lnTo>
                  <a:lnTo>
                    <a:pt x="1803425" y="510667"/>
                  </a:lnTo>
                  <a:lnTo>
                    <a:pt x="1804504" y="520700"/>
                  </a:lnTo>
                  <a:lnTo>
                    <a:pt x="1804504" y="508927"/>
                  </a:lnTo>
                  <a:lnTo>
                    <a:pt x="1803742" y="508000"/>
                  </a:lnTo>
                  <a:lnTo>
                    <a:pt x="1798434" y="495300"/>
                  </a:lnTo>
                  <a:lnTo>
                    <a:pt x="1796364" y="495300"/>
                  </a:lnTo>
                  <a:lnTo>
                    <a:pt x="1796364" y="508000"/>
                  </a:lnTo>
                  <a:lnTo>
                    <a:pt x="1789874" y="508000"/>
                  </a:lnTo>
                  <a:lnTo>
                    <a:pt x="1789874" y="673100"/>
                  </a:lnTo>
                  <a:lnTo>
                    <a:pt x="1785924" y="673100"/>
                  </a:lnTo>
                  <a:lnTo>
                    <a:pt x="1783842" y="660400"/>
                  </a:lnTo>
                  <a:lnTo>
                    <a:pt x="1787499" y="660400"/>
                  </a:lnTo>
                  <a:lnTo>
                    <a:pt x="1789874" y="673100"/>
                  </a:lnTo>
                  <a:lnTo>
                    <a:pt x="1789874" y="508000"/>
                  </a:lnTo>
                  <a:lnTo>
                    <a:pt x="1789557" y="508000"/>
                  </a:lnTo>
                  <a:lnTo>
                    <a:pt x="1786801" y="495300"/>
                  </a:lnTo>
                  <a:lnTo>
                    <a:pt x="1790865" y="495300"/>
                  </a:lnTo>
                  <a:lnTo>
                    <a:pt x="1796364" y="508000"/>
                  </a:lnTo>
                  <a:lnTo>
                    <a:pt x="1796364" y="495300"/>
                  </a:lnTo>
                  <a:lnTo>
                    <a:pt x="1791944" y="495300"/>
                  </a:lnTo>
                  <a:lnTo>
                    <a:pt x="1785772" y="482600"/>
                  </a:lnTo>
                  <a:lnTo>
                    <a:pt x="1777796" y="482600"/>
                  </a:lnTo>
                  <a:lnTo>
                    <a:pt x="1777796" y="660400"/>
                  </a:lnTo>
                  <a:lnTo>
                    <a:pt x="1774532" y="660400"/>
                  </a:lnTo>
                  <a:lnTo>
                    <a:pt x="1769325" y="647700"/>
                  </a:lnTo>
                  <a:lnTo>
                    <a:pt x="1772259" y="647700"/>
                  </a:lnTo>
                  <a:lnTo>
                    <a:pt x="1777796" y="660400"/>
                  </a:lnTo>
                  <a:lnTo>
                    <a:pt x="1777796" y="482600"/>
                  </a:lnTo>
                  <a:lnTo>
                    <a:pt x="1775548" y="482600"/>
                  </a:lnTo>
                  <a:lnTo>
                    <a:pt x="1775625" y="495300"/>
                  </a:lnTo>
                  <a:lnTo>
                    <a:pt x="1774075" y="495300"/>
                  </a:lnTo>
                  <a:lnTo>
                    <a:pt x="1773326" y="482600"/>
                  </a:lnTo>
                  <a:lnTo>
                    <a:pt x="1774177" y="482600"/>
                  </a:lnTo>
                  <a:lnTo>
                    <a:pt x="1768716" y="469900"/>
                  </a:lnTo>
                  <a:lnTo>
                    <a:pt x="1765007" y="465861"/>
                  </a:lnTo>
                  <a:lnTo>
                    <a:pt x="1765007" y="482600"/>
                  </a:lnTo>
                  <a:lnTo>
                    <a:pt x="1763509" y="482600"/>
                  </a:lnTo>
                  <a:lnTo>
                    <a:pt x="1763509" y="647700"/>
                  </a:lnTo>
                  <a:lnTo>
                    <a:pt x="1758467" y="647700"/>
                  </a:lnTo>
                  <a:lnTo>
                    <a:pt x="1753628" y="635000"/>
                  </a:lnTo>
                  <a:lnTo>
                    <a:pt x="1759267" y="635000"/>
                  </a:lnTo>
                  <a:lnTo>
                    <a:pt x="1763509" y="647700"/>
                  </a:lnTo>
                  <a:lnTo>
                    <a:pt x="1763509" y="482600"/>
                  </a:lnTo>
                  <a:lnTo>
                    <a:pt x="1762264" y="482600"/>
                  </a:lnTo>
                  <a:lnTo>
                    <a:pt x="1757641" y="469900"/>
                  </a:lnTo>
                  <a:lnTo>
                    <a:pt x="1760435" y="469900"/>
                  </a:lnTo>
                  <a:lnTo>
                    <a:pt x="1765007" y="482600"/>
                  </a:lnTo>
                  <a:lnTo>
                    <a:pt x="1765007" y="465861"/>
                  </a:lnTo>
                  <a:lnTo>
                    <a:pt x="1757083" y="457200"/>
                  </a:lnTo>
                  <a:lnTo>
                    <a:pt x="1754593" y="454609"/>
                  </a:lnTo>
                  <a:lnTo>
                    <a:pt x="1754593" y="469900"/>
                  </a:lnTo>
                  <a:lnTo>
                    <a:pt x="1751634" y="469900"/>
                  </a:lnTo>
                  <a:lnTo>
                    <a:pt x="1751634" y="635000"/>
                  </a:lnTo>
                  <a:lnTo>
                    <a:pt x="1744649" y="635000"/>
                  </a:lnTo>
                  <a:lnTo>
                    <a:pt x="1739430" y="622300"/>
                  </a:lnTo>
                  <a:lnTo>
                    <a:pt x="1746885" y="622300"/>
                  </a:lnTo>
                  <a:lnTo>
                    <a:pt x="1751634" y="635000"/>
                  </a:lnTo>
                  <a:lnTo>
                    <a:pt x="1751634" y="469900"/>
                  </a:lnTo>
                  <a:lnTo>
                    <a:pt x="1747685" y="469900"/>
                  </a:lnTo>
                  <a:lnTo>
                    <a:pt x="1743951" y="457200"/>
                  </a:lnTo>
                  <a:lnTo>
                    <a:pt x="1747227" y="457200"/>
                  </a:lnTo>
                  <a:lnTo>
                    <a:pt x="1754593" y="469900"/>
                  </a:lnTo>
                  <a:lnTo>
                    <a:pt x="1754593" y="454609"/>
                  </a:lnTo>
                  <a:lnTo>
                    <a:pt x="1744903" y="444500"/>
                  </a:lnTo>
                  <a:lnTo>
                    <a:pt x="1737944" y="444500"/>
                  </a:lnTo>
                  <a:lnTo>
                    <a:pt x="1737944" y="457200"/>
                  </a:lnTo>
                  <a:lnTo>
                    <a:pt x="1737017" y="457200"/>
                  </a:lnTo>
                  <a:lnTo>
                    <a:pt x="1736001" y="455561"/>
                  </a:lnTo>
                  <a:lnTo>
                    <a:pt x="1736001" y="622300"/>
                  </a:lnTo>
                  <a:lnTo>
                    <a:pt x="1732851" y="622300"/>
                  </a:lnTo>
                  <a:lnTo>
                    <a:pt x="1729193" y="609600"/>
                  </a:lnTo>
                  <a:lnTo>
                    <a:pt x="1732648" y="609600"/>
                  </a:lnTo>
                  <a:lnTo>
                    <a:pt x="1736001" y="622300"/>
                  </a:lnTo>
                  <a:lnTo>
                    <a:pt x="1736001" y="455561"/>
                  </a:lnTo>
                  <a:lnTo>
                    <a:pt x="1730108" y="446049"/>
                  </a:lnTo>
                  <a:lnTo>
                    <a:pt x="1730108" y="457200"/>
                  </a:lnTo>
                  <a:lnTo>
                    <a:pt x="1729917" y="469900"/>
                  </a:lnTo>
                  <a:lnTo>
                    <a:pt x="1728609" y="469900"/>
                  </a:lnTo>
                  <a:lnTo>
                    <a:pt x="1728609" y="609600"/>
                  </a:lnTo>
                  <a:lnTo>
                    <a:pt x="1717878" y="609600"/>
                  </a:lnTo>
                  <a:lnTo>
                    <a:pt x="1712976" y="596900"/>
                  </a:lnTo>
                  <a:lnTo>
                    <a:pt x="1702117" y="596900"/>
                  </a:lnTo>
                  <a:lnTo>
                    <a:pt x="1698282" y="584200"/>
                  </a:lnTo>
                  <a:lnTo>
                    <a:pt x="1702574" y="584200"/>
                  </a:lnTo>
                  <a:lnTo>
                    <a:pt x="1713242" y="596900"/>
                  </a:lnTo>
                  <a:lnTo>
                    <a:pt x="1721053" y="596900"/>
                  </a:lnTo>
                  <a:lnTo>
                    <a:pt x="1728609" y="609600"/>
                  </a:lnTo>
                  <a:lnTo>
                    <a:pt x="1728609" y="469900"/>
                  </a:lnTo>
                  <a:lnTo>
                    <a:pt x="1728381" y="469900"/>
                  </a:lnTo>
                  <a:lnTo>
                    <a:pt x="1724609" y="457200"/>
                  </a:lnTo>
                  <a:lnTo>
                    <a:pt x="1730108" y="457200"/>
                  </a:lnTo>
                  <a:lnTo>
                    <a:pt x="1730108" y="446049"/>
                  </a:lnTo>
                  <a:lnTo>
                    <a:pt x="1729155" y="444500"/>
                  </a:lnTo>
                  <a:lnTo>
                    <a:pt x="1731264" y="444500"/>
                  </a:lnTo>
                  <a:lnTo>
                    <a:pt x="1737944" y="457200"/>
                  </a:lnTo>
                  <a:lnTo>
                    <a:pt x="1737944" y="444500"/>
                  </a:lnTo>
                  <a:lnTo>
                    <a:pt x="1732648" y="444500"/>
                  </a:lnTo>
                  <a:lnTo>
                    <a:pt x="1720799" y="431800"/>
                  </a:lnTo>
                  <a:lnTo>
                    <a:pt x="1719249" y="431800"/>
                  </a:lnTo>
                  <a:lnTo>
                    <a:pt x="1717230" y="419100"/>
                  </a:lnTo>
                  <a:lnTo>
                    <a:pt x="1710550" y="419100"/>
                  </a:lnTo>
                  <a:lnTo>
                    <a:pt x="1711375" y="431800"/>
                  </a:lnTo>
                  <a:lnTo>
                    <a:pt x="1717675" y="431800"/>
                  </a:lnTo>
                  <a:lnTo>
                    <a:pt x="1724406" y="444500"/>
                  </a:lnTo>
                  <a:lnTo>
                    <a:pt x="1718144" y="444500"/>
                  </a:lnTo>
                  <a:lnTo>
                    <a:pt x="1709394" y="431800"/>
                  </a:lnTo>
                  <a:lnTo>
                    <a:pt x="1706245" y="431800"/>
                  </a:lnTo>
                  <a:lnTo>
                    <a:pt x="1697545" y="419100"/>
                  </a:lnTo>
                  <a:lnTo>
                    <a:pt x="1708200" y="419100"/>
                  </a:lnTo>
                  <a:lnTo>
                    <a:pt x="1701622" y="406400"/>
                  </a:lnTo>
                  <a:lnTo>
                    <a:pt x="1697316" y="406400"/>
                  </a:lnTo>
                  <a:lnTo>
                    <a:pt x="1697316" y="584200"/>
                  </a:lnTo>
                  <a:lnTo>
                    <a:pt x="1688998" y="584200"/>
                  </a:lnTo>
                  <a:lnTo>
                    <a:pt x="1683893" y="571500"/>
                  </a:lnTo>
                  <a:lnTo>
                    <a:pt x="1689925" y="571500"/>
                  </a:lnTo>
                  <a:lnTo>
                    <a:pt x="1697316" y="584200"/>
                  </a:lnTo>
                  <a:lnTo>
                    <a:pt x="1697316" y="406400"/>
                  </a:lnTo>
                  <a:lnTo>
                    <a:pt x="1696237" y="406400"/>
                  </a:lnTo>
                  <a:lnTo>
                    <a:pt x="1695653" y="405244"/>
                  </a:lnTo>
                  <a:lnTo>
                    <a:pt x="1695653" y="419100"/>
                  </a:lnTo>
                  <a:lnTo>
                    <a:pt x="1693354" y="419100"/>
                  </a:lnTo>
                  <a:lnTo>
                    <a:pt x="1687868" y="408889"/>
                  </a:lnTo>
                  <a:lnTo>
                    <a:pt x="1687868" y="431800"/>
                  </a:lnTo>
                  <a:lnTo>
                    <a:pt x="1686280" y="431800"/>
                  </a:lnTo>
                  <a:lnTo>
                    <a:pt x="1685848" y="419100"/>
                  </a:lnTo>
                  <a:lnTo>
                    <a:pt x="1687360" y="419100"/>
                  </a:lnTo>
                  <a:lnTo>
                    <a:pt x="1687868" y="431800"/>
                  </a:lnTo>
                  <a:lnTo>
                    <a:pt x="1687868" y="408889"/>
                  </a:lnTo>
                  <a:lnTo>
                    <a:pt x="1686534" y="406400"/>
                  </a:lnTo>
                  <a:lnTo>
                    <a:pt x="1690268" y="406400"/>
                  </a:lnTo>
                  <a:lnTo>
                    <a:pt x="1695653" y="419100"/>
                  </a:lnTo>
                  <a:lnTo>
                    <a:pt x="1695653" y="405244"/>
                  </a:lnTo>
                  <a:lnTo>
                    <a:pt x="1689836" y="393700"/>
                  </a:lnTo>
                  <a:lnTo>
                    <a:pt x="1684375" y="393700"/>
                  </a:lnTo>
                  <a:lnTo>
                    <a:pt x="1684159" y="406400"/>
                  </a:lnTo>
                  <a:lnTo>
                    <a:pt x="1680946" y="406400"/>
                  </a:lnTo>
                  <a:lnTo>
                    <a:pt x="1680946" y="571500"/>
                  </a:lnTo>
                  <a:lnTo>
                    <a:pt x="1678546" y="571500"/>
                  </a:lnTo>
                  <a:lnTo>
                    <a:pt x="1672780" y="558800"/>
                  </a:lnTo>
                  <a:lnTo>
                    <a:pt x="1675828" y="558800"/>
                  </a:lnTo>
                  <a:lnTo>
                    <a:pt x="1680946" y="571500"/>
                  </a:lnTo>
                  <a:lnTo>
                    <a:pt x="1680946" y="406400"/>
                  </a:lnTo>
                  <a:lnTo>
                    <a:pt x="1674863" y="406400"/>
                  </a:lnTo>
                  <a:lnTo>
                    <a:pt x="1669072" y="394157"/>
                  </a:lnTo>
                  <a:lnTo>
                    <a:pt x="1669072" y="787400"/>
                  </a:lnTo>
                  <a:lnTo>
                    <a:pt x="1667319" y="787400"/>
                  </a:lnTo>
                  <a:lnTo>
                    <a:pt x="1666633" y="774700"/>
                  </a:lnTo>
                  <a:lnTo>
                    <a:pt x="1668970" y="774700"/>
                  </a:lnTo>
                  <a:lnTo>
                    <a:pt x="1669072" y="787400"/>
                  </a:lnTo>
                  <a:lnTo>
                    <a:pt x="1669072" y="394157"/>
                  </a:lnTo>
                  <a:lnTo>
                    <a:pt x="1668856" y="393700"/>
                  </a:lnTo>
                  <a:lnTo>
                    <a:pt x="1663090" y="393700"/>
                  </a:lnTo>
                  <a:lnTo>
                    <a:pt x="1663090" y="546100"/>
                  </a:lnTo>
                  <a:lnTo>
                    <a:pt x="1662747" y="558800"/>
                  </a:lnTo>
                  <a:lnTo>
                    <a:pt x="1662201" y="558800"/>
                  </a:lnTo>
                  <a:lnTo>
                    <a:pt x="1660169" y="546100"/>
                  </a:lnTo>
                  <a:lnTo>
                    <a:pt x="1663090" y="546100"/>
                  </a:lnTo>
                  <a:lnTo>
                    <a:pt x="1663090" y="393700"/>
                  </a:lnTo>
                  <a:lnTo>
                    <a:pt x="1658912" y="385711"/>
                  </a:lnTo>
                  <a:lnTo>
                    <a:pt x="1658912" y="774700"/>
                  </a:lnTo>
                  <a:lnTo>
                    <a:pt x="1654200" y="774700"/>
                  </a:lnTo>
                  <a:lnTo>
                    <a:pt x="1654187" y="762000"/>
                  </a:lnTo>
                  <a:lnTo>
                    <a:pt x="1656270" y="762000"/>
                  </a:lnTo>
                  <a:lnTo>
                    <a:pt x="1658912" y="774700"/>
                  </a:lnTo>
                  <a:lnTo>
                    <a:pt x="1658912" y="385711"/>
                  </a:lnTo>
                  <a:lnTo>
                    <a:pt x="1656473" y="381000"/>
                  </a:lnTo>
                  <a:lnTo>
                    <a:pt x="1666646" y="381000"/>
                  </a:lnTo>
                  <a:lnTo>
                    <a:pt x="1670329" y="393700"/>
                  </a:lnTo>
                  <a:lnTo>
                    <a:pt x="1672717" y="393700"/>
                  </a:lnTo>
                  <a:lnTo>
                    <a:pt x="1673021" y="381000"/>
                  </a:lnTo>
                  <a:lnTo>
                    <a:pt x="1667827" y="381000"/>
                  </a:lnTo>
                  <a:lnTo>
                    <a:pt x="1661896" y="368300"/>
                  </a:lnTo>
                  <a:lnTo>
                    <a:pt x="1653425" y="368300"/>
                  </a:lnTo>
                  <a:lnTo>
                    <a:pt x="1653425" y="546100"/>
                  </a:lnTo>
                  <a:lnTo>
                    <a:pt x="1650225" y="546100"/>
                  </a:lnTo>
                  <a:lnTo>
                    <a:pt x="1650225" y="863600"/>
                  </a:lnTo>
                  <a:lnTo>
                    <a:pt x="1648409" y="863600"/>
                  </a:lnTo>
                  <a:lnTo>
                    <a:pt x="1647748" y="852373"/>
                  </a:lnTo>
                  <a:lnTo>
                    <a:pt x="1650225" y="863600"/>
                  </a:lnTo>
                  <a:lnTo>
                    <a:pt x="1650225" y="546100"/>
                  </a:lnTo>
                  <a:lnTo>
                    <a:pt x="1647634" y="546100"/>
                  </a:lnTo>
                  <a:lnTo>
                    <a:pt x="1646631" y="533400"/>
                  </a:lnTo>
                  <a:lnTo>
                    <a:pt x="1652244" y="533400"/>
                  </a:lnTo>
                  <a:lnTo>
                    <a:pt x="1653425" y="546100"/>
                  </a:lnTo>
                  <a:lnTo>
                    <a:pt x="1653425" y="368300"/>
                  </a:lnTo>
                  <a:lnTo>
                    <a:pt x="1650644" y="368300"/>
                  </a:lnTo>
                  <a:lnTo>
                    <a:pt x="1645767" y="355600"/>
                  </a:lnTo>
                  <a:lnTo>
                    <a:pt x="1637182" y="355600"/>
                  </a:lnTo>
                  <a:lnTo>
                    <a:pt x="1641995" y="368300"/>
                  </a:lnTo>
                  <a:lnTo>
                    <a:pt x="1641741" y="368300"/>
                  </a:lnTo>
                  <a:lnTo>
                    <a:pt x="1641741" y="622300"/>
                  </a:lnTo>
                  <a:lnTo>
                    <a:pt x="1637639" y="622300"/>
                  </a:lnTo>
                  <a:lnTo>
                    <a:pt x="1636356" y="609600"/>
                  </a:lnTo>
                  <a:lnTo>
                    <a:pt x="1639620" y="609600"/>
                  </a:lnTo>
                  <a:lnTo>
                    <a:pt x="1641741" y="622300"/>
                  </a:lnTo>
                  <a:lnTo>
                    <a:pt x="1641741" y="368300"/>
                  </a:lnTo>
                  <a:lnTo>
                    <a:pt x="1638681" y="368300"/>
                  </a:lnTo>
                  <a:lnTo>
                    <a:pt x="1638681" y="520700"/>
                  </a:lnTo>
                  <a:lnTo>
                    <a:pt x="1638655" y="533400"/>
                  </a:lnTo>
                  <a:lnTo>
                    <a:pt x="1637385" y="533400"/>
                  </a:lnTo>
                  <a:lnTo>
                    <a:pt x="1623580" y="522655"/>
                  </a:lnTo>
                  <a:lnTo>
                    <a:pt x="1623580" y="736600"/>
                  </a:lnTo>
                  <a:lnTo>
                    <a:pt x="1621777" y="749300"/>
                  </a:lnTo>
                  <a:lnTo>
                    <a:pt x="1618132" y="749300"/>
                  </a:lnTo>
                  <a:lnTo>
                    <a:pt x="1617522" y="736600"/>
                  </a:lnTo>
                  <a:lnTo>
                    <a:pt x="1623580" y="736600"/>
                  </a:lnTo>
                  <a:lnTo>
                    <a:pt x="1623580" y="522655"/>
                  </a:lnTo>
                  <a:lnTo>
                    <a:pt x="1621078" y="520700"/>
                  </a:lnTo>
                  <a:lnTo>
                    <a:pt x="1614360" y="510286"/>
                  </a:lnTo>
                  <a:lnTo>
                    <a:pt x="1614360" y="749300"/>
                  </a:lnTo>
                  <a:lnTo>
                    <a:pt x="1613966" y="762000"/>
                  </a:lnTo>
                  <a:lnTo>
                    <a:pt x="1612277" y="762000"/>
                  </a:lnTo>
                  <a:lnTo>
                    <a:pt x="1610245" y="749300"/>
                  </a:lnTo>
                  <a:lnTo>
                    <a:pt x="1614360" y="749300"/>
                  </a:lnTo>
                  <a:lnTo>
                    <a:pt x="1614360" y="510286"/>
                  </a:lnTo>
                  <a:lnTo>
                    <a:pt x="1604695" y="495300"/>
                  </a:lnTo>
                  <a:lnTo>
                    <a:pt x="1607362" y="495300"/>
                  </a:lnTo>
                  <a:lnTo>
                    <a:pt x="1613598" y="508000"/>
                  </a:lnTo>
                  <a:lnTo>
                    <a:pt x="1618056" y="508000"/>
                  </a:lnTo>
                  <a:lnTo>
                    <a:pt x="1627759" y="520700"/>
                  </a:lnTo>
                  <a:lnTo>
                    <a:pt x="1638681" y="520700"/>
                  </a:lnTo>
                  <a:lnTo>
                    <a:pt x="1638681" y="368300"/>
                  </a:lnTo>
                  <a:lnTo>
                    <a:pt x="1636166" y="368300"/>
                  </a:lnTo>
                  <a:lnTo>
                    <a:pt x="1627085" y="355600"/>
                  </a:lnTo>
                  <a:lnTo>
                    <a:pt x="1632445" y="355600"/>
                  </a:lnTo>
                  <a:lnTo>
                    <a:pt x="1627568" y="342900"/>
                  </a:lnTo>
                  <a:lnTo>
                    <a:pt x="1623225" y="342900"/>
                  </a:lnTo>
                  <a:lnTo>
                    <a:pt x="1624203" y="355600"/>
                  </a:lnTo>
                  <a:lnTo>
                    <a:pt x="1620583" y="355600"/>
                  </a:lnTo>
                  <a:lnTo>
                    <a:pt x="1614754" y="342900"/>
                  </a:lnTo>
                  <a:lnTo>
                    <a:pt x="1601406" y="342900"/>
                  </a:lnTo>
                  <a:lnTo>
                    <a:pt x="1601406" y="584200"/>
                  </a:lnTo>
                  <a:lnTo>
                    <a:pt x="1599603" y="584200"/>
                  </a:lnTo>
                  <a:lnTo>
                    <a:pt x="1596618" y="576199"/>
                  </a:lnTo>
                  <a:lnTo>
                    <a:pt x="1596618" y="787400"/>
                  </a:lnTo>
                  <a:lnTo>
                    <a:pt x="1592694" y="787400"/>
                  </a:lnTo>
                  <a:lnTo>
                    <a:pt x="1592008" y="774700"/>
                  </a:lnTo>
                  <a:lnTo>
                    <a:pt x="1595234" y="774700"/>
                  </a:lnTo>
                  <a:lnTo>
                    <a:pt x="1596618" y="787400"/>
                  </a:lnTo>
                  <a:lnTo>
                    <a:pt x="1596618" y="576199"/>
                  </a:lnTo>
                  <a:lnTo>
                    <a:pt x="1594866" y="571500"/>
                  </a:lnTo>
                  <a:lnTo>
                    <a:pt x="1598371" y="571500"/>
                  </a:lnTo>
                  <a:lnTo>
                    <a:pt x="1601406" y="584200"/>
                  </a:lnTo>
                  <a:lnTo>
                    <a:pt x="1601406" y="342900"/>
                  </a:lnTo>
                  <a:lnTo>
                    <a:pt x="1601063" y="342900"/>
                  </a:lnTo>
                  <a:lnTo>
                    <a:pt x="1598549" y="330200"/>
                  </a:lnTo>
                  <a:lnTo>
                    <a:pt x="1589824" y="330200"/>
                  </a:lnTo>
                  <a:lnTo>
                    <a:pt x="1586280" y="325526"/>
                  </a:lnTo>
                  <a:lnTo>
                    <a:pt x="1586280" y="482600"/>
                  </a:lnTo>
                  <a:lnTo>
                    <a:pt x="1585976" y="482600"/>
                  </a:lnTo>
                  <a:lnTo>
                    <a:pt x="1585976" y="698500"/>
                  </a:lnTo>
                  <a:lnTo>
                    <a:pt x="1578089" y="698500"/>
                  </a:lnTo>
                  <a:lnTo>
                    <a:pt x="1578991" y="685800"/>
                  </a:lnTo>
                  <a:lnTo>
                    <a:pt x="1582750" y="685800"/>
                  </a:lnTo>
                  <a:lnTo>
                    <a:pt x="1585976" y="698500"/>
                  </a:lnTo>
                  <a:lnTo>
                    <a:pt x="1585976" y="482600"/>
                  </a:lnTo>
                  <a:lnTo>
                    <a:pt x="1579841" y="482600"/>
                  </a:lnTo>
                  <a:lnTo>
                    <a:pt x="1572602" y="469900"/>
                  </a:lnTo>
                  <a:lnTo>
                    <a:pt x="1579740" y="469900"/>
                  </a:lnTo>
                  <a:lnTo>
                    <a:pt x="1586280" y="482600"/>
                  </a:lnTo>
                  <a:lnTo>
                    <a:pt x="1586280" y="325526"/>
                  </a:lnTo>
                  <a:lnTo>
                    <a:pt x="1580210" y="317500"/>
                  </a:lnTo>
                  <a:lnTo>
                    <a:pt x="1570761" y="305219"/>
                  </a:lnTo>
                  <a:lnTo>
                    <a:pt x="1570761" y="469900"/>
                  </a:lnTo>
                  <a:lnTo>
                    <a:pt x="1567497" y="469900"/>
                  </a:lnTo>
                  <a:lnTo>
                    <a:pt x="1557934" y="457200"/>
                  </a:lnTo>
                  <a:lnTo>
                    <a:pt x="1553425" y="457200"/>
                  </a:lnTo>
                  <a:lnTo>
                    <a:pt x="1548460" y="444500"/>
                  </a:lnTo>
                  <a:lnTo>
                    <a:pt x="1549704" y="444500"/>
                  </a:lnTo>
                  <a:lnTo>
                    <a:pt x="1559140" y="457200"/>
                  </a:lnTo>
                  <a:lnTo>
                    <a:pt x="1569275" y="457200"/>
                  </a:lnTo>
                  <a:lnTo>
                    <a:pt x="1570761" y="469900"/>
                  </a:lnTo>
                  <a:lnTo>
                    <a:pt x="1570761" y="305219"/>
                  </a:lnTo>
                  <a:lnTo>
                    <a:pt x="1570443" y="304800"/>
                  </a:lnTo>
                  <a:lnTo>
                    <a:pt x="1555191" y="304800"/>
                  </a:lnTo>
                  <a:lnTo>
                    <a:pt x="1552092" y="292100"/>
                  </a:lnTo>
                  <a:lnTo>
                    <a:pt x="1547672" y="292100"/>
                  </a:lnTo>
                  <a:lnTo>
                    <a:pt x="1549603" y="304800"/>
                  </a:lnTo>
                  <a:lnTo>
                    <a:pt x="1545971" y="304800"/>
                  </a:lnTo>
                  <a:lnTo>
                    <a:pt x="1546237" y="292100"/>
                  </a:lnTo>
                  <a:lnTo>
                    <a:pt x="1545602" y="292100"/>
                  </a:lnTo>
                  <a:lnTo>
                    <a:pt x="1543519" y="279400"/>
                  </a:lnTo>
                  <a:lnTo>
                    <a:pt x="1540167" y="279400"/>
                  </a:lnTo>
                  <a:lnTo>
                    <a:pt x="1540167" y="444500"/>
                  </a:lnTo>
                  <a:lnTo>
                    <a:pt x="1538503" y="444500"/>
                  </a:lnTo>
                  <a:lnTo>
                    <a:pt x="1536852" y="440080"/>
                  </a:lnTo>
                  <a:lnTo>
                    <a:pt x="1540167" y="444500"/>
                  </a:lnTo>
                  <a:lnTo>
                    <a:pt x="1540167" y="279400"/>
                  </a:lnTo>
                  <a:lnTo>
                    <a:pt x="1534960" y="279400"/>
                  </a:lnTo>
                  <a:lnTo>
                    <a:pt x="1534960" y="609600"/>
                  </a:lnTo>
                  <a:lnTo>
                    <a:pt x="1534236" y="609600"/>
                  </a:lnTo>
                  <a:lnTo>
                    <a:pt x="1533067" y="596900"/>
                  </a:lnTo>
                  <a:lnTo>
                    <a:pt x="1533563" y="596900"/>
                  </a:lnTo>
                  <a:lnTo>
                    <a:pt x="1534960" y="609600"/>
                  </a:lnTo>
                  <a:lnTo>
                    <a:pt x="1534960" y="279400"/>
                  </a:lnTo>
                  <a:lnTo>
                    <a:pt x="1530883" y="279400"/>
                  </a:lnTo>
                  <a:lnTo>
                    <a:pt x="1522844" y="266700"/>
                  </a:lnTo>
                  <a:lnTo>
                    <a:pt x="1511223" y="266700"/>
                  </a:lnTo>
                  <a:lnTo>
                    <a:pt x="1508340" y="254000"/>
                  </a:lnTo>
                  <a:lnTo>
                    <a:pt x="1499768" y="254000"/>
                  </a:lnTo>
                  <a:lnTo>
                    <a:pt x="1499768" y="406400"/>
                  </a:lnTo>
                  <a:lnTo>
                    <a:pt x="1492732" y="406400"/>
                  </a:lnTo>
                  <a:lnTo>
                    <a:pt x="1484884" y="393700"/>
                  </a:lnTo>
                  <a:lnTo>
                    <a:pt x="1477048" y="393700"/>
                  </a:lnTo>
                  <a:lnTo>
                    <a:pt x="1469390" y="383057"/>
                  </a:lnTo>
                  <a:lnTo>
                    <a:pt x="1469390" y="1295400"/>
                  </a:lnTo>
                  <a:lnTo>
                    <a:pt x="1466964" y="1295400"/>
                  </a:lnTo>
                  <a:lnTo>
                    <a:pt x="1466964" y="1384300"/>
                  </a:lnTo>
                  <a:lnTo>
                    <a:pt x="1464233" y="1384300"/>
                  </a:lnTo>
                  <a:lnTo>
                    <a:pt x="1464233" y="1397000"/>
                  </a:lnTo>
                  <a:lnTo>
                    <a:pt x="1464157" y="1409700"/>
                  </a:lnTo>
                  <a:lnTo>
                    <a:pt x="1461376" y="1409700"/>
                  </a:lnTo>
                  <a:lnTo>
                    <a:pt x="1460982" y="1397000"/>
                  </a:lnTo>
                  <a:lnTo>
                    <a:pt x="1464233" y="1397000"/>
                  </a:lnTo>
                  <a:lnTo>
                    <a:pt x="1464233" y="1384300"/>
                  </a:lnTo>
                  <a:lnTo>
                    <a:pt x="1459941" y="1384300"/>
                  </a:lnTo>
                  <a:lnTo>
                    <a:pt x="1458683" y="1371600"/>
                  </a:lnTo>
                  <a:lnTo>
                    <a:pt x="1462405" y="1371600"/>
                  </a:lnTo>
                  <a:lnTo>
                    <a:pt x="1463624" y="1358900"/>
                  </a:lnTo>
                  <a:lnTo>
                    <a:pt x="1460830" y="1358900"/>
                  </a:lnTo>
                  <a:lnTo>
                    <a:pt x="1461871" y="1346200"/>
                  </a:lnTo>
                  <a:lnTo>
                    <a:pt x="1462493" y="1333500"/>
                  </a:lnTo>
                  <a:lnTo>
                    <a:pt x="1461071" y="1333500"/>
                  </a:lnTo>
                  <a:lnTo>
                    <a:pt x="1461223" y="1320800"/>
                  </a:lnTo>
                  <a:lnTo>
                    <a:pt x="1463941" y="1320800"/>
                  </a:lnTo>
                  <a:lnTo>
                    <a:pt x="1464183" y="1333500"/>
                  </a:lnTo>
                  <a:lnTo>
                    <a:pt x="1464868" y="1333500"/>
                  </a:lnTo>
                  <a:lnTo>
                    <a:pt x="1464348" y="1345234"/>
                  </a:lnTo>
                  <a:lnTo>
                    <a:pt x="1463979" y="1333500"/>
                  </a:lnTo>
                  <a:lnTo>
                    <a:pt x="1462493" y="1333500"/>
                  </a:lnTo>
                  <a:lnTo>
                    <a:pt x="1463548" y="1346200"/>
                  </a:lnTo>
                  <a:lnTo>
                    <a:pt x="1464665" y="1358900"/>
                  </a:lnTo>
                  <a:lnTo>
                    <a:pt x="1464449" y="1358900"/>
                  </a:lnTo>
                  <a:lnTo>
                    <a:pt x="1463344" y="1371600"/>
                  </a:lnTo>
                  <a:lnTo>
                    <a:pt x="1466837" y="1371600"/>
                  </a:lnTo>
                  <a:lnTo>
                    <a:pt x="1466964" y="1384300"/>
                  </a:lnTo>
                  <a:lnTo>
                    <a:pt x="1466964" y="1295400"/>
                  </a:lnTo>
                  <a:lnTo>
                    <a:pt x="1459826" y="1295400"/>
                  </a:lnTo>
                  <a:lnTo>
                    <a:pt x="1460487" y="1282700"/>
                  </a:lnTo>
                  <a:lnTo>
                    <a:pt x="1458252" y="1282700"/>
                  </a:lnTo>
                  <a:lnTo>
                    <a:pt x="1457591" y="1270000"/>
                  </a:lnTo>
                  <a:lnTo>
                    <a:pt x="1463941" y="1270000"/>
                  </a:lnTo>
                  <a:lnTo>
                    <a:pt x="1464424" y="1282700"/>
                  </a:lnTo>
                  <a:lnTo>
                    <a:pt x="1463865" y="1282700"/>
                  </a:lnTo>
                  <a:lnTo>
                    <a:pt x="1469390" y="1295400"/>
                  </a:lnTo>
                  <a:lnTo>
                    <a:pt x="1469390" y="383057"/>
                  </a:lnTo>
                  <a:lnTo>
                    <a:pt x="1467916" y="381000"/>
                  </a:lnTo>
                  <a:lnTo>
                    <a:pt x="1465884" y="381000"/>
                  </a:lnTo>
                  <a:lnTo>
                    <a:pt x="1465884" y="1130300"/>
                  </a:lnTo>
                  <a:lnTo>
                    <a:pt x="1464551" y="1130300"/>
                  </a:lnTo>
                  <a:lnTo>
                    <a:pt x="1464246" y="1131252"/>
                  </a:lnTo>
                  <a:lnTo>
                    <a:pt x="1464246" y="1219200"/>
                  </a:lnTo>
                  <a:lnTo>
                    <a:pt x="1463979" y="1231900"/>
                  </a:lnTo>
                  <a:lnTo>
                    <a:pt x="1463103" y="1244600"/>
                  </a:lnTo>
                  <a:lnTo>
                    <a:pt x="1463243" y="1244600"/>
                  </a:lnTo>
                  <a:lnTo>
                    <a:pt x="1463040" y="1257300"/>
                  </a:lnTo>
                  <a:lnTo>
                    <a:pt x="1459382" y="1257300"/>
                  </a:lnTo>
                  <a:lnTo>
                    <a:pt x="1458595" y="1244600"/>
                  </a:lnTo>
                  <a:lnTo>
                    <a:pt x="1458442" y="1244600"/>
                  </a:lnTo>
                  <a:lnTo>
                    <a:pt x="1459966" y="1231900"/>
                  </a:lnTo>
                  <a:lnTo>
                    <a:pt x="1459814" y="1231900"/>
                  </a:lnTo>
                  <a:lnTo>
                    <a:pt x="1455915" y="1219200"/>
                  </a:lnTo>
                  <a:lnTo>
                    <a:pt x="1456867" y="1219200"/>
                  </a:lnTo>
                  <a:lnTo>
                    <a:pt x="1456258" y="1206500"/>
                  </a:lnTo>
                  <a:lnTo>
                    <a:pt x="1454137" y="1206500"/>
                  </a:lnTo>
                  <a:lnTo>
                    <a:pt x="1455508" y="1193800"/>
                  </a:lnTo>
                  <a:lnTo>
                    <a:pt x="1461185" y="1193800"/>
                  </a:lnTo>
                  <a:lnTo>
                    <a:pt x="1463065" y="1206500"/>
                  </a:lnTo>
                  <a:lnTo>
                    <a:pt x="1460995" y="1206500"/>
                  </a:lnTo>
                  <a:lnTo>
                    <a:pt x="1461058" y="1219200"/>
                  </a:lnTo>
                  <a:lnTo>
                    <a:pt x="1464246" y="1219200"/>
                  </a:lnTo>
                  <a:lnTo>
                    <a:pt x="1464246" y="1131252"/>
                  </a:lnTo>
                  <a:lnTo>
                    <a:pt x="1463560" y="1133398"/>
                  </a:lnTo>
                  <a:lnTo>
                    <a:pt x="1463560" y="1155700"/>
                  </a:lnTo>
                  <a:lnTo>
                    <a:pt x="1462493" y="1168400"/>
                  </a:lnTo>
                  <a:lnTo>
                    <a:pt x="1458595" y="1168400"/>
                  </a:lnTo>
                  <a:lnTo>
                    <a:pt x="1459433" y="1155700"/>
                  </a:lnTo>
                  <a:lnTo>
                    <a:pt x="1463560" y="1155700"/>
                  </a:lnTo>
                  <a:lnTo>
                    <a:pt x="1463560" y="1133398"/>
                  </a:lnTo>
                  <a:lnTo>
                    <a:pt x="1460487" y="1143000"/>
                  </a:lnTo>
                  <a:lnTo>
                    <a:pt x="1457591" y="1143000"/>
                  </a:lnTo>
                  <a:lnTo>
                    <a:pt x="1458595" y="1130300"/>
                  </a:lnTo>
                  <a:lnTo>
                    <a:pt x="1458810" y="1130300"/>
                  </a:lnTo>
                  <a:lnTo>
                    <a:pt x="1461528" y="1117600"/>
                  </a:lnTo>
                  <a:lnTo>
                    <a:pt x="1458734" y="1117600"/>
                  </a:lnTo>
                  <a:lnTo>
                    <a:pt x="1455953" y="1104900"/>
                  </a:lnTo>
                  <a:lnTo>
                    <a:pt x="1459306" y="1104900"/>
                  </a:lnTo>
                  <a:lnTo>
                    <a:pt x="1455839" y="1092200"/>
                  </a:lnTo>
                  <a:lnTo>
                    <a:pt x="1462036" y="1092200"/>
                  </a:lnTo>
                  <a:lnTo>
                    <a:pt x="1461617" y="1079500"/>
                  </a:lnTo>
                  <a:lnTo>
                    <a:pt x="1463560" y="1079500"/>
                  </a:lnTo>
                  <a:lnTo>
                    <a:pt x="1463433" y="1092200"/>
                  </a:lnTo>
                  <a:lnTo>
                    <a:pt x="1462874" y="1104900"/>
                  </a:lnTo>
                  <a:lnTo>
                    <a:pt x="1464614" y="1117600"/>
                  </a:lnTo>
                  <a:lnTo>
                    <a:pt x="1462125" y="1117600"/>
                  </a:lnTo>
                  <a:lnTo>
                    <a:pt x="1465884" y="1130300"/>
                  </a:lnTo>
                  <a:lnTo>
                    <a:pt x="1465884" y="381000"/>
                  </a:lnTo>
                  <a:lnTo>
                    <a:pt x="1465618" y="381000"/>
                  </a:lnTo>
                  <a:lnTo>
                    <a:pt x="1467256" y="368300"/>
                  </a:lnTo>
                  <a:lnTo>
                    <a:pt x="1468894" y="368300"/>
                  </a:lnTo>
                  <a:lnTo>
                    <a:pt x="1473936" y="381000"/>
                  </a:lnTo>
                  <a:lnTo>
                    <a:pt x="1485849" y="381000"/>
                  </a:lnTo>
                  <a:lnTo>
                    <a:pt x="1490395" y="393700"/>
                  </a:lnTo>
                  <a:lnTo>
                    <a:pt x="1494942" y="393700"/>
                  </a:lnTo>
                  <a:lnTo>
                    <a:pt x="1499768" y="406400"/>
                  </a:lnTo>
                  <a:lnTo>
                    <a:pt x="1499768" y="254000"/>
                  </a:lnTo>
                  <a:lnTo>
                    <a:pt x="1497482" y="254000"/>
                  </a:lnTo>
                  <a:lnTo>
                    <a:pt x="1496771" y="241300"/>
                  </a:lnTo>
                  <a:lnTo>
                    <a:pt x="1474724" y="228600"/>
                  </a:lnTo>
                  <a:lnTo>
                    <a:pt x="1471917" y="228600"/>
                  </a:lnTo>
                  <a:lnTo>
                    <a:pt x="1472006" y="215900"/>
                  </a:lnTo>
                  <a:lnTo>
                    <a:pt x="1463903" y="215900"/>
                  </a:lnTo>
                  <a:lnTo>
                    <a:pt x="1463903" y="1042682"/>
                  </a:lnTo>
                  <a:lnTo>
                    <a:pt x="1463776" y="1054100"/>
                  </a:lnTo>
                  <a:lnTo>
                    <a:pt x="1460360" y="1054100"/>
                  </a:lnTo>
                  <a:lnTo>
                    <a:pt x="1459293" y="1041400"/>
                  </a:lnTo>
                  <a:lnTo>
                    <a:pt x="1459814" y="1041400"/>
                  </a:lnTo>
                  <a:lnTo>
                    <a:pt x="1461236" y="1028700"/>
                  </a:lnTo>
                  <a:lnTo>
                    <a:pt x="1462316" y="1028700"/>
                  </a:lnTo>
                  <a:lnTo>
                    <a:pt x="1462671" y="1016000"/>
                  </a:lnTo>
                  <a:lnTo>
                    <a:pt x="1461630" y="1016000"/>
                  </a:lnTo>
                  <a:lnTo>
                    <a:pt x="1461604" y="1003300"/>
                  </a:lnTo>
                  <a:lnTo>
                    <a:pt x="1463802" y="1003300"/>
                  </a:lnTo>
                  <a:lnTo>
                    <a:pt x="1463357" y="1016000"/>
                  </a:lnTo>
                  <a:lnTo>
                    <a:pt x="1462671" y="1016000"/>
                  </a:lnTo>
                  <a:lnTo>
                    <a:pt x="1463852" y="1028700"/>
                  </a:lnTo>
                  <a:lnTo>
                    <a:pt x="1463802" y="1041400"/>
                  </a:lnTo>
                  <a:lnTo>
                    <a:pt x="1463903" y="1042682"/>
                  </a:lnTo>
                  <a:lnTo>
                    <a:pt x="1463903" y="215900"/>
                  </a:lnTo>
                  <a:lnTo>
                    <a:pt x="1456588" y="215900"/>
                  </a:lnTo>
                  <a:lnTo>
                    <a:pt x="1452829" y="203200"/>
                  </a:lnTo>
                  <a:lnTo>
                    <a:pt x="1452816" y="368300"/>
                  </a:lnTo>
                  <a:lnTo>
                    <a:pt x="1448168" y="368300"/>
                  </a:lnTo>
                  <a:lnTo>
                    <a:pt x="1448168" y="2095500"/>
                  </a:lnTo>
                  <a:lnTo>
                    <a:pt x="1446860" y="2108200"/>
                  </a:lnTo>
                  <a:lnTo>
                    <a:pt x="1445412" y="2108200"/>
                  </a:lnTo>
                  <a:lnTo>
                    <a:pt x="1445412" y="2222500"/>
                  </a:lnTo>
                  <a:lnTo>
                    <a:pt x="1441323" y="2235200"/>
                  </a:lnTo>
                  <a:lnTo>
                    <a:pt x="1441589" y="2247900"/>
                  </a:lnTo>
                  <a:lnTo>
                    <a:pt x="1441577" y="2249055"/>
                  </a:lnTo>
                  <a:lnTo>
                    <a:pt x="1441577" y="2286000"/>
                  </a:lnTo>
                  <a:lnTo>
                    <a:pt x="1441272" y="2286000"/>
                  </a:lnTo>
                  <a:lnTo>
                    <a:pt x="1439722" y="2293912"/>
                  </a:lnTo>
                  <a:lnTo>
                    <a:pt x="1439722" y="2362200"/>
                  </a:lnTo>
                  <a:lnTo>
                    <a:pt x="1436547" y="2373503"/>
                  </a:lnTo>
                  <a:lnTo>
                    <a:pt x="1436547" y="2413000"/>
                  </a:lnTo>
                  <a:lnTo>
                    <a:pt x="1433322" y="2413000"/>
                  </a:lnTo>
                  <a:lnTo>
                    <a:pt x="1433322" y="2451100"/>
                  </a:lnTo>
                  <a:lnTo>
                    <a:pt x="1432306" y="2463800"/>
                  </a:lnTo>
                  <a:lnTo>
                    <a:pt x="1431696" y="2463800"/>
                  </a:lnTo>
                  <a:lnTo>
                    <a:pt x="1431696" y="2501900"/>
                  </a:lnTo>
                  <a:lnTo>
                    <a:pt x="1431378" y="2514600"/>
                  </a:lnTo>
                  <a:lnTo>
                    <a:pt x="1430718" y="2514600"/>
                  </a:lnTo>
                  <a:lnTo>
                    <a:pt x="1429829" y="2527300"/>
                  </a:lnTo>
                  <a:lnTo>
                    <a:pt x="1430210" y="2540000"/>
                  </a:lnTo>
                  <a:lnTo>
                    <a:pt x="1427543" y="2552700"/>
                  </a:lnTo>
                  <a:lnTo>
                    <a:pt x="1427708" y="2552700"/>
                  </a:lnTo>
                  <a:lnTo>
                    <a:pt x="1427797" y="2565400"/>
                  </a:lnTo>
                  <a:lnTo>
                    <a:pt x="1427454" y="2578100"/>
                  </a:lnTo>
                  <a:lnTo>
                    <a:pt x="1426946" y="2590800"/>
                  </a:lnTo>
                  <a:lnTo>
                    <a:pt x="1426502" y="2590800"/>
                  </a:lnTo>
                  <a:lnTo>
                    <a:pt x="1426425" y="2603500"/>
                  </a:lnTo>
                  <a:lnTo>
                    <a:pt x="1426006" y="2603500"/>
                  </a:lnTo>
                  <a:lnTo>
                    <a:pt x="1426006" y="2616200"/>
                  </a:lnTo>
                  <a:lnTo>
                    <a:pt x="1425575" y="2628900"/>
                  </a:lnTo>
                  <a:lnTo>
                    <a:pt x="1424546" y="2641600"/>
                  </a:lnTo>
                  <a:lnTo>
                    <a:pt x="1423530" y="2641600"/>
                  </a:lnTo>
                  <a:lnTo>
                    <a:pt x="1423530" y="2667000"/>
                  </a:lnTo>
                  <a:lnTo>
                    <a:pt x="1423530" y="2679700"/>
                  </a:lnTo>
                  <a:lnTo>
                    <a:pt x="1420723" y="2679700"/>
                  </a:lnTo>
                  <a:lnTo>
                    <a:pt x="1420723" y="2730500"/>
                  </a:lnTo>
                  <a:lnTo>
                    <a:pt x="1420342" y="2743200"/>
                  </a:lnTo>
                  <a:lnTo>
                    <a:pt x="1419479" y="2743200"/>
                  </a:lnTo>
                  <a:lnTo>
                    <a:pt x="1420469" y="2755900"/>
                  </a:lnTo>
                  <a:lnTo>
                    <a:pt x="1420202" y="2768600"/>
                  </a:lnTo>
                  <a:lnTo>
                    <a:pt x="1417701" y="2768600"/>
                  </a:lnTo>
                  <a:lnTo>
                    <a:pt x="1417701" y="2755900"/>
                  </a:lnTo>
                  <a:lnTo>
                    <a:pt x="1417866" y="2755900"/>
                  </a:lnTo>
                  <a:lnTo>
                    <a:pt x="1418196" y="2743200"/>
                  </a:lnTo>
                  <a:lnTo>
                    <a:pt x="1419047" y="2743200"/>
                  </a:lnTo>
                  <a:lnTo>
                    <a:pt x="1417916" y="2730500"/>
                  </a:lnTo>
                  <a:lnTo>
                    <a:pt x="1420723" y="2730500"/>
                  </a:lnTo>
                  <a:lnTo>
                    <a:pt x="1420723" y="2679700"/>
                  </a:lnTo>
                  <a:lnTo>
                    <a:pt x="1417650" y="2679700"/>
                  </a:lnTo>
                  <a:lnTo>
                    <a:pt x="1417650" y="2832100"/>
                  </a:lnTo>
                  <a:lnTo>
                    <a:pt x="1417637" y="2844800"/>
                  </a:lnTo>
                  <a:lnTo>
                    <a:pt x="1417485" y="2857500"/>
                  </a:lnTo>
                  <a:lnTo>
                    <a:pt x="1417205" y="2857500"/>
                  </a:lnTo>
                  <a:lnTo>
                    <a:pt x="1417205" y="2870200"/>
                  </a:lnTo>
                  <a:lnTo>
                    <a:pt x="1417104" y="2895600"/>
                  </a:lnTo>
                  <a:lnTo>
                    <a:pt x="1415910" y="2895600"/>
                  </a:lnTo>
                  <a:lnTo>
                    <a:pt x="1415910" y="3467100"/>
                  </a:lnTo>
                  <a:lnTo>
                    <a:pt x="1414005" y="3479800"/>
                  </a:lnTo>
                  <a:lnTo>
                    <a:pt x="1412316" y="3479800"/>
                  </a:lnTo>
                  <a:lnTo>
                    <a:pt x="1411986" y="3467100"/>
                  </a:lnTo>
                  <a:lnTo>
                    <a:pt x="1412557" y="3467100"/>
                  </a:lnTo>
                  <a:lnTo>
                    <a:pt x="1413192" y="3454400"/>
                  </a:lnTo>
                  <a:lnTo>
                    <a:pt x="1413751" y="3454400"/>
                  </a:lnTo>
                  <a:lnTo>
                    <a:pt x="1414068" y="3467100"/>
                  </a:lnTo>
                  <a:lnTo>
                    <a:pt x="1415910" y="3467100"/>
                  </a:lnTo>
                  <a:lnTo>
                    <a:pt x="1415910" y="2895600"/>
                  </a:lnTo>
                  <a:lnTo>
                    <a:pt x="1415034" y="2895600"/>
                  </a:lnTo>
                  <a:lnTo>
                    <a:pt x="1415034" y="3136900"/>
                  </a:lnTo>
                  <a:lnTo>
                    <a:pt x="1414830" y="3149600"/>
                  </a:lnTo>
                  <a:lnTo>
                    <a:pt x="1411922" y="3149600"/>
                  </a:lnTo>
                  <a:lnTo>
                    <a:pt x="1411744" y="3144672"/>
                  </a:lnTo>
                  <a:lnTo>
                    <a:pt x="1411744" y="3340100"/>
                  </a:lnTo>
                  <a:lnTo>
                    <a:pt x="1411668" y="3352800"/>
                  </a:lnTo>
                  <a:lnTo>
                    <a:pt x="1410589" y="3352800"/>
                  </a:lnTo>
                  <a:lnTo>
                    <a:pt x="1409649" y="3340100"/>
                  </a:lnTo>
                  <a:lnTo>
                    <a:pt x="1411744" y="3340100"/>
                  </a:lnTo>
                  <a:lnTo>
                    <a:pt x="1411744" y="3144672"/>
                  </a:lnTo>
                  <a:lnTo>
                    <a:pt x="1411465" y="3136900"/>
                  </a:lnTo>
                  <a:lnTo>
                    <a:pt x="1409446" y="3136900"/>
                  </a:lnTo>
                  <a:lnTo>
                    <a:pt x="1409750" y="3124200"/>
                  </a:lnTo>
                  <a:lnTo>
                    <a:pt x="1413230" y="3124200"/>
                  </a:lnTo>
                  <a:lnTo>
                    <a:pt x="1414043" y="3136900"/>
                  </a:lnTo>
                  <a:lnTo>
                    <a:pt x="1415034" y="3136900"/>
                  </a:lnTo>
                  <a:lnTo>
                    <a:pt x="1415034" y="2895600"/>
                  </a:lnTo>
                  <a:lnTo>
                    <a:pt x="1415021" y="2882900"/>
                  </a:lnTo>
                  <a:lnTo>
                    <a:pt x="1414995" y="2870200"/>
                  </a:lnTo>
                  <a:lnTo>
                    <a:pt x="1417205" y="2870200"/>
                  </a:lnTo>
                  <a:lnTo>
                    <a:pt x="1417205" y="2857500"/>
                  </a:lnTo>
                  <a:lnTo>
                    <a:pt x="1415719" y="2857500"/>
                  </a:lnTo>
                  <a:lnTo>
                    <a:pt x="1414589" y="2844800"/>
                  </a:lnTo>
                  <a:lnTo>
                    <a:pt x="1414614" y="2832100"/>
                  </a:lnTo>
                  <a:lnTo>
                    <a:pt x="1417650" y="2832100"/>
                  </a:lnTo>
                  <a:lnTo>
                    <a:pt x="1417650" y="2679700"/>
                  </a:lnTo>
                  <a:lnTo>
                    <a:pt x="1416786" y="2679700"/>
                  </a:lnTo>
                  <a:lnTo>
                    <a:pt x="1416469" y="2667000"/>
                  </a:lnTo>
                  <a:lnTo>
                    <a:pt x="1423530" y="2667000"/>
                  </a:lnTo>
                  <a:lnTo>
                    <a:pt x="1423530" y="2641600"/>
                  </a:lnTo>
                  <a:lnTo>
                    <a:pt x="1419872" y="2641600"/>
                  </a:lnTo>
                  <a:lnTo>
                    <a:pt x="1422577" y="2628900"/>
                  </a:lnTo>
                  <a:lnTo>
                    <a:pt x="1423060" y="2628900"/>
                  </a:lnTo>
                  <a:lnTo>
                    <a:pt x="1423301" y="2616200"/>
                  </a:lnTo>
                  <a:lnTo>
                    <a:pt x="1426006" y="2616200"/>
                  </a:lnTo>
                  <a:lnTo>
                    <a:pt x="1426006" y="2603500"/>
                  </a:lnTo>
                  <a:lnTo>
                    <a:pt x="1420190" y="2603500"/>
                  </a:lnTo>
                  <a:lnTo>
                    <a:pt x="1423454" y="2590800"/>
                  </a:lnTo>
                  <a:lnTo>
                    <a:pt x="1423060" y="2590800"/>
                  </a:lnTo>
                  <a:lnTo>
                    <a:pt x="1423365" y="2578100"/>
                  </a:lnTo>
                  <a:lnTo>
                    <a:pt x="1423225" y="2578100"/>
                  </a:lnTo>
                  <a:lnTo>
                    <a:pt x="1426806" y="2565400"/>
                  </a:lnTo>
                  <a:lnTo>
                    <a:pt x="1426197" y="2565400"/>
                  </a:lnTo>
                  <a:lnTo>
                    <a:pt x="1426464" y="2552700"/>
                  </a:lnTo>
                  <a:lnTo>
                    <a:pt x="1426705" y="2552700"/>
                  </a:lnTo>
                  <a:lnTo>
                    <a:pt x="1423403" y="2540000"/>
                  </a:lnTo>
                  <a:lnTo>
                    <a:pt x="1426273" y="2540000"/>
                  </a:lnTo>
                  <a:lnTo>
                    <a:pt x="1425016" y="2527300"/>
                  </a:lnTo>
                  <a:lnTo>
                    <a:pt x="1423377" y="2514600"/>
                  </a:lnTo>
                  <a:lnTo>
                    <a:pt x="1428597" y="2514600"/>
                  </a:lnTo>
                  <a:lnTo>
                    <a:pt x="1428788" y="2501900"/>
                  </a:lnTo>
                  <a:lnTo>
                    <a:pt x="1431696" y="2501900"/>
                  </a:lnTo>
                  <a:lnTo>
                    <a:pt x="1431696" y="2463800"/>
                  </a:lnTo>
                  <a:lnTo>
                    <a:pt x="1430108" y="2463800"/>
                  </a:lnTo>
                  <a:lnTo>
                    <a:pt x="1429232" y="2451100"/>
                  </a:lnTo>
                  <a:lnTo>
                    <a:pt x="1433322" y="2451100"/>
                  </a:lnTo>
                  <a:lnTo>
                    <a:pt x="1433322" y="2413000"/>
                  </a:lnTo>
                  <a:lnTo>
                    <a:pt x="1433131" y="2413000"/>
                  </a:lnTo>
                  <a:lnTo>
                    <a:pt x="1433131" y="2425700"/>
                  </a:lnTo>
                  <a:lnTo>
                    <a:pt x="1432966" y="2438400"/>
                  </a:lnTo>
                  <a:lnTo>
                    <a:pt x="1431467" y="2438400"/>
                  </a:lnTo>
                  <a:lnTo>
                    <a:pt x="1430972" y="2425700"/>
                  </a:lnTo>
                  <a:lnTo>
                    <a:pt x="1433131" y="2425700"/>
                  </a:lnTo>
                  <a:lnTo>
                    <a:pt x="1433131" y="2413000"/>
                  </a:lnTo>
                  <a:lnTo>
                    <a:pt x="1432280" y="2413000"/>
                  </a:lnTo>
                  <a:lnTo>
                    <a:pt x="1431861" y="2400300"/>
                  </a:lnTo>
                  <a:lnTo>
                    <a:pt x="1434960" y="2400300"/>
                  </a:lnTo>
                  <a:lnTo>
                    <a:pt x="1436547" y="2413000"/>
                  </a:lnTo>
                  <a:lnTo>
                    <a:pt x="1436547" y="2373503"/>
                  </a:lnTo>
                  <a:lnTo>
                    <a:pt x="1436154" y="2374900"/>
                  </a:lnTo>
                  <a:lnTo>
                    <a:pt x="1433347" y="2362200"/>
                  </a:lnTo>
                  <a:lnTo>
                    <a:pt x="1432356" y="2362200"/>
                  </a:lnTo>
                  <a:lnTo>
                    <a:pt x="1434668" y="2349500"/>
                  </a:lnTo>
                  <a:lnTo>
                    <a:pt x="1435900" y="2349500"/>
                  </a:lnTo>
                  <a:lnTo>
                    <a:pt x="1437424" y="2336800"/>
                  </a:lnTo>
                  <a:lnTo>
                    <a:pt x="1438795" y="2336800"/>
                  </a:lnTo>
                  <a:lnTo>
                    <a:pt x="1438770" y="2349500"/>
                  </a:lnTo>
                  <a:lnTo>
                    <a:pt x="1438973" y="2362200"/>
                  </a:lnTo>
                  <a:lnTo>
                    <a:pt x="1439722" y="2362200"/>
                  </a:lnTo>
                  <a:lnTo>
                    <a:pt x="1439722" y="2293912"/>
                  </a:lnTo>
                  <a:lnTo>
                    <a:pt x="1438783" y="2298700"/>
                  </a:lnTo>
                  <a:lnTo>
                    <a:pt x="1437017" y="2298700"/>
                  </a:lnTo>
                  <a:lnTo>
                    <a:pt x="1436903" y="2286000"/>
                  </a:lnTo>
                  <a:lnTo>
                    <a:pt x="1436598" y="2286000"/>
                  </a:lnTo>
                  <a:lnTo>
                    <a:pt x="1436992" y="2273300"/>
                  </a:lnTo>
                  <a:lnTo>
                    <a:pt x="1438643" y="2273300"/>
                  </a:lnTo>
                  <a:lnTo>
                    <a:pt x="1441577" y="2286000"/>
                  </a:lnTo>
                  <a:lnTo>
                    <a:pt x="1441577" y="2249055"/>
                  </a:lnTo>
                  <a:lnTo>
                    <a:pt x="1441450" y="2260600"/>
                  </a:lnTo>
                  <a:lnTo>
                    <a:pt x="1441196" y="2273300"/>
                  </a:lnTo>
                  <a:lnTo>
                    <a:pt x="1439367" y="2273300"/>
                  </a:lnTo>
                  <a:lnTo>
                    <a:pt x="1439887" y="2247900"/>
                  </a:lnTo>
                  <a:lnTo>
                    <a:pt x="1440116" y="2247900"/>
                  </a:lnTo>
                  <a:lnTo>
                    <a:pt x="1440268" y="2235200"/>
                  </a:lnTo>
                  <a:lnTo>
                    <a:pt x="1439964" y="2235200"/>
                  </a:lnTo>
                  <a:lnTo>
                    <a:pt x="1437360" y="2222500"/>
                  </a:lnTo>
                  <a:lnTo>
                    <a:pt x="1438732" y="2222500"/>
                  </a:lnTo>
                  <a:lnTo>
                    <a:pt x="1441132" y="2209800"/>
                  </a:lnTo>
                  <a:lnTo>
                    <a:pt x="1443913" y="2209800"/>
                  </a:lnTo>
                  <a:lnTo>
                    <a:pt x="1444726" y="2222500"/>
                  </a:lnTo>
                  <a:lnTo>
                    <a:pt x="1445412" y="2222500"/>
                  </a:lnTo>
                  <a:lnTo>
                    <a:pt x="1445412" y="2108200"/>
                  </a:lnTo>
                  <a:lnTo>
                    <a:pt x="1444675" y="2108200"/>
                  </a:lnTo>
                  <a:lnTo>
                    <a:pt x="1443736" y="2095500"/>
                  </a:lnTo>
                  <a:lnTo>
                    <a:pt x="1442974" y="2082800"/>
                  </a:lnTo>
                  <a:lnTo>
                    <a:pt x="1447253" y="2082800"/>
                  </a:lnTo>
                  <a:lnTo>
                    <a:pt x="1448168" y="2095500"/>
                  </a:lnTo>
                  <a:lnTo>
                    <a:pt x="1448168" y="368300"/>
                  </a:lnTo>
                  <a:lnTo>
                    <a:pt x="1447812" y="368300"/>
                  </a:lnTo>
                  <a:lnTo>
                    <a:pt x="1447647" y="355600"/>
                  </a:lnTo>
                  <a:lnTo>
                    <a:pt x="1452346" y="355600"/>
                  </a:lnTo>
                  <a:lnTo>
                    <a:pt x="1452816" y="368300"/>
                  </a:lnTo>
                  <a:lnTo>
                    <a:pt x="1452816" y="203200"/>
                  </a:lnTo>
                  <a:lnTo>
                    <a:pt x="1447101" y="203200"/>
                  </a:lnTo>
                  <a:lnTo>
                    <a:pt x="1447101" y="2057400"/>
                  </a:lnTo>
                  <a:lnTo>
                    <a:pt x="1446276" y="2070100"/>
                  </a:lnTo>
                  <a:lnTo>
                    <a:pt x="1445336" y="2070100"/>
                  </a:lnTo>
                  <a:lnTo>
                    <a:pt x="1444574" y="2057400"/>
                  </a:lnTo>
                  <a:lnTo>
                    <a:pt x="1447101" y="2057400"/>
                  </a:lnTo>
                  <a:lnTo>
                    <a:pt x="1447101" y="203200"/>
                  </a:lnTo>
                  <a:lnTo>
                    <a:pt x="1444942" y="203200"/>
                  </a:lnTo>
                  <a:lnTo>
                    <a:pt x="1444942" y="1854200"/>
                  </a:lnTo>
                  <a:lnTo>
                    <a:pt x="1444536" y="1857425"/>
                  </a:lnTo>
                  <a:lnTo>
                    <a:pt x="1444536" y="1955800"/>
                  </a:lnTo>
                  <a:lnTo>
                    <a:pt x="1444523" y="1968500"/>
                  </a:lnTo>
                  <a:lnTo>
                    <a:pt x="1444396" y="1968500"/>
                  </a:lnTo>
                  <a:lnTo>
                    <a:pt x="1444421" y="1981200"/>
                  </a:lnTo>
                  <a:lnTo>
                    <a:pt x="1442770" y="1981200"/>
                  </a:lnTo>
                  <a:lnTo>
                    <a:pt x="1441246" y="1968500"/>
                  </a:lnTo>
                  <a:lnTo>
                    <a:pt x="1443177" y="1955800"/>
                  </a:lnTo>
                  <a:lnTo>
                    <a:pt x="1444536" y="1955800"/>
                  </a:lnTo>
                  <a:lnTo>
                    <a:pt x="1444536" y="1857425"/>
                  </a:lnTo>
                  <a:lnTo>
                    <a:pt x="1443342" y="1866900"/>
                  </a:lnTo>
                  <a:lnTo>
                    <a:pt x="1442910" y="1854200"/>
                  </a:lnTo>
                  <a:lnTo>
                    <a:pt x="1442504" y="1866900"/>
                  </a:lnTo>
                  <a:lnTo>
                    <a:pt x="1442250" y="1854200"/>
                  </a:lnTo>
                  <a:lnTo>
                    <a:pt x="1442910" y="1854200"/>
                  </a:lnTo>
                  <a:lnTo>
                    <a:pt x="1444942" y="1854200"/>
                  </a:lnTo>
                  <a:lnTo>
                    <a:pt x="1444942" y="203200"/>
                  </a:lnTo>
                  <a:lnTo>
                    <a:pt x="1443710" y="203200"/>
                  </a:lnTo>
                  <a:lnTo>
                    <a:pt x="1439481" y="195834"/>
                  </a:lnTo>
                  <a:lnTo>
                    <a:pt x="1439481" y="355600"/>
                  </a:lnTo>
                  <a:lnTo>
                    <a:pt x="1438592" y="355600"/>
                  </a:lnTo>
                  <a:lnTo>
                    <a:pt x="1438592" y="1790700"/>
                  </a:lnTo>
                  <a:lnTo>
                    <a:pt x="1437347" y="1790700"/>
                  </a:lnTo>
                  <a:lnTo>
                    <a:pt x="1438033" y="1778000"/>
                  </a:lnTo>
                  <a:lnTo>
                    <a:pt x="1438287" y="1778000"/>
                  </a:lnTo>
                  <a:lnTo>
                    <a:pt x="1438592" y="1790700"/>
                  </a:lnTo>
                  <a:lnTo>
                    <a:pt x="1438592" y="355600"/>
                  </a:lnTo>
                  <a:lnTo>
                    <a:pt x="1436039" y="355600"/>
                  </a:lnTo>
                  <a:lnTo>
                    <a:pt x="1436039" y="1663700"/>
                  </a:lnTo>
                  <a:lnTo>
                    <a:pt x="1435950" y="1676400"/>
                  </a:lnTo>
                  <a:lnTo>
                    <a:pt x="1434693" y="1676400"/>
                  </a:lnTo>
                  <a:lnTo>
                    <a:pt x="1434731" y="1663700"/>
                  </a:lnTo>
                  <a:lnTo>
                    <a:pt x="1436039" y="1663700"/>
                  </a:lnTo>
                  <a:lnTo>
                    <a:pt x="1436039" y="355600"/>
                  </a:lnTo>
                  <a:lnTo>
                    <a:pt x="1435112" y="355600"/>
                  </a:lnTo>
                  <a:lnTo>
                    <a:pt x="1429334" y="342900"/>
                  </a:lnTo>
                  <a:lnTo>
                    <a:pt x="1435404" y="342900"/>
                  </a:lnTo>
                  <a:lnTo>
                    <a:pt x="1439481" y="355600"/>
                  </a:lnTo>
                  <a:lnTo>
                    <a:pt x="1439481" y="195834"/>
                  </a:lnTo>
                  <a:lnTo>
                    <a:pt x="1436420" y="190500"/>
                  </a:lnTo>
                  <a:lnTo>
                    <a:pt x="1436751" y="190500"/>
                  </a:lnTo>
                  <a:lnTo>
                    <a:pt x="1425333" y="177800"/>
                  </a:lnTo>
                  <a:lnTo>
                    <a:pt x="1434642" y="177800"/>
                  </a:lnTo>
                  <a:lnTo>
                    <a:pt x="1431048" y="165100"/>
                  </a:lnTo>
                  <a:lnTo>
                    <a:pt x="1416431" y="165100"/>
                  </a:lnTo>
                  <a:lnTo>
                    <a:pt x="1417777" y="177800"/>
                  </a:lnTo>
                  <a:lnTo>
                    <a:pt x="1414437" y="177800"/>
                  </a:lnTo>
                  <a:lnTo>
                    <a:pt x="1414437" y="3086100"/>
                  </a:lnTo>
                  <a:lnTo>
                    <a:pt x="1411833" y="3086100"/>
                  </a:lnTo>
                  <a:lnTo>
                    <a:pt x="1412354" y="3073400"/>
                  </a:lnTo>
                  <a:lnTo>
                    <a:pt x="1414424" y="3073400"/>
                  </a:lnTo>
                  <a:lnTo>
                    <a:pt x="1414437" y="3086100"/>
                  </a:lnTo>
                  <a:lnTo>
                    <a:pt x="1414437" y="177800"/>
                  </a:lnTo>
                  <a:lnTo>
                    <a:pt x="1413929" y="177800"/>
                  </a:lnTo>
                  <a:lnTo>
                    <a:pt x="1413929" y="3048000"/>
                  </a:lnTo>
                  <a:lnTo>
                    <a:pt x="1413598" y="3060700"/>
                  </a:lnTo>
                  <a:lnTo>
                    <a:pt x="1413154" y="3048000"/>
                  </a:lnTo>
                  <a:lnTo>
                    <a:pt x="1413929" y="3048000"/>
                  </a:lnTo>
                  <a:lnTo>
                    <a:pt x="1413929" y="177800"/>
                  </a:lnTo>
                  <a:lnTo>
                    <a:pt x="1412138" y="165100"/>
                  </a:lnTo>
                  <a:lnTo>
                    <a:pt x="1415110" y="165100"/>
                  </a:lnTo>
                  <a:lnTo>
                    <a:pt x="1411757" y="154762"/>
                  </a:lnTo>
                  <a:lnTo>
                    <a:pt x="1411757" y="3098800"/>
                  </a:lnTo>
                  <a:lnTo>
                    <a:pt x="1411617" y="3111500"/>
                  </a:lnTo>
                  <a:lnTo>
                    <a:pt x="1409865" y="3111500"/>
                  </a:lnTo>
                  <a:lnTo>
                    <a:pt x="1409966" y="3098800"/>
                  </a:lnTo>
                  <a:lnTo>
                    <a:pt x="1411757" y="3098800"/>
                  </a:lnTo>
                  <a:lnTo>
                    <a:pt x="1411757" y="154762"/>
                  </a:lnTo>
                  <a:lnTo>
                    <a:pt x="1410995" y="152400"/>
                  </a:lnTo>
                  <a:lnTo>
                    <a:pt x="1406791" y="152400"/>
                  </a:lnTo>
                  <a:lnTo>
                    <a:pt x="1406791" y="165100"/>
                  </a:lnTo>
                  <a:lnTo>
                    <a:pt x="1399844" y="165100"/>
                  </a:lnTo>
                  <a:lnTo>
                    <a:pt x="1393761" y="152400"/>
                  </a:lnTo>
                  <a:lnTo>
                    <a:pt x="1388554" y="152400"/>
                  </a:lnTo>
                  <a:lnTo>
                    <a:pt x="1385747" y="145503"/>
                  </a:lnTo>
                  <a:lnTo>
                    <a:pt x="1385747" y="1651000"/>
                  </a:lnTo>
                  <a:lnTo>
                    <a:pt x="1384909" y="1660271"/>
                  </a:lnTo>
                  <a:lnTo>
                    <a:pt x="1384947" y="1651000"/>
                  </a:lnTo>
                  <a:lnTo>
                    <a:pt x="1385747" y="1651000"/>
                  </a:lnTo>
                  <a:lnTo>
                    <a:pt x="1385747" y="145503"/>
                  </a:lnTo>
                  <a:lnTo>
                    <a:pt x="1383499" y="139966"/>
                  </a:lnTo>
                  <a:lnTo>
                    <a:pt x="1406791" y="165100"/>
                  </a:lnTo>
                  <a:lnTo>
                    <a:pt x="1406791" y="152400"/>
                  </a:lnTo>
                  <a:lnTo>
                    <a:pt x="1402359" y="152400"/>
                  </a:lnTo>
                  <a:lnTo>
                    <a:pt x="1397393" y="139700"/>
                  </a:lnTo>
                  <a:lnTo>
                    <a:pt x="1389799" y="139700"/>
                  </a:lnTo>
                  <a:lnTo>
                    <a:pt x="1385176" y="127000"/>
                  </a:lnTo>
                  <a:lnTo>
                    <a:pt x="1376730" y="114300"/>
                  </a:lnTo>
                  <a:lnTo>
                    <a:pt x="1376311" y="114300"/>
                  </a:lnTo>
                  <a:lnTo>
                    <a:pt x="1376311" y="139700"/>
                  </a:lnTo>
                  <a:lnTo>
                    <a:pt x="1374889" y="139700"/>
                  </a:lnTo>
                  <a:lnTo>
                    <a:pt x="1374076" y="127000"/>
                  </a:lnTo>
                  <a:lnTo>
                    <a:pt x="1376286" y="127000"/>
                  </a:lnTo>
                  <a:lnTo>
                    <a:pt x="1376311" y="139700"/>
                  </a:lnTo>
                  <a:lnTo>
                    <a:pt x="1376311" y="114300"/>
                  </a:lnTo>
                  <a:lnTo>
                    <a:pt x="1371600" y="114300"/>
                  </a:lnTo>
                  <a:lnTo>
                    <a:pt x="1371600" y="914400"/>
                  </a:lnTo>
                  <a:lnTo>
                    <a:pt x="1368780" y="925918"/>
                  </a:lnTo>
                  <a:lnTo>
                    <a:pt x="1368780" y="1041400"/>
                  </a:lnTo>
                  <a:lnTo>
                    <a:pt x="1368653" y="1041400"/>
                  </a:lnTo>
                  <a:lnTo>
                    <a:pt x="1368031" y="1054100"/>
                  </a:lnTo>
                  <a:lnTo>
                    <a:pt x="1361846" y="1054100"/>
                  </a:lnTo>
                  <a:lnTo>
                    <a:pt x="1365250" y="1041400"/>
                  </a:lnTo>
                  <a:lnTo>
                    <a:pt x="1361909" y="1028700"/>
                  </a:lnTo>
                  <a:lnTo>
                    <a:pt x="1362862" y="1028700"/>
                  </a:lnTo>
                  <a:lnTo>
                    <a:pt x="1362811" y="1016000"/>
                  </a:lnTo>
                  <a:lnTo>
                    <a:pt x="1364399" y="1016000"/>
                  </a:lnTo>
                  <a:lnTo>
                    <a:pt x="1362862" y="1003300"/>
                  </a:lnTo>
                  <a:lnTo>
                    <a:pt x="1365199" y="990600"/>
                  </a:lnTo>
                  <a:lnTo>
                    <a:pt x="1368132" y="990600"/>
                  </a:lnTo>
                  <a:lnTo>
                    <a:pt x="1368120" y="1003300"/>
                  </a:lnTo>
                  <a:lnTo>
                    <a:pt x="1366862" y="1003300"/>
                  </a:lnTo>
                  <a:lnTo>
                    <a:pt x="1368729" y="1016000"/>
                  </a:lnTo>
                  <a:lnTo>
                    <a:pt x="1365910" y="1028700"/>
                  </a:lnTo>
                  <a:lnTo>
                    <a:pt x="1366862" y="1028700"/>
                  </a:lnTo>
                  <a:lnTo>
                    <a:pt x="1368780" y="1041400"/>
                  </a:lnTo>
                  <a:lnTo>
                    <a:pt x="1368780" y="925918"/>
                  </a:lnTo>
                  <a:lnTo>
                    <a:pt x="1368488" y="927100"/>
                  </a:lnTo>
                  <a:lnTo>
                    <a:pt x="1365846" y="927100"/>
                  </a:lnTo>
                  <a:lnTo>
                    <a:pt x="1365681" y="914400"/>
                  </a:lnTo>
                  <a:lnTo>
                    <a:pt x="1371600" y="914400"/>
                  </a:lnTo>
                  <a:lnTo>
                    <a:pt x="1371600" y="114300"/>
                  </a:lnTo>
                  <a:lnTo>
                    <a:pt x="1370749" y="114300"/>
                  </a:lnTo>
                  <a:lnTo>
                    <a:pt x="1370749" y="838200"/>
                  </a:lnTo>
                  <a:lnTo>
                    <a:pt x="1369415" y="850900"/>
                  </a:lnTo>
                  <a:lnTo>
                    <a:pt x="1369034" y="849337"/>
                  </a:lnTo>
                  <a:lnTo>
                    <a:pt x="1369034" y="876300"/>
                  </a:lnTo>
                  <a:lnTo>
                    <a:pt x="1367459" y="876300"/>
                  </a:lnTo>
                  <a:lnTo>
                    <a:pt x="1367459" y="901700"/>
                  </a:lnTo>
                  <a:lnTo>
                    <a:pt x="1366862" y="901700"/>
                  </a:lnTo>
                  <a:lnTo>
                    <a:pt x="1367142" y="889000"/>
                  </a:lnTo>
                  <a:lnTo>
                    <a:pt x="1367459" y="901700"/>
                  </a:lnTo>
                  <a:lnTo>
                    <a:pt x="1367459" y="876300"/>
                  </a:lnTo>
                  <a:lnTo>
                    <a:pt x="1365999" y="876300"/>
                  </a:lnTo>
                  <a:lnTo>
                    <a:pt x="1365923" y="863600"/>
                  </a:lnTo>
                  <a:lnTo>
                    <a:pt x="1368666" y="863600"/>
                  </a:lnTo>
                  <a:lnTo>
                    <a:pt x="1369034" y="876300"/>
                  </a:lnTo>
                  <a:lnTo>
                    <a:pt x="1369034" y="849337"/>
                  </a:lnTo>
                  <a:lnTo>
                    <a:pt x="1366329" y="838200"/>
                  </a:lnTo>
                  <a:lnTo>
                    <a:pt x="1365250" y="838200"/>
                  </a:lnTo>
                  <a:lnTo>
                    <a:pt x="1367320" y="825500"/>
                  </a:lnTo>
                  <a:lnTo>
                    <a:pt x="1368399" y="825500"/>
                  </a:lnTo>
                  <a:lnTo>
                    <a:pt x="1369034" y="812800"/>
                  </a:lnTo>
                  <a:lnTo>
                    <a:pt x="1370457" y="812800"/>
                  </a:lnTo>
                  <a:lnTo>
                    <a:pt x="1370495" y="838200"/>
                  </a:lnTo>
                  <a:lnTo>
                    <a:pt x="1370749" y="838200"/>
                  </a:lnTo>
                  <a:lnTo>
                    <a:pt x="1370749" y="114300"/>
                  </a:lnTo>
                  <a:lnTo>
                    <a:pt x="1365338" y="114300"/>
                  </a:lnTo>
                  <a:lnTo>
                    <a:pt x="1365338" y="127000"/>
                  </a:lnTo>
                  <a:lnTo>
                    <a:pt x="1363129" y="127000"/>
                  </a:lnTo>
                  <a:lnTo>
                    <a:pt x="1363129" y="660400"/>
                  </a:lnTo>
                  <a:lnTo>
                    <a:pt x="1360398" y="660400"/>
                  </a:lnTo>
                  <a:lnTo>
                    <a:pt x="1360601" y="647700"/>
                  </a:lnTo>
                  <a:lnTo>
                    <a:pt x="1362379" y="647700"/>
                  </a:lnTo>
                  <a:lnTo>
                    <a:pt x="1363129" y="660400"/>
                  </a:lnTo>
                  <a:lnTo>
                    <a:pt x="1363129" y="127000"/>
                  </a:lnTo>
                  <a:lnTo>
                    <a:pt x="1362608" y="114300"/>
                  </a:lnTo>
                  <a:lnTo>
                    <a:pt x="1364284" y="114300"/>
                  </a:lnTo>
                  <a:lnTo>
                    <a:pt x="1365338" y="127000"/>
                  </a:lnTo>
                  <a:lnTo>
                    <a:pt x="1365338" y="114300"/>
                  </a:lnTo>
                  <a:lnTo>
                    <a:pt x="1364475" y="114300"/>
                  </a:lnTo>
                  <a:lnTo>
                    <a:pt x="1360474" y="110985"/>
                  </a:lnTo>
                  <a:lnTo>
                    <a:pt x="1360474" y="647700"/>
                  </a:lnTo>
                  <a:lnTo>
                    <a:pt x="1357972" y="647700"/>
                  </a:lnTo>
                  <a:lnTo>
                    <a:pt x="1357566" y="635000"/>
                  </a:lnTo>
                  <a:lnTo>
                    <a:pt x="1359789" y="635000"/>
                  </a:lnTo>
                  <a:lnTo>
                    <a:pt x="1360474" y="647700"/>
                  </a:lnTo>
                  <a:lnTo>
                    <a:pt x="1360474" y="110985"/>
                  </a:lnTo>
                  <a:lnTo>
                    <a:pt x="1358569" y="109397"/>
                  </a:lnTo>
                  <a:lnTo>
                    <a:pt x="1358569" y="114300"/>
                  </a:lnTo>
                  <a:lnTo>
                    <a:pt x="1354696" y="114300"/>
                  </a:lnTo>
                  <a:lnTo>
                    <a:pt x="1332014" y="91567"/>
                  </a:lnTo>
                  <a:lnTo>
                    <a:pt x="1332014" y="2006600"/>
                  </a:lnTo>
                  <a:lnTo>
                    <a:pt x="1329245" y="2019300"/>
                  </a:lnTo>
                  <a:lnTo>
                    <a:pt x="1326083" y="2019300"/>
                  </a:lnTo>
                  <a:lnTo>
                    <a:pt x="1326083" y="2209800"/>
                  </a:lnTo>
                  <a:lnTo>
                    <a:pt x="1325816" y="2222500"/>
                  </a:lnTo>
                  <a:lnTo>
                    <a:pt x="1325270" y="2222500"/>
                  </a:lnTo>
                  <a:lnTo>
                    <a:pt x="1325384" y="2209800"/>
                  </a:lnTo>
                  <a:lnTo>
                    <a:pt x="1326083" y="2209800"/>
                  </a:lnTo>
                  <a:lnTo>
                    <a:pt x="1326083" y="2019300"/>
                  </a:lnTo>
                  <a:lnTo>
                    <a:pt x="1324978" y="2019300"/>
                  </a:lnTo>
                  <a:lnTo>
                    <a:pt x="1325473" y="2006600"/>
                  </a:lnTo>
                  <a:lnTo>
                    <a:pt x="1328280" y="2006600"/>
                  </a:lnTo>
                  <a:lnTo>
                    <a:pt x="1328902" y="2006600"/>
                  </a:lnTo>
                  <a:lnTo>
                    <a:pt x="1332014" y="2006600"/>
                  </a:lnTo>
                  <a:lnTo>
                    <a:pt x="1332014" y="91567"/>
                  </a:lnTo>
                  <a:lnTo>
                    <a:pt x="1329512" y="89052"/>
                  </a:lnTo>
                  <a:lnTo>
                    <a:pt x="1329512" y="1993900"/>
                  </a:lnTo>
                  <a:lnTo>
                    <a:pt x="1328597" y="2003310"/>
                  </a:lnTo>
                  <a:lnTo>
                    <a:pt x="1327746" y="1993900"/>
                  </a:lnTo>
                  <a:lnTo>
                    <a:pt x="1329512" y="1993900"/>
                  </a:lnTo>
                  <a:lnTo>
                    <a:pt x="1329512" y="89052"/>
                  </a:lnTo>
                  <a:lnTo>
                    <a:pt x="1324267" y="83794"/>
                  </a:lnTo>
                  <a:lnTo>
                    <a:pt x="1324267" y="1778000"/>
                  </a:lnTo>
                  <a:lnTo>
                    <a:pt x="1324203" y="2324100"/>
                  </a:lnTo>
                  <a:lnTo>
                    <a:pt x="1322082" y="2324100"/>
                  </a:lnTo>
                  <a:lnTo>
                    <a:pt x="1322946" y="2311400"/>
                  </a:lnTo>
                  <a:lnTo>
                    <a:pt x="1324038" y="2311400"/>
                  </a:lnTo>
                  <a:lnTo>
                    <a:pt x="1324203" y="2324100"/>
                  </a:lnTo>
                  <a:lnTo>
                    <a:pt x="1324203" y="1778000"/>
                  </a:lnTo>
                  <a:lnTo>
                    <a:pt x="1322158" y="1778000"/>
                  </a:lnTo>
                  <a:lnTo>
                    <a:pt x="1322184" y="1765300"/>
                  </a:lnTo>
                  <a:lnTo>
                    <a:pt x="1323721" y="1765300"/>
                  </a:lnTo>
                  <a:lnTo>
                    <a:pt x="1324267" y="1778000"/>
                  </a:lnTo>
                  <a:lnTo>
                    <a:pt x="1324267" y="83794"/>
                  </a:lnTo>
                  <a:lnTo>
                    <a:pt x="1319237" y="78752"/>
                  </a:lnTo>
                  <a:lnTo>
                    <a:pt x="1319237" y="2400300"/>
                  </a:lnTo>
                  <a:lnTo>
                    <a:pt x="1318882" y="2413000"/>
                  </a:lnTo>
                  <a:lnTo>
                    <a:pt x="1316786" y="2413000"/>
                  </a:lnTo>
                  <a:lnTo>
                    <a:pt x="1316329" y="2400300"/>
                  </a:lnTo>
                  <a:lnTo>
                    <a:pt x="1319237" y="2400300"/>
                  </a:lnTo>
                  <a:lnTo>
                    <a:pt x="1319237" y="78752"/>
                  </a:lnTo>
                  <a:lnTo>
                    <a:pt x="1316736" y="76250"/>
                  </a:lnTo>
                  <a:lnTo>
                    <a:pt x="1316736" y="1955800"/>
                  </a:lnTo>
                  <a:lnTo>
                    <a:pt x="1314767" y="1968500"/>
                  </a:lnTo>
                  <a:lnTo>
                    <a:pt x="1315974" y="1981200"/>
                  </a:lnTo>
                  <a:lnTo>
                    <a:pt x="1313116" y="1981200"/>
                  </a:lnTo>
                  <a:lnTo>
                    <a:pt x="1312392" y="1993900"/>
                  </a:lnTo>
                  <a:lnTo>
                    <a:pt x="1311262" y="1993900"/>
                  </a:lnTo>
                  <a:lnTo>
                    <a:pt x="1311021" y="2006600"/>
                  </a:lnTo>
                  <a:lnTo>
                    <a:pt x="1310817" y="2019300"/>
                  </a:lnTo>
                  <a:lnTo>
                    <a:pt x="1310843" y="2032965"/>
                  </a:lnTo>
                  <a:lnTo>
                    <a:pt x="1311046" y="2044700"/>
                  </a:lnTo>
                  <a:lnTo>
                    <a:pt x="1312773" y="2044700"/>
                  </a:lnTo>
                  <a:lnTo>
                    <a:pt x="1312811" y="2057400"/>
                  </a:lnTo>
                  <a:lnTo>
                    <a:pt x="1311211" y="2057400"/>
                  </a:lnTo>
                  <a:lnTo>
                    <a:pt x="1310525" y="2070100"/>
                  </a:lnTo>
                  <a:lnTo>
                    <a:pt x="1310855" y="2070100"/>
                  </a:lnTo>
                  <a:lnTo>
                    <a:pt x="1310881" y="2082800"/>
                  </a:lnTo>
                  <a:lnTo>
                    <a:pt x="1316215" y="2082800"/>
                  </a:lnTo>
                  <a:lnTo>
                    <a:pt x="1316494" y="2095500"/>
                  </a:lnTo>
                  <a:lnTo>
                    <a:pt x="1316316" y="2108200"/>
                  </a:lnTo>
                  <a:lnTo>
                    <a:pt x="1316266" y="2120900"/>
                  </a:lnTo>
                  <a:lnTo>
                    <a:pt x="1316558" y="2133600"/>
                  </a:lnTo>
                  <a:lnTo>
                    <a:pt x="1309992" y="2133600"/>
                  </a:lnTo>
                  <a:lnTo>
                    <a:pt x="1310411" y="2146300"/>
                  </a:lnTo>
                  <a:lnTo>
                    <a:pt x="1311859" y="2146300"/>
                  </a:lnTo>
                  <a:lnTo>
                    <a:pt x="1312722" y="2159000"/>
                  </a:lnTo>
                  <a:lnTo>
                    <a:pt x="1310843" y="2159000"/>
                  </a:lnTo>
                  <a:lnTo>
                    <a:pt x="1313268" y="2171700"/>
                  </a:lnTo>
                  <a:lnTo>
                    <a:pt x="1311351" y="2171700"/>
                  </a:lnTo>
                  <a:lnTo>
                    <a:pt x="1311706" y="2184400"/>
                  </a:lnTo>
                  <a:lnTo>
                    <a:pt x="1314081" y="2184400"/>
                  </a:lnTo>
                  <a:lnTo>
                    <a:pt x="1314005" y="2197100"/>
                  </a:lnTo>
                  <a:lnTo>
                    <a:pt x="1311300" y="2197100"/>
                  </a:lnTo>
                  <a:lnTo>
                    <a:pt x="1307719" y="2209800"/>
                  </a:lnTo>
                  <a:lnTo>
                    <a:pt x="1307007" y="2209800"/>
                  </a:lnTo>
                  <a:lnTo>
                    <a:pt x="1312887" y="2222500"/>
                  </a:lnTo>
                  <a:lnTo>
                    <a:pt x="1313230" y="2222500"/>
                  </a:lnTo>
                  <a:lnTo>
                    <a:pt x="1313256" y="2235200"/>
                  </a:lnTo>
                  <a:lnTo>
                    <a:pt x="1313980" y="2235200"/>
                  </a:lnTo>
                  <a:lnTo>
                    <a:pt x="1311452" y="2247900"/>
                  </a:lnTo>
                  <a:lnTo>
                    <a:pt x="1310728" y="2247900"/>
                  </a:lnTo>
                  <a:lnTo>
                    <a:pt x="1310957" y="2260600"/>
                  </a:lnTo>
                  <a:lnTo>
                    <a:pt x="1310360" y="2273300"/>
                  </a:lnTo>
                  <a:lnTo>
                    <a:pt x="1305013" y="2273300"/>
                  </a:lnTo>
                  <a:lnTo>
                    <a:pt x="1305687" y="2286000"/>
                  </a:lnTo>
                  <a:lnTo>
                    <a:pt x="1306766" y="2286000"/>
                  </a:lnTo>
                  <a:lnTo>
                    <a:pt x="1308036" y="2298700"/>
                  </a:lnTo>
                  <a:lnTo>
                    <a:pt x="1308442" y="2298700"/>
                  </a:lnTo>
                  <a:lnTo>
                    <a:pt x="1307934" y="2311400"/>
                  </a:lnTo>
                  <a:lnTo>
                    <a:pt x="1306410" y="2324100"/>
                  </a:lnTo>
                  <a:lnTo>
                    <a:pt x="1305750" y="2324100"/>
                  </a:lnTo>
                  <a:lnTo>
                    <a:pt x="1301813" y="2336800"/>
                  </a:lnTo>
                  <a:lnTo>
                    <a:pt x="1301953" y="2336800"/>
                  </a:lnTo>
                  <a:lnTo>
                    <a:pt x="1307566" y="2349500"/>
                  </a:lnTo>
                  <a:lnTo>
                    <a:pt x="1307744" y="2349500"/>
                  </a:lnTo>
                  <a:lnTo>
                    <a:pt x="1307477" y="2362200"/>
                  </a:lnTo>
                  <a:lnTo>
                    <a:pt x="1305496" y="2362200"/>
                  </a:lnTo>
                  <a:lnTo>
                    <a:pt x="1305052" y="2374900"/>
                  </a:lnTo>
                  <a:lnTo>
                    <a:pt x="1308100" y="2374900"/>
                  </a:lnTo>
                  <a:lnTo>
                    <a:pt x="1305179" y="2387600"/>
                  </a:lnTo>
                  <a:lnTo>
                    <a:pt x="1305064" y="2400300"/>
                  </a:lnTo>
                  <a:lnTo>
                    <a:pt x="1305509" y="2400300"/>
                  </a:lnTo>
                  <a:lnTo>
                    <a:pt x="1302524" y="2413000"/>
                  </a:lnTo>
                  <a:lnTo>
                    <a:pt x="1304201" y="2413000"/>
                  </a:lnTo>
                  <a:lnTo>
                    <a:pt x="1303566" y="2425700"/>
                  </a:lnTo>
                  <a:lnTo>
                    <a:pt x="1303566" y="2806700"/>
                  </a:lnTo>
                  <a:lnTo>
                    <a:pt x="1303375" y="2819400"/>
                  </a:lnTo>
                  <a:lnTo>
                    <a:pt x="1299540" y="2819400"/>
                  </a:lnTo>
                  <a:lnTo>
                    <a:pt x="1299324" y="2806700"/>
                  </a:lnTo>
                  <a:lnTo>
                    <a:pt x="1303566" y="2806700"/>
                  </a:lnTo>
                  <a:lnTo>
                    <a:pt x="1303566" y="2425700"/>
                  </a:lnTo>
                  <a:lnTo>
                    <a:pt x="1300111" y="2425700"/>
                  </a:lnTo>
                  <a:lnTo>
                    <a:pt x="1299730" y="2438400"/>
                  </a:lnTo>
                  <a:lnTo>
                    <a:pt x="1299629" y="2451100"/>
                  </a:lnTo>
                  <a:lnTo>
                    <a:pt x="1300162" y="2463800"/>
                  </a:lnTo>
                  <a:lnTo>
                    <a:pt x="1301546" y="2476500"/>
                  </a:lnTo>
                  <a:lnTo>
                    <a:pt x="1302385" y="2476500"/>
                  </a:lnTo>
                  <a:lnTo>
                    <a:pt x="1299857" y="2489200"/>
                  </a:lnTo>
                  <a:lnTo>
                    <a:pt x="1300340" y="2489200"/>
                  </a:lnTo>
                  <a:lnTo>
                    <a:pt x="1297914" y="2501900"/>
                  </a:lnTo>
                  <a:lnTo>
                    <a:pt x="1298067" y="2501900"/>
                  </a:lnTo>
                  <a:lnTo>
                    <a:pt x="1300099" y="2514600"/>
                  </a:lnTo>
                  <a:lnTo>
                    <a:pt x="1299806" y="2527300"/>
                  </a:lnTo>
                  <a:lnTo>
                    <a:pt x="1298727" y="2540000"/>
                  </a:lnTo>
                  <a:lnTo>
                    <a:pt x="1288021" y="2540000"/>
                  </a:lnTo>
                  <a:lnTo>
                    <a:pt x="1287881" y="2552700"/>
                  </a:lnTo>
                  <a:lnTo>
                    <a:pt x="1293952" y="2552700"/>
                  </a:lnTo>
                  <a:lnTo>
                    <a:pt x="1294282" y="2565400"/>
                  </a:lnTo>
                  <a:lnTo>
                    <a:pt x="1295095" y="2578100"/>
                  </a:lnTo>
                  <a:lnTo>
                    <a:pt x="1296809" y="2590800"/>
                  </a:lnTo>
                  <a:lnTo>
                    <a:pt x="1296530" y="2590800"/>
                  </a:lnTo>
                  <a:lnTo>
                    <a:pt x="1293990" y="2603500"/>
                  </a:lnTo>
                  <a:lnTo>
                    <a:pt x="1292783" y="2616200"/>
                  </a:lnTo>
                  <a:lnTo>
                    <a:pt x="1292339" y="2628900"/>
                  </a:lnTo>
                  <a:lnTo>
                    <a:pt x="1291678" y="2628900"/>
                  </a:lnTo>
                  <a:lnTo>
                    <a:pt x="1289011" y="2641600"/>
                  </a:lnTo>
                  <a:lnTo>
                    <a:pt x="1288415" y="2641600"/>
                  </a:lnTo>
                  <a:lnTo>
                    <a:pt x="1288211" y="2667000"/>
                  </a:lnTo>
                  <a:lnTo>
                    <a:pt x="1288503" y="2679700"/>
                  </a:lnTo>
                  <a:lnTo>
                    <a:pt x="1288719" y="2692400"/>
                  </a:lnTo>
                  <a:lnTo>
                    <a:pt x="1288173" y="2705100"/>
                  </a:lnTo>
                  <a:lnTo>
                    <a:pt x="1287081" y="2705100"/>
                  </a:lnTo>
                  <a:lnTo>
                    <a:pt x="1286624" y="2717800"/>
                  </a:lnTo>
                  <a:lnTo>
                    <a:pt x="1288440" y="2717800"/>
                  </a:lnTo>
                  <a:lnTo>
                    <a:pt x="1288237" y="2730500"/>
                  </a:lnTo>
                  <a:lnTo>
                    <a:pt x="1286992" y="2730500"/>
                  </a:lnTo>
                  <a:lnTo>
                    <a:pt x="1285646" y="2743200"/>
                  </a:lnTo>
                  <a:lnTo>
                    <a:pt x="1285328" y="2743200"/>
                  </a:lnTo>
                  <a:lnTo>
                    <a:pt x="1285570" y="2755900"/>
                  </a:lnTo>
                  <a:lnTo>
                    <a:pt x="1285963" y="2755900"/>
                  </a:lnTo>
                  <a:lnTo>
                    <a:pt x="1286878" y="2768600"/>
                  </a:lnTo>
                  <a:lnTo>
                    <a:pt x="1292186" y="2768600"/>
                  </a:lnTo>
                  <a:lnTo>
                    <a:pt x="1291767" y="2781300"/>
                  </a:lnTo>
                  <a:lnTo>
                    <a:pt x="1286548" y="2781300"/>
                  </a:lnTo>
                  <a:lnTo>
                    <a:pt x="1285303" y="2794000"/>
                  </a:lnTo>
                  <a:lnTo>
                    <a:pt x="1289773" y="2794000"/>
                  </a:lnTo>
                  <a:lnTo>
                    <a:pt x="1290205" y="2806700"/>
                  </a:lnTo>
                  <a:lnTo>
                    <a:pt x="1288618" y="2806700"/>
                  </a:lnTo>
                  <a:lnTo>
                    <a:pt x="1289329" y="2819400"/>
                  </a:lnTo>
                  <a:lnTo>
                    <a:pt x="1289354" y="2832100"/>
                  </a:lnTo>
                  <a:lnTo>
                    <a:pt x="1288910" y="2832100"/>
                  </a:lnTo>
                  <a:lnTo>
                    <a:pt x="1288618" y="2844800"/>
                  </a:lnTo>
                  <a:lnTo>
                    <a:pt x="1288491" y="2857500"/>
                  </a:lnTo>
                  <a:lnTo>
                    <a:pt x="1288338" y="2870200"/>
                  </a:lnTo>
                  <a:lnTo>
                    <a:pt x="1288491" y="2870200"/>
                  </a:lnTo>
                  <a:lnTo>
                    <a:pt x="1286421" y="2882900"/>
                  </a:lnTo>
                  <a:lnTo>
                    <a:pt x="1286713" y="2882900"/>
                  </a:lnTo>
                  <a:lnTo>
                    <a:pt x="1288783" y="2895600"/>
                  </a:lnTo>
                  <a:lnTo>
                    <a:pt x="1288249" y="2895600"/>
                  </a:lnTo>
                  <a:lnTo>
                    <a:pt x="1286192" y="2901734"/>
                  </a:lnTo>
                  <a:lnTo>
                    <a:pt x="1286192" y="3390900"/>
                  </a:lnTo>
                  <a:lnTo>
                    <a:pt x="1284452" y="3390900"/>
                  </a:lnTo>
                  <a:lnTo>
                    <a:pt x="1280528" y="3403600"/>
                  </a:lnTo>
                  <a:lnTo>
                    <a:pt x="1273492" y="3403600"/>
                  </a:lnTo>
                  <a:lnTo>
                    <a:pt x="1276299" y="3390900"/>
                  </a:lnTo>
                  <a:lnTo>
                    <a:pt x="1274241" y="3390900"/>
                  </a:lnTo>
                  <a:lnTo>
                    <a:pt x="1270279" y="3378200"/>
                  </a:lnTo>
                  <a:lnTo>
                    <a:pt x="1270038" y="3378200"/>
                  </a:lnTo>
                  <a:lnTo>
                    <a:pt x="1270088" y="3365500"/>
                  </a:lnTo>
                  <a:lnTo>
                    <a:pt x="1277797" y="3365500"/>
                  </a:lnTo>
                  <a:lnTo>
                    <a:pt x="1274889" y="3352800"/>
                  </a:lnTo>
                  <a:lnTo>
                    <a:pt x="1273276" y="3352800"/>
                  </a:lnTo>
                  <a:lnTo>
                    <a:pt x="1276337" y="3340100"/>
                  </a:lnTo>
                  <a:lnTo>
                    <a:pt x="1275892" y="3340100"/>
                  </a:lnTo>
                  <a:lnTo>
                    <a:pt x="1271676" y="3327400"/>
                  </a:lnTo>
                  <a:lnTo>
                    <a:pt x="1272844" y="3327400"/>
                  </a:lnTo>
                  <a:lnTo>
                    <a:pt x="1275842" y="3314700"/>
                  </a:lnTo>
                  <a:lnTo>
                    <a:pt x="1276654" y="3314700"/>
                  </a:lnTo>
                  <a:lnTo>
                    <a:pt x="1275003" y="3302000"/>
                  </a:lnTo>
                  <a:lnTo>
                    <a:pt x="1277442" y="3302000"/>
                  </a:lnTo>
                  <a:lnTo>
                    <a:pt x="1277696" y="3290849"/>
                  </a:lnTo>
                  <a:lnTo>
                    <a:pt x="1279537" y="3302000"/>
                  </a:lnTo>
                  <a:lnTo>
                    <a:pt x="1280401" y="3302000"/>
                  </a:lnTo>
                  <a:lnTo>
                    <a:pt x="1280058" y="3314700"/>
                  </a:lnTo>
                  <a:lnTo>
                    <a:pt x="1278128" y="3314700"/>
                  </a:lnTo>
                  <a:lnTo>
                    <a:pt x="1278851" y="3327400"/>
                  </a:lnTo>
                  <a:lnTo>
                    <a:pt x="1279220" y="3327400"/>
                  </a:lnTo>
                  <a:lnTo>
                    <a:pt x="1283919" y="3340100"/>
                  </a:lnTo>
                  <a:lnTo>
                    <a:pt x="1283766" y="3340100"/>
                  </a:lnTo>
                  <a:lnTo>
                    <a:pt x="1280058" y="3352800"/>
                  </a:lnTo>
                  <a:lnTo>
                    <a:pt x="1279398" y="3352800"/>
                  </a:lnTo>
                  <a:lnTo>
                    <a:pt x="1279753" y="3365500"/>
                  </a:lnTo>
                  <a:lnTo>
                    <a:pt x="1283258" y="3365500"/>
                  </a:lnTo>
                  <a:lnTo>
                    <a:pt x="1283601" y="3378200"/>
                  </a:lnTo>
                  <a:lnTo>
                    <a:pt x="1279448" y="3378200"/>
                  </a:lnTo>
                  <a:lnTo>
                    <a:pt x="1286192" y="3390900"/>
                  </a:lnTo>
                  <a:lnTo>
                    <a:pt x="1286192" y="2901734"/>
                  </a:lnTo>
                  <a:lnTo>
                    <a:pt x="1283982" y="2908300"/>
                  </a:lnTo>
                  <a:lnTo>
                    <a:pt x="1285417" y="2908300"/>
                  </a:lnTo>
                  <a:lnTo>
                    <a:pt x="1285709" y="2921000"/>
                  </a:lnTo>
                  <a:lnTo>
                    <a:pt x="1285354" y="2921000"/>
                  </a:lnTo>
                  <a:lnTo>
                    <a:pt x="1285722" y="2933700"/>
                  </a:lnTo>
                  <a:lnTo>
                    <a:pt x="1286167" y="2933700"/>
                  </a:lnTo>
                  <a:lnTo>
                    <a:pt x="1286002" y="2946400"/>
                  </a:lnTo>
                  <a:lnTo>
                    <a:pt x="1285201" y="2959100"/>
                  </a:lnTo>
                  <a:lnTo>
                    <a:pt x="1282865" y="2959100"/>
                  </a:lnTo>
                  <a:lnTo>
                    <a:pt x="1283030" y="2971800"/>
                  </a:lnTo>
                  <a:lnTo>
                    <a:pt x="1284287" y="2984500"/>
                  </a:lnTo>
                  <a:lnTo>
                    <a:pt x="1280210" y="2984500"/>
                  </a:lnTo>
                  <a:lnTo>
                    <a:pt x="1280617" y="2997200"/>
                  </a:lnTo>
                  <a:lnTo>
                    <a:pt x="1285252" y="2997200"/>
                  </a:lnTo>
                  <a:lnTo>
                    <a:pt x="1284655" y="3009900"/>
                  </a:lnTo>
                  <a:lnTo>
                    <a:pt x="1278648" y="3009900"/>
                  </a:lnTo>
                  <a:lnTo>
                    <a:pt x="1278597" y="3022600"/>
                  </a:lnTo>
                  <a:lnTo>
                    <a:pt x="1278775" y="3035300"/>
                  </a:lnTo>
                  <a:lnTo>
                    <a:pt x="1278991" y="3048000"/>
                  </a:lnTo>
                  <a:lnTo>
                    <a:pt x="1278966" y="3060700"/>
                  </a:lnTo>
                  <a:lnTo>
                    <a:pt x="1279436" y="3060700"/>
                  </a:lnTo>
                  <a:lnTo>
                    <a:pt x="1281290" y="3073400"/>
                  </a:lnTo>
                  <a:lnTo>
                    <a:pt x="1282484" y="3073400"/>
                  </a:lnTo>
                  <a:lnTo>
                    <a:pt x="1282598" y="3086100"/>
                  </a:lnTo>
                  <a:lnTo>
                    <a:pt x="1281722" y="3086100"/>
                  </a:lnTo>
                  <a:lnTo>
                    <a:pt x="1279944" y="3098800"/>
                  </a:lnTo>
                  <a:lnTo>
                    <a:pt x="1277581" y="3098800"/>
                  </a:lnTo>
                  <a:lnTo>
                    <a:pt x="1276616" y="3111500"/>
                  </a:lnTo>
                  <a:lnTo>
                    <a:pt x="1278686" y="3124200"/>
                  </a:lnTo>
                  <a:lnTo>
                    <a:pt x="1278089" y="3124200"/>
                  </a:lnTo>
                  <a:lnTo>
                    <a:pt x="1278013" y="3136900"/>
                  </a:lnTo>
                  <a:lnTo>
                    <a:pt x="1276908" y="3149600"/>
                  </a:lnTo>
                  <a:lnTo>
                    <a:pt x="1280363" y="3149600"/>
                  </a:lnTo>
                  <a:lnTo>
                    <a:pt x="1282382" y="3162300"/>
                  </a:lnTo>
                  <a:lnTo>
                    <a:pt x="1281734" y="3167723"/>
                  </a:lnTo>
                  <a:lnTo>
                    <a:pt x="1281734" y="3289300"/>
                  </a:lnTo>
                  <a:lnTo>
                    <a:pt x="1277734" y="3289300"/>
                  </a:lnTo>
                  <a:lnTo>
                    <a:pt x="1277429" y="3289300"/>
                  </a:lnTo>
                  <a:lnTo>
                    <a:pt x="1276985" y="3289300"/>
                  </a:lnTo>
                  <a:lnTo>
                    <a:pt x="1271320" y="3276600"/>
                  </a:lnTo>
                  <a:lnTo>
                    <a:pt x="1273708" y="3263900"/>
                  </a:lnTo>
                  <a:lnTo>
                    <a:pt x="1275943" y="3263900"/>
                  </a:lnTo>
                  <a:lnTo>
                    <a:pt x="1275842" y="3276600"/>
                  </a:lnTo>
                  <a:lnTo>
                    <a:pt x="1280972" y="3276600"/>
                  </a:lnTo>
                  <a:lnTo>
                    <a:pt x="1281734" y="3289300"/>
                  </a:lnTo>
                  <a:lnTo>
                    <a:pt x="1281734" y="3167723"/>
                  </a:lnTo>
                  <a:lnTo>
                    <a:pt x="1280795" y="3175000"/>
                  </a:lnTo>
                  <a:lnTo>
                    <a:pt x="1279398" y="3175000"/>
                  </a:lnTo>
                  <a:lnTo>
                    <a:pt x="1279398" y="3225800"/>
                  </a:lnTo>
                  <a:lnTo>
                    <a:pt x="1278204" y="3225800"/>
                  </a:lnTo>
                  <a:lnTo>
                    <a:pt x="1277480" y="3238500"/>
                  </a:lnTo>
                  <a:lnTo>
                    <a:pt x="1275829" y="3238500"/>
                  </a:lnTo>
                  <a:lnTo>
                    <a:pt x="1271854" y="3225800"/>
                  </a:lnTo>
                  <a:lnTo>
                    <a:pt x="1271346" y="3225800"/>
                  </a:lnTo>
                  <a:lnTo>
                    <a:pt x="1273429" y="3213100"/>
                  </a:lnTo>
                  <a:lnTo>
                    <a:pt x="1278394" y="3213100"/>
                  </a:lnTo>
                  <a:lnTo>
                    <a:pt x="1279398" y="3225800"/>
                  </a:lnTo>
                  <a:lnTo>
                    <a:pt x="1279398" y="3175000"/>
                  </a:lnTo>
                  <a:lnTo>
                    <a:pt x="1277759" y="3175000"/>
                  </a:lnTo>
                  <a:lnTo>
                    <a:pt x="1277581" y="3187700"/>
                  </a:lnTo>
                  <a:lnTo>
                    <a:pt x="1275943" y="3187700"/>
                  </a:lnTo>
                  <a:lnTo>
                    <a:pt x="1275473" y="3175000"/>
                  </a:lnTo>
                  <a:lnTo>
                    <a:pt x="1274152" y="3175000"/>
                  </a:lnTo>
                  <a:lnTo>
                    <a:pt x="1271041" y="3162300"/>
                  </a:lnTo>
                  <a:lnTo>
                    <a:pt x="1269377" y="3162300"/>
                  </a:lnTo>
                  <a:lnTo>
                    <a:pt x="1270304" y="3149600"/>
                  </a:lnTo>
                  <a:lnTo>
                    <a:pt x="1275880" y="3149600"/>
                  </a:lnTo>
                  <a:lnTo>
                    <a:pt x="1276362" y="3136900"/>
                  </a:lnTo>
                  <a:lnTo>
                    <a:pt x="1272578" y="3136900"/>
                  </a:lnTo>
                  <a:lnTo>
                    <a:pt x="1271778" y="3124200"/>
                  </a:lnTo>
                  <a:lnTo>
                    <a:pt x="1270863" y="3124200"/>
                  </a:lnTo>
                  <a:lnTo>
                    <a:pt x="1273048" y="3111500"/>
                  </a:lnTo>
                  <a:lnTo>
                    <a:pt x="1272654" y="3111500"/>
                  </a:lnTo>
                  <a:lnTo>
                    <a:pt x="1272692" y="3060700"/>
                  </a:lnTo>
                  <a:lnTo>
                    <a:pt x="1272362" y="3060700"/>
                  </a:lnTo>
                  <a:lnTo>
                    <a:pt x="1275080" y="3048000"/>
                  </a:lnTo>
                  <a:lnTo>
                    <a:pt x="1275943" y="3048000"/>
                  </a:lnTo>
                  <a:lnTo>
                    <a:pt x="1273797" y="3035300"/>
                  </a:lnTo>
                  <a:lnTo>
                    <a:pt x="1273530" y="3022600"/>
                  </a:lnTo>
                  <a:lnTo>
                    <a:pt x="1269771" y="3022600"/>
                  </a:lnTo>
                  <a:lnTo>
                    <a:pt x="1269911" y="3009900"/>
                  </a:lnTo>
                  <a:lnTo>
                    <a:pt x="1276959" y="3009900"/>
                  </a:lnTo>
                  <a:lnTo>
                    <a:pt x="1275461" y="2997200"/>
                  </a:lnTo>
                  <a:lnTo>
                    <a:pt x="1274813" y="2984500"/>
                  </a:lnTo>
                  <a:lnTo>
                    <a:pt x="1273797" y="2984500"/>
                  </a:lnTo>
                  <a:lnTo>
                    <a:pt x="1272120" y="2971800"/>
                  </a:lnTo>
                  <a:lnTo>
                    <a:pt x="1271346" y="2971800"/>
                  </a:lnTo>
                  <a:lnTo>
                    <a:pt x="1275511" y="2959100"/>
                  </a:lnTo>
                  <a:lnTo>
                    <a:pt x="1275321" y="2959100"/>
                  </a:lnTo>
                  <a:lnTo>
                    <a:pt x="1275575" y="2946400"/>
                  </a:lnTo>
                  <a:lnTo>
                    <a:pt x="1275435" y="2946400"/>
                  </a:lnTo>
                  <a:lnTo>
                    <a:pt x="1275689" y="2933700"/>
                  </a:lnTo>
                  <a:lnTo>
                    <a:pt x="1275880" y="2933700"/>
                  </a:lnTo>
                  <a:lnTo>
                    <a:pt x="1278801" y="2921000"/>
                  </a:lnTo>
                  <a:lnTo>
                    <a:pt x="1278382" y="2921000"/>
                  </a:lnTo>
                  <a:lnTo>
                    <a:pt x="1276642" y="2908300"/>
                  </a:lnTo>
                  <a:lnTo>
                    <a:pt x="1275435" y="2895600"/>
                  </a:lnTo>
                  <a:lnTo>
                    <a:pt x="1274851" y="2895600"/>
                  </a:lnTo>
                  <a:lnTo>
                    <a:pt x="1275232" y="2882900"/>
                  </a:lnTo>
                  <a:lnTo>
                    <a:pt x="1278064" y="2882900"/>
                  </a:lnTo>
                  <a:lnTo>
                    <a:pt x="1278039" y="2870200"/>
                  </a:lnTo>
                  <a:lnTo>
                    <a:pt x="1278229" y="2870200"/>
                  </a:lnTo>
                  <a:lnTo>
                    <a:pt x="1278382" y="2832100"/>
                  </a:lnTo>
                  <a:lnTo>
                    <a:pt x="1277912" y="2832100"/>
                  </a:lnTo>
                  <a:lnTo>
                    <a:pt x="1278674" y="2819400"/>
                  </a:lnTo>
                  <a:lnTo>
                    <a:pt x="1275715" y="2819400"/>
                  </a:lnTo>
                  <a:lnTo>
                    <a:pt x="1274699" y="2806700"/>
                  </a:lnTo>
                  <a:lnTo>
                    <a:pt x="1272895" y="2806700"/>
                  </a:lnTo>
                  <a:lnTo>
                    <a:pt x="1275562" y="2794000"/>
                  </a:lnTo>
                  <a:lnTo>
                    <a:pt x="1270279" y="2794000"/>
                  </a:lnTo>
                  <a:lnTo>
                    <a:pt x="1272870" y="2781300"/>
                  </a:lnTo>
                  <a:lnTo>
                    <a:pt x="1279067" y="2781300"/>
                  </a:lnTo>
                  <a:lnTo>
                    <a:pt x="1278369" y="2768600"/>
                  </a:lnTo>
                  <a:lnTo>
                    <a:pt x="1278204" y="2768600"/>
                  </a:lnTo>
                  <a:lnTo>
                    <a:pt x="1278750" y="2755900"/>
                  </a:lnTo>
                  <a:lnTo>
                    <a:pt x="1280147" y="2755900"/>
                  </a:lnTo>
                  <a:lnTo>
                    <a:pt x="1281620" y="2743200"/>
                  </a:lnTo>
                  <a:lnTo>
                    <a:pt x="1281252" y="2743200"/>
                  </a:lnTo>
                  <a:lnTo>
                    <a:pt x="1280769" y="2730500"/>
                  </a:lnTo>
                  <a:lnTo>
                    <a:pt x="1280426" y="2730500"/>
                  </a:lnTo>
                  <a:lnTo>
                    <a:pt x="1280807" y="2717800"/>
                  </a:lnTo>
                  <a:lnTo>
                    <a:pt x="1281264" y="2705417"/>
                  </a:lnTo>
                  <a:lnTo>
                    <a:pt x="1281252" y="2692400"/>
                  </a:lnTo>
                  <a:lnTo>
                    <a:pt x="1281569" y="2692400"/>
                  </a:lnTo>
                  <a:lnTo>
                    <a:pt x="1283271" y="2679700"/>
                  </a:lnTo>
                  <a:lnTo>
                    <a:pt x="1283906" y="2679700"/>
                  </a:lnTo>
                  <a:lnTo>
                    <a:pt x="1283627" y="2667000"/>
                  </a:lnTo>
                  <a:lnTo>
                    <a:pt x="1282738" y="2667000"/>
                  </a:lnTo>
                  <a:lnTo>
                    <a:pt x="1283131" y="2654300"/>
                  </a:lnTo>
                  <a:lnTo>
                    <a:pt x="1284084" y="2654300"/>
                  </a:lnTo>
                  <a:lnTo>
                    <a:pt x="1278255" y="2641600"/>
                  </a:lnTo>
                  <a:lnTo>
                    <a:pt x="1283881" y="2641600"/>
                  </a:lnTo>
                  <a:lnTo>
                    <a:pt x="1285113" y="2628900"/>
                  </a:lnTo>
                  <a:lnTo>
                    <a:pt x="1286383" y="2628900"/>
                  </a:lnTo>
                  <a:lnTo>
                    <a:pt x="1286370" y="2616200"/>
                  </a:lnTo>
                  <a:lnTo>
                    <a:pt x="1286929" y="2616200"/>
                  </a:lnTo>
                  <a:lnTo>
                    <a:pt x="1285709" y="2603500"/>
                  </a:lnTo>
                  <a:lnTo>
                    <a:pt x="1279385" y="2603500"/>
                  </a:lnTo>
                  <a:lnTo>
                    <a:pt x="1283423" y="2590800"/>
                  </a:lnTo>
                  <a:lnTo>
                    <a:pt x="1282852" y="2590800"/>
                  </a:lnTo>
                  <a:lnTo>
                    <a:pt x="1281277" y="2578100"/>
                  </a:lnTo>
                  <a:lnTo>
                    <a:pt x="1280998" y="2578100"/>
                  </a:lnTo>
                  <a:lnTo>
                    <a:pt x="1282001" y="2565400"/>
                  </a:lnTo>
                  <a:lnTo>
                    <a:pt x="1284274" y="2565400"/>
                  </a:lnTo>
                  <a:lnTo>
                    <a:pt x="1286713" y="2552700"/>
                  </a:lnTo>
                  <a:lnTo>
                    <a:pt x="1286052" y="2552700"/>
                  </a:lnTo>
                  <a:lnTo>
                    <a:pt x="1287208" y="2540000"/>
                  </a:lnTo>
                  <a:lnTo>
                    <a:pt x="1287526" y="2540000"/>
                  </a:lnTo>
                  <a:lnTo>
                    <a:pt x="1289697" y="2527300"/>
                  </a:lnTo>
                  <a:lnTo>
                    <a:pt x="1290129" y="2514600"/>
                  </a:lnTo>
                  <a:lnTo>
                    <a:pt x="1287653" y="2514600"/>
                  </a:lnTo>
                  <a:lnTo>
                    <a:pt x="1288465" y="2501900"/>
                  </a:lnTo>
                  <a:lnTo>
                    <a:pt x="1289596" y="2501900"/>
                  </a:lnTo>
                  <a:lnTo>
                    <a:pt x="1289456" y="2489200"/>
                  </a:lnTo>
                  <a:lnTo>
                    <a:pt x="1290447" y="2476500"/>
                  </a:lnTo>
                  <a:lnTo>
                    <a:pt x="1291869" y="2476500"/>
                  </a:lnTo>
                  <a:lnTo>
                    <a:pt x="1292656" y="2463800"/>
                  </a:lnTo>
                  <a:lnTo>
                    <a:pt x="1290815" y="2463800"/>
                  </a:lnTo>
                  <a:lnTo>
                    <a:pt x="1292606" y="2451100"/>
                  </a:lnTo>
                  <a:lnTo>
                    <a:pt x="1292237" y="2451100"/>
                  </a:lnTo>
                  <a:lnTo>
                    <a:pt x="1291183" y="2438400"/>
                  </a:lnTo>
                  <a:lnTo>
                    <a:pt x="1291869" y="2425700"/>
                  </a:lnTo>
                  <a:lnTo>
                    <a:pt x="1293749" y="2425700"/>
                  </a:lnTo>
                  <a:lnTo>
                    <a:pt x="1296619" y="2413000"/>
                  </a:lnTo>
                  <a:lnTo>
                    <a:pt x="1297660" y="2413000"/>
                  </a:lnTo>
                  <a:lnTo>
                    <a:pt x="1295933" y="2400300"/>
                  </a:lnTo>
                  <a:lnTo>
                    <a:pt x="1294257" y="2400300"/>
                  </a:lnTo>
                  <a:lnTo>
                    <a:pt x="1294434" y="2387600"/>
                  </a:lnTo>
                  <a:lnTo>
                    <a:pt x="1294968" y="2387600"/>
                  </a:lnTo>
                  <a:lnTo>
                    <a:pt x="1295590" y="2374900"/>
                  </a:lnTo>
                  <a:lnTo>
                    <a:pt x="1296225" y="2374900"/>
                  </a:lnTo>
                  <a:lnTo>
                    <a:pt x="1296962" y="2362200"/>
                  </a:lnTo>
                  <a:lnTo>
                    <a:pt x="1297241" y="2362200"/>
                  </a:lnTo>
                  <a:lnTo>
                    <a:pt x="1290675" y="2349500"/>
                  </a:lnTo>
                  <a:lnTo>
                    <a:pt x="1294371" y="2349500"/>
                  </a:lnTo>
                  <a:lnTo>
                    <a:pt x="1296466" y="2336800"/>
                  </a:lnTo>
                  <a:lnTo>
                    <a:pt x="1294853" y="2336800"/>
                  </a:lnTo>
                  <a:lnTo>
                    <a:pt x="1294955" y="2324100"/>
                  </a:lnTo>
                  <a:lnTo>
                    <a:pt x="1298321" y="2324100"/>
                  </a:lnTo>
                  <a:lnTo>
                    <a:pt x="1297343" y="2311400"/>
                  </a:lnTo>
                  <a:lnTo>
                    <a:pt x="1298257" y="2311400"/>
                  </a:lnTo>
                  <a:lnTo>
                    <a:pt x="1299806" y="2298700"/>
                  </a:lnTo>
                  <a:lnTo>
                    <a:pt x="1301013" y="2298700"/>
                  </a:lnTo>
                  <a:lnTo>
                    <a:pt x="1302854" y="2286000"/>
                  </a:lnTo>
                  <a:lnTo>
                    <a:pt x="1298232" y="2273300"/>
                  </a:lnTo>
                  <a:lnTo>
                    <a:pt x="1299286" y="2273300"/>
                  </a:lnTo>
                  <a:lnTo>
                    <a:pt x="1300848" y="2260600"/>
                  </a:lnTo>
                  <a:lnTo>
                    <a:pt x="1302042" y="2247900"/>
                  </a:lnTo>
                  <a:lnTo>
                    <a:pt x="1302956" y="2235200"/>
                  </a:lnTo>
                  <a:lnTo>
                    <a:pt x="1302613" y="2235200"/>
                  </a:lnTo>
                  <a:lnTo>
                    <a:pt x="1302918" y="2222500"/>
                  </a:lnTo>
                  <a:lnTo>
                    <a:pt x="1303147" y="2222500"/>
                  </a:lnTo>
                  <a:lnTo>
                    <a:pt x="1305598" y="2209800"/>
                  </a:lnTo>
                  <a:lnTo>
                    <a:pt x="1305610" y="2197100"/>
                  </a:lnTo>
                  <a:lnTo>
                    <a:pt x="1302639" y="2197100"/>
                  </a:lnTo>
                  <a:lnTo>
                    <a:pt x="1302842" y="2184400"/>
                  </a:lnTo>
                  <a:lnTo>
                    <a:pt x="1305179" y="2184400"/>
                  </a:lnTo>
                  <a:lnTo>
                    <a:pt x="1305712" y="2171700"/>
                  </a:lnTo>
                  <a:lnTo>
                    <a:pt x="1303426" y="2171700"/>
                  </a:lnTo>
                  <a:lnTo>
                    <a:pt x="1304086" y="2159000"/>
                  </a:lnTo>
                  <a:lnTo>
                    <a:pt x="1302893" y="2159000"/>
                  </a:lnTo>
                  <a:lnTo>
                    <a:pt x="1305902" y="2146300"/>
                  </a:lnTo>
                  <a:lnTo>
                    <a:pt x="1304886" y="2133600"/>
                  </a:lnTo>
                  <a:lnTo>
                    <a:pt x="1305572" y="2120900"/>
                  </a:lnTo>
                  <a:lnTo>
                    <a:pt x="1305763" y="2108200"/>
                  </a:lnTo>
                  <a:lnTo>
                    <a:pt x="1305890" y="2108200"/>
                  </a:lnTo>
                  <a:lnTo>
                    <a:pt x="1305979" y="2095500"/>
                  </a:lnTo>
                  <a:lnTo>
                    <a:pt x="1305699" y="2095500"/>
                  </a:lnTo>
                  <a:lnTo>
                    <a:pt x="1305598" y="2082800"/>
                  </a:lnTo>
                  <a:lnTo>
                    <a:pt x="1308176" y="2082800"/>
                  </a:lnTo>
                  <a:lnTo>
                    <a:pt x="1307185" y="2070100"/>
                  </a:lnTo>
                  <a:lnTo>
                    <a:pt x="1303147" y="2070100"/>
                  </a:lnTo>
                  <a:lnTo>
                    <a:pt x="1303782" y="2057400"/>
                  </a:lnTo>
                  <a:lnTo>
                    <a:pt x="1308315" y="2057400"/>
                  </a:lnTo>
                  <a:lnTo>
                    <a:pt x="1308430" y="2044700"/>
                  </a:lnTo>
                  <a:lnTo>
                    <a:pt x="1304493" y="2044700"/>
                  </a:lnTo>
                  <a:lnTo>
                    <a:pt x="1301788" y="2032000"/>
                  </a:lnTo>
                  <a:lnTo>
                    <a:pt x="1301546" y="2032000"/>
                  </a:lnTo>
                  <a:lnTo>
                    <a:pt x="1307465" y="2019300"/>
                  </a:lnTo>
                  <a:lnTo>
                    <a:pt x="1307973" y="2006600"/>
                  </a:lnTo>
                  <a:lnTo>
                    <a:pt x="1307947" y="2003310"/>
                  </a:lnTo>
                  <a:lnTo>
                    <a:pt x="1307820" y="1981200"/>
                  </a:lnTo>
                  <a:lnTo>
                    <a:pt x="1307807" y="1955800"/>
                  </a:lnTo>
                  <a:lnTo>
                    <a:pt x="1307795" y="1943100"/>
                  </a:lnTo>
                  <a:lnTo>
                    <a:pt x="1303337" y="1943100"/>
                  </a:lnTo>
                  <a:lnTo>
                    <a:pt x="1306690" y="1930400"/>
                  </a:lnTo>
                  <a:lnTo>
                    <a:pt x="1308442" y="1917700"/>
                  </a:lnTo>
                  <a:lnTo>
                    <a:pt x="1310551" y="1917700"/>
                  </a:lnTo>
                  <a:lnTo>
                    <a:pt x="1310665" y="1930400"/>
                  </a:lnTo>
                  <a:lnTo>
                    <a:pt x="1310855" y="1930400"/>
                  </a:lnTo>
                  <a:lnTo>
                    <a:pt x="1310855" y="1943100"/>
                  </a:lnTo>
                  <a:lnTo>
                    <a:pt x="1311262" y="1955800"/>
                  </a:lnTo>
                  <a:lnTo>
                    <a:pt x="1316736" y="1955800"/>
                  </a:lnTo>
                  <a:lnTo>
                    <a:pt x="1316736" y="76250"/>
                  </a:lnTo>
                  <a:lnTo>
                    <a:pt x="1316583" y="76085"/>
                  </a:lnTo>
                  <a:lnTo>
                    <a:pt x="1316583" y="1879600"/>
                  </a:lnTo>
                  <a:lnTo>
                    <a:pt x="1316253" y="1879600"/>
                  </a:lnTo>
                  <a:lnTo>
                    <a:pt x="1316507" y="1892300"/>
                  </a:lnTo>
                  <a:lnTo>
                    <a:pt x="1311033" y="1892300"/>
                  </a:lnTo>
                  <a:lnTo>
                    <a:pt x="1310868" y="1905000"/>
                  </a:lnTo>
                  <a:lnTo>
                    <a:pt x="1305179" y="1905000"/>
                  </a:lnTo>
                  <a:lnTo>
                    <a:pt x="1305026" y="1892300"/>
                  </a:lnTo>
                  <a:lnTo>
                    <a:pt x="1304785" y="1892300"/>
                  </a:lnTo>
                  <a:lnTo>
                    <a:pt x="1304988" y="1879600"/>
                  </a:lnTo>
                  <a:lnTo>
                    <a:pt x="1304709" y="1879600"/>
                  </a:lnTo>
                  <a:lnTo>
                    <a:pt x="1306995" y="1866900"/>
                  </a:lnTo>
                  <a:lnTo>
                    <a:pt x="1305306" y="1854200"/>
                  </a:lnTo>
                  <a:lnTo>
                    <a:pt x="1304785" y="1854200"/>
                  </a:lnTo>
                  <a:lnTo>
                    <a:pt x="1304925" y="1841500"/>
                  </a:lnTo>
                  <a:lnTo>
                    <a:pt x="1315529" y="1841500"/>
                  </a:lnTo>
                  <a:lnTo>
                    <a:pt x="1314678" y="1854200"/>
                  </a:lnTo>
                  <a:lnTo>
                    <a:pt x="1316355" y="1854200"/>
                  </a:lnTo>
                  <a:lnTo>
                    <a:pt x="1315262" y="1866900"/>
                  </a:lnTo>
                  <a:lnTo>
                    <a:pt x="1316583" y="1879600"/>
                  </a:lnTo>
                  <a:lnTo>
                    <a:pt x="1316583" y="76085"/>
                  </a:lnTo>
                  <a:lnTo>
                    <a:pt x="1313611" y="73113"/>
                  </a:lnTo>
                  <a:lnTo>
                    <a:pt x="1313611" y="1828800"/>
                  </a:lnTo>
                  <a:lnTo>
                    <a:pt x="1302639" y="1828800"/>
                  </a:lnTo>
                  <a:lnTo>
                    <a:pt x="1304163" y="1816100"/>
                  </a:lnTo>
                  <a:lnTo>
                    <a:pt x="1303629" y="1816100"/>
                  </a:lnTo>
                  <a:lnTo>
                    <a:pt x="1302715" y="1803400"/>
                  </a:lnTo>
                  <a:lnTo>
                    <a:pt x="1302842" y="1803400"/>
                  </a:lnTo>
                  <a:lnTo>
                    <a:pt x="1303070" y="1790700"/>
                  </a:lnTo>
                  <a:lnTo>
                    <a:pt x="1302537" y="1778000"/>
                  </a:lnTo>
                  <a:lnTo>
                    <a:pt x="1302054" y="1778000"/>
                  </a:lnTo>
                  <a:lnTo>
                    <a:pt x="1302169" y="1765300"/>
                  </a:lnTo>
                  <a:lnTo>
                    <a:pt x="1302359" y="1752600"/>
                  </a:lnTo>
                  <a:lnTo>
                    <a:pt x="1302092" y="1752600"/>
                  </a:lnTo>
                  <a:lnTo>
                    <a:pt x="1301419" y="1739900"/>
                  </a:lnTo>
                  <a:lnTo>
                    <a:pt x="1300251" y="1714500"/>
                  </a:lnTo>
                  <a:lnTo>
                    <a:pt x="1300251" y="1701800"/>
                  </a:lnTo>
                  <a:lnTo>
                    <a:pt x="1300759" y="1701800"/>
                  </a:lnTo>
                  <a:lnTo>
                    <a:pt x="1297533" y="1689100"/>
                  </a:lnTo>
                  <a:lnTo>
                    <a:pt x="1299502" y="1676400"/>
                  </a:lnTo>
                  <a:lnTo>
                    <a:pt x="1300734" y="1676400"/>
                  </a:lnTo>
                  <a:lnTo>
                    <a:pt x="1300467" y="1663700"/>
                  </a:lnTo>
                  <a:lnTo>
                    <a:pt x="1299578" y="1663700"/>
                  </a:lnTo>
                  <a:lnTo>
                    <a:pt x="1299311" y="1651000"/>
                  </a:lnTo>
                  <a:lnTo>
                    <a:pt x="1299146" y="1638300"/>
                  </a:lnTo>
                  <a:lnTo>
                    <a:pt x="1298689" y="1638300"/>
                  </a:lnTo>
                  <a:lnTo>
                    <a:pt x="1298194" y="1625600"/>
                  </a:lnTo>
                  <a:lnTo>
                    <a:pt x="1297825" y="1625600"/>
                  </a:lnTo>
                  <a:lnTo>
                    <a:pt x="1297736" y="1600200"/>
                  </a:lnTo>
                  <a:lnTo>
                    <a:pt x="1297559" y="1600200"/>
                  </a:lnTo>
                  <a:lnTo>
                    <a:pt x="1297266" y="1587500"/>
                  </a:lnTo>
                  <a:lnTo>
                    <a:pt x="1296733" y="1574800"/>
                  </a:lnTo>
                  <a:lnTo>
                    <a:pt x="1302385" y="1574800"/>
                  </a:lnTo>
                  <a:lnTo>
                    <a:pt x="1302131" y="1587500"/>
                  </a:lnTo>
                  <a:lnTo>
                    <a:pt x="1302562" y="1600200"/>
                  </a:lnTo>
                  <a:lnTo>
                    <a:pt x="1307147" y="1612900"/>
                  </a:lnTo>
                  <a:lnTo>
                    <a:pt x="1305648" y="1612900"/>
                  </a:lnTo>
                  <a:lnTo>
                    <a:pt x="1305445" y="1625600"/>
                  </a:lnTo>
                  <a:lnTo>
                    <a:pt x="1304442" y="1625600"/>
                  </a:lnTo>
                  <a:lnTo>
                    <a:pt x="1303248" y="1638300"/>
                  </a:lnTo>
                  <a:lnTo>
                    <a:pt x="1302600" y="1651000"/>
                  </a:lnTo>
                  <a:lnTo>
                    <a:pt x="1303223" y="1651000"/>
                  </a:lnTo>
                  <a:lnTo>
                    <a:pt x="1303743" y="1663700"/>
                  </a:lnTo>
                  <a:lnTo>
                    <a:pt x="1302385" y="1663700"/>
                  </a:lnTo>
                  <a:lnTo>
                    <a:pt x="1302550" y="1676400"/>
                  </a:lnTo>
                  <a:lnTo>
                    <a:pt x="1304696" y="1676400"/>
                  </a:lnTo>
                  <a:lnTo>
                    <a:pt x="1305560" y="1689100"/>
                  </a:lnTo>
                  <a:lnTo>
                    <a:pt x="1305775" y="1689100"/>
                  </a:lnTo>
                  <a:lnTo>
                    <a:pt x="1310246" y="1701800"/>
                  </a:lnTo>
                  <a:lnTo>
                    <a:pt x="1308125" y="1701800"/>
                  </a:lnTo>
                  <a:lnTo>
                    <a:pt x="1308214" y="1714500"/>
                  </a:lnTo>
                  <a:lnTo>
                    <a:pt x="1307731" y="1714500"/>
                  </a:lnTo>
                  <a:lnTo>
                    <a:pt x="1304607" y="1727200"/>
                  </a:lnTo>
                  <a:lnTo>
                    <a:pt x="1304747" y="1739900"/>
                  </a:lnTo>
                  <a:lnTo>
                    <a:pt x="1308493" y="1739900"/>
                  </a:lnTo>
                  <a:lnTo>
                    <a:pt x="1308709" y="1752600"/>
                  </a:lnTo>
                  <a:lnTo>
                    <a:pt x="1304163" y="1765300"/>
                  </a:lnTo>
                  <a:lnTo>
                    <a:pt x="1307947" y="1765300"/>
                  </a:lnTo>
                  <a:lnTo>
                    <a:pt x="1308201" y="1778000"/>
                  </a:lnTo>
                  <a:lnTo>
                    <a:pt x="1305674" y="1778000"/>
                  </a:lnTo>
                  <a:lnTo>
                    <a:pt x="1306487" y="1790700"/>
                  </a:lnTo>
                  <a:lnTo>
                    <a:pt x="1308087" y="1790700"/>
                  </a:lnTo>
                  <a:lnTo>
                    <a:pt x="1309763" y="1803400"/>
                  </a:lnTo>
                  <a:lnTo>
                    <a:pt x="1310843" y="1803400"/>
                  </a:lnTo>
                  <a:lnTo>
                    <a:pt x="1310005" y="1816100"/>
                  </a:lnTo>
                  <a:lnTo>
                    <a:pt x="1310538" y="1816100"/>
                  </a:lnTo>
                  <a:lnTo>
                    <a:pt x="1313611" y="1828800"/>
                  </a:lnTo>
                  <a:lnTo>
                    <a:pt x="1313611" y="73113"/>
                  </a:lnTo>
                  <a:lnTo>
                    <a:pt x="1304036" y="63500"/>
                  </a:lnTo>
                  <a:lnTo>
                    <a:pt x="1305852" y="63500"/>
                  </a:lnTo>
                  <a:lnTo>
                    <a:pt x="1319682" y="76200"/>
                  </a:lnTo>
                  <a:lnTo>
                    <a:pt x="1344841" y="101600"/>
                  </a:lnTo>
                  <a:lnTo>
                    <a:pt x="1358569" y="114300"/>
                  </a:lnTo>
                  <a:lnTo>
                    <a:pt x="1358569" y="109397"/>
                  </a:lnTo>
                  <a:lnTo>
                    <a:pt x="1349184" y="101600"/>
                  </a:lnTo>
                  <a:lnTo>
                    <a:pt x="1333804" y="76200"/>
                  </a:lnTo>
                  <a:lnTo>
                    <a:pt x="1318691" y="63500"/>
                  </a:lnTo>
                  <a:lnTo>
                    <a:pt x="1304201" y="50800"/>
                  </a:lnTo>
                  <a:lnTo>
                    <a:pt x="1302550" y="50800"/>
                  </a:lnTo>
                  <a:lnTo>
                    <a:pt x="1302550" y="1549400"/>
                  </a:lnTo>
                  <a:lnTo>
                    <a:pt x="1297063" y="1549400"/>
                  </a:lnTo>
                  <a:lnTo>
                    <a:pt x="1297622" y="1536700"/>
                  </a:lnTo>
                  <a:lnTo>
                    <a:pt x="1296276" y="1536700"/>
                  </a:lnTo>
                  <a:lnTo>
                    <a:pt x="1295730" y="1524000"/>
                  </a:lnTo>
                  <a:lnTo>
                    <a:pt x="1293901" y="1524000"/>
                  </a:lnTo>
                  <a:lnTo>
                    <a:pt x="1294714" y="1511300"/>
                  </a:lnTo>
                  <a:lnTo>
                    <a:pt x="1301178" y="1511300"/>
                  </a:lnTo>
                  <a:lnTo>
                    <a:pt x="1302131" y="1524000"/>
                  </a:lnTo>
                  <a:lnTo>
                    <a:pt x="1302499" y="1524000"/>
                  </a:lnTo>
                  <a:lnTo>
                    <a:pt x="1299019" y="1536700"/>
                  </a:lnTo>
                  <a:lnTo>
                    <a:pt x="1302550" y="1549400"/>
                  </a:lnTo>
                  <a:lnTo>
                    <a:pt x="1302550" y="50800"/>
                  </a:lnTo>
                  <a:lnTo>
                    <a:pt x="1302321" y="50800"/>
                  </a:lnTo>
                  <a:lnTo>
                    <a:pt x="1302232" y="1460500"/>
                  </a:lnTo>
                  <a:lnTo>
                    <a:pt x="1300099" y="1473200"/>
                  </a:lnTo>
                  <a:lnTo>
                    <a:pt x="1299921" y="1473200"/>
                  </a:lnTo>
                  <a:lnTo>
                    <a:pt x="1299806" y="1485900"/>
                  </a:lnTo>
                  <a:lnTo>
                    <a:pt x="1299464" y="1485900"/>
                  </a:lnTo>
                  <a:lnTo>
                    <a:pt x="1298956" y="1498600"/>
                  </a:lnTo>
                  <a:lnTo>
                    <a:pt x="1294511" y="1498600"/>
                  </a:lnTo>
                  <a:lnTo>
                    <a:pt x="1294320" y="1485900"/>
                  </a:lnTo>
                  <a:lnTo>
                    <a:pt x="1294930" y="1485900"/>
                  </a:lnTo>
                  <a:lnTo>
                    <a:pt x="1295285" y="1473200"/>
                  </a:lnTo>
                  <a:lnTo>
                    <a:pt x="1294879" y="1473200"/>
                  </a:lnTo>
                  <a:lnTo>
                    <a:pt x="1293291" y="1460500"/>
                  </a:lnTo>
                  <a:lnTo>
                    <a:pt x="1292682" y="1447800"/>
                  </a:lnTo>
                  <a:lnTo>
                    <a:pt x="1292517" y="1435100"/>
                  </a:lnTo>
                  <a:lnTo>
                    <a:pt x="1292301" y="1422400"/>
                  </a:lnTo>
                  <a:lnTo>
                    <a:pt x="1292428" y="1422400"/>
                  </a:lnTo>
                  <a:lnTo>
                    <a:pt x="1290269" y="1409700"/>
                  </a:lnTo>
                  <a:lnTo>
                    <a:pt x="1291666" y="1409700"/>
                  </a:lnTo>
                  <a:lnTo>
                    <a:pt x="1293101" y="1397000"/>
                  </a:lnTo>
                  <a:lnTo>
                    <a:pt x="1296339" y="1397000"/>
                  </a:lnTo>
                  <a:lnTo>
                    <a:pt x="1296619" y="1409700"/>
                  </a:lnTo>
                  <a:lnTo>
                    <a:pt x="1296974" y="1422400"/>
                  </a:lnTo>
                  <a:lnTo>
                    <a:pt x="1296835" y="1435100"/>
                  </a:lnTo>
                  <a:lnTo>
                    <a:pt x="1299794" y="1435100"/>
                  </a:lnTo>
                  <a:lnTo>
                    <a:pt x="1297470" y="1447800"/>
                  </a:lnTo>
                  <a:lnTo>
                    <a:pt x="1300302" y="1447800"/>
                  </a:lnTo>
                  <a:lnTo>
                    <a:pt x="1299768" y="1460500"/>
                  </a:lnTo>
                  <a:lnTo>
                    <a:pt x="1302232" y="1460500"/>
                  </a:lnTo>
                  <a:lnTo>
                    <a:pt x="1302232" y="50736"/>
                  </a:lnTo>
                  <a:lnTo>
                    <a:pt x="1299730" y="48742"/>
                  </a:lnTo>
                  <a:lnTo>
                    <a:pt x="1299730" y="50800"/>
                  </a:lnTo>
                  <a:lnTo>
                    <a:pt x="1299489" y="61328"/>
                  </a:lnTo>
                  <a:lnTo>
                    <a:pt x="1298257" y="50800"/>
                  </a:lnTo>
                  <a:lnTo>
                    <a:pt x="1299730" y="50800"/>
                  </a:lnTo>
                  <a:lnTo>
                    <a:pt x="1299730" y="48742"/>
                  </a:lnTo>
                  <a:lnTo>
                    <a:pt x="1295996" y="45758"/>
                  </a:lnTo>
                  <a:lnTo>
                    <a:pt x="1295996" y="1333500"/>
                  </a:lnTo>
                  <a:lnTo>
                    <a:pt x="1293241" y="1333500"/>
                  </a:lnTo>
                  <a:lnTo>
                    <a:pt x="1293545" y="1346200"/>
                  </a:lnTo>
                  <a:lnTo>
                    <a:pt x="1293901" y="1346200"/>
                  </a:lnTo>
                  <a:lnTo>
                    <a:pt x="1294295" y="1358900"/>
                  </a:lnTo>
                  <a:lnTo>
                    <a:pt x="1294371" y="1384300"/>
                  </a:lnTo>
                  <a:lnTo>
                    <a:pt x="1289926" y="1384300"/>
                  </a:lnTo>
                  <a:lnTo>
                    <a:pt x="1290421" y="1371600"/>
                  </a:lnTo>
                  <a:lnTo>
                    <a:pt x="1290980" y="1371600"/>
                  </a:lnTo>
                  <a:lnTo>
                    <a:pt x="1292656" y="1358900"/>
                  </a:lnTo>
                  <a:lnTo>
                    <a:pt x="1289367" y="1358900"/>
                  </a:lnTo>
                  <a:lnTo>
                    <a:pt x="1289545" y="1346200"/>
                  </a:lnTo>
                  <a:lnTo>
                    <a:pt x="1289773" y="1346200"/>
                  </a:lnTo>
                  <a:lnTo>
                    <a:pt x="1290142" y="1333500"/>
                  </a:lnTo>
                  <a:lnTo>
                    <a:pt x="1290383" y="1320800"/>
                  </a:lnTo>
                  <a:lnTo>
                    <a:pt x="1294422" y="1320800"/>
                  </a:lnTo>
                  <a:lnTo>
                    <a:pt x="1295996" y="1333500"/>
                  </a:lnTo>
                  <a:lnTo>
                    <a:pt x="1295996" y="45758"/>
                  </a:lnTo>
                  <a:lnTo>
                    <a:pt x="1294117" y="44259"/>
                  </a:lnTo>
                  <a:lnTo>
                    <a:pt x="1294117" y="1244600"/>
                  </a:lnTo>
                  <a:lnTo>
                    <a:pt x="1293914" y="1257300"/>
                  </a:lnTo>
                  <a:lnTo>
                    <a:pt x="1293774" y="1270000"/>
                  </a:lnTo>
                  <a:lnTo>
                    <a:pt x="1293596" y="1282700"/>
                  </a:lnTo>
                  <a:lnTo>
                    <a:pt x="1289583" y="1282700"/>
                  </a:lnTo>
                  <a:lnTo>
                    <a:pt x="1289088" y="1270000"/>
                  </a:lnTo>
                  <a:lnTo>
                    <a:pt x="1289507" y="1270000"/>
                  </a:lnTo>
                  <a:lnTo>
                    <a:pt x="1289723" y="1257300"/>
                  </a:lnTo>
                  <a:lnTo>
                    <a:pt x="1290078" y="1257300"/>
                  </a:lnTo>
                  <a:lnTo>
                    <a:pt x="1290027" y="1244600"/>
                  </a:lnTo>
                  <a:lnTo>
                    <a:pt x="1294117" y="1244600"/>
                  </a:lnTo>
                  <a:lnTo>
                    <a:pt x="1294117" y="44259"/>
                  </a:lnTo>
                  <a:lnTo>
                    <a:pt x="1292186" y="42722"/>
                  </a:lnTo>
                  <a:lnTo>
                    <a:pt x="1292186" y="1206500"/>
                  </a:lnTo>
                  <a:lnTo>
                    <a:pt x="1289151" y="1206500"/>
                  </a:lnTo>
                  <a:lnTo>
                    <a:pt x="1289227" y="1193800"/>
                  </a:lnTo>
                  <a:lnTo>
                    <a:pt x="1291107" y="1193800"/>
                  </a:lnTo>
                  <a:lnTo>
                    <a:pt x="1292186" y="1206500"/>
                  </a:lnTo>
                  <a:lnTo>
                    <a:pt x="1292186" y="42722"/>
                  </a:lnTo>
                  <a:lnTo>
                    <a:pt x="1290853" y="41656"/>
                  </a:lnTo>
                  <a:lnTo>
                    <a:pt x="1290853" y="1130300"/>
                  </a:lnTo>
                  <a:lnTo>
                    <a:pt x="1289685" y="1130300"/>
                  </a:lnTo>
                  <a:lnTo>
                    <a:pt x="1289697" y="1117600"/>
                  </a:lnTo>
                  <a:lnTo>
                    <a:pt x="1290523" y="1117600"/>
                  </a:lnTo>
                  <a:lnTo>
                    <a:pt x="1290853" y="1130300"/>
                  </a:lnTo>
                  <a:lnTo>
                    <a:pt x="1290853" y="41656"/>
                  </a:lnTo>
                  <a:lnTo>
                    <a:pt x="1287614" y="39065"/>
                  </a:lnTo>
                  <a:lnTo>
                    <a:pt x="1288275" y="48425"/>
                  </a:lnTo>
                  <a:lnTo>
                    <a:pt x="1286268" y="38100"/>
                  </a:lnTo>
                  <a:lnTo>
                    <a:pt x="1286395" y="38100"/>
                  </a:lnTo>
                  <a:lnTo>
                    <a:pt x="1281442" y="25400"/>
                  </a:lnTo>
                  <a:lnTo>
                    <a:pt x="1275854" y="25400"/>
                  </a:lnTo>
                  <a:lnTo>
                    <a:pt x="1275130" y="23736"/>
                  </a:lnTo>
                  <a:lnTo>
                    <a:pt x="1275130" y="38100"/>
                  </a:lnTo>
                  <a:lnTo>
                    <a:pt x="1271498" y="38100"/>
                  </a:lnTo>
                  <a:lnTo>
                    <a:pt x="1269377" y="25400"/>
                  </a:lnTo>
                  <a:lnTo>
                    <a:pt x="1273492" y="25400"/>
                  </a:lnTo>
                  <a:lnTo>
                    <a:pt x="1275130" y="38100"/>
                  </a:lnTo>
                  <a:lnTo>
                    <a:pt x="1275130" y="23736"/>
                  </a:lnTo>
                  <a:lnTo>
                    <a:pt x="1270330" y="12700"/>
                  </a:lnTo>
                  <a:lnTo>
                    <a:pt x="1260335" y="12700"/>
                  </a:lnTo>
                  <a:lnTo>
                    <a:pt x="1258582" y="8534"/>
                  </a:lnTo>
                  <a:lnTo>
                    <a:pt x="1258582" y="23787"/>
                  </a:lnTo>
                  <a:lnTo>
                    <a:pt x="1256207" y="12700"/>
                  </a:lnTo>
                  <a:lnTo>
                    <a:pt x="1258303" y="12700"/>
                  </a:lnTo>
                  <a:lnTo>
                    <a:pt x="1258582" y="23787"/>
                  </a:lnTo>
                  <a:lnTo>
                    <a:pt x="1258582" y="8534"/>
                  </a:lnTo>
                  <a:lnTo>
                    <a:pt x="1255001" y="0"/>
                  </a:lnTo>
                  <a:lnTo>
                    <a:pt x="1245146" y="0"/>
                  </a:lnTo>
                  <a:lnTo>
                    <a:pt x="1246606" y="12700"/>
                  </a:lnTo>
                  <a:lnTo>
                    <a:pt x="1215123" y="12700"/>
                  </a:lnTo>
                  <a:lnTo>
                    <a:pt x="1205128" y="25400"/>
                  </a:lnTo>
                  <a:lnTo>
                    <a:pt x="1197559" y="25400"/>
                  </a:lnTo>
                  <a:lnTo>
                    <a:pt x="1188923" y="38100"/>
                  </a:lnTo>
                  <a:lnTo>
                    <a:pt x="1180058" y="50800"/>
                  </a:lnTo>
                  <a:lnTo>
                    <a:pt x="1178356" y="50800"/>
                  </a:lnTo>
                  <a:lnTo>
                    <a:pt x="1178356" y="1943100"/>
                  </a:lnTo>
                  <a:lnTo>
                    <a:pt x="1177925" y="1955800"/>
                  </a:lnTo>
                  <a:lnTo>
                    <a:pt x="1177709" y="1943100"/>
                  </a:lnTo>
                  <a:lnTo>
                    <a:pt x="1178356" y="1943100"/>
                  </a:lnTo>
                  <a:lnTo>
                    <a:pt x="1178356" y="50800"/>
                  </a:lnTo>
                  <a:lnTo>
                    <a:pt x="1171346" y="50800"/>
                  </a:lnTo>
                  <a:lnTo>
                    <a:pt x="1163193" y="63500"/>
                  </a:lnTo>
                  <a:lnTo>
                    <a:pt x="1160233" y="63500"/>
                  </a:lnTo>
                  <a:lnTo>
                    <a:pt x="1146429" y="75895"/>
                  </a:lnTo>
                  <a:lnTo>
                    <a:pt x="1146429" y="2019300"/>
                  </a:lnTo>
                  <a:lnTo>
                    <a:pt x="1143762" y="2019300"/>
                  </a:lnTo>
                  <a:lnTo>
                    <a:pt x="1143762" y="2171700"/>
                  </a:lnTo>
                  <a:lnTo>
                    <a:pt x="1141183" y="2171700"/>
                  </a:lnTo>
                  <a:lnTo>
                    <a:pt x="1140612" y="2183866"/>
                  </a:lnTo>
                  <a:lnTo>
                    <a:pt x="1140612" y="2298700"/>
                  </a:lnTo>
                  <a:lnTo>
                    <a:pt x="1139507" y="2298700"/>
                  </a:lnTo>
                  <a:lnTo>
                    <a:pt x="1138008" y="2311400"/>
                  </a:lnTo>
                  <a:lnTo>
                    <a:pt x="1134897" y="2311400"/>
                  </a:lnTo>
                  <a:lnTo>
                    <a:pt x="1136053" y="2324100"/>
                  </a:lnTo>
                  <a:lnTo>
                    <a:pt x="1136586" y="2324100"/>
                  </a:lnTo>
                  <a:lnTo>
                    <a:pt x="1137539" y="2336800"/>
                  </a:lnTo>
                  <a:lnTo>
                    <a:pt x="1137920" y="2336800"/>
                  </a:lnTo>
                  <a:lnTo>
                    <a:pt x="1137475" y="2349500"/>
                  </a:lnTo>
                  <a:lnTo>
                    <a:pt x="1135964" y="2362200"/>
                  </a:lnTo>
                  <a:lnTo>
                    <a:pt x="1134237" y="2362200"/>
                  </a:lnTo>
                  <a:lnTo>
                    <a:pt x="1134237" y="2387600"/>
                  </a:lnTo>
                  <a:lnTo>
                    <a:pt x="1132382" y="2400300"/>
                  </a:lnTo>
                  <a:lnTo>
                    <a:pt x="1131531" y="2413000"/>
                  </a:lnTo>
                  <a:lnTo>
                    <a:pt x="1130795" y="2425700"/>
                  </a:lnTo>
                  <a:lnTo>
                    <a:pt x="1130363" y="2425700"/>
                  </a:lnTo>
                  <a:lnTo>
                    <a:pt x="1130363" y="2463800"/>
                  </a:lnTo>
                  <a:lnTo>
                    <a:pt x="1129347" y="2476500"/>
                  </a:lnTo>
                  <a:lnTo>
                    <a:pt x="1128229" y="2476500"/>
                  </a:lnTo>
                  <a:lnTo>
                    <a:pt x="1128229" y="2527300"/>
                  </a:lnTo>
                  <a:lnTo>
                    <a:pt x="1125372" y="2527300"/>
                  </a:lnTo>
                  <a:lnTo>
                    <a:pt x="1125372" y="2540000"/>
                  </a:lnTo>
                  <a:lnTo>
                    <a:pt x="1124242" y="2540000"/>
                  </a:lnTo>
                  <a:lnTo>
                    <a:pt x="1121511" y="2552700"/>
                  </a:lnTo>
                  <a:lnTo>
                    <a:pt x="1124585" y="2552700"/>
                  </a:lnTo>
                  <a:lnTo>
                    <a:pt x="1124978" y="2565400"/>
                  </a:lnTo>
                  <a:lnTo>
                    <a:pt x="1125207" y="2578100"/>
                  </a:lnTo>
                  <a:lnTo>
                    <a:pt x="1124673" y="2578100"/>
                  </a:lnTo>
                  <a:lnTo>
                    <a:pt x="1122807" y="2590800"/>
                  </a:lnTo>
                  <a:lnTo>
                    <a:pt x="1122641" y="2590800"/>
                  </a:lnTo>
                  <a:lnTo>
                    <a:pt x="1122641" y="2603500"/>
                  </a:lnTo>
                  <a:lnTo>
                    <a:pt x="1122032" y="2614396"/>
                  </a:lnTo>
                  <a:lnTo>
                    <a:pt x="1122032" y="2654300"/>
                  </a:lnTo>
                  <a:lnTo>
                    <a:pt x="1114145" y="2654300"/>
                  </a:lnTo>
                  <a:lnTo>
                    <a:pt x="1114374" y="2667000"/>
                  </a:lnTo>
                  <a:lnTo>
                    <a:pt x="1119720" y="2667000"/>
                  </a:lnTo>
                  <a:lnTo>
                    <a:pt x="1118654" y="2679700"/>
                  </a:lnTo>
                  <a:lnTo>
                    <a:pt x="1120940" y="2679700"/>
                  </a:lnTo>
                  <a:lnTo>
                    <a:pt x="1121651" y="2692400"/>
                  </a:lnTo>
                  <a:lnTo>
                    <a:pt x="1118679" y="2692400"/>
                  </a:lnTo>
                  <a:lnTo>
                    <a:pt x="1119606" y="2705100"/>
                  </a:lnTo>
                  <a:lnTo>
                    <a:pt x="1119111" y="2717800"/>
                  </a:lnTo>
                  <a:lnTo>
                    <a:pt x="1116558" y="2717800"/>
                  </a:lnTo>
                  <a:lnTo>
                    <a:pt x="1118438" y="2730500"/>
                  </a:lnTo>
                  <a:lnTo>
                    <a:pt x="1116533" y="2740444"/>
                  </a:lnTo>
                  <a:lnTo>
                    <a:pt x="1116533" y="2832100"/>
                  </a:lnTo>
                  <a:lnTo>
                    <a:pt x="1116279" y="2844800"/>
                  </a:lnTo>
                  <a:lnTo>
                    <a:pt x="1114539" y="2844800"/>
                  </a:lnTo>
                  <a:lnTo>
                    <a:pt x="1114539" y="2882900"/>
                  </a:lnTo>
                  <a:lnTo>
                    <a:pt x="1113675" y="2882900"/>
                  </a:lnTo>
                  <a:lnTo>
                    <a:pt x="1113675" y="2959100"/>
                  </a:lnTo>
                  <a:lnTo>
                    <a:pt x="1113548" y="2959100"/>
                  </a:lnTo>
                  <a:lnTo>
                    <a:pt x="1113320" y="2971800"/>
                  </a:lnTo>
                  <a:lnTo>
                    <a:pt x="1113663" y="2971800"/>
                  </a:lnTo>
                  <a:lnTo>
                    <a:pt x="1111250" y="2984500"/>
                  </a:lnTo>
                  <a:lnTo>
                    <a:pt x="1110945" y="2984500"/>
                  </a:lnTo>
                  <a:lnTo>
                    <a:pt x="1110945" y="3263900"/>
                  </a:lnTo>
                  <a:lnTo>
                    <a:pt x="1110653" y="3276600"/>
                  </a:lnTo>
                  <a:lnTo>
                    <a:pt x="1108900" y="3276600"/>
                  </a:lnTo>
                  <a:lnTo>
                    <a:pt x="1105192" y="3263900"/>
                  </a:lnTo>
                  <a:lnTo>
                    <a:pt x="1108113" y="3263900"/>
                  </a:lnTo>
                  <a:lnTo>
                    <a:pt x="1108570" y="3251200"/>
                  </a:lnTo>
                  <a:lnTo>
                    <a:pt x="1108367" y="3251200"/>
                  </a:lnTo>
                  <a:lnTo>
                    <a:pt x="1108837" y="3238500"/>
                  </a:lnTo>
                  <a:lnTo>
                    <a:pt x="1108697" y="3238500"/>
                  </a:lnTo>
                  <a:lnTo>
                    <a:pt x="1108189" y="3225800"/>
                  </a:lnTo>
                  <a:lnTo>
                    <a:pt x="1106030" y="3225800"/>
                  </a:lnTo>
                  <a:lnTo>
                    <a:pt x="1104074" y="3213100"/>
                  </a:lnTo>
                  <a:lnTo>
                    <a:pt x="1110818" y="3213100"/>
                  </a:lnTo>
                  <a:lnTo>
                    <a:pt x="1110894" y="3225800"/>
                  </a:lnTo>
                  <a:lnTo>
                    <a:pt x="1110665" y="3238500"/>
                  </a:lnTo>
                  <a:lnTo>
                    <a:pt x="1110856" y="3251200"/>
                  </a:lnTo>
                  <a:lnTo>
                    <a:pt x="1108570" y="3251200"/>
                  </a:lnTo>
                  <a:lnTo>
                    <a:pt x="1109497" y="3263900"/>
                  </a:lnTo>
                  <a:lnTo>
                    <a:pt x="1110945" y="3263900"/>
                  </a:lnTo>
                  <a:lnTo>
                    <a:pt x="1110945" y="2984500"/>
                  </a:lnTo>
                  <a:lnTo>
                    <a:pt x="1110767" y="2984500"/>
                  </a:lnTo>
                  <a:lnTo>
                    <a:pt x="1110767" y="3136900"/>
                  </a:lnTo>
                  <a:lnTo>
                    <a:pt x="1110691" y="3149600"/>
                  </a:lnTo>
                  <a:lnTo>
                    <a:pt x="1108367" y="3149600"/>
                  </a:lnTo>
                  <a:lnTo>
                    <a:pt x="1108659" y="3136900"/>
                  </a:lnTo>
                  <a:lnTo>
                    <a:pt x="1103020" y="3136900"/>
                  </a:lnTo>
                  <a:lnTo>
                    <a:pt x="1101648" y="3124200"/>
                  </a:lnTo>
                  <a:lnTo>
                    <a:pt x="1105890" y="3124200"/>
                  </a:lnTo>
                  <a:lnTo>
                    <a:pt x="1108964" y="3111500"/>
                  </a:lnTo>
                  <a:lnTo>
                    <a:pt x="1110754" y="3111500"/>
                  </a:lnTo>
                  <a:lnTo>
                    <a:pt x="1110767" y="3136900"/>
                  </a:lnTo>
                  <a:lnTo>
                    <a:pt x="1110767" y="2984500"/>
                  </a:lnTo>
                  <a:lnTo>
                    <a:pt x="1102880" y="2984500"/>
                  </a:lnTo>
                  <a:lnTo>
                    <a:pt x="1104430" y="2971800"/>
                  </a:lnTo>
                  <a:lnTo>
                    <a:pt x="1107871" y="2971800"/>
                  </a:lnTo>
                  <a:lnTo>
                    <a:pt x="1109497" y="2959100"/>
                  </a:lnTo>
                  <a:lnTo>
                    <a:pt x="1105268" y="2959100"/>
                  </a:lnTo>
                  <a:lnTo>
                    <a:pt x="1104442" y="2946400"/>
                  </a:lnTo>
                  <a:lnTo>
                    <a:pt x="1108875" y="2946400"/>
                  </a:lnTo>
                  <a:lnTo>
                    <a:pt x="1103718" y="2933700"/>
                  </a:lnTo>
                  <a:lnTo>
                    <a:pt x="1113497" y="2933700"/>
                  </a:lnTo>
                  <a:lnTo>
                    <a:pt x="1113142" y="2946400"/>
                  </a:lnTo>
                  <a:lnTo>
                    <a:pt x="1113675" y="2959100"/>
                  </a:lnTo>
                  <a:lnTo>
                    <a:pt x="1113675" y="2882900"/>
                  </a:lnTo>
                  <a:lnTo>
                    <a:pt x="1105217" y="2882900"/>
                  </a:lnTo>
                  <a:lnTo>
                    <a:pt x="1105357" y="2870200"/>
                  </a:lnTo>
                  <a:lnTo>
                    <a:pt x="1113777" y="2870200"/>
                  </a:lnTo>
                  <a:lnTo>
                    <a:pt x="1114539" y="2882900"/>
                  </a:lnTo>
                  <a:lnTo>
                    <a:pt x="1114539" y="2844800"/>
                  </a:lnTo>
                  <a:lnTo>
                    <a:pt x="1114336" y="2844800"/>
                  </a:lnTo>
                  <a:lnTo>
                    <a:pt x="1113917" y="2832100"/>
                  </a:lnTo>
                  <a:lnTo>
                    <a:pt x="1107605" y="2832100"/>
                  </a:lnTo>
                  <a:lnTo>
                    <a:pt x="1108735" y="2819400"/>
                  </a:lnTo>
                  <a:lnTo>
                    <a:pt x="1111300" y="2819400"/>
                  </a:lnTo>
                  <a:lnTo>
                    <a:pt x="1114399" y="2832100"/>
                  </a:lnTo>
                  <a:lnTo>
                    <a:pt x="1116533" y="2832100"/>
                  </a:lnTo>
                  <a:lnTo>
                    <a:pt x="1116533" y="2740444"/>
                  </a:lnTo>
                  <a:lnTo>
                    <a:pt x="1115987" y="2743200"/>
                  </a:lnTo>
                  <a:lnTo>
                    <a:pt x="1109040" y="2743200"/>
                  </a:lnTo>
                  <a:lnTo>
                    <a:pt x="1106639" y="2730500"/>
                  </a:lnTo>
                  <a:lnTo>
                    <a:pt x="1112139" y="2730500"/>
                  </a:lnTo>
                  <a:lnTo>
                    <a:pt x="1107567" y="2717800"/>
                  </a:lnTo>
                  <a:lnTo>
                    <a:pt x="1108100" y="2717800"/>
                  </a:lnTo>
                  <a:lnTo>
                    <a:pt x="1111313" y="2705100"/>
                  </a:lnTo>
                  <a:lnTo>
                    <a:pt x="1110805" y="2692400"/>
                  </a:lnTo>
                  <a:lnTo>
                    <a:pt x="1111186" y="2692400"/>
                  </a:lnTo>
                  <a:lnTo>
                    <a:pt x="1112774" y="2679700"/>
                  </a:lnTo>
                  <a:lnTo>
                    <a:pt x="1111427" y="2679700"/>
                  </a:lnTo>
                  <a:lnTo>
                    <a:pt x="1111059" y="2667000"/>
                  </a:lnTo>
                  <a:lnTo>
                    <a:pt x="1110881" y="2654300"/>
                  </a:lnTo>
                  <a:lnTo>
                    <a:pt x="1111110" y="2641600"/>
                  </a:lnTo>
                  <a:lnTo>
                    <a:pt x="1121625" y="2641600"/>
                  </a:lnTo>
                  <a:lnTo>
                    <a:pt x="1122032" y="2654300"/>
                  </a:lnTo>
                  <a:lnTo>
                    <a:pt x="1122032" y="2614396"/>
                  </a:lnTo>
                  <a:lnTo>
                    <a:pt x="1121930" y="2616200"/>
                  </a:lnTo>
                  <a:lnTo>
                    <a:pt x="1119212" y="2616200"/>
                  </a:lnTo>
                  <a:lnTo>
                    <a:pt x="1119174" y="2603500"/>
                  </a:lnTo>
                  <a:lnTo>
                    <a:pt x="1122641" y="2603500"/>
                  </a:lnTo>
                  <a:lnTo>
                    <a:pt x="1122641" y="2590800"/>
                  </a:lnTo>
                  <a:lnTo>
                    <a:pt x="1118044" y="2590800"/>
                  </a:lnTo>
                  <a:lnTo>
                    <a:pt x="1116279" y="2603500"/>
                  </a:lnTo>
                  <a:lnTo>
                    <a:pt x="1114082" y="2603500"/>
                  </a:lnTo>
                  <a:lnTo>
                    <a:pt x="1113624" y="2590800"/>
                  </a:lnTo>
                  <a:lnTo>
                    <a:pt x="1113650" y="2578100"/>
                  </a:lnTo>
                  <a:lnTo>
                    <a:pt x="1113777" y="2565400"/>
                  </a:lnTo>
                  <a:lnTo>
                    <a:pt x="1113612" y="2565400"/>
                  </a:lnTo>
                  <a:lnTo>
                    <a:pt x="1117498" y="2552700"/>
                  </a:lnTo>
                  <a:lnTo>
                    <a:pt x="1117117" y="2552700"/>
                  </a:lnTo>
                  <a:lnTo>
                    <a:pt x="1113967" y="2540000"/>
                  </a:lnTo>
                  <a:lnTo>
                    <a:pt x="1116457" y="2540000"/>
                  </a:lnTo>
                  <a:lnTo>
                    <a:pt x="1118946" y="2527300"/>
                  </a:lnTo>
                  <a:lnTo>
                    <a:pt x="1121765" y="2540000"/>
                  </a:lnTo>
                  <a:lnTo>
                    <a:pt x="1123086" y="2527300"/>
                  </a:lnTo>
                  <a:lnTo>
                    <a:pt x="1125131" y="2527300"/>
                  </a:lnTo>
                  <a:lnTo>
                    <a:pt x="1125372" y="2540000"/>
                  </a:lnTo>
                  <a:lnTo>
                    <a:pt x="1125372" y="2527300"/>
                  </a:lnTo>
                  <a:lnTo>
                    <a:pt x="1125347" y="2514600"/>
                  </a:lnTo>
                  <a:lnTo>
                    <a:pt x="1126921" y="2514600"/>
                  </a:lnTo>
                  <a:lnTo>
                    <a:pt x="1128229" y="2527300"/>
                  </a:lnTo>
                  <a:lnTo>
                    <a:pt x="1128229" y="2476500"/>
                  </a:lnTo>
                  <a:lnTo>
                    <a:pt x="1127874" y="2476500"/>
                  </a:lnTo>
                  <a:lnTo>
                    <a:pt x="1126578" y="2489200"/>
                  </a:lnTo>
                  <a:lnTo>
                    <a:pt x="1126451" y="2489200"/>
                  </a:lnTo>
                  <a:lnTo>
                    <a:pt x="1128153" y="2501900"/>
                  </a:lnTo>
                  <a:lnTo>
                    <a:pt x="1118870" y="2501900"/>
                  </a:lnTo>
                  <a:lnTo>
                    <a:pt x="1118870" y="2527300"/>
                  </a:lnTo>
                  <a:lnTo>
                    <a:pt x="1116228" y="2527300"/>
                  </a:lnTo>
                  <a:lnTo>
                    <a:pt x="1117180" y="2514600"/>
                  </a:lnTo>
                  <a:lnTo>
                    <a:pt x="1118349" y="2514600"/>
                  </a:lnTo>
                  <a:lnTo>
                    <a:pt x="1118870" y="2527300"/>
                  </a:lnTo>
                  <a:lnTo>
                    <a:pt x="1118870" y="2501900"/>
                  </a:lnTo>
                  <a:lnTo>
                    <a:pt x="1116596" y="2501900"/>
                  </a:lnTo>
                  <a:lnTo>
                    <a:pt x="1116609" y="2489200"/>
                  </a:lnTo>
                  <a:lnTo>
                    <a:pt x="1116863" y="2476500"/>
                  </a:lnTo>
                  <a:lnTo>
                    <a:pt x="1116495" y="2476500"/>
                  </a:lnTo>
                  <a:lnTo>
                    <a:pt x="1119911" y="2463800"/>
                  </a:lnTo>
                  <a:lnTo>
                    <a:pt x="1119060" y="2463800"/>
                  </a:lnTo>
                  <a:lnTo>
                    <a:pt x="1119619" y="2451100"/>
                  </a:lnTo>
                  <a:lnTo>
                    <a:pt x="1121765" y="2451100"/>
                  </a:lnTo>
                  <a:lnTo>
                    <a:pt x="1122807" y="2463800"/>
                  </a:lnTo>
                  <a:lnTo>
                    <a:pt x="1130363" y="2463800"/>
                  </a:lnTo>
                  <a:lnTo>
                    <a:pt x="1130363" y="2425700"/>
                  </a:lnTo>
                  <a:lnTo>
                    <a:pt x="1124496" y="2425700"/>
                  </a:lnTo>
                  <a:lnTo>
                    <a:pt x="1123988" y="2438400"/>
                  </a:lnTo>
                  <a:lnTo>
                    <a:pt x="1123289" y="2425700"/>
                  </a:lnTo>
                  <a:lnTo>
                    <a:pt x="1122527" y="2425700"/>
                  </a:lnTo>
                  <a:lnTo>
                    <a:pt x="1122540" y="2413000"/>
                  </a:lnTo>
                  <a:lnTo>
                    <a:pt x="1121473" y="2400300"/>
                  </a:lnTo>
                  <a:lnTo>
                    <a:pt x="1124394" y="2400300"/>
                  </a:lnTo>
                  <a:lnTo>
                    <a:pt x="1123276" y="2387600"/>
                  </a:lnTo>
                  <a:lnTo>
                    <a:pt x="1134237" y="2387600"/>
                  </a:lnTo>
                  <a:lnTo>
                    <a:pt x="1134237" y="2362200"/>
                  </a:lnTo>
                  <a:lnTo>
                    <a:pt x="1132789" y="2362200"/>
                  </a:lnTo>
                  <a:lnTo>
                    <a:pt x="1131354" y="2349500"/>
                  </a:lnTo>
                  <a:lnTo>
                    <a:pt x="1125131" y="2349500"/>
                  </a:lnTo>
                  <a:lnTo>
                    <a:pt x="1127861" y="2336800"/>
                  </a:lnTo>
                  <a:lnTo>
                    <a:pt x="1128166" y="2336800"/>
                  </a:lnTo>
                  <a:lnTo>
                    <a:pt x="1124483" y="2324100"/>
                  </a:lnTo>
                  <a:lnTo>
                    <a:pt x="1128014" y="2311400"/>
                  </a:lnTo>
                  <a:lnTo>
                    <a:pt x="1127760" y="2311400"/>
                  </a:lnTo>
                  <a:lnTo>
                    <a:pt x="1127760" y="2247900"/>
                  </a:lnTo>
                  <a:lnTo>
                    <a:pt x="1138618" y="2247900"/>
                  </a:lnTo>
                  <a:lnTo>
                    <a:pt x="1134110" y="2260600"/>
                  </a:lnTo>
                  <a:lnTo>
                    <a:pt x="1137183" y="2260600"/>
                  </a:lnTo>
                  <a:lnTo>
                    <a:pt x="1140320" y="2273300"/>
                  </a:lnTo>
                  <a:lnTo>
                    <a:pt x="1140091" y="2273300"/>
                  </a:lnTo>
                  <a:lnTo>
                    <a:pt x="1137843" y="2286000"/>
                  </a:lnTo>
                  <a:lnTo>
                    <a:pt x="1137297" y="2286000"/>
                  </a:lnTo>
                  <a:lnTo>
                    <a:pt x="1140612" y="2298700"/>
                  </a:lnTo>
                  <a:lnTo>
                    <a:pt x="1140612" y="2183866"/>
                  </a:lnTo>
                  <a:lnTo>
                    <a:pt x="1140587" y="2184400"/>
                  </a:lnTo>
                  <a:lnTo>
                    <a:pt x="1140447" y="2197100"/>
                  </a:lnTo>
                  <a:lnTo>
                    <a:pt x="1140218" y="2197100"/>
                  </a:lnTo>
                  <a:lnTo>
                    <a:pt x="1140282" y="2209800"/>
                  </a:lnTo>
                  <a:lnTo>
                    <a:pt x="1134478" y="2209800"/>
                  </a:lnTo>
                  <a:lnTo>
                    <a:pt x="1134478" y="2235200"/>
                  </a:lnTo>
                  <a:lnTo>
                    <a:pt x="1131595" y="2235200"/>
                  </a:lnTo>
                  <a:lnTo>
                    <a:pt x="1132014" y="2222500"/>
                  </a:lnTo>
                  <a:lnTo>
                    <a:pt x="1134478" y="2235200"/>
                  </a:lnTo>
                  <a:lnTo>
                    <a:pt x="1134478" y="2209800"/>
                  </a:lnTo>
                  <a:lnTo>
                    <a:pt x="1130769" y="2209800"/>
                  </a:lnTo>
                  <a:lnTo>
                    <a:pt x="1130642" y="2197100"/>
                  </a:lnTo>
                  <a:lnTo>
                    <a:pt x="1130579" y="2171700"/>
                  </a:lnTo>
                  <a:lnTo>
                    <a:pt x="1137069" y="2171700"/>
                  </a:lnTo>
                  <a:lnTo>
                    <a:pt x="1136916" y="2159000"/>
                  </a:lnTo>
                  <a:lnTo>
                    <a:pt x="1143393" y="2159000"/>
                  </a:lnTo>
                  <a:lnTo>
                    <a:pt x="1143762" y="2171700"/>
                  </a:lnTo>
                  <a:lnTo>
                    <a:pt x="1143762" y="2019300"/>
                  </a:lnTo>
                  <a:lnTo>
                    <a:pt x="1143393" y="2019300"/>
                  </a:lnTo>
                  <a:lnTo>
                    <a:pt x="1143393" y="2133600"/>
                  </a:lnTo>
                  <a:lnTo>
                    <a:pt x="1132789" y="2133600"/>
                  </a:lnTo>
                  <a:lnTo>
                    <a:pt x="1133335" y="2120900"/>
                  </a:lnTo>
                  <a:lnTo>
                    <a:pt x="1133322" y="2108200"/>
                  </a:lnTo>
                  <a:lnTo>
                    <a:pt x="1133487" y="2095500"/>
                  </a:lnTo>
                  <a:lnTo>
                    <a:pt x="1139024" y="2108200"/>
                  </a:lnTo>
                  <a:lnTo>
                    <a:pt x="1141564" y="2108200"/>
                  </a:lnTo>
                  <a:lnTo>
                    <a:pt x="1141603" y="2095500"/>
                  </a:lnTo>
                  <a:lnTo>
                    <a:pt x="1143127" y="2095500"/>
                  </a:lnTo>
                  <a:lnTo>
                    <a:pt x="1143393" y="2133600"/>
                  </a:lnTo>
                  <a:lnTo>
                    <a:pt x="1143393" y="2019300"/>
                  </a:lnTo>
                  <a:lnTo>
                    <a:pt x="1137462" y="2019300"/>
                  </a:lnTo>
                  <a:lnTo>
                    <a:pt x="1139151" y="2032000"/>
                  </a:lnTo>
                  <a:lnTo>
                    <a:pt x="1136827" y="2032000"/>
                  </a:lnTo>
                  <a:lnTo>
                    <a:pt x="1135291" y="2024951"/>
                  </a:lnTo>
                  <a:lnTo>
                    <a:pt x="1135291" y="2032965"/>
                  </a:lnTo>
                  <a:lnTo>
                    <a:pt x="1135189" y="2044700"/>
                  </a:lnTo>
                  <a:lnTo>
                    <a:pt x="1132027" y="2044700"/>
                  </a:lnTo>
                  <a:lnTo>
                    <a:pt x="1135291" y="2032965"/>
                  </a:lnTo>
                  <a:lnTo>
                    <a:pt x="1135291" y="2024951"/>
                  </a:lnTo>
                  <a:lnTo>
                    <a:pt x="1134059" y="2019300"/>
                  </a:lnTo>
                  <a:lnTo>
                    <a:pt x="1136929" y="2006600"/>
                  </a:lnTo>
                  <a:lnTo>
                    <a:pt x="1144041" y="2006600"/>
                  </a:lnTo>
                  <a:lnTo>
                    <a:pt x="1144638" y="1981200"/>
                  </a:lnTo>
                  <a:lnTo>
                    <a:pt x="1146048" y="1981200"/>
                  </a:lnTo>
                  <a:lnTo>
                    <a:pt x="1146098" y="2006600"/>
                  </a:lnTo>
                  <a:lnTo>
                    <a:pt x="1145959" y="2006600"/>
                  </a:lnTo>
                  <a:lnTo>
                    <a:pt x="1146429" y="2019300"/>
                  </a:lnTo>
                  <a:lnTo>
                    <a:pt x="1146429" y="75895"/>
                  </a:lnTo>
                  <a:lnTo>
                    <a:pt x="1146327" y="1879600"/>
                  </a:lnTo>
                  <a:lnTo>
                    <a:pt x="1146175" y="1879600"/>
                  </a:lnTo>
                  <a:lnTo>
                    <a:pt x="1146263" y="1968500"/>
                  </a:lnTo>
                  <a:lnTo>
                    <a:pt x="1144993" y="1968500"/>
                  </a:lnTo>
                  <a:lnTo>
                    <a:pt x="1138605" y="1981200"/>
                  </a:lnTo>
                  <a:lnTo>
                    <a:pt x="1136256" y="1981200"/>
                  </a:lnTo>
                  <a:lnTo>
                    <a:pt x="1134021" y="1968500"/>
                  </a:lnTo>
                  <a:lnTo>
                    <a:pt x="1133309" y="1955800"/>
                  </a:lnTo>
                  <a:lnTo>
                    <a:pt x="1133462" y="1955800"/>
                  </a:lnTo>
                  <a:lnTo>
                    <a:pt x="1133805" y="1943100"/>
                  </a:lnTo>
                  <a:lnTo>
                    <a:pt x="1142796" y="1943100"/>
                  </a:lnTo>
                  <a:lnTo>
                    <a:pt x="1144739" y="1930400"/>
                  </a:lnTo>
                  <a:lnTo>
                    <a:pt x="1134503" y="1930400"/>
                  </a:lnTo>
                  <a:lnTo>
                    <a:pt x="1133132" y="1917700"/>
                  </a:lnTo>
                  <a:lnTo>
                    <a:pt x="1132967" y="1917700"/>
                  </a:lnTo>
                  <a:lnTo>
                    <a:pt x="1135964" y="1905000"/>
                  </a:lnTo>
                  <a:lnTo>
                    <a:pt x="1136345" y="1905000"/>
                  </a:lnTo>
                  <a:lnTo>
                    <a:pt x="1133119" y="1892300"/>
                  </a:lnTo>
                  <a:lnTo>
                    <a:pt x="1135456" y="1892300"/>
                  </a:lnTo>
                  <a:lnTo>
                    <a:pt x="1136281" y="1879600"/>
                  </a:lnTo>
                  <a:lnTo>
                    <a:pt x="1132624" y="1866900"/>
                  </a:lnTo>
                  <a:lnTo>
                    <a:pt x="1133640" y="1866900"/>
                  </a:lnTo>
                  <a:lnTo>
                    <a:pt x="1133360" y="1854200"/>
                  </a:lnTo>
                  <a:lnTo>
                    <a:pt x="1133563" y="1841500"/>
                  </a:lnTo>
                  <a:lnTo>
                    <a:pt x="1134313" y="1841500"/>
                  </a:lnTo>
                  <a:lnTo>
                    <a:pt x="1138783" y="1828800"/>
                  </a:lnTo>
                  <a:lnTo>
                    <a:pt x="1133830" y="1828800"/>
                  </a:lnTo>
                  <a:lnTo>
                    <a:pt x="1133271" y="1816100"/>
                  </a:lnTo>
                  <a:lnTo>
                    <a:pt x="1132395" y="1816100"/>
                  </a:lnTo>
                  <a:lnTo>
                    <a:pt x="1133805" y="1803400"/>
                  </a:lnTo>
                  <a:lnTo>
                    <a:pt x="1140053" y="1803400"/>
                  </a:lnTo>
                  <a:lnTo>
                    <a:pt x="1141603" y="1790700"/>
                  </a:lnTo>
                  <a:lnTo>
                    <a:pt x="1133411" y="1790700"/>
                  </a:lnTo>
                  <a:lnTo>
                    <a:pt x="1133614" y="1778000"/>
                  </a:lnTo>
                  <a:lnTo>
                    <a:pt x="1132763" y="1778000"/>
                  </a:lnTo>
                  <a:lnTo>
                    <a:pt x="1133729" y="1765300"/>
                  </a:lnTo>
                  <a:lnTo>
                    <a:pt x="1141450" y="1765300"/>
                  </a:lnTo>
                  <a:lnTo>
                    <a:pt x="1136942" y="1752600"/>
                  </a:lnTo>
                  <a:lnTo>
                    <a:pt x="1142098" y="1752600"/>
                  </a:lnTo>
                  <a:lnTo>
                    <a:pt x="1141183" y="1739900"/>
                  </a:lnTo>
                  <a:lnTo>
                    <a:pt x="1140345" y="1739900"/>
                  </a:lnTo>
                  <a:lnTo>
                    <a:pt x="1139393" y="1727200"/>
                  </a:lnTo>
                  <a:lnTo>
                    <a:pt x="1130795" y="1727200"/>
                  </a:lnTo>
                  <a:lnTo>
                    <a:pt x="1130465" y="1714500"/>
                  </a:lnTo>
                  <a:lnTo>
                    <a:pt x="1130706" y="1701800"/>
                  </a:lnTo>
                  <a:lnTo>
                    <a:pt x="1130528" y="1689100"/>
                  </a:lnTo>
                  <a:lnTo>
                    <a:pt x="1138847" y="1689100"/>
                  </a:lnTo>
                  <a:lnTo>
                    <a:pt x="1139151" y="1676400"/>
                  </a:lnTo>
                  <a:lnTo>
                    <a:pt x="1138910" y="1676400"/>
                  </a:lnTo>
                  <a:lnTo>
                    <a:pt x="1137818" y="1663700"/>
                  </a:lnTo>
                  <a:lnTo>
                    <a:pt x="1131455" y="1663700"/>
                  </a:lnTo>
                  <a:lnTo>
                    <a:pt x="1130503" y="1651000"/>
                  </a:lnTo>
                  <a:lnTo>
                    <a:pt x="1130350" y="1651000"/>
                  </a:lnTo>
                  <a:lnTo>
                    <a:pt x="1127137" y="1638300"/>
                  </a:lnTo>
                  <a:lnTo>
                    <a:pt x="1128115" y="1638300"/>
                  </a:lnTo>
                  <a:lnTo>
                    <a:pt x="1127785" y="1625600"/>
                  </a:lnTo>
                  <a:lnTo>
                    <a:pt x="1128217" y="1612900"/>
                  </a:lnTo>
                  <a:lnTo>
                    <a:pt x="1125855" y="1612900"/>
                  </a:lnTo>
                  <a:lnTo>
                    <a:pt x="1126134" y="1600200"/>
                  </a:lnTo>
                  <a:lnTo>
                    <a:pt x="1128572" y="1600200"/>
                  </a:lnTo>
                  <a:lnTo>
                    <a:pt x="1128242" y="1587500"/>
                  </a:lnTo>
                  <a:lnTo>
                    <a:pt x="1125969" y="1587500"/>
                  </a:lnTo>
                  <a:lnTo>
                    <a:pt x="1130033" y="1574800"/>
                  </a:lnTo>
                  <a:lnTo>
                    <a:pt x="1130782" y="1574800"/>
                  </a:lnTo>
                  <a:lnTo>
                    <a:pt x="1129868" y="1562100"/>
                  </a:lnTo>
                  <a:lnTo>
                    <a:pt x="1133868" y="1562100"/>
                  </a:lnTo>
                  <a:lnTo>
                    <a:pt x="1133106" y="1549400"/>
                  </a:lnTo>
                  <a:lnTo>
                    <a:pt x="1130960" y="1549400"/>
                  </a:lnTo>
                  <a:lnTo>
                    <a:pt x="1129792" y="1536700"/>
                  </a:lnTo>
                  <a:lnTo>
                    <a:pt x="1128953" y="1536700"/>
                  </a:lnTo>
                  <a:lnTo>
                    <a:pt x="1122718" y="1536700"/>
                  </a:lnTo>
                  <a:lnTo>
                    <a:pt x="1125791" y="1524000"/>
                  </a:lnTo>
                  <a:lnTo>
                    <a:pt x="1128953" y="1536700"/>
                  </a:lnTo>
                  <a:lnTo>
                    <a:pt x="1130566" y="1524000"/>
                  </a:lnTo>
                  <a:lnTo>
                    <a:pt x="1134643" y="1524000"/>
                  </a:lnTo>
                  <a:lnTo>
                    <a:pt x="1134681" y="1536700"/>
                  </a:lnTo>
                  <a:lnTo>
                    <a:pt x="1134808" y="1549400"/>
                  </a:lnTo>
                  <a:lnTo>
                    <a:pt x="1135049" y="1549400"/>
                  </a:lnTo>
                  <a:lnTo>
                    <a:pt x="1134859" y="1562100"/>
                  </a:lnTo>
                  <a:lnTo>
                    <a:pt x="1136751" y="1562100"/>
                  </a:lnTo>
                  <a:lnTo>
                    <a:pt x="1137323" y="1574800"/>
                  </a:lnTo>
                  <a:lnTo>
                    <a:pt x="1137526" y="1587500"/>
                  </a:lnTo>
                  <a:lnTo>
                    <a:pt x="1137666" y="1587500"/>
                  </a:lnTo>
                  <a:lnTo>
                    <a:pt x="1138288" y="1612900"/>
                  </a:lnTo>
                  <a:lnTo>
                    <a:pt x="1138542" y="1625600"/>
                  </a:lnTo>
                  <a:lnTo>
                    <a:pt x="1138669" y="1638300"/>
                  </a:lnTo>
                  <a:lnTo>
                    <a:pt x="1139380" y="1638300"/>
                  </a:lnTo>
                  <a:lnTo>
                    <a:pt x="1140802" y="1651000"/>
                  </a:lnTo>
                  <a:lnTo>
                    <a:pt x="1140447" y="1663700"/>
                  </a:lnTo>
                  <a:lnTo>
                    <a:pt x="1140625" y="1676400"/>
                  </a:lnTo>
                  <a:lnTo>
                    <a:pt x="1140752" y="1689100"/>
                  </a:lnTo>
                  <a:lnTo>
                    <a:pt x="1140625" y="1689100"/>
                  </a:lnTo>
                  <a:lnTo>
                    <a:pt x="1140980" y="1701800"/>
                  </a:lnTo>
                  <a:lnTo>
                    <a:pt x="1142606" y="1714500"/>
                  </a:lnTo>
                  <a:lnTo>
                    <a:pt x="1141463" y="1714500"/>
                  </a:lnTo>
                  <a:lnTo>
                    <a:pt x="1142098" y="1727200"/>
                  </a:lnTo>
                  <a:lnTo>
                    <a:pt x="1143241" y="1727200"/>
                  </a:lnTo>
                  <a:lnTo>
                    <a:pt x="1143482" y="1739900"/>
                  </a:lnTo>
                  <a:lnTo>
                    <a:pt x="1143088" y="1739900"/>
                  </a:lnTo>
                  <a:lnTo>
                    <a:pt x="1143063" y="1752600"/>
                  </a:lnTo>
                  <a:lnTo>
                    <a:pt x="1143203" y="1752600"/>
                  </a:lnTo>
                  <a:lnTo>
                    <a:pt x="1143304" y="1765300"/>
                  </a:lnTo>
                  <a:lnTo>
                    <a:pt x="1143406" y="1790700"/>
                  </a:lnTo>
                  <a:lnTo>
                    <a:pt x="1143647" y="1828800"/>
                  </a:lnTo>
                  <a:lnTo>
                    <a:pt x="1146048" y="1841500"/>
                  </a:lnTo>
                  <a:lnTo>
                    <a:pt x="1146187" y="1841500"/>
                  </a:lnTo>
                  <a:lnTo>
                    <a:pt x="1145946" y="1854200"/>
                  </a:lnTo>
                  <a:lnTo>
                    <a:pt x="1145286" y="1854200"/>
                  </a:lnTo>
                  <a:lnTo>
                    <a:pt x="1145832" y="1866900"/>
                  </a:lnTo>
                  <a:lnTo>
                    <a:pt x="1144041" y="1866900"/>
                  </a:lnTo>
                  <a:lnTo>
                    <a:pt x="1146327" y="1879600"/>
                  </a:lnTo>
                  <a:lnTo>
                    <a:pt x="1146327" y="75984"/>
                  </a:lnTo>
                  <a:lnTo>
                    <a:pt x="1146086" y="76200"/>
                  </a:lnTo>
                  <a:lnTo>
                    <a:pt x="1133182" y="88442"/>
                  </a:lnTo>
                  <a:lnTo>
                    <a:pt x="1133182" y="1511300"/>
                  </a:lnTo>
                  <a:lnTo>
                    <a:pt x="1131062" y="1511300"/>
                  </a:lnTo>
                  <a:lnTo>
                    <a:pt x="1131544" y="1498600"/>
                  </a:lnTo>
                  <a:lnTo>
                    <a:pt x="1132979" y="1498600"/>
                  </a:lnTo>
                  <a:lnTo>
                    <a:pt x="1133182" y="1511300"/>
                  </a:lnTo>
                  <a:lnTo>
                    <a:pt x="1133182" y="88442"/>
                  </a:lnTo>
                  <a:lnTo>
                    <a:pt x="1132700" y="88900"/>
                  </a:lnTo>
                  <a:lnTo>
                    <a:pt x="1132154" y="88900"/>
                  </a:lnTo>
                  <a:lnTo>
                    <a:pt x="1132154" y="1473200"/>
                  </a:lnTo>
                  <a:lnTo>
                    <a:pt x="1122108" y="1473200"/>
                  </a:lnTo>
                  <a:lnTo>
                    <a:pt x="1122362" y="1460500"/>
                  </a:lnTo>
                  <a:lnTo>
                    <a:pt x="1122159" y="1435100"/>
                  </a:lnTo>
                  <a:lnTo>
                    <a:pt x="1131163" y="1435100"/>
                  </a:lnTo>
                  <a:lnTo>
                    <a:pt x="1131341" y="1422400"/>
                  </a:lnTo>
                  <a:lnTo>
                    <a:pt x="1131519" y="1435100"/>
                  </a:lnTo>
                  <a:lnTo>
                    <a:pt x="1131862" y="1435100"/>
                  </a:lnTo>
                  <a:lnTo>
                    <a:pt x="1132154" y="1473200"/>
                  </a:lnTo>
                  <a:lnTo>
                    <a:pt x="1132154" y="88900"/>
                  </a:lnTo>
                  <a:lnTo>
                    <a:pt x="1130452" y="88900"/>
                  </a:lnTo>
                  <a:lnTo>
                    <a:pt x="1129792" y="92316"/>
                  </a:lnTo>
                  <a:lnTo>
                    <a:pt x="1129792" y="1422400"/>
                  </a:lnTo>
                  <a:lnTo>
                    <a:pt x="1120394" y="1422400"/>
                  </a:lnTo>
                  <a:lnTo>
                    <a:pt x="1119632" y="1409700"/>
                  </a:lnTo>
                  <a:lnTo>
                    <a:pt x="1123353" y="1409700"/>
                  </a:lnTo>
                  <a:lnTo>
                    <a:pt x="1122984" y="1397000"/>
                  </a:lnTo>
                  <a:lnTo>
                    <a:pt x="1124115" y="1397000"/>
                  </a:lnTo>
                  <a:lnTo>
                    <a:pt x="1123696" y="1409700"/>
                  </a:lnTo>
                  <a:lnTo>
                    <a:pt x="1129538" y="1409700"/>
                  </a:lnTo>
                  <a:lnTo>
                    <a:pt x="1129792" y="1422400"/>
                  </a:lnTo>
                  <a:lnTo>
                    <a:pt x="1129792" y="92316"/>
                  </a:lnTo>
                  <a:lnTo>
                    <a:pt x="1129131" y="95719"/>
                  </a:lnTo>
                  <a:lnTo>
                    <a:pt x="1129131" y="1193800"/>
                  </a:lnTo>
                  <a:lnTo>
                    <a:pt x="1118895" y="1193800"/>
                  </a:lnTo>
                  <a:lnTo>
                    <a:pt x="1119632" y="1181100"/>
                  </a:lnTo>
                  <a:lnTo>
                    <a:pt x="1123607" y="1181100"/>
                  </a:lnTo>
                  <a:lnTo>
                    <a:pt x="1121841" y="1168400"/>
                  </a:lnTo>
                  <a:lnTo>
                    <a:pt x="1118196" y="1168400"/>
                  </a:lnTo>
                  <a:lnTo>
                    <a:pt x="1118717" y="1155700"/>
                  </a:lnTo>
                  <a:lnTo>
                    <a:pt x="1126921" y="1155700"/>
                  </a:lnTo>
                  <a:lnTo>
                    <a:pt x="1126947" y="1168400"/>
                  </a:lnTo>
                  <a:lnTo>
                    <a:pt x="1127709" y="1168400"/>
                  </a:lnTo>
                  <a:lnTo>
                    <a:pt x="1128318" y="1181100"/>
                  </a:lnTo>
                  <a:lnTo>
                    <a:pt x="1129131" y="1193800"/>
                  </a:lnTo>
                  <a:lnTo>
                    <a:pt x="1129131" y="95719"/>
                  </a:lnTo>
                  <a:lnTo>
                    <a:pt x="1128077" y="101142"/>
                  </a:lnTo>
                  <a:lnTo>
                    <a:pt x="1128077" y="1041400"/>
                  </a:lnTo>
                  <a:lnTo>
                    <a:pt x="1128052" y="1054100"/>
                  </a:lnTo>
                  <a:lnTo>
                    <a:pt x="1121587" y="1054100"/>
                  </a:lnTo>
                  <a:lnTo>
                    <a:pt x="1121587" y="1092200"/>
                  </a:lnTo>
                  <a:lnTo>
                    <a:pt x="1121498" y="1104900"/>
                  </a:lnTo>
                  <a:lnTo>
                    <a:pt x="1117866" y="1104900"/>
                  </a:lnTo>
                  <a:lnTo>
                    <a:pt x="1115999" y="1092200"/>
                  </a:lnTo>
                  <a:lnTo>
                    <a:pt x="1121587" y="1092200"/>
                  </a:lnTo>
                  <a:lnTo>
                    <a:pt x="1121587" y="1054100"/>
                  </a:lnTo>
                  <a:lnTo>
                    <a:pt x="1119771" y="1054100"/>
                  </a:lnTo>
                  <a:lnTo>
                    <a:pt x="1119378" y="1041400"/>
                  </a:lnTo>
                  <a:lnTo>
                    <a:pt x="1128077" y="1041400"/>
                  </a:lnTo>
                  <a:lnTo>
                    <a:pt x="1128077" y="101142"/>
                  </a:lnTo>
                  <a:lnTo>
                    <a:pt x="1127988" y="101600"/>
                  </a:lnTo>
                  <a:lnTo>
                    <a:pt x="1115161" y="101600"/>
                  </a:lnTo>
                  <a:lnTo>
                    <a:pt x="1113485" y="106121"/>
                  </a:lnTo>
                  <a:lnTo>
                    <a:pt x="1113485" y="1981200"/>
                  </a:lnTo>
                  <a:lnTo>
                    <a:pt x="1112735" y="1981200"/>
                  </a:lnTo>
                  <a:lnTo>
                    <a:pt x="1112735" y="2082800"/>
                  </a:lnTo>
                  <a:lnTo>
                    <a:pt x="1111288" y="2082800"/>
                  </a:lnTo>
                  <a:lnTo>
                    <a:pt x="1110615" y="2095500"/>
                  </a:lnTo>
                  <a:lnTo>
                    <a:pt x="1108417" y="2095500"/>
                  </a:lnTo>
                  <a:lnTo>
                    <a:pt x="1108379" y="2057400"/>
                  </a:lnTo>
                  <a:lnTo>
                    <a:pt x="1111542" y="2057400"/>
                  </a:lnTo>
                  <a:lnTo>
                    <a:pt x="1110818" y="2070100"/>
                  </a:lnTo>
                  <a:lnTo>
                    <a:pt x="1112735" y="2082800"/>
                  </a:lnTo>
                  <a:lnTo>
                    <a:pt x="1112735" y="1981200"/>
                  </a:lnTo>
                  <a:lnTo>
                    <a:pt x="1111237" y="1981200"/>
                  </a:lnTo>
                  <a:lnTo>
                    <a:pt x="1111237" y="1993900"/>
                  </a:lnTo>
                  <a:lnTo>
                    <a:pt x="1110729" y="2006600"/>
                  </a:lnTo>
                  <a:lnTo>
                    <a:pt x="1108176" y="2006600"/>
                  </a:lnTo>
                  <a:lnTo>
                    <a:pt x="1108011" y="1993900"/>
                  </a:lnTo>
                  <a:lnTo>
                    <a:pt x="1111237" y="1993900"/>
                  </a:lnTo>
                  <a:lnTo>
                    <a:pt x="1111237" y="1981200"/>
                  </a:lnTo>
                  <a:lnTo>
                    <a:pt x="1109941" y="1981200"/>
                  </a:lnTo>
                  <a:lnTo>
                    <a:pt x="1110500" y="1968500"/>
                  </a:lnTo>
                  <a:lnTo>
                    <a:pt x="1112964" y="1968500"/>
                  </a:lnTo>
                  <a:lnTo>
                    <a:pt x="1113485" y="1981200"/>
                  </a:lnTo>
                  <a:lnTo>
                    <a:pt x="1113485" y="106121"/>
                  </a:lnTo>
                  <a:lnTo>
                    <a:pt x="1113320" y="106565"/>
                  </a:lnTo>
                  <a:lnTo>
                    <a:pt x="1113320" y="1917700"/>
                  </a:lnTo>
                  <a:lnTo>
                    <a:pt x="1113193" y="1930400"/>
                  </a:lnTo>
                  <a:lnTo>
                    <a:pt x="1109091" y="1930400"/>
                  </a:lnTo>
                  <a:lnTo>
                    <a:pt x="1108964" y="1917700"/>
                  </a:lnTo>
                  <a:lnTo>
                    <a:pt x="1113320" y="1917700"/>
                  </a:lnTo>
                  <a:lnTo>
                    <a:pt x="1113320" y="106565"/>
                  </a:lnTo>
                  <a:lnTo>
                    <a:pt x="1111453" y="111607"/>
                  </a:lnTo>
                  <a:lnTo>
                    <a:pt x="1111453" y="1854200"/>
                  </a:lnTo>
                  <a:lnTo>
                    <a:pt x="1107973" y="1854200"/>
                  </a:lnTo>
                  <a:lnTo>
                    <a:pt x="1108113" y="1841500"/>
                  </a:lnTo>
                  <a:lnTo>
                    <a:pt x="1108608" y="1841500"/>
                  </a:lnTo>
                  <a:lnTo>
                    <a:pt x="1109027" y="1828800"/>
                  </a:lnTo>
                  <a:lnTo>
                    <a:pt x="1110996" y="1828800"/>
                  </a:lnTo>
                  <a:lnTo>
                    <a:pt x="1111288" y="1841500"/>
                  </a:lnTo>
                  <a:lnTo>
                    <a:pt x="1111453" y="1854200"/>
                  </a:lnTo>
                  <a:lnTo>
                    <a:pt x="1111453" y="111607"/>
                  </a:lnTo>
                  <a:lnTo>
                    <a:pt x="1110576" y="113969"/>
                  </a:lnTo>
                  <a:lnTo>
                    <a:pt x="1110576" y="1752600"/>
                  </a:lnTo>
                  <a:lnTo>
                    <a:pt x="1110513" y="1765300"/>
                  </a:lnTo>
                  <a:lnTo>
                    <a:pt x="1109827" y="1765300"/>
                  </a:lnTo>
                  <a:lnTo>
                    <a:pt x="1109827" y="1816100"/>
                  </a:lnTo>
                  <a:lnTo>
                    <a:pt x="1109446" y="1816100"/>
                  </a:lnTo>
                  <a:lnTo>
                    <a:pt x="1109560" y="1803400"/>
                  </a:lnTo>
                  <a:lnTo>
                    <a:pt x="1109827" y="1816100"/>
                  </a:lnTo>
                  <a:lnTo>
                    <a:pt x="1109827" y="1765300"/>
                  </a:lnTo>
                  <a:lnTo>
                    <a:pt x="1108697" y="1765300"/>
                  </a:lnTo>
                  <a:lnTo>
                    <a:pt x="1108379" y="1752600"/>
                  </a:lnTo>
                  <a:lnTo>
                    <a:pt x="1110576" y="1752600"/>
                  </a:lnTo>
                  <a:lnTo>
                    <a:pt x="1110576" y="113969"/>
                  </a:lnTo>
                  <a:lnTo>
                    <a:pt x="1110449" y="114300"/>
                  </a:lnTo>
                  <a:lnTo>
                    <a:pt x="1107960" y="114300"/>
                  </a:lnTo>
                  <a:lnTo>
                    <a:pt x="1107960" y="2159000"/>
                  </a:lnTo>
                  <a:lnTo>
                    <a:pt x="1107884" y="2171700"/>
                  </a:lnTo>
                  <a:lnTo>
                    <a:pt x="1107516" y="2184400"/>
                  </a:lnTo>
                  <a:lnTo>
                    <a:pt x="1105877" y="2184400"/>
                  </a:lnTo>
                  <a:lnTo>
                    <a:pt x="1105903" y="2171700"/>
                  </a:lnTo>
                  <a:lnTo>
                    <a:pt x="1105649" y="2171700"/>
                  </a:lnTo>
                  <a:lnTo>
                    <a:pt x="1105941" y="2159000"/>
                  </a:lnTo>
                  <a:lnTo>
                    <a:pt x="1107960" y="2159000"/>
                  </a:lnTo>
                  <a:lnTo>
                    <a:pt x="1107960" y="114300"/>
                  </a:lnTo>
                  <a:lnTo>
                    <a:pt x="1103909" y="114300"/>
                  </a:lnTo>
                  <a:lnTo>
                    <a:pt x="1100937" y="127000"/>
                  </a:lnTo>
                  <a:lnTo>
                    <a:pt x="1105522" y="127000"/>
                  </a:lnTo>
                  <a:lnTo>
                    <a:pt x="1105293" y="127660"/>
                  </a:lnTo>
                  <a:lnTo>
                    <a:pt x="1105293" y="2311400"/>
                  </a:lnTo>
                  <a:lnTo>
                    <a:pt x="1103414" y="2311400"/>
                  </a:lnTo>
                  <a:lnTo>
                    <a:pt x="1103414" y="2349500"/>
                  </a:lnTo>
                  <a:lnTo>
                    <a:pt x="1098829" y="2362200"/>
                  </a:lnTo>
                  <a:lnTo>
                    <a:pt x="1102728" y="2374900"/>
                  </a:lnTo>
                  <a:lnTo>
                    <a:pt x="1103109" y="2374900"/>
                  </a:lnTo>
                  <a:lnTo>
                    <a:pt x="1099934" y="2387600"/>
                  </a:lnTo>
                  <a:lnTo>
                    <a:pt x="1099807" y="2387600"/>
                  </a:lnTo>
                  <a:lnTo>
                    <a:pt x="1099781" y="2400300"/>
                  </a:lnTo>
                  <a:lnTo>
                    <a:pt x="1096378" y="2413000"/>
                  </a:lnTo>
                  <a:lnTo>
                    <a:pt x="1096733" y="2413000"/>
                  </a:lnTo>
                  <a:lnTo>
                    <a:pt x="1097051" y="2463800"/>
                  </a:lnTo>
                  <a:lnTo>
                    <a:pt x="1096759" y="2476500"/>
                  </a:lnTo>
                  <a:lnTo>
                    <a:pt x="1093101" y="2489200"/>
                  </a:lnTo>
                  <a:lnTo>
                    <a:pt x="1093876" y="2489200"/>
                  </a:lnTo>
                  <a:lnTo>
                    <a:pt x="1093825" y="2501900"/>
                  </a:lnTo>
                  <a:lnTo>
                    <a:pt x="1092796" y="2501900"/>
                  </a:lnTo>
                  <a:lnTo>
                    <a:pt x="1092796" y="2540000"/>
                  </a:lnTo>
                  <a:lnTo>
                    <a:pt x="1091958" y="2552700"/>
                  </a:lnTo>
                  <a:lnTo>
                    <a:pt x="1091311" y="2552700"/>
                  </a:lnTo>
                  <a:lnTo>
                    <a:pt x="1091311" y="2578100"/>
                  </a:lnTo>
                  <a:lnTo>
                    <a:pt x="1088415" y="2590800"/>
                  </a:lnTo>
                  <a:lnTo>
                    <a:pt x="1088212" y="2603500"/>
                  </a:lnTo>
                  <a:lnTo>
                    <a:pt x="1088758" y="2616200"/>
                  </a:lnTo>
                  <a:lnTo>
                    <a:pt x="1087907" y="2628900"/>
                  </a:lnTo>
                  <a:lnTo>
                    <a:pt x="1086662" y="2628900"/>
                  </a:lnTo>
                  <a:lnTo>
                    <a:pt x="1085684" y="2641600"/>
                  </a:lnTo>
                  <a:lnTo>
                    <a:pt x="1085583" y="2705100"/>
                  </a:lnTo>
                  <a:lnTo>
                    <a:pt x="1085367" y="2705100"/>
                  </a:lnTo>
                  <a:lnTo>
                    <a:pt x="1085367" y="2781300"/>
                  </a:lnTo>
                  <a:lnTo>
                    <a:pt x="1085367" y="2794000"/>
                  </a:lnTo>
                  <a:lnTo>
                    <a:pt x="1082878" y="2794000"/>
                  </a:lnTo>
                  <a:lnTo>
                    <a:pt x="1082713" y="2806700"/>
                  </a:lnTo>
                  <a:lnTo>
                    <a:pt x="1083703" y="2806700"/>
                  </a:lnTo>
                  <a:lnTo>
                    <a:pt x="1082662" y="2815463"/>
                  </a:lnTo>
                  <a:lnTo>
                    <a:pt x="1082662" y="2857500"/>
                  </a:lnTo>
                  <a:lnTo>
                    <a:pt x="1082179" y="2860979"/>
                  </a:lnTo>
                  <a:lnTo>
                    <a:pt x="1082179" y="2895600"/>
                  </a:lnTo>
                  <a:lnTo>
                    <a:pt x="1081786" y="2901950"/>
                  </a:lnTo>
                  <a:lnTo>
                    <a:pt x="1081786" y="2984500"/>
                  </a:lnTo>
                  <a:lnTo>
                    <a:pt x="1079677" y="2994545"/>
                  </a:lnTo>
                  <a:lnTo>
                    <a:pt x="1079677" y="3098800"/>
                  </a:lnTo>
                  <a:lnTo>
                    <a:pt x="1079322" y="3098800"/>
                  </a:lnTo>
                  <a:lnTo>
                    <a:pt x="1079322" y="3314700"/>
                  </a:lnTo>
                  <a:lnTo>
                    <a:pt x="1077976" y="3314700"/>
                  </a:lnTo>
                  <a:lnTo>
                    <a:pt x="1077976" y="3390900"/>
                  </a:lnTo>
                  <a:lnTo>
                    <a:pt x="1075918" y="3390900"/>
                  </a:lnTo>
                  <a:lnTo>
                    <a:pt x="1076617" y="3378200"/>
                  </a:lnTo>
                  <a:lnTo>
                    <a:pt x="1077391" y="3378200"/>
                  </a:lnTo>
                  <a:lnTo>
                    <a:pt x="1077976" y="3390900"/>
                  </a:lnTo>
                  <a:lnTo>
                    <a:pt x="1077976" y="3314700"/>
                  </a:lnTo>
                  <a:lnTo>
                    <a:pt x="1077722" y="3314700"/>
                  </a:lnTo>
                  <a:lnTo>
                    <a:pt x="1077722" y="3365500"/>
                  </a:lnTo>
                  <a:lnTo>
                    <a:pt x="1076210" y="3365500"/>
                  </a:lnTo>
                  <a:lnTo>
                    <a:pt x="1076274" y="3352800"/>
                  </a:lnTo>
                  <a:lnTo>
                    <a:pt x="1077709" y="3352800"/>
                  </a:lnTo>
                  <a:lnTo>
                    <a:pt x="1077722" y="3365500"/>
                  </a:lnTo>
                  <a:lnTo>
                    <a:pt x="1077722" y="3314700"/>
                  </a:lnTo>
                  <a:lnTo>
                    <a:pt x="1075944" y="3314700"/>
                  </a:lnTo>
                  <a:lnTo>
                    <a:pt x="1075944" y="3302000"/>
                  </a:lnTo>
                  <a:lnTo>
                    <a:pt x="1078001" y="3302000"/>
                  </a:lnTo>
                  <a:lnTo>
                    <a:pt x="1079322" y="3314700"/>
                  </a:lnTo>
                  <a:lnTo>
                    <a:pt x="1079322" y="3098800"/>
                  </a:lnTo>
                  <a:lnTo>
                    <a:pt x="1078445" y="3098800"/>
                  </a:lnTo>
                  <a:lnTo>
                    <a:pt x="1078445" y="3162300"/>
                  </a:lnTo>
                  <a:lnTo>
                    <a:pt x="1078242" y="3162300"/>
                  </a:lnTo>
                  <a:lnTo>
                    <a:pt x="1078242" y="3263900"/>
                  </a:lnTo>
                  <a:lnTo>
                    <a:pt x="1078064" y="3276600"/>
                  </a:lnTo>
                  <a:lnTo>
                    <a:pt x="1075766" y="3276600"/>
                  </a:lnTo>
                  <a:lnTo>
                    <a:pt x="1075626" y="3263900"/>
                  </a:lnTo>
                  <a:lnTo>
                    <a:pt x="1078242" y="3263900"/>
                  </a:lnTo>
                  <a:lnTo>
                    <a:pt x="1078242" y="3162300"/>
                  </a:lnTo>
                  <a:lnTo>
                    <a:pt x="1078191" y="3225800"/>
                  </a:lnTo>
                  <a:lnTo>
                    <a:pt x="1078191" y="3238500"/>
                  </a:lnTo>
                  <a:lnTo>
                    <a:pt x="1078001" y="3238500"/>
                  </a:lnTo>
                  <a:lnTo>
                    <a:pt x="1078052" y="3251200"/>
                  </a:lnTo>
                  <a:lnTo>
                    <a:pt x="1076032" y="3251200"/>
                  </a:lnTo>
                  <a:lnTo>
                    <a:pt x="1075905" y="3225800"/>
                  </a:lnTo>
                  <a:lnTo>
                    <a:pt x="1076579" y="3225800"/>
                  </a:lnTo>
                  <a:lnTo>
                    <a:pt x="1076934" y="3213100"/>
                  </a:lnTo>
                  <a:lnTo>
                    <a:pt x="1077353" y="3225800"/>
                  </a:lnTo>
                  <a:lnTo>
                    <a:pt x="1078191" y="3225800"/>
                  </a:lnTo>
                  <a:lnTo>
                    <a:pt x="1078191" y="3162300"/>
                  </a:lnTo>
                  <a:lnTo>
                    <a:pt x="1076045" y="3162300"/>
                  </a:lnTo>
                  <a:lnTo>
                    <a:pt x="1075715" y="3149600"/>
                  </a:lnTo>
                  <a:lnTo>
                    <a:pt x="1073950" y="3136900"/>
                  </a:lnTo>
                  <a:lnTo>
                    <a:pt x="1077137" y="3136900"/>
                  </a:lnTo>
                  <a:lnTo>
                    <a:pt x="1077620" y="3149600"/>
                  </a:lnTo>
                  <a:lnTo>
                    <a:pt x="1078179" y="3149600"/>
                  </a:lnTo>
                  <a:lnTo>
                    <a:pt x="1078445" y="3162300"/>
                  </a:lnTo>
                  <a:lnTo>
                    <a:pt x="1078445" y="3098800"/>
                  </a:lnTo>
                  <a:lnTo>
                    <a:pt x="1075563" y="3098800"/>
                  </a:lnTo>
                  <a:lnTo>
                    <a:pt x="1075677" y="3086100"/>
                  </a:lnTo>
                  <a:lnTo>
                    <a:pt x="1079220" y="3086100"/>
                  </a:lnTo>
                  <a:lnTo>
                    <a:pt x="1079677" y="3098800"/>
                  </a:lnTo>
                  <a:lnTo>
                    <a:pt x="1079677" y="2994545"/>
                  </a:lnTo>
                  <a:lnTo>
                    <a:pt x="1079119" y="2997200"/>
                  </a:lnTo>
                  <a:lnTo>
                    <a:pt x="1077442" y="3009900"/>
                  </a:lnTo>
                  <a:lnTo>
                    <a:pt x="1078090" y="3022600"/>
                  </a:lnTo>
                  <a:lnTo>
                    <a:pt x="1079080" y="3035300"/>
                  </a:lnTo>
                  <a:lnTo>
                    <a:pt x="1079588" y="3048000"/>
                  </a:lnTo>
                  <a:lnTo>
                    <a:pt x="1076020" y="3048000"/>
                  </a:lnTo>
                  <a:lnTo>
                    <a:pt x="1076007" y="3035300"/>
                  </a:lnTo>
                  <a:lnTo>
                    <a:pt x="1075982" y="3009900"/>
                  </a:lnTo>
                  <a:lnTo>
                    <a:pt x="1076159" y="3009900"/>
                  </a:lnTo>
                  <a:lnTo>
                    <a:pt x="1076185" y="2984500"/>
                  </a:lnTo>
                  <a:lnTo>
                    <a:pt x="1076515" y="2984500"/>
                  </a:lnTo>
                  <a:lnTo>
                    <a:pt x="1076680" y="2971800"/>
                  </a:lnTo>
                  <a:lnTo>
                    <a:pt x="1077391" y="2984500"/>
                  </a:lnTo>
                  <a:lnTo>
                    <a:pt x="1081786" y="2984500"/>
                  </a:lnTo>
                  <a:lnTo>
                    <a:pt x="1081786" y="2901950"/>
                  </a:lnTo>
                  <a:lnTo>
                    <a:pt x="1081392" y="2908300"/>
                  </a:lnTo>
                  <a:lnTo>
                    <a:pt x="1078877" y="2921000"/>
                  </a:lnTo>
                  <a:lnTo>
                    <a:pt x="1078534" y="2921000"/>
                  </a:lnTo>
                  <a:lnTo>
                    <a:pt x="1078534" y="2933700"/>
                  </a:lnTo>
                  <a:lnTo>
                    <a:pt x="1077734" y="2946400"/>
                  </a:lnTo>
                  <a:lnTo>
                    <a:pt x="1077226" y="2946400"/>
                  </a:lnTo>
                  <a:lnTo>
                    <a:pt x="1076045" y="2933700"/>
                  </a:lnTo>
                  <a:lnTo>
                    <a:pt x="1078534" y="2933700"/>
                  </a:lnTo>
                  <a:lnTo>
                    <a:pt x="1078534" y="2921000"/>
                  </a:lnTo>
                  <a:lnTo>
                    <a:pt x="1076782" y="2921000"/>
                  </a:lnTo>
                  <a:lnTo>
                    <a:pt x="1078953" y="2908300"/>
                  </a:lnTo>
                  <a:lnTo>
                    <a:pt x="1078420" y="2908300"/>
                  </a:lnTo>
                  <a:lnTo>
                    <a:pt x="1078484" y="2895600"/>
                  </a:lnTo>
                  <a:lnTo>
                    <a:pt x="1078649" y="2882900"/>
                  </a:lnTo>
                  <a:lnTo>
                    <a:pt x="1080693" y="2882900"/>
                  </a:lnTo>
                  <a:lnTo>
                    <a:pt x="1081405" y="2895600"/>
                  </a:lnTo>
                  <a:lnTo>
                    <a:pt x="1082179" y="2895600"/>
                  </a:lnTo>
                  <a:lnTo>
                    <a:pt x="1082179" y="2860979"/>
                  </a:lnTo>
                  <a:lnTo>
                    <a:pt x="1080897" y="2870200"/>
                  </a:lnTo>
                  <a:lnTo>
                    <a:pt x="1078649" y="2870200"/>
                  </a:lnTo>
                  <a:lnTo>
                    <a:pt x="1078611" y="2857500"/>
                  </a:lnTo>
                  <a:lnTo>
                    <a:pt x="1079017" y="2844800"/>
                  </a:lnTo>
                  <a:lnTo>
                    <a:pt x="1080668" y="2844800"/>
                  </a:lnTo>
                  <a:lnTo>
                    <a:pt x="1080439" y="2857500"/>
                  </a:lnTo>
                  <a:lnTo>
                    <a:pt x="1082662" y="2857500"/>
                  </a:lnTo>
                  <a:lnTo>
                    <a:pt x="1082662" y="2815463"/>
                  </a:lnTo>
                  <a:lnTo>
                    <a:pt x="1082192" y="2819400"/>
                  </a:lnTo>
                  <a:lnTo>
                    <a:pt x="1080643" y="2806700"/>
                  </a:lnTo>
                  <a:lnTo>
                    <a:pt x="1082598" y="2806700"/>
                  </a:lnTo>
                  <a:lnTo>
                    <a:pt x="1081481" y="2794000"/>
                  </a:lnTo>
                  <a:lnTo>
                    <a:pt x="1080579" y="2781300"/>
                  </a:lnTo>
                  <a:lnTo>
                    <a:pt x="1079296" y="2781300"/>
                  </a:lnTo>
                  <a:lnTo>
                    <a:pt x="1082243" y="2770263"/>
                  </a:lnTo>
                  <a:lnTo>
                    <a:pt x="1082065" y="2781300"/>
                  </a:lnTo>
                  <a:lnTo>
                    <a:pt x="1085367" y="2781300"/>
                  </a:lnTo>
                  <a:lnTo>
                    <a:pt x="1085367" y="2705100"/>
                  </a:lnTo>
                  <a:lnTo>
                    <a:pt x="1084465" y="2705100"/>
                  </a:lnTo>
                  <a:lnTo>
                    <a:pt x="1084465" y="2755900"/>
                  </a:lnTo>
                  <a:lnTo>
                    <a:pt x="1082268" y="2768600"/>
                  </a:lnTo>
                  <a:lnTo>
                    <a:pt x="1081900" y="2768600"/>
                  </a:lnTo>
                  <a:lnTo>
                    <a:pt x="1081760" y="2755900"/>
                  </a:lnTo>
                  <a:lnTo>
                    <a:pt x="1081379" y="2755900"/>
                  </a:lnTo>
                  <a:lnTo>
                    <a:pt x="1081925" y="2743200"/>
                  </a:lnTo>
                  <a:lnTo>
                    <a:pt x="1083360" y="2755900"/>
                  </a:lnTo>
                  <a:lnTo>
                    <a:pt x="1084465" y="2755900"/>
                  </a:lnTo>
                  <a:lnTo>
                    <a:pt x="1084465" y="2705100"/>
                  </a:lnTo>
                  <a:lnTo>
                    <a:pt x="1084110" y="2705100"/>
                  </a:lnTo>
                  <a:lnTo>
                    <a:pt x="1084097" y="2705417"/>
                  </a:lnTo>
                  <a:lnTo>
                    <a:pt x="1083411" y="2717800"/>
                  </a:lnTo>
                  <a:lnTo>
                    <a:pt x="1083678" y="2717800"/>
                  </a:lnTo>
                  <a:lnTo>
                    <a:pt x="1084211" y="2717800"/>
                  </a:lnTo>
                  <a:lnTo>
                    <a:pt x="1083373" y="2730500"/>
                  </a:lnTo>
                  <a:lnTo>
                    <a:pt x="1081697" y="2730500"/>
                  </a:lnTo>
                  <a:lnTo>
                    <a:pt x="1081532" y="2717800"/>
                  </a:lnTo>
                  <a:lnTo>
                    <a:pt x="1083411" y="2717800"/>
                  </a:lnTo>
                  <a:lnTo>
                    <a:pt x="1084110" y="2705100"/>
                  </a:lnTo>
                  <a:lnTo>
                    <a:pt x="1084948" y="2679700"/>
                  </a:lnTo>
                  <a:lnTo>
                    <a:pt x="1085354" y="2679700"/>
                  </a:lnTo>
                  <a:lnTo>
                    <a:pt x="1085405" y="2692400"/>
                  </a:lnTo>
                  <a:lnTo>
                    <a:pt x="1085583" y="2705100"/>
                  </a:lnTo>
                  <a:lnTo>
                    <a:pt x="1085583" y="2641600"/>
                  </a:lnTo>
                  <a:lnTo>
                    <a:pt x="1084478" y="2641600"/>
                  </a:lnTo>
                  <a:lnTo>
                    <a:pt x="1084503" y="2628900"/>
                  </a:lnTo>
                  <a:lnTo>
                    <a:pt x="1084859" y="2628900"/>
                  </a:lnTo>
                  <a:lnTo>
                    <a:pt x="1086408" y="2616200"/>
                  </a:lnTo>
                  <a:lnTo>
                    <a:pt x="1087145" y="2603500"/>
                  </a:lnTo>
                  <a:lnTo>
                    <a:pt x="1087183" y="2552700"/>
                  </a:lnTo>
                  <a:lnTo>
                    <a:pt x="1087729" y="2552700"/>
                  </a:lnTo>
                  <a:lnTo>
                    <a:pt x="1089279" y="2565400"/>
                  </a:lnTo>
                  <a:lnTo>
                    <a:pt x="1091247" y="2565400"/>
                  </a:lnTo>
                  <a:lnTo>
                    <a:pt x="1091311" y="2578100"/>
                  </a:lnTo>
                  <a:lnTo>
                    <a:pt x="1091311" y="2552700"/>
                  </a:lnTo>
                  <a:lnTo>
                    <a:pt x="1089875" y="2552700"/>
                  </a:lnTo>
                  <a:lnTo>
                    <a:pt x="1089812" y="2540000"/>
                  </a:lnTo>
                  <a:lnTo>
                    <a:pt x="1090295" y="2540000"/>
                  </a:lnTo>
                  <a:lnTo>
                    <a:pt x="1090295" y="2527300"/>
                  </a:lnTo>
                  <a:lnTo>
                    <a:pt x="1092466" y="2540000"/>
                  </a:lnTo>
                  <a:lnTo>
                    <a:pt x="1092796" y="2540000"/>
                  </a:lnTo>
                  <a:lnTo>
                    <a:pt x="1092796" y="2501900"/>
                  </a:lnTo>
                  <a:lnTo>
                    <a:pt x="1092466" y="2501900"/>
                  </a:lnTo>
                  <a:lnTo>
                    <a:pt x="1092454" y="2463800"/>
                  </a:lnTo>
                  <a:lnTo>
                    <a:pt x="1092682" y="2463800"/>
                  </a:lnTo>
                  <a:lnTo>
                    <a:pt x="1092708" y="2438400"/>
                  </a:lnTo>
                  <a:lnTo>
                    <a:pt x="1093127" y="2438400"/>
                  </a:lnTo>
                  <a:lnTo>
                    <a:pt x="1094752" y="2425700"/>
                  </a:lnTo>
                  <a:lnTo>
                    <a:pt x="1095413" y="2425700"/>
                  </a:lnTo>
                  <a:lnTo>
                    <a:pt x="1095565" y="2413000"/>
                  </a:lnTo>
                  <a:lnTo>
                    <a:pt x="1095654" y="2400300"/>
                  </a:lnTo>
                  <a:lnTo>
                    <a:pt x="1095819" y="2400300"/>
                  </a:lnTo>
                  <a:lnTo>
                    <a:pt x="1096086" y="2387600"/>
                  </a:lnTo>
                  <a:lnTo>
                    <a:pt x="1096683" y="2387600"/>
                  </a:lnTo>
                  <a:lnTo>
                    <a:pt x="1097851" y="2374900"/>
                  </a:lnTo>
                  <a:lnTo>
                    <a:pt x="1098664" y="2374900"/>
                  </a:lnTo>
                  <a:lnTo>
                    <a:pt x="1098257" y="2362200"/>
                  </a:lnTo>
                  <a:lnTo>
                    <a:pt x="1098943" y="2349500"/>
                  </a:lnTo>
                  <a:lnTo>
                    <a:pt x="1103414" y="2349500"/>
                  </a:lnTo>
                  <a:lnTo>
                    <a:pt x="1103414" y="2311400"/>
                  </a:lnTo>
                  <a:lnTo>
                    <a:pt x="1102385" y="2324100"/>
                  </a:lnTo>
                  <a:lnTo>
                    <a:pt x="1102639" y="2324100"/>
                  </a:lnTo>
                  <a:lnTo>
                    <a:pt x="1102398" y="2336800"/>
                  </a:lnTo>
                  <a:lnTo>
                    <a:pt x="1099527" y="2336800"/>
                  </a:lnTo>
                  <a:lnTo>
                    <a:pt x="1099426" y="2324100"/>
                  </a:lnTo>
                  <a:lnTo>
                    <a:pt x="1099134" y="2324100"/>
                  </a:lnTo>
                  <a:lnTo>
                    <a:pt x="1099350" y="2311400"/>
                  </a:lnTo>
                  <a:lnTo>
                    <a:pt x="1099489" y="2311400"/>
                  </a:lnTo>
                  <a:lnTo>
                    <a:pt x="1099985" y="2298700"/>
                  </a:lnTo>
                  <a:lnTo>
                    <a:pt x="1104417" y="2298700"/>
                  </a:lnTo>
                  <a:lnTo>
                    <a:pt x="1105293" y="2311400"/>
                  </a:lnTo>
                  <a:lnTo>
                    <a:pt x="1105293" y="127660"/>
                  </a:lnTo>
                  <a:lnTo>
                    <a:pt x="1105217" y="127876"/>
                  </a:lnTo>
                  <a:lnTo>
                    <a:pt x="1105217" y="2260600"/>
                  </a:lnTo>
                  <a:lnTo>
                    <a:pt x="1102347" y="2260600"/>
                  </a:lnTo>
                  <a:lnTo>
                    <a:pt x="1102677" y="2247900"/>
                  </a:lnTo>
                  <a:lnTo>
                    <a:pt x="1105039" y="2247900"/>
                  </a:lnTo>
                  <a:lnTo>
                    <a:pt x="1105217" y="2260600"/>
                  </a:lnTo>
                  <a:lnTo>
                    <a:pt x="1105217" y="127876"/>
                  </a:lnTo>
                  <a:lnTo>
                    <a:pt x="1102525" y="135547"/>
                  </a:lnTo>
                  <a:lnTo>
                    <a:pt x="1102525" y="1562100"/>
                  </a:lnTo>
                  <a:lnTo>
                    <a:pt x="1102398" y="1574800"/>
                  </a:lnTo>
                  <a:lnTo>
                    <a:pt x="1100620" y="1574800"/>
                  </a:lnTo>
                  <a:lnTo>
                    <a:pt x="1100429" y="1562100"/>
                  </a:lnTo>
                  <a:lnTo>
                    <a:pt x="1102525" y="1562100"/>
                  </a:lnTo>
                  <a:lnTo>
                    <a:pt x="1102525" y="135547"/>
                  </a:lnTo>
                  <a:lnTo>
                    <a:pt x="1101890" y="137350"/>
                  </a:lnTo>
                  <a:lnTo>
                    <a:pt x="1101890" y="1549400"/>
                  </a:lnTo>
                  <a:lnTo>
                    <a:pt x="1101483" y="1549400"/>
                  </a:lnTo>
                  <a:lnTo>
                    <a:pt x="1101750" y="1536700"/>
                  </a:lnTo>
                  <a:lnTo>
                    <a:pt x="1101890" y="1549400"/>
                  </a:lnTo>
                  <a:lnTo>
                    <a:pt x="1101890" y="137350"/>
                  </a:lnTo>
                  <a:lnTo>
                    <a:pt x="1101064" y="139700"/>
                  </a:lnTo>
                  <a:lnTo>
                    <a:pt x="1100061" y="139700"/>
                  </a:lnTo>
                  <a:lnTo>
                    <a:pt x="1100061" y="1435100"/>
                  </a:lnTo>
                  <a:lnTo>
                    <a:pt x="1099375" y="1447800"/>
                  </a:lnTo>
                  <a:lnTo>
                    <a:pt x="1098931" y="1460500"/>
                  </a:lnTo>
                  <a:lnTo>
                    <a:pt x="1099566" y="1460500"/>
                  </a:lnTo>
                  <a:lnTo>
                    <a:pt x="1099223" y="1473200"/>
                  </a:lnTo>
                  <a:lnTo>
                    <a:pt x="1098410" y="1473200"/>
                  </a:lnTo>
                  <a:lnTo>
                    <a:pt x="1098232" y="1460500"/>
                  </a:lnTo>
                  <a:lnTo>
                    <a:pt x="1098461" y="1447800"/>
                  </a:lnTo>
                  <a:lnTo>
                    <a:pt x="1097965" y="1447800"/>
                  </a:lnTo>
                  <a:lnTo>
                    <a:pt x="1097826" y="1435100"/>
                  </a:lnTo>
                  <a:lnTo>
                    <a:pt x="1100061" y="1435100"/>
                  </a:lnTo>
                  <a:lnTo>
                    <a:pt x="1100061" y="139700"/>
                  </a:lnTo>
                  <a:lnTo>
                    <a:pt x="1099477" y="139700"/>
                  </a:lnTo>
                  <a:lnTo>
                    <a:pt x="1099477" y="812800"/>
                  </a:lnTo>
                  <a:lnTo>
                    <a:pt x="1097775" y="817791"/>
                  </a:lnTo>
                  <a:lnTo>
                    <a:pt x="1097775" y="1358900"/>
                  </a:lnTo>
                  <a:lnTo>
                    <a:pt x="1097470" y="1358900"/>
                  </a:lnTo>
                  <a:lnTo>
                    <a:pt x="1096264" y="1371600"/>
                  </a:lnTo>
                  <a:lnTo>
                    <a:pt x="1097559" y="1371600"/>
                  </a:lnTo>
                  <a:lnTo>
                    <a:pt x="1096746" y="1384300"/>
                  </a:lnTo>
                  <a:lnTo>
                    <a:pt x="1095463" y="1384300"/>
                  </a:lnTo>
                  <a:lnTo>
                    <a:pt x="1095781" y="1371600"/>
                  </a:lnTo>
                  <a:lnTo>
                    <a:pt x="1095273" y="1371600"/>
                  </a:lnTo>
                  <a:lnTo>
                    <a:pt x="1092720" y="1358900"/>
                  </a:lnTo>
                  <a:lnTo>
                    <a:pt x="1093571" y="1358900"/>
                  </a:lnTo>
                  <a:lnTo>
                    <a:pt x="1094968" y="1346200"/>
                  </a:lnTo>
                  <a:lnTo>
                    <a:pt x="1096391" y="1346200"/>
                  </a:lnTo>
                  <a:lnTo>
                    <a:pt x="1097775" y="1358900"/>
                  </a:lnTo>
                  <a:lnTo>
                    <a:pt x="1097775" y="817791"/>
                  </a:lnTo>
                  <a:lnTo>
                    <a:pt x="1096975" y="820127"/>
                  </a:lnTo>
                  <a:lnTo>
                    <a:pt x="1096975" y="850900"/>
                  </a:lnTo>
                  <a:lnTo>
                    <a:pt x="1096911" y="965200"/>
                  </a:lnTo>
                  <a:lnTo>
                    <a:pt x="1096695" y="970889"/>
                  </a:lnTo>
                  <a:lnTo>
                    <a:pt x="1096695" y="1257300"/>
                  </a:lnTo>
                  <a:lnTo>
                    <a:pt x="1093228" y="1257300"/>
                  </a:lnTo>
                  <a:lnTo>
                    <a:pt x="1094651" y="1244600"/>
                  </a:lnTo>
                  <a:lnTo>
                    <a:pt x="1096543" y="1244600"/>
                  </a:lnTo>
                  <a:lnTo>
                    <a:pt x="1096695" y="1257300"/>
                  </a:lnTo>
                  <a:lnTo>
                    <a:pt x="1096695" y="970889"/>
                  </a:lnTo>
                  <a:lnTo>
                    <a:pt x="1096429" y="977900"/>
                  </a:lnTo>
                  <a:lnTo>
                    <a:pt x="1095184" y="977900"/>
                  </a:lnTo>
                  <a:lnTo>
                    <a:pt x="1094270" y="965377"/>
                  </a:lnTo>
                  <a:lnTo>
                    <a:pt x="1094270" y="1041400"/>
                  </a:lnTo>
                  <a:lnTo>
                    <a:pt x="1093876" y="1054100"/>
                  </a:lnTo>
                  <a:lnTo>
                    <a:pt x="1093749" y="1054100"/>
                  </a:lnTo>
                  <a:lnTo>
                    <a:pt x="1093749" y="1104900"/>
                  </a:lnTo>
                  <a:lnTo>
                    <a:pt x="1093711" y="1117600"/>
                  </a:lnTo>
                  <a:lnTo>
                    <a:pt x="1092923" y="1117600"/>
                  </a:lnTo>
                  <a:lnTo>
                    <a:pt x="1092885" y="1104900"/>
                  </a:lnTo>
                  <a:lnTo>
                    <a:pt x="1093749" y="1104900"/>
                  </a:lnTo>
                  <a:lnTo>
                    <a:pt x="1093749" y="1054100"/>
                  </a:lnTo>
                  <a:lnTo>
                    <a:pt x="1092835" y="1054100"/>
                  </a:lnTo>
                  <a:lnTo>
                    <a:pt x="1092746" y="1041400"/>
                  </a:lnTo>
                  <a:lnTo>
                    <a:pt x="1092746" y="1028700"/>
                  </a:lnTo>
                  <a:lnTo>
                    <a:pt x="1094117" y="1028700"/>
                  </a:lnTo>
                  <a:lnTo>
                    <a:pt x="1094206" y="1041400"/>
                  </a:lnTo>
                  <a:lnTo>
                    <a:pt x="1094270" y="965377"/>
                  </a:lnTo>
                  <a:lnTo>
                    <a:pt x="1094257" y="965200"/>
                  </a:lnTo>
                  <a:lnTo>
                    <a:pt x="1096911" y="965200"/>
                  </a:lnTo>
                  <a:lnTo>
                    <a:pt x="1096911" y="850900"/>
                  </a:lnTo>
                  <a:lnTo>
                    <a:pt x="1096873" y="927100"/>
                  </a:lnTo>
                  <a:lnTo>
                    <a:pt x="1094803" y="927100"/>
                  </a:lnTo>
                  <a:lnTo>
                    <a:pt x="1095248" y="914323"/>
                  </a:lnTo>
                  <a:lnTo>
                    <a:pt x="1095781" y="889000"/>
                  </a:lnTo>
                  <a:lnTo>
                    <a:pt x="1096683" y="889000"/>
                  </a:lnTo>
                  <a:lnTo>
                    <a:pt x="1096657" y="914400"/>
                  </a:lnTo>
                  <a:lnTo>
                    <a:pt x="1096848" y="914400"/>
                  </a:lnTo>
                  <a:lnTo>
                    <a:pt x="1096873" y="927100"/>
                  </a:lnTo>
                  <a:lnTo>
                    <a:pt x="1096873" y="850900"/>
                  </a:lnTo>
                  <a:lnTo>
                    <a:pt x="1095451" y="850900"/>
                  </a:lnTo>
                  <a:lnTo>
                    <a:pt x="1095362" y="827290"/>
                  </a:lnTo>
                  <a:lnTo>
                    <a:pt x="1095451" y="828014"/>
                  </a:lnTo>
                  <a:lnTo>
                    <a:pt x="1096683" y="838200"/>
                  </a:lnTo>
                  <a:lnTo>
                    <a:pt x="1096975" y="850900"/>
                  </a:lnTo>
                  <a:lnTo>
                    <a:pt x="1096975" y="820127"/>
                  </a:lnTo>
                  <a:lnTo>
                    <a:pt x="1095781" y="823620"/>
                  </a:lnTo>
                  <a:lnTo>
                    <a:pt x="1095781" y="787400"/>
                  </a:lnTo>
                  <a:lnTo>
                    <a:pt x="1096391" y="787400"/>
                  </a:lnTo>
                  <a:lnTo>
                    <a:pt x="1096454" y="812800"/>
                  </a:lnTo>
                  <a:lnTo>
                    <a:pt x="1099477" y="812800"/>
                  </a:lnTo>
                  <a:lnTo>
                    <a:pt x="1099477" y="139700"/>
                  </a:lnTo>
                  <a:lnTo>
                    <a:pt x="1097864" y="139700"/>
                  </a:lnTo>
                  <a:lnTo>
                    <a:pt x="1095387" y="152400"/>
                  </a:lnTo>
                  <a:lnTo>
                    <a:pt x="1080655" y="152400"/>
                  </a:lnTo>
                  <a:lnTo>
                    <a:pt x="1078306" y="165100"/>
                  </a:lnTo>
                  <a:lnTo>
                    <a:pt x="1076045" y="165100"/>
                  </a:lnTo>
                  <a:lnTo>
                    <a:pt x="1069467" y="177800"/>
                  </a:lnTo>
                  <a:lnTo>
                    <a:pt x="1062558" y="177800"/>
                  </a:lnTo>
                  <a:lnTo>
                    <a:pt x="1053909" y="190500"/>
                  </a:lnTo>
                  <a:lnTo>
                    <a:pt x="1045565" y="203200"/>
                  </a:lnTo>
                  <a:lnTo>
                    <a:pt x="1037475" y="203200"/>
                  </a:lnTo>
                  <a:lnTo>
                    <a:pt x="1029563" y="215900"/>
                  </a:lnTo>
                  <a:lnTo>
                    <a:pt x="1026795" y="215900"/>
                  </a:lnTo>
                  <a:lnTo>
                    <a:pt x="1026439" y="216471"/>
                  </a:lnTo>
                  <a:lnTo>
                    <a:pt x="1026439" y="355600"/>
                  </a:lnTo>
                  <a:lnTo>
                    <a:pt x="1022350" y="362026"/>
                  </a:lnTo>
                  <a:lnTo>
                    <a:pt x="1023150" y="355600"/>
                  </a:lnTo>
                  <a:lnTo>
                    <a:pt x="1026439" y="355600"/>
                  </a:lnTo>
                  <a:lnTo>
                    <a:pt x="1026439" y="216471"/>
                  </a:lnTo>
                  <a:lnTo>
                    <a:pt x="1021803" y="223862"/>
                  </a:lnTo>
                  <a:lnTo>
                    <a:pt x="1021803" y="2019300"/>
                  </a:lnTo>
                  <a:lnTo>
                    <a:pt x="1018692" y="2032000"/>
                  </a:lnTo>
                  <a:lnTo>
                    <a:pt x="1018273" y="2032000"/>
                  </a:lnTo>
                  <a:lnTo>
                    <a:pt x="1018362" y="2044700"/>
                  </a:lnTo>
                  <a:lnTo>
                    <a:pt x="1018095" y="2057400"/>
                  </a:lnTo>
                  <a:lnTo>
                    <a:pt x="1018349" y="2070100"/>
                  </a:lnTo>
                  <a:lnTo>
                    <a:pt x="1019797" y="2070100"/>
                  </a:lnTo>
                  <a:lnTo>
                    <a:pt x="1018438" y="2082800"/>
                  </a:lnTo>
                  <a:lnTo>
                    <a:pt x="1018146" y="2095500"/>
                  </a:lnTo>
                  <a:lnTo>
                    <a:pt x="1018286" y="2095500"/>
                  </a:lnTo>
                  <a:lnTo>
                    <a:pt x="1018222" y="2108200"/>
                  </a:lnTo>
                  <a:lnTo>
                    <a:pt x="1017841" y="2108200"/>
                  </a:lnTo>
                  <a:lnTo>
                    <a:pt x="1018692" y="2120900"/>
                  </a:lnTo>
                  <a:lnTo>
                    <a:pt x="1015238" y="2120900"/>
                  </a:lnTo>
                  <a:lnTo>
                    <a:pt x="1015847" y="2133600"/>
                  </a:lnTo>
                  <a:lnTo>
                    <a:pt x="1012266" y="2133600"/>
                  </a:lnTo>
                  <a:lnTo>
                    <a:pt x="1015111" y="2146300"/>
                  </a:lnTo>
                  <a:lnTo>
                    <a:pt x="1015682" y="2146300"/>
                  </a:lnTo>
                  <a:lnTo>
                    <a:pt x="1015593" y="2159000"/>
                  </a:lnTo>
                  <a:lnTo>
                    <a:pt x="1018006" y="2159000"/>
                  </a:lnTo>
                  <a:lnTo>
                    <a:pt x="1017397" y="2171700"/>
                  </a:lnTo>
                  <a:lnTo>
                    <a:pt x="1007554" y="2171700"/>
                  </a:lnTo>
                  <a:lnTo>
                    <a:pt x="1008849" y="2184400"/>
                  </a:lnTo>
                  <a:lnTo>
                    <a:pt x="1016292" y="2184400"/>
                  </a:lnTo>
                  <a:lnTo>
                    <a:pt x="1015390" y="2197100"/>
                  </a:lnTo>
                  <a:lnTo>
                    <a:pt x="1006779" y="2197100"/>
                  </a:lnTo>
                  <a:lnTo>
                    <a:pt x="1006106" y="2209800"/>
                  </a:lnTo>
                  <a:lnTo>
                    <a:pt x="1003515" y="2209800"/>
                  </a:lnTo>
                  <a:lnTo>
                    <a:pt x="1003960" y="2222500"/>
                  </a:lnTo>
                  <a:lnTo>
                    <a:pt x="1007618" y="2222500"/>
                  </a:lnTo>
                  <a:lnTo>
                    <a:pt x="1005763" y="2235200"/>
                  </a:lnTo>
                  <a:lnTo>
                    <a:pt x="1012494" y="2235200"/>
                  </a:lnTo>
                  <a:lnTo>
                    <a:pt x="1012659" y="2260600"/>
                  </a:lnTo>
                  <a:lnTo>
                    <a:pt x="1012355" y="2260600"/>
                  </a:lnTo>
                  <a:lnTo>
                    <a:pt x="1011504" y="2273300"/>
                  </a:lnTo>
                  <a:lnTo>
                    <a:pt x="1009878" y="2273300"/>
                  </a:lnTo>
                  <a:lnTo>
                    <a:pt x="1012418" y="2286000"/>
                  </a:lnTo>
                  <a:lnTo>
                    <a:pt x="1009408" y="2286000"/>
                  </a:lnTo>
                  <a:lnTo>
                    <a:pt x="1009764" y="2298700"/>
                  </a:lnTo>
                  <a:lnTo>
                    <a:pt x="1009726" y="2336800"/>
                  </a:lnTo>
                  <a:lnTo>
                    <a:pt x="1009510" y="2349500"/>
                  </a:lnTo>
                  <a:lnTo>
                    <a:pt x="1008849" y="2349500"/>
                  </a:lnTo>
                  <a:lnTo>
                    <a:pt x="1007478" y="2362200"/>
                  </a:lnTo>
                  <a:lnTo>
                    <a:pt x="1007046" y="2362200"/>
                  </a:lnTo>
                  <a:lnTo>
                    <a:pt x="1006779" y="2374900"/>
                  </a:lnTo>
                  <a:lnTo>
                    <a:pt x="1006729" y="2387600"/>
                  </a:lnTo>
                  <a:lnTo>
                    <a:pt x="1006868" y="2400300"/>
                  </a:lnTo>
                  <a:lnTo>
                    <a:pt x="1007084" y="2400300"/>
                  </a:lnTo>
                  <a:lnTo>
                    <a:pt x="1006995" y="2413000"/>
                  </a:lnTo>
                  <a:lnTo>
                    <a:pt x="1003630" y="2425700"/>
                  </a:lnTo>
                  <a:lnTo>
                    <a:pt x="1003820" y="2425700"/>
                  </a:lnTo>
                  <a:lnTo>
                    <a:pt x="1004316" y="2438400"/>
                  </a:lnTo>
                  <a:lnTo>
                    <a:pt x="1003833" y="2438400"/>
                  </a:lnTo>
                  <a:lnTo>
                    <a:pt x="1003515" y="2451100"/>
                  </a:lnTo>
                  <a:lnTo>
                    <a:pt x="995921" y="2451100"/>
                  </a:lnTo>
                  <a:lnTo>
                    <a:pt x="996264" y="2463800"/>
                  </a:lnTo>
                  <a:lnTo>
                    <a:pt x="1003782" y="2463800"/>
                  </a:lnTo>
                  <a:lnTo>
                    <a:pt x="1002004" y="2476500"/>
                  </a:lnTo>
                  <a:lnTo>
                    <a:pt x="1001471" y="2476500"/>
                  </a:lnTo>
                  <a:lnTo>
                    <a:pt x="1001471" y="2527300"/>
                  </a:lnTo>
                  <a:lnTo>
                    <a:pt x="1000163" y="2527300"/>
                  </a:lnTo>
                  <a:lnTo>
                    <a:pt x="993241" y="2540000"/>
                  </a:lnTo>
                  <a:lnTo>
                    <a:pt x="999388" y="2540000"/>
                  </a:lnTo>
                  <a:lnTo>
                    <a:pt x="1001471" y="2552700"/>
                  </a:lnTo>
                  <a:lnTo>
                    <a:pt x="998499" y="2565400"/>
                  </a:lnTo>
                  <a:lnTo>
                    <a:pt x="998804" y="2565400"/>
                  </a:lnTo>
                  <a:lnTo>
                    <a:pt x="998537" y="2578100"/>
                  </a:lnTo>
                  <a:lnTo>
                    <a:pt x="993952" y="2578100"/>
                  </a:lnTo>
                  <a:lnTo>
                    <a:pt x="991527" y="2587256"/>
                  </a:lnTo>
                  <a:lnTo>
                    <a:pt x="991527" y="2806700"/>
                  </a:lnTo>
                  <a:lnTo>
                    <a:pt x="989672" y="2819400"/>
                  </a:lnTo>
                  <a:lnTo>
                    <a:pt x="989126" y="2819400"/>
                  </a:lnTo>
                  <a:lnTo>
                    <a:pt x="988809" y="2806700"/>
                  </a:lnTo>
                  <a:lnTo>
                    <a:pt x="988644" y="2806700"/>
                  </a:lnTo>
                  <a:lnTo>
                    <a:pt x="988072" y="2794000"/>
                  </a:lnTo>
                  <a:lnTo>
                    <a:pt x="986840" y="2794000"/>
                  </a:lnTo>
                  <a:lnTo>
                    <a:pt x="986840" y="3009900"/>
                  </a:lnTo>
                  <a:lnTo>
                    <a:pt x="986739" y="3021190"/>
                  </a:lnTo>
                  <a:lnTo>
                    <a:pt x="986739" y="3187700"/>
                  </a:lnTo>
                  <a:lnTo>
                    <a:pt x="986536" y="3187700"/>
                  </a:lnTo>
                  <a:lnTo>
                    <a:pt x="986421" y="3188690"/>
                  </a:lnTo>
                  <a:lnTo>
                    <a:pt x="986421" y="3251200"/>
                  </a:lnTo>
                  <a:lnTo>
                    <a:pt x="976591" y="3251200"/>
                  </a:lnTo>
                  <a:lnTo>
                    <a:pt x="976922" y="3263900"/>
                  </a:lnTo>
                  <a:lnTo>
                    <a:pt x="985215" y="3263900"/>
                  </a:lnTo>
                  <a:lnTo>
                    <a:pt x="985037" y="3276600"/>
                  </a:lnTo>
                  <a:lnTo>
                    <a:pt x="984389" y="3276600"/>
                  </a:lnTo>
                  <a:lnTo>
                    <a:pt x="984389" y="3352800"/>
                  </a:lnTo>
                  <a:lnTo>
                    <a:pt x="980490" y="3352800"/>
                  </a:lnTo>
                  <a:lnTo>
                    <a:pt x="980490" y="3429000"/>
                  </a:lnTo>
                  <a:lnTo>
                    <a:pt x="978192" y="3441700"/>
                  </a:lnTo>
                  <a:lnTo>
                    <a:pt x="976287" y="3441700"/>
                  </a:lnTo>
                  <a:lnTo>
                    <a:pt x="977188" y="3429000"/>
                  </a:lnTo>
                  <a:lnTo>
                    <a:pt x="980490" y="3429000"/>
                  </a:lnTo>
                  <a:lnTo>
                    <a:pt x="980490" y="3352800"/>
                  </a:lnTo>
                  <a:lnTo>
                    <a:pt x="976312" y="3352800"/>
                  </a:lnTo>
                  <a:lnTo>
                    <a:pt x="976312" y="3390900"/>
                  </a:lnTo>
                  <a:lnTo>
                    <a:pt x="976071" y="3403600"/>
                  </a:lnTo>
                  <a:lnTo>
                    <a:pt x="975499" y="3403600"/>
                  </a:lnTo>
                  <a:lnTo>
                    <a:pt x="975118" y="3390900"/>
                  </a:lnTo>
                  <a:lnTo>
                    <a:pt x="976312" y="3390900"/>
                  </a:lnTo>
                  <a:lnTo>
                    <a:pt x="976312" y="3352800"/>
                  </a:lnTo>
                  <a:lnTo>
                    <a:pt x="974648" y="3352800"/>
                  </a:lnTo>
                  <a:lnTo>
                    <a:pt x="974712" y="3340100"/>
                  </a:lnTo>
                  <a:lnTo>
                    <a:pt x="974712" y="3327400"/>
                  </a:lnTo>
                  <a:lnTo>
                    <a:pt x="974788" y="3314700"/>
                  </a:lnTo>
                  <a:lnTo>
                    <a:pt x="976858" y="3314700"/>
                  </a:lnTo>
                  <a:lnTo>
                    <a:pt x="976947" y="3327400"/>
                  </a:lnTo>
                  <a:lnTo>
                    <a:pt x="977112" y="3340100"/>
                  </a:lnTo>
                  <a:lnTo>
                    <a:pt x="978814" y="3340100"/>
                  </a:lnTo>
                  <a:lnTo>
                    <a:pt x="984389" y="3352800"/>
                  </a:lnTo>
                  <a:lnTo>
                    <a:pt x="984389" y="3276600"/>
                  </a:lnTo>
                  <a:lnTo>
                    <a:pt x="975639" y="3276600"/>
                  </a:lnTo>
                  <a:lnTo>
                    <a:pt x="976960" y="3289300"/>
                  </a:lnTo>
                  <a:lnTo>
                    <a:pt x="974890" y="3289300"/>
                  </a:lnTo>
                  <a:lnTo>
                    <a:pt x="974864" y="3263900"/>
                  </a:lnTo>
                  <a:lnTo>
                    <a:pt x="974585" y="3263900"/>
                  </a:lnTo>
                  <a:lnTo>
                    <a:pt x="974585" y="3251200"/>
                  </a:lnTo>
                  <a:lnTo>
                    <a:pt x="974623" y="3238500"/>
                  </a:lnTo>
                  <a:lnTo>
                    <a:pt x="986256" y="3238500"/>
                  </a:lnTo>
                  <a:lnTo>
                    <a:pt x="986421" y="3251200"/>
                  </a:lnTo>
                  <a:lnTo>
                    <a:pt x="986421" y="3188690"/>
                  </a:lnTo>
                  <a:lnTo>
                    <a:pt x="985062" y="3200400"/>
                  </a:lnTo>
                  <a:lnTo>
                    <a:pt x="982599" y="3200400"/>
                  </a:lnTo>
                  <a:lnTo>
                    <a:pt x="981278" y="3187700"/>
                  </a:lnTo>
                  <a:lnTo>
                    <a:pt x="977265" y="3187700"/>
                  </a:lnTo>
                  <a:lnTo>
                    <a:pt x="977036" y="3200400"/>
                  </a:lnTo>
                  <a:lnTo>
                    <a:pt x="976909" y="3213100"/>
                  </a:lnTo>
                  <a:lnTo>
                    <a:pt x="976706" y="3225800"/>
                  </a:lnTo>
                  <a:lnTo>
                    <a:pt x="974737" y="3225800"/>
                  </a:lnTo>
                  <a:lnTo>
                    <a:pt x="974674" y="3200400"/>
                  </a:lnTo>
                  <a:lnTo>
                    <a:pt x="974610" y="3175000"/>
                  </a:lnTo>
                  <a:lnTo>
                    <a:pt x="984643" y="3175000"/>
                  </a:lnTo>
                  <a:lnTo>
                    <a:pt x="986739" y="3187700"/>
                  </a:lnTo>
                  <a:lnTo>
                    <a:pt x="986739" y="3021190"/>
                  </a:lnTo>
                  <a:lnTo>
                    <a:pt x="986726" y="3022600"/>
                  </a:lnTo>
                  <a:lnTo>
                    <a:pt x="986193" y="3022600"/>
                  </a:lnTo>
                  <a:lnTo>
                    <a:pt x="986193" y="3111500"/>
                  </a:lnTo>
                  <a:lnTo>
                    <a:pt x="977480" y="3111500"/>
                  </a:lnTo>
                  <a:lnTo>
                    <a:pt x="975931" y="3124200"/>
                  </a:lnTo>
                  <a:lnTo>
                    <a:pt x="974864" y="3124200"/>
                  </a:lnTo>
                  <a:lnTo>
                    <a:pt x="974877" y="3111500"/>
                  </a:lnTo>
                  <a:lnTo>
                    <a:pt x="974572" y="3111500"/>
                  </a:lnTo>
                  <a:lnTo>
                    <a:pt x="974674" y="3098800"/>
                  </a:lnTo>
                  <a:lnTo>
                    <a:pt x="985113" y="3098800"/>
                  </a:lnTo>
                  <a:lnTo>
                    <a:pt x="986193" y="3111500"/>
                  </a:lnTo>
                  <a:lnTo>
                    <a:pt x="986193" y="3022600"/>
                  </a:lnTo>
                  <a:lnTo>
                    <a:pt x="977023" y="3022600"/>
                  </a:lnTo>
                  <a:lnTo>
                    <a:pt x="977214" y="3035300"/>
                  </a:lnTo>
                  <a:lnTo>
                    <a:pt x="976718" y="3035300"/>
                  </a:lnTo>
                  <a:lnTo>
                    <a:pt x="976718" y="3048000"/>
                  </a:lnTo>
                  <a:lnTo>
                    <a:pt x="976642" y="3060700"/>
                  </a:lnTo>
                  <a:lnTo>
                    <a:pt x="974966" y="3060700"/>
                  </a:lnTo>
                  <a:lnTo>
                    <a:pt x="974674" y="3048000"/>
                  </a:lnTo>
                  <a:lnTo>
                    <a:pt x="976718" y="3048000"/>
                  </a:lnTo>
                  <a:lnTo>
                    <a:pt x="976718" y="3035300"/>
                  </a:lnTo>
                  <a:lnTo>
                    <a:pt x="975042" y="3035300"/>
                  </a:lnTo>
                  <a:lnTo>
                    <a:pt x="974559" y="3022600"/>
                  </a:lnTo>
                  <a:lnTo>
                    <a:pt x="974521" y="2997200"/>
                  </a:lnTo>
                  <a:lnTo>
                    <a:pt x="974674" y="2997200"/>
                  </a:lnTo>
                  <a:lnTo>
                    <a:pt x="974737" y="2959100"/>
                  </a:lnTo>
                  <a:lnTo>
                    <a:pt x="977671" y="2959100"/>
                  </a:lnTo>
                  <a:lnTo>
                    <a:pt x="976617" y="2971800"/>
                  </a:lnTo>
                  <a:lnTo>
                    <a:pt x="977265" y="2971800"/>
                  </a:lnTo>
                  <a:lnTo>
                    <a:pt x="981316" y="2984500"/>
                  </a:lnTo>
                  <a:lnTo>
                    <a:pt x="980770" y="2997200"/>
                  </a:lnTo>
                  <a:lnTo>
                    <a:pt x="979170" y="3009900"/>
                  </a:lnTo>
                  <a:lnTo>
                    <a:pt x="986840" y="3009900"/>
                  </a:lnTo>
                  <a:lnTo>
                    <a:pt x="986840" y="2794000"/>
                  </a:lnTo>
                  <a:lnTo>
                    <a:pt x="982599" y="2794000"/>
                  </a:lnTo>
                  <a:lnTo>
                    <a:pt x="982599" y="2819400"/>
                  </a:lnTo>
                  <a:lnTo>
                    <a:pt x="980643" y="2830207"/>
                  </a:lnTo>
                  <a:lnTo>
                    <a:pt x="980643" y="2908300"/>
                  </a:lnTo>
                  <a:lnTo>
                    <a:pt x="978801" y="2921000"/>
                  </a:lnTo>
                  <a:lnTo>
                    <a:pt x="974331" y="2921000"/>
                  </a:lnTo>
                  <a:lnTo>
                    <a:pt x="977557" y="2908300"/>
                  </a:lnTo>
                  <a:lnTo>
                    <a:pt x="977366" y="2908300"/>
                  </a:lnTo>
                  <a:lnTo>
                    <a:pt x="977341" y="2895600"/>
                  </a:lnTo>
                  <a:lnTo>
                    <a:pt x="977455" y="2882900"/>
                  </a:lnTo>
                  <a:lnTo>
                    <a:pt x="977773" y="2857500"/>
                  </a:lnTo>
                  <a:lnTo>
                    <a:pt x="980287" y="2857500"/>
                  </a:lnTo>
                  <a:lnTo>
                    <a:pt x="980224" y="2908300"/>
                  </a:lnTo>
                  <a:lnTo>
                    <a:pt x="980643" y="2908300"/>
                  </a:lnTo>
                  <a:lnTo>
                    <a:pt x="980643" y="2830207"/>
                  </a:lnTo>
                  <a:lnTo>
                    <a:pt x="980300" y="2832100"/>
                  </a:lnTo>
                  <a:lnTo>
                    <a:pt x="979131" y="2844800"/>
                  </a:lnTo>
                  <a:lnTo>
                    <a:pt x="977531" y="2844800"/>
                  </a:lnTo>
                  <a:lnTo>
                    <a:pt x="977544" y="2832100"/>
                  </a:lnTo>
                  <a:lnTo>
                    <a:pt x="977328" y="2832100"/>
                  </a:lnTo>
                  <a:lnTo>
                    <a:pt x="977544" y="2819400"/>
                  </a:lnTo>
                  <a:lnTo>
                    <a:pt x="982599" y="2819400"/>
                  </a:lnTo>
                  <a:lnTo>
                    <a:pt x="982599" y="2794000"/>
                  </a:lnTo>
                  <a:lnTo>
                    <a:pt x="979716" y="2794000"/>
                  </a:lnTo>
                  <a:lnTo>
                    <a:pt x="979995" y="2781300"/>
                  </a:lnTo>
                  <a:lnTo>
                    <a:pt x="980020" y="2768600"/>
                  </a:lnTo>
                  <a:lnTo>
                    <a:pt x="982789" y="2768600"/>
                  </a:lnTo>
                  <a:lnTo>
                    <a:pt x="983919" y="2781300"/>
                  </a:lnTo>
                  <a:lnTo>
                    <a:pt x="990219" y="2781300"/>
                  </a:lnTo>
                  <a:lnTo>
                    <a:pt x="990168" y="2794000"/>
                  </a:lnTo>
                  <a:lnTo>
                    <a:pt x="989952" y="2794000"/>
                  </a:lnTo>
                  <a:lnTo>
                    <a:pt x="991527" y="2806700"/>
                  </a:lnTo>
                  <a:lnTo>
                    <a:pt x="991527" y="2587256"/>
                  </a:lnTo>
                  <a:lnTo>
                    <a:pt x="990587" y="2590800"/>
                  </a:lnTo>
                  <a:lnTo>
                    <a:pt x="988199" y="2590800"/>
                  </a:lnTo>
                  <a:lnTo>
                    <a:pt x="987132" y="2603500"/>
                  </a:lnTo>
                  <a:lnTo>
                    <a:pt x="988352" y="2603500"/>
                  </a:lnTo>
                  <a:lnTo>
                    <a:pt x="988783" y="2616200"/>
                  </a:lnTo>
                  <a:lnTo>
                    <a:pt x="988504" y="2616200"/>
                  </a:lnTo>
                  <a:lnTo>
                    <a:pt x="986942" y="2628900"/>
                  </a:lnTo>
                  <a:lnTo>
                    <a:pt x="985862" y="2641600"/>
                  </a:lnTo>
                  <a:lnTo>
                    <a:pt x="985278" y="2654300"/>
                  </a:lnTo>
                  <a:lnTo>
                    <a:pt x="985240" y="2679700"/>
                  </a:lnTo>
                  <a:lnTo>
                    <a:pt x="984262" y="2679700"/>
                  </a:lnTo>
                  <a:lnTo>
                    <a:pt x="985532" y="2692400"/>
                  </a:lnTo>
                  <a:lnTo>
                    <a:pt x="982980" y="2692400"/>
                  </a:lnTo>
                  <a:lnTo>
                    <a:pt x="982764" y="2705100"/>
                  </a:lnTo>
                  <a:lnTo>
                    <a:pt x="983449" y="2705100"/>
                  </a:lnTo>
                  <a:lnTo>
                    <a:pt x="984300" y="2717800"/>
                  </a:lnTo>
                  <a:lnTo>
                    <a:pt x="986497" y="2730500"/>
                  </a:lnTo>
                  <a:lnTo>
                    <a:pt x="984973" y="2743200"/>
                  </a:lnTo>
                  <a:lnTo>
                    <a:pt x="980071" y="2743200"/>
                  </a:lnTo>
                  <a:lnTo>
                    <a:pt x="980160" y="2705100"/>
                  </a:lnTo>
                  <a:lnTo>
                    <a:pt x="979868" y="2692400"/>
                  </a:lnTo>
                  <a:lnTo>
                    <a:pt x="983449" y="2679700"/>
                  </a:lnTo>
                  <a:lnTo>
                    <a:pt x="983157" y="2679700"/>
                  </a:lnTo>
                  <a:lnTo>
                    <a:pt x="982891" y="2616200"/>
                  </a:lnTo>
                  <a:lnTo>
                    <a:pt x="983183" y="2616200"/>
                  </a:lnTo>
                  <a:lnTo>
                    <a:pt x="985875" y="2603500"/>
                  </a:lnTo>
                  <a:lnTo>
                    <a:pt x="986053" y="2603500"/>
                  </a:lnTo>
                  <a:lnTo>
                    <a:pt x="985989" y="2590800"/>
                  </a:lnTo>
                  <a:lnTo>
                    <a:pt x="985647" y="2552700"/>
                  </a:lnTo>
                  <a:lnTo>
                    <a:pt x="985418" y="2540000"/>
                  </a:lnTo>
                  <a:lnTo>
                    <a:pt x="988758" y="2540000"/>
                  </a:lnTo>
                  <a:lnTo>
                    <a:pt x="988288" y="2527300"/>
                  </a:lnTo>
                  <a:lnTo>
                    <a:pt x="988453" y="2514600"/>
                  </a:lnTo>
                  <a:lnTo>
                    <a:pt x="988644" y="2476500"/>
                  </a:lnTo>
                  <a:lnTo>
                    <a:pt x="988872" y="2476500"/>
                  </a:lnTo>
                  <a:lnTo>
                    <a:pt x="991781" y="2451100"/>
                  </a:lnTo>
                  <a:lnTo>
                    <a:pt x="991247" y="2451100"/>
                  </a:lnTo>
                  <a:lnTo>
                    <a:pt x="991603" y="2438400"/>
                  </a:lnTo>
                  <a:lnTo>
                    <a:pt x="991247" y="2425700"/>
                  </a:lnTo>
                  <a:lnTo>
                    <a:pt x="994498" y="2413000"/>
                  </a:lnTo>
                  <a:lnTo>
                    <a:pt x="993978" y="2413000"/>
                  </a:lnTo>
                  <a:lnTo>
                    <a:pt x="994156" y="2400300"/>
                  </a:lnTo>
                  <a:lnTo>
                    <a:pt x="994486" y="2362200"/>
                  </a:lnTo>
                  <a:lnTo>
                    <a:pt x="994067" y="2362200"/>
                  </a:lnTo>
                  <a:lnTo>
                    <a:pt x="994803" y="2349500"/>
                  </a:lnTo>
                  <a:lnTo>
                    <a:pt x="996188" y="2349500"/>
                  </a:lnTo>
                  <a:lnTo>
                    <a:pt x="996721" y="2336800"/>
                  </a:lnTo>
                  <a:lnTo>
                    <a:pt x="996924" y="2324100"/>
                  </a:lnTo>
                  <a:lnTo>
                    <a:pt x="997153" y="2324100"/>
                  </a:lnTo>
                  <a:lnTo>
                    <a:pt x="997419" y="2311400"/>
                  </a:lnTo>
                  <a:lnTo>
                    <a:pt x="998004" y="2298700"/>
                  </a:lnTo>
                  <a:lnTo>
                    <a:pt x="999197" y="2286000"/>
                  </a:lnTo>
                  <a:lnTo>
                    <a:pt x="999604" y="2286000"/>
                  </a:lnTo>
                  <a:lnTo>
                    <a:pt x="999553" y="2273300"/>
                  </a:lnTo>
                  <a:lnTo>
                    <a:pt x="1000036" y="2260600"/>
                  </a:lnTo>
                  <a:lnTo>
                    <a:pt x="1000620" y="2247900"/>
                  </a:lnTo>
                  <a:lnTo>
                    <a:pt x="1000912" y="2235200"/>
                  </a:lnTo>
                  <a:lnTo>
                    <a:pt x="1001128" y="2222500"/>
                  </a:lnTo>
                  <a:lnTo>
                    <a:pt x="1002563" y="2222500"/>
                  </a:lnTo>
                  <a:lnTo>
                    <a:pt x="1003084" y="2209800"/>
                  </a:lnTo>
                  <a:lnTo>
                    <a:pt x="1003071" y="2171700"/>
                  </a:lnTo>
                  <a:lnTo>
                    <a:pt x="1003363" y="2171700"/>
                  </a:lnTo>
                  <a:lnTo>
                    <a:pt x="1003985" y="2159000"/>
                  </a:lnTo>
                  <a:lnTo>
                    <a:pt x="1005459" y="2159000"/>
                  </a:lnTo>
                  <a:lnTo>
                    <a:pt x="1005293" y="2146300"/>
                  </a:lnTo>
                  <a:lnTo>
                    <a:pt x="1005522" y="2133600"/>
                  </a:lnTo>
                  <a:lnTo>
                    <a:pt x="1005738" y="2133600"/>
                  </a:lnTo>
                  <a:lnTo>
                    <a:pt x="1004100" y="2120900"/>
                  </a:lnTo>
                  <a:lnTo>
                    <a:pt x="1007579" y="2108200"/>
                  </a:lnTo>
                  <a:lnTo>
                    <a:pt x="1006627" y="2095500"/>
                  </a:lnTo>
                  <a:lnTo>
                    <a:pt x="1006830" y="2082800"/>
                  </a:lnTo>
                  <a:lnTo>
                    <a:pt x="1006856" y="2070100"/>
                  </a:lnTo>
                  <a:lnTo>
                    <a:pt x="1007084" y="2070100"/>
                  </a:lnTo>
                  <a:lnTo>
                    <a:pt x="1008824" y="2057400"/>
                  </a:lnTo>
                  <a:lnTo>
                    <a:pt x="1009357" y="2044700"/>
                  </a:lnTo>
                  <a:lnTo>
                    <a:pt x="1009294" y="2032000"/>
                  </a:lnTo>
                  <a:lnTo>
                    <a:pt x="1009408" y="1993900"/>
                  </a:lnTo>
                  <a:lnTo>
                    <a:pt x="1009497" y="1981200"/>
                  </a:lnTo>
                  <a:lnTo>
                    <a:pt x="1009611" y="1943100"/>
                  </a:lnTo>
                  <a:lnTo>
                    <a:pt x="1009700" y="1866900"/>
                  </a:lnTo>
                  <a:lnTo>
                    <a:pt x="1009891" y="1866900"/>
                  </a:lnTo>
                  <a:lnTo>
                    <a:pt x="1013320" y="1854200"/>
                  </a:lnTo>
                  <a:lnTo>
                    <a:pt x="1009802" y="1854200"/>
                  </a:lnTo>
                  <a:lnTo>
                    <a:pt x="1009573" y="1841500"/>
                  </a:lnTo>
                  <a:lnTo>
                    <a:pt x="1009802" y="1841500"/>
                  </a:lnTo>
                  <a:lnTo>
                    <a:pt x="1010158" y="1828800"/>
                  </a:lnTo>
                  <a:lnTo>
                    <a:pt x="1009954" y="1828800"/>
                  </a:lnTo>
                  <a:lnTo>
                    <a:pt x="1009586" y="1816100"/>
                  </a:lnTo>
                  <a:lnTo>
                    <a:pt x="1009586" y="1790700"/>
                  </a:lnTo>
                  <a:lnTo>
                    <a:pt x="1009434" y="1778000"/>
                  </a:lnTo>
                  <a:lnTo>
                    <a:pt x="1009294" y="1765300"/>
                  </a:lnTo>
                  <a:lnTo>
                    <a:pt x="1009205" y="1752600"/>
                  </a:lnTo>
                  <a:lnTo>
                    <a:pt x="1007249" y="1739900"/>
                  </a:lnTo>
                  <a:lnTo>
                    <a:pt x="1007046" y="1739900"/>
                  </a:lnTo>
                  <a:lnTo>
                    <a:pt x="1008672" y="1727200"/>
                  </a:lnTo>
                  <a:lnTo>
                    <a:pt x="1008380" y="1727200"/>
                  </a:lnTo>
                  <a:lnTo>
                    <a:pt x="1006741" y="1714500"/>
                  </a:lnTo>
                  <a:lnTo>
                    <a:pt x="1006843" y="1701800"/>
                  </a:lnTo>
                  <a:lnTo>
                    <a:pt x="1006525" y="1701800"/>
                  </a:lnTo>
                  <a:lnTo>
                    <a:pt x="1006487" y="1689100"/>
                  </a:lnTo>
                  <a:lnTo>
                    <a:pt x="1004328" y="1689100"/>
                  </a:lnTo>
                  <a:lnTo>
                    <a:pt x="1003846" y="1676400"/>
                  </a:lnTo>
                  <a:lnTo>
                    <a:pt x="1003858" y="1660271"/>
                  </a:lnTo>
                  <a:lnTo>
                    <a:pt x="1003515" y="1638300"/>
                  </a:lnTo>
                  <a:lnTo>
                    <a:pt x="1002995" y="1625600"/>
                  </a:lnTo>
                  <a:lnTo>
                    <a:pt x="1002677" y="1600200"/>
                  </a:lnTo>
                  <a:lnTo>
                    <a:pt x="1002906" y="1600200"/>
                  </a:lnTo>
                  <a:lnTo>
                    <a:pt x="1002360" y="1587500"/>
                  </a:lnTo>
                  <a:lnTo>
                    <a:pt x="1001204" y="1587500"/>
                  </a:lnTo>
                  <a:lnTo>
                    <a:pt x="1000747" y="1574800"/>
                  </a:lnTo>
                  <a:lnTo>
                    <a:pt x="1000620" y="1574800"/>
                  </a:lnTo>
                  <a:lnTo>
                    <a:pt x="1000442" y="1562100"/>
                  </a:lnTo>
                  <a:lnTo>
                    <a:pt x="1000163" y="1549400"/>
                  </a:lnTo>
                  <a:lnTo>
                    <a:pt x="1000036" y="1536700"/>
                  </a:lnTo>
                  <a:lnTo>
                    <a:pt x="999934" y="1511300"/>
                  </a:lnTo>
                  <a:lnTo>
                    <a:pt x="999769" y="1511300"/>
                  </a:lnTo>
                  <a:lnTo>
                    <a:pt x="999236" y="1498600"/>
                  </a:lnTo>
                  <a:lnTo>
                    <a:pt x="998118" y="1498600"/>
                  </a:lnTo>
                  <a:lnTo>
                    <a:pt x="997597" y="1485900"/>
                  </a:lnTo>
                  <a:lnTo>
                    <a:pt x="997343" y="1473200"/>
                  </a:lnTo>
                  <a:lnTo>
                    <a:pt x="997000" y="1460500"/>
                  </a:lnTo>
                  <a:lnTo>
                    <a:pt x="996683" y="1447800"/>
                  </a:lnTo>
                  <a:lnTo>
                    <a:pt x="996518" y="1435100"/>
                  </a:lnTo>
                  <a:lnTo>
                    <a:pt x="996200" y="1435100"/>
                  </a:lnTo>
                  <a:lnTo>
                    <a:pt x="995019" y="1422400"/>
                  </a:lnTo>
                  <a:lnTo>
                    <a:pt x="996886" y="1422400"/>
                  </a:lnTo>
                  <a:lnTo>
                    <a:pt x="996238" y="1409700"/>
                  </a:lnTo>
                  <a:lnTo>
                    <a:pt x="996111" y="1397000"/>
                  </a:lnTo>
                  <a:lnTo>
                    <a:pt x="995235" y="1384300"/>
                  </a:lnTo>
                  <a:lnTo>
                    <a:pt x="994321" y="1371600"/>
                  </a:lnTo>
                  <a:lnTo>
                    <a:pt x="993990" y="1358900"/>
                  </a:lnTo>
                  <a:lnTo>
                    <a:pt x="994232" y="1333500"/>
                  </a:lnTo>
                  <a:lnTo>
                    <a:pt x="994156" y="1270000"/>
                  </a:lnTo>
                  <a:lnTo>
                    <a:pt x="993978" y="1231900"/>
                  </a:lnTo>
                  <a:lnTo>
                    <a:pt x="993876" y="1219200"/>
                  </a:lnTo>
                  <a:lnTo>
                    <a:pt x="993622" y="1219200"/>
                  </a:lnTo>
                  <a:lnTo>
                    <a:pt x="993089" y="1206500"/>
                  </a:lnTo>
                  <a:lnTo>
                    <a:pt x="991311" y="1193800"/>
                  </a:lnTo>
                  <a:lnTo>
                    <a:pt x="991031" y="1181100"/>
                  </a:lnTo>
                  <a:lnTo>
                    <a:pt x="991603" y="1181100"/>
                  </a:lnTo>
                  <a:lnTo>
                    <a:pt x="993292" y="1168400"/>
                  </a:lnTo>
                  <a:lnTo>
                    <a:pt x="994257" y="1168400"/>
                  </a:lnTo>
                  <a:lnTo>
                    <a:pt x="993902" y="1155700"/>
                  </a:lnTo>
                  <a:lnTo>
                    <a:pt x="993127" y="1155700"/>
                  </a:lnTo>
                  <a:lnTo>
                    <a:pt x="991616" y="1143000"/>
                  </a:lnTo>
                  <a:lnTo>
                    <a:pt x="990727" y="1143000"/>
                  </a:lnTo>
                  <a:lnTo>
                    <a:pt x="990574" y="1130300"/>
                  </a:lnTo>
                  <a:lnTo>
                    <a:pt x="991222" y="1130300"/>
                  </a:lnTo>
                  <a:lnTo>
                    <a:pt x="991565" y="1117600"/>
                  </a:lnTo>
                  <a:lnTo>
                    <a:pt x="991336" y="1117600"/>
                  </a:lnTo>
                  <a:lnTo>
                    <a:pt x="991450" y="990600"/>
                  </a:lnTo>
                  <a:lnTo>
                    <a:pt x="991463" y="977900"/>
                  </a:lnTo>
                  <a:lnTo>
                    <a:pt x="991311" y="977900"/>
                  </a:lnTo>
                  <a:lnTo>
                    <a:pt x="994422" y="965200"/>
                  </a:lnTo>
                  <a:lnTo>
                    <a:pt x="994003" y="952500"/>
                  </a:lnTo>
                  <a:lnTo>
                    <a:pt x="994105" y="925868"/>
                  </a:lnTo>
                  <a:lnTo>
                    <a:pt x="994130" y="914400"/>
                  </a:lnTo>
                  <a:lnTo>
                    <a:pt x="994206" y="876300"/>
                  </a:lnTo>
                  <a:lnTo>
                    <a:pt x="993851" y="876300"/>
                  </a:lnTo>
                  <a:lnTo>
                    <a:pt x="996264" y="863600"/>
                  </a:lnTo>
                  <a:lnTo>
                    <a:pt x="994930" y="863600"/>
                  </a:lnTo>
                  <a:lnTo>
                    <a:pt x="995476" y="850900"/>
                  </a:lnTo>
                  <a:lnTo>
                    <a:pt x="996416" y="838200"/>
                  </a:lnTo>
                  <a:lnTo>
                    <a:pt x="996238" y="838200"/>
                  </a:lnTo>
                  <a:lnTo>
                    <a:pt x="996861" y="825500"/>
                  </a:lnTo>
                  <a:lnTo>
                    <a:pt x="994041" y="812800"/>
                  </a:lnTo>
                  <a:lnTo>
                    <a:pt x="995248" y="800100"/>
                  </a:lnTo>
                  <a:lnTo>
                    <a:pt x="997915" y="800100"/>
                  </a:lnTo>
                  <a:lnTo>
                    <a:pt x="1002372" y="787400"/>
                  </a:lnTo>
                  <a:lnTo>
                    <a:pt x="1009700" y="787400"/>
                  </a:lnTo>
                  <a:lnTo>
                    <a:pt x="1009777" y="800100"/>
                  </a:lnTo>
                  <a:lnTo>
                    <a:pt x="1009713" y="816610"/>
                  </a:lnTo>
                  <a:lnTo>
                    <a:pt x="1009891" y="825500"/>
                  </a:lnTo>
                  <a:lnTo>
                    <a:pt x="1006690" y="825500"/>
                  </a:lnTo>
                  <a:lnTo>
                    <a:pt x="1007033" y="838200"/>
                  </a:lnTo>
                  <a:lnTo>
                    <a:pt x="1006894" y="952500"/>
                  </a:lnTo>
                  <a:lnTo>
                    <a:pt x="1007694" y="952500"/>
                  </a:lnTo>
                  <a:lnTo>
                    <a:pt x="1004328" y="965200"/>
                  </a:lnTo>
                  <a:lnTo>
                    <a:pt x="1004328" y="977900"/>
                  </a:lnTo>
                  <a:lnTo>
                    <a:pt x="1004392" y="990600"/>
                  </a:lnTo>
                  <a:lnTo>
                    <a:pt x="1006513" y="1003300"/>
                  </a:lnTo>
                  <a:lnTo>
                    <a:pt x="1004341" y="1003300"/>
                  </a:lnTo>
                  <a:lnTo>
                    <a:pt x="1004455" y="1028700"/>
                  </a:lnTo>
                  <a:lnTo>
                    <a:pt x="1004303" y="1041400"/>
                  </a:lnTo>
                  <a:lnTo>
                    <a:pt x="1004277" y="1181100"/>
                  </a:lnTo>
                  <a:lnTo>
                    <a:pt x="1004468" y="1181100"/>
                  </a:lnTo>
                  <a:lnTo>
                    <a:pt x="1005128" y="1193800"/>
                  </a:lnTo>
                  <a:lnTo>
                    <a:pt x="1006551" y="1206500"/>
                  </a:lnTo>
                  <a:lnTo>
                    <a:pt x="1005814" y="1206500"/>
                  </a:lnTo>
                  <a:lnTo>
                    <a:pt x="1004519" y="1219200"/>
                  </a:lnTo>
                  <a:lnTo>
                    <a:pt x="1007491" y="1219200"/>
                  </a:lnTo>
                  <a:lnTo>
                    <a:pt x="1004468" y="1231900"/>
                  </a:lnTo>
                  <a:lnTo>
                    <a:pt x="1004214" y="1244600"/>
                  </a:lnTo>
                  <a:lnTo>
                    <a:pt x="1004214" y="1257300"/>
                  </a:lnTo>
                  <a:lnTo>
                    <a:pt x="1003617" y="1257300"/>
                  </a:lnTo>
                  <a:lnTo>
                    <a:pt x="1006678" y="1270000"/>
                  </a:lnTo>
                  <a:lnTo>
                    <a:pt x="1004963" y="1270000"/>
                  </a:lnTo>
                  <a:lnTo>
                    <a:pt x="1006805" y="1282700"/>
                  </a:lnTo>
                  <a:lnTo>
                    <a:pt x="1007198" y="1295400"/>
                  </a:lnTo>
                  <a:lnTo>
                    <a:pt x="1006944" y="1308100"/>
                  </a:lnTo>
                  <a:lnTo>
                    <a:pt x="1007135" y="1320800"/>
                  </a:lnTo>
                  <a:lnTo>
                    <a:pt x="1007160" y="1346200"/>
                  </a:lnTo>
                  <a:lnTo>
                    <a:pt x="1006767" y="1358900"/>
                  </a:lnTo>
                  <a:lnTo>
                    <a:pt x="1006576" y="1371600"/>
                  </a:lnTo>
                  <a:lnTo>
                    <a:pt x="1006767" y="1371600"/>
                  </a:lnTo>
                  <a:lnTo>
                    <a:pt x="1007033" y="1384300"/>
                  </a:lnTo>
                  <a:lnTo>
                    <a:pt x="1007097" y="1397000"/>
                  </a:lnTo>
                  <a:lnTo>
                    <a:pt x="1007351" y="1409700"/>
                  </a:lnTo>
                  <a:lnTo>
                    <a:pt x="1007618" y="1422400"/>
                  </a:lnTo>
                  <a:lnTo>
                    <a:pt x="1007757" y="1422400"/>
                  </a:lnTo>
                  <a:lnTo>
                    <a:pt x="1007770" y="1435100"/>
                  </a:lnTo>
                  <a:lnTo>
                    <a:pt x="1007084" y="1435100"/>
                  </a:lnTo>
                  <a:lnTo>
                    <a:pt x="1009180" y="1447800"/>
                  </a:lnTo>
                  <a:lnTo>
                    <a:pt x="1008341" y="1447800"/>
                  </a:lnTo>
                  <a:lnTo>
                    <a:pt x="1010678" y="1460500"/>
                  </a:lnTo>
                  <a:lnTo>
                    <a:pt x="1006030" y="1460500"/>
                  </a:lnTo>
                  <a:lnTo>
                    <a:pt x="1006449" y="1473200"/>
                  </a:lnTo>
                  <a:lnTo>
                    <a:pt x="1009726" y="1473200"/>
                  </a:lnTo>
                  <a:lnTo>
                    <a:pt x="1009815" y="1524000"/>
                  </a:lnTo>
                  <a:lnTo>
                    <a:pt x="1009446" y="1536700"/>
                  </a:lnTo>
                  <a:lnTo>
                    <a:pt x="1011834" y="1536700"/>
                  </a:lnTo>
                  <a:lnTo>
                    <a:pt x="1009523" y="1549400"/>
                  </a:lnTo>
                  <a:lnTo>
                    <a:pt x="1009713" y="1549400"/>
                  </a:lnTo>
                  <a:lnTo>
                    <a:pt x="1012177" y="1562100"/>
                  </a:lnTo>
                  <a:lnTo>
                    <a:pt x="1012405" y="1562100"/>
                  </a:lnTo>
                  <a:lnTo>
                    <a:pt x="1012456" y="1574800"/>
                  </a:lnTo>
                  <a:lnTo>
                    <a:pt x="1012571" y="1600200"/>
                  </a:lnTo>
                  <a:lnTo>
                    <a:pt x="1012761" y="1612900"/>
                  </a:lnTo>
                  <a:lnTo>
                    <a:pt x="1011783" y="1625600"/>
                  </a:lnTo>
                  <a:lnTo>
                    <a:pt x="1014361" y="1625600"/>
                  </a:lnTo>
                  <a:lnTo>
                    <a:pt x="1011110" y="1638300"/>
                  </a:lnTo>
                  <a:lnTo>
                    <a:pt x="1014044" y="1638300"/>
                  </a:lnTo>
                  <a:lnTo>
                    <a:pt x="1015784" y="1651000"/>
                  </a:lnTo>
                  <a:lnTo>
                    <a:pt x="1015504" y="1660271"/>
                  </a:lnTo>
                  <a:lnTo>
                    <a:pt x="1015441" y="1676400"/>
                  </a:lnTo>
                  <a:lnTo>
                    <a:pt x="1015542" y="1701800"/>
                  </a:lnTo>
                  <a:lnTo>
                    <a:pt x="1018120" y="1714500"/>
                  </a:lnTo>
                  <a:lnTo>
                    <a:pt x="1018260" y="1727200"/>
                  </a:lnTo>
                  <a:lnTo>
                    <a:pt x="1018235" y="1739900"/>
                  </a:lnTo>
                  <a:lnTo>
                    <a:pt x="1017993" y="1752600"/>
                  </a:lnTo>
                  <a:lnTo>
                    <a:pt x="1018667" y="1765300"/>
                  </a:lnTo>
                  <a:lnTo>
                    <a:pt x="1019276" y="1765300"/>
                  </a:lnTo>
                  <a:lnTo>
                    <a:pt x="1020343" y="1778000"/>
                  </a:lnTo>
                  <a:lnTo>
                    <a:pt x="1020787" y="1778000"/>
                  </a:lnTo>
                  <a:lnTo>
                    <a:pt x="1020457" y="1790700"/>
                  </a:lnTo>
                  <a:lnTo>
                    <a:pt x="1020025" y="1790700"/>
                  </a:lnTo>
                  <a:lnTo>
                    <a:pt x="1020140" y="1803400"/>
                  </a:lnTo>
                  <a:lnTo>
                    <a:pt x="1019530" y="1803400"/>
                  </a:lnTo>
                  <a:lnTo>
                    <a:pt x="1020013" y="1816100"/>
                  </a:lnTo>
                  <a:lnTo>
                    <a:pt x="1020864" y="1816100"/>
                  </a:lnTo>
                  <a:lnTo>
                    <a:pt x="1021168" y="1828800"/>
                  </a:lnTo>
                  <a:lnTo>
                    <a:pt x="1021041" y="1828800"/>
                  </a:lnTo>
                  <a:lnTo>
                    <a:pt x="1020584" y="1841500"/>
                  </a:lnTo>
                  <a:lnTo>
                    <a:pt x="1018273" y="1841500"/>
                  </a:lnTo>
                  <a:lnTo>
                    <a:pt x="1014171" y="1854200"/>
                  </a:lnTo>
                  <a:lnTo>
                    <a:pt x="1020318" y="1854200"/>
                  </a:lnTo>
                  <a:lnTo>
                    <a:pt x="1020889" y="1866900"/>
                  </a:lnTo>
                  <a:lnTo>
                    <a:pt x="1013739" y="1866900"/>
                  </a:lnTo>
                  <a:lnTo>
                    <a:pt x="1012952" y="1879600"/>
                  </a:lnTo>
                  <a:lnTo>
                    <a:pt x="1021092" y="1879600"/>
                  </a:lnTo>
                  <a:lnTo>
                    <a:pt x="1020991" y="1955800"/>
                  </a:lnTo>
                  <a:lnTo>
                    <a:pt x="1020394" y="1955800"/>
                  </a:lnTo>
                  <a:lnTo>
                    <a:pt x="1017117" y="1968500"/>
                  </a:lnTo>
                  <a:lnTo>
                    <a:pt x="1016342" y="1968500"/>
                  </a:lnTo>
                  <a:lnTo>
                    <a:pt x="1018679" y="1981200"/>
                  </a:lnTo>
                  <a:lnTo>
                    <a:pt x="1018006" y="1981200"/>
                  </a:lnTo>
                  <a:lnTo>
                    <a:pt x="1017981" y="1993900"/>
                  </a:lnTo>
                  <a:lnTo>
                    <a:pt x="1011593" y="1993900"/>
                  </a:lnTo>
                  <a:lnTo>
                    <a:pt x="1018184" y="2006600"/>
                  </a:lnTo>
                  <a:lnTo>
                    <a:pt x="1019733" y="2006600"/>
                  </a:lnTo>
                  <a:lnTo>
                    <a:pt x="1020610" y="2019300"/>
                  </a:lnTo>
                  <a:lnTo>
                    <a:pt x="1021803" y="2019300"/>
                  </a:lnTo>
                  <a:lnTo>
                    <a:pt x="1021803" y="223862"/>
                  </a:lnTo>
                  <a:lnTo>
                    <a:pt x="1018832" y="228600"/>
                  </a:lnTo>
                  <a:lnTo>
                    <a:pt x="1018349" y="228600"/>
                  </a:lnTo>
                  <a:lnTo>
                    <a:pt x="1018349" y="368300"/>
                  </a:lnTo>
                  <a:lnTo>
                    <a:pt x="1010272" y="381000"/>
                  </a:lnTo>
                  <a:lnTo>
                    <a:pt x="1004023" y="381000"/>
                  </a:lnTo>
                  <a:lnTo>
                    <a:pt x="1009307" y="368300"/>
                  </a:lnTo>
                  <a:lnTo>
                    <a:pt x="1018349" y="368300"/>
                  </a:lnTo>
                  <a:lnTo>
                    <a:pt x="1018349" y="228600"/>
                  </a:lnTo>
                  <a:lnTo>
                    <a:pt x="1007224" y="228600"/>
                  </a:lnTo>
                  <a:lnTo>
                    <a:pt x="1002830" y="241300"/>
                  </a:lnTo>
                  <a:lnTo>
                    <a:pt x="999032" y="241300"/>
                  </a:lnTo>
                  <a:lnTo>
                    <a:pt x="998956" y="241566"/>
                  </a:lnTo>
                  <a:lnTo>
                    <a:pt x="998956" y="381000"/>
                  </a:lnTo>
                  <a:lnTo>
                    <a:pt x="997940" y="393700"/>
                  </a:lnTo>
                  <a:lnTo>
                    <a:pt x="996556" y="393700"/>
                  </a:lnTo>
                  <a:lnTo>
                    <a:pt x="996467" y="381000"/>
                  </a:lnTo>
                  <a:lnTo>
                    <a:pt x="998956" y="381000"/>
                  </a:lnTo>
                  <a:lnTo>
                    <a:pt x="998956" y="241566"/>
                  </a:lnTo>
                  <a:lnTo>
                    <a:pt x="995324" y="254000"/>
                  </a:lnTo>
                  <a:lnTo>
                    <a:pt x="981265" y="254000"/>
                  </a:lnTo>
                  <a:lnTo>
                    <a:pt x="981265" y="838200"/>
                  </a:lnTo>
                  <a:lnTo>
                    <a:pt x="980605" y="838200"/>
                  </a:lnTo>
                  <a:lnTo>
                    <a:pt x="980605" y="914400"/>
                  </a:lnTo>
                  <a:lnTo>
                    <a:pt x="980452" y="927100"/>
                  </a:lnTo>
                  <a:lnTo>
                    <a:pt x="979906" y="927100"/>
                  </a:lnTo>
                  <a:lnTo>
                    <a:pt x="979754" y="934821"/>
                  </a:lnTo>
                  <a:lnTo>
                    <a:pt x="979728" y="952500"/>
                  </a:lnTo>
                  <a:lnTo>
                    <a:pt x="980160" y="965200"/>
                  </a:lnTo>
                  <a:lnTo>
                    <a:pt x="980389" y="965200"/>
                  </a:lnTo>
                  <a:lnTo>
                    <a:pt x="978852" y="977900"/>
                  </a:lnTo>
                  <a:lnTo>
                    <a:pt x="978662" y="977900"/>
                  </a:lnTo>
                  <a:lnTo>
                    <a:pt x="980274" y="990600"/>
                  </a:lnTo>
                  <a:lnTo>
                    <a:pt x="980147" y="990600"/>
                  </a:lnTo>
                  <a:lnTo>
                    <a:pt x="980147" y="1130300"/>
                  </a:lnTo>
                  <a:lnTo>
                    <a:pt x="977455" y="1130300"/>
                  </a:lnTo>
                  <a:lnTo>
                    <a:pt x="977658" y="1143000"/>
                  </a:lnTo>
                  <a:lnTo>
                    <a:pt x="977011" y="1143000"/>
                  </a:lnTo>
                  <a:lnTo>
                    <a:pt x="977011" y="1549400"/>
                  </a:lnTo>
                  <a:lnTo>
                    <a:pt x="976693" y="1562100"/>
                  </a:lnTo>
                  <a:lnTo>
                    <a:pt x="974852" y="1562100"/>
                  </a:lnTo>
                  <a:lnTo>
                    <a:pt x="975042" y="1549400"/>
                  </a:lnTo>
                  <a:lnTo>
                    <a:pt x="977011" y="1549400"/>
                  </a:lnTo>
                  <a:lnTo>
                    <a:pt x="977011" y="1143000"/>
                  </a:lnTo>
                  <a:lnTo>
                    <a:pt x="974407" y="1143000"/>
                  </a:lnTo>
                  <a:lnTo>
                    <a:pt x="974407" y="1447800"/>
                  </a:lnTo>
                  <a:lnTo>
                    <a:pt x="974331" y="1460500"/>
                  </a:lnTo>
                  <a:lnTo>
                    <a:pt x="973124" y="1460500"/>
                  </a:lnTo>
                  <a:lnTo>
                    <a:pt x="972070" y="1447800"/>
                  </a:lnTo>
                  <a:lnTo>
                    <a:pt x="974407" y="1447800"/>
                  </a:lnTo>
                  <a:lnTo>
                    <a:pt x="974407" y="1143000"/>
                  </a:lnTo>
                  <a:lnTo>
                    <a:pt x="971613" y="1143000"/>
                  </a:lnTo>
                  <a:lnTo>
                    <a:pt x="972908" y="1130300"/>
                  </a:lnTo>
                  <a:lnTo>
                    <a:pt x="977417" y="1130300"/>
                  </a:lnTo>
                  <a:lnTo>
                    <a:pt x="977493" y="1117600"/>
                  </a:lnTo>
                  <a:lnTo>
                    <a:pt x="979449" y="1117600"/>
                  </a:lnTo>
                  <a:lnTo>
                    <a:pt x="980147" y="1130300"/>
                  </a:lnTo>
                  <a:lnTo>
                    <a:pt x="980147" y="990600"/>
                  </a:lnTo>
                  <a:lnTo>
                    <a:pt x="978979" y="990600"/>
                  </a:lnTo>
                  <a:lnTo>
                    <a:pt x="978979" y="1028700"/>
                  </a:lnTo>
                  <a:lnTo>
                    <a:pt x="977811" y="1028700"/>
                  </a:lnTo>
                  <a:lnTo>
                    <a:pt x="977874" y="1016000"/>
                  </a:lnTo>
                  <a:lnTo>
                    <a:pt x="978712" y="1016000"/>
                  </a:lnTo>
                  <a:lnTo>
                    <a:pt x="978979" y="1028700"/>
                  </a:lnTo>
                  <a:lnTo>
                    <a:pt x="978979" y="990600"/>
                  </a:lnTo>
                  <a:lnTo>
                    <a:pt x="976871" y="990600"/>
                  </a:lnTo>
                  <a:lnTo>
                    <a:pt x="976871" y="1117600"/>
                  </a:lnTo>
                  <a:lnTo>
                    <a:pt x="975715" y="1117600"/>
                  </a:lnTo>
                  <a:lnTo>
                    <a:pt x="975334" y="1104900"/>
                  </a:lnTo>
                  <a:lnTo>
                    <a:pt x="975931" y="1104900"/>
                  </a:lnTo>
                  <a:lnTo>
                    <a:pt x="976871" y="1117600"/>
                  </a:lnTo>
                  <a:lnTo>
                    <a:pt x="976871" y="990600"/>
                  </a:lnTo>
                  <a:lnTo>
                    <a:pt x="971283" y="990600"/>
                  </a:lnTo>
                  <a:lnTo>
                    <a:pt x="971283" y="1231900"/>
                  </a:lnTo>
                  <a:lnTo>
                    <a:pt x="969276" y="1231900"/>
                  </a:lnTo>
                  <a:lnTo>
                    <a:pt x="969911" y="1219200"/>
                  </a:lnTo>
                  <a:lnTo>
                    <a:pt x="970622" y="1219200"/>
                  </a:lnTo>
                  <a:lnTo>
                    <a:pt x="971283" y="1231900"/>
                  </a:lnTo>
                  <a:lnTo>
                    <a:pt x="971283" y="990600"/>
                  </a:lnTo>
                  <a:lnTo>
                    <a:pt x="969213" y="990600"/>
                  </a:lnTo>
                  <a:lnTo>
                    <a:pt x="969137" y="977900"/>
                  </a:lnTo>
                  <a:lnTo>
                    <a:pt x="969314" y="977900"/>
                  </a:lnTo>
                  <a:lnTo>
                    <a:pt x="968768" y="965200"/>
                  </a:lnTo>
                  <a:lnTo>
                    <a:pt x="975969" y="965200"/>
                  </a:lnTo>
                  <a:lnTo>
                    <a:pt x="972172" y="952500"/>
                  </a:lnTo>
                  <a:lnTo>
                    <a:pt x="976630" y="952500"/>
                  </a:lnTo>
                  <a:lnTo>
                    <a:pt x="976947" y="939800"/>
                  </a:lnTo>
                  <a:lnTo>
                    <a:pt x="971283" y="939800"/>
                  </a:lnTo>
                  <a:lnTo>
                    <a:pt x="969492" y="927100"/>
                  </a:lnTo>
                  <a:lnTo>
                    <a:pt x="976172" y="927100"/>
                  </a:lnTo>
                  <a:lnTo>
                    <a:pt x="977239" y="914400"/>
                  </a:lnTo>
                  <a:lnTo>
                    <a:pt x="980605" y="914400"/>
                  </a:lnTo>
                  <a:lnTo>
                    <a:pt x="980605" y="838200"/>
                  </a:lnTo>
                  <a:lnTo>
                    <a:pt x="974877" y="838200"/>
                  </a:lnTo>
                  <a:lnTo>
                    <a:pt x="975753" y="825500"/>
                  </a:lnTo>
                  <a:lnTo>
                    <a:pt x="979462" y="825500"/>
                  </a:lnTo>
                  <a:lnTo>
                    <a:pt x="981265" y="838200"/>
                  </a:lnTo>
                  <a:lnTo>
                    <a:pt x="981265" y="254000"/>
                  </a:lnTo>
                  <a:lnTo>
                    <a:pt x="974559" y="254000"/>
                  </a:lnTo>
                  <a:lnTo>
                    <a:pt x="973010" y="260438"/>
                  </a:lnTo>
                  <a:lnTo>
                    <a:pt x="973010" y="406400"/>
                  </a:lnTo>
                  <a:lnTo>
                    <a:pt x="970661" y="419100"/>
                  </a:lnTo>
                  <a:lnTo>
                    <a:pt x="966254" y="419100"/>
                  </a:lnTo>
                  <a:lnTo>
                    <a:pt x="966495" y="406400"/>
                  </a:lnTo>
                  <a:lnTo>
                    <a:pt x="973010" y="406400"/>
                  </a:lnTo>
                  <a:lnTo>
                    <a:pt x="973010" y="260438"/>
                  </a:lnTo>
                  <a:lnTo>
                    <a:pt x="971499" y="266700"/>
                  </a:lnTo>
                  <a:lnTo>
                    <a:pt x="962520" y="266700"/>
                  </a:lnTo>
                  <a:lnTo>
                    <a:pt x="963142" y="279400"/>
                  </a:lnTo>
                  <a:lnTo>
                    <a:pt x="957948" y="279400"/>
                  </a:lnTo>
                  <a:lnTo>
                    <a:pt x="957948" y="419100"/>
                  </a:lnTo>
                  <a:lnTo>
                    <a:pt x="956957" y="431800"/>
                  </a:lnTo>
                  <a:lnTo>
                    <a:pt x="950404" y="431800"/>
                  </a:lnTo>
                  <a:lnTo>
                    <a:pt x="952284" y="419100"/>
                  </a:lnTo>
                  <a:lnTo>
                    <a:pt x="957948" y="419100"/>
                  </a:lnTo>
                  <a:lnTo>
                    <a:pt x="957948" y="279400"/>
                  </a:lnTo>
                  <a:lnTo>
                    <a:pt x="957008" y="279400"/>
                  </a:lnTo>
                  <a:lnTo>
                    <a:pt x="953262" y="292100"/>
                  </a:lnTo>
                  <a:lnTo>
                    <a:pt x="943597" y="292100"/>
                  </a:lnTo>
                  <a:lnTo>
                    <a:pt x="940523" y="304800"/>
                  </a:lnTo>
                  <a:lnTo>
                    <a:pt x="933424" y="292569"/>
                  </a:lnTo>
                  <a:lnTo>
                    <a:pt x="930846" y="304800"/>
                  </a:lnTo>
                  <a:lnTo>
                    <a:pt x="930567" y="304800"/>
                  </a:lnTo>
                  <a:lnTo>
                    <a:pt x="930567" y="457200"/>
                  </a:lnTo>
                  <a:lnTo>
                    <a:pt x="924369" y="457200"/>
                  </a:lnTo>
                  <a:lnTo>
                    <a:pt x="928890" y="444500"/>
                  </a:lnTo>
                  <a:lnTo>
                    <a:pt x="930287" y="444500"/>
                  </a:lnTo>
                  <a:lnTo>
                    <a:pt x="930567" y="457200"/>
                  </a:lnTo>
                  <a:lnTo>
                    <a:pt x="930567" y="304800"/>
                  </a:lnTo>
                  <a:lnTo>
                    <a:pt x="926261" y="304800"/>
                  </a:lnTo>
                  <a:lnTo>
                    <a:pt x="927557" y="317500"/>
                  </a:lnTo>
                  <a:lnTo>
                    <a:pt x="918527" y="317500"/>
                  </a:lnTo>
                  <a:lnTo>
                    <a:pt x="918527" y="457200"/>
                  </a:lnTo>
                  <a:lnTo>
                    <a:pt x="916419" y="462635"/>
                  </a:lnTo>
                  <a:lnTo>
                    <a:pt x="916419" y="825500"/>
                  </a:lnTo>
                  <a:lnTo>
                    <a:pt x="908913" y="825500"/>
                  </a:lnTo>
                  <a:lnTo>
                    <a:pt x="914844" y="812800"/>
                  </a:lnTo>
                  <a:lnTo>
                    <a:pt x="915682" y="812800"/>
                  </a:lnTo>
                  <a:lnTo>
                    <a:pt x="916419" y="825500"/>
                  </a:lnTo>
                  <a:lnTo>
                    <a:pt x="916419" y="462635"/>
                  </a:lnTo>
                  <a:lnTo>
                    <a:pt x="913599" y="469900"/>
                  </a:lnTo>
                  <a:lnTo>
                    <a:pt x="909154" y="469900"/>
                  </a:lnTo>
                  <a:lnTo>
                    <a:pt x="913485" y="457200"/>
                  </a:lnTo>
                  <a:lnTo>
                    <a:pt x="918527" y="457200"/>
                  </a:lnTo>
                  <a:lnTo>
                    <a:pt x="918527" y="317500"/>
                  </a:lnTo>
                  <a:lnTo>
                    <a:pt x="911631" y="317500"/>
                  </a:lnTo>
                  <a:lnTo>
                    <a:pt x="903173" y="330200"/>
                  </a:lnTo>
                  <a:lnTo>
                    <a:pt x="896835" y="330200"/>
                  </a:lnTo>
                  <a:lnTo>
                    <a:pt x="897610" y="342900"/>
                  </a:lnTo>
                  <a:lnTo>
                    <a:pt x="892251" y="342900"/>
                  </a:lnTo>
                  <a:lnTo>
                    <a:pt x="889546" y="352399"/>
                  </a:lnTo>
                  <a:lnTo>
                    <a:pt x="889546" y="482600"/>
                  </a:lnTo>
                  <a:lnTo>
                    <a:pt x="888352" y="495300"/>
                  </a:lnTo>
                  <a:lnTo>
                    <a:pt x="887399" y="495300"/>
                  </a:lnTo>
                  <a:lnTo>
                    <a:pt x="886790" y="482600"/>
                  </a:lnTo>
                  <a:lnTo>
                    <a:pt x="889546" y="482600"/>
                  </a:lnTo>
                  <a:lnTo>
                    <a:pt x="889546" y="352399"/>
                  </a:lnTo>
                  <a:lnTo>
                    <a:pt x="888631" y="355600"/>
                  </a:lnTo>
                  <a:lnTo>
                    <a:pt x="879462" y="355600"/>
                  </a:lnTo>
                  <a:lnTo>
                    <a:pt x="879462" y="495300"/>
                  </a:lnTo>
                  <a:lnTo>
                    <a:pt x="871194" y="508000"/>
                  </a:lnTo>
                  <a:lnTo>
                    <a:pt x="864323" y="508000"/>
                  </a:lnTo>
                  <a:lnTo>
                    <a:pt x="869759" y="495300"/>
                  </a:lnTo>
                  <a:lnTo>
                    <a:pt x="879462" y="495300"/>
                  </a:lnTo>
                  <a:lnTo>
                    <a:pt x="879462" y="355600"/>
                  </a:lnTo>
                  <a:lnTo>
                    <a:pt x="878014" y="355600"/>
                  </a:lnTo>
                  <a:lnTo>
                    <a:pt x="871931" y="368300"/>
                  </a:lnTo>
                  <a:lnTo>
                    <a:pt x="862584" y="368300"/>
                  </a:lnTo>
                  <a:lnTo>
                    <a:pt x="862584" y="508000"/>
                  </a:lnTo>
                  <a:lnTo>
                    <a:pt x="858583" y="513486"/>
                  </a:lnTo>
                  <a:lnTo>
                    <a:pt x="858583" y="812800"/>
                  </a:lnTo>
                  <a:lnTo>
                    <a:pt x="855192" y="812800"/>
                  </a:lnTo>
                  <a:lnTo>
                    <a:pt x="855091" y="800100"/>
                  </a:lnTo>
                  <a:lnTo>
                    <a:pt x="856919" y="800100"/>
                  </a:lnTo>
                  <a:lnTo>
                    <a:pt x="858583" y="812800"/>
                  </a:lnTo>
                  <a:lnTo>
                    <a:pt x="858583" y="513486"/>
                  </a:lnTo>
                  <a:lnTo>
                    <a:pt x="854456" y="519137"/>
                  </a:lnTo>
                  <a:lnTo>
                    <a:pt x="856564" y="508000"/>
                  </a:lnTo>
                  <a:lnTo>
                    <a:pt x="862584" y="508000"/>
                  </a:lnTo>
                  <a:lnTo>
                    <a:pt x="862584" y="368300"/>
                  </a:lnTo>
                  <a:lnTo>
                    <a:pt x="855052" y="368300"/>
                  </a:lnTo>
                  <a:lnTo>
                    <a:pt x="853833" y="381000"/>
                  </a:lnTo>
                  <a:lnTo>
                    <a:pt x="852601" y="381000"/>
                  </a:lnTo>
                  <a:lnTo>
                    <a:pt x="848931" y="387946"/>
                  </a:lnTo>
                  <a:lnTo>
                    <a:pt x="848931" y="520700"/>
                  </a:lnTo>
                  <a:lnTo>
                    <a:pt x="846340" y="532168"/>
                  </a:lnTo>
                  <a:lnTo>
                    <a:pt x="846099" y="520700"/>
                  </a:lnTo>
                  <a:lnTo>
                    <a:pt x="848931" y="520700"/>
                  </a:lnTo>
                  <a:lnTo>
                    <a:pt x="848931" y="387946"/>
                  </a:lnTo>
                  <a:lnTo>
                    <a:pt x="845883" y="393700"/>
                  </a:lnTo>
                  <a:lnTo>
                    <a:pt x="833894" y="393700"/>
                  </a:lnTo>
                  <a:lnTo>
                    <a:pt x="830859" y="399034"/>
                  </a:lnTo>
                  <a:lnTo>
                    <a:pt x="830859" y="546100"/>
                  </a:lnTo>
                  <a:lnTo>
                    <a:pt x="825538" y="546100"/>
                  </a:lnTo>
                  <a:lnTo>
                    <a:pt x="820331" y="558800"/>
                  </a:lnTo>
                  <a:lnTo>
                    <a:pt x="810768" y="558800"/>
                  </a:lnTo>
                  <a:lnTo>
                    <a:pt x="811288" y="546100"/>
                  </a:lnTo>
                  <a:lnTo>
                    <a:pt x="823150" y="546100"/>
                  </a:lnTo>
                  <a:lnTo>
                    <a:pt x="829830" y="533400"/>
                  </a:lnTo>
                  <a:lnTo>
                    <a:pt x="830592" y="533400"/>
                  </a:lnTo>
                  <a:lnTo>
                    <a:pt x="830859" y="546100"/>
                  </a:lnTo>
                  <a:lnTo>
                    <a:pt x="830859" y="399034"/>
                  </a:lnTo>
                  <a:lnTo>
                    <a:pt x="826655" y="406400"/>
                  </a:lnTo>
                  <a:lnTo>
                    <a:pt x="819924" y="406400"/>
                  </a:lnTo>
                  <a:lnTo>
                    <a:pt x="811949" y="419100"/>
                  </a:lnTo>
                  <a:lnTo>
                    <a:pt x="809828" y="419100"/>
                  </a:lnTo>
                  <a:lnTo>
                    <a:pt x="809828" y="558800"/>
                  </a:lnTo>
                  <a:lnTo>
                    <a:pt x="804341" y="571500"/>
                  </a:lnTo>
                  <a:lnTo>
                    <a:pt x="791044" y="584200"/>
                  </a:lnTo>
                  <a:lnTo>
                    <a:pt x="788530" y="584200"/>
                  </a:lnTo>
                  <a:lnTo>
                    <a:pt x="791362" y="571500"/>
                  </a:lnTo>
                  <a:lnTo>
                    <a:pt x="799592" y="571500"/>
                  </a:lnTo>
                  <a:lnTo>
                    <a:pt x="802779" y="558800"/>
                  </a:lnTo>
                  <a:lnTo>
                    <a:pt x="809828" y="558800"/>
                  </a:lnTo>
                  <a:lnTo>
                    <a:pt x="809828" y="419100"/>
                  </a:lnTo>
                  <a:lnTo>
                    <a:pt x="806919" y="419100"/>
                  </a:lnTo>
                  <a:lnTo>
                    <a:pt x="799160" y="431800"/>
                  </a:lnTo>
                  <a:lnTo>
                    <a:pt x="795667" y="431800"/>
                  </a:lnTo>
                  <a:lnTo>
                    <a:pt x="786777" y="444500"/>
                  </a:lnTo>
                  <a:lnTo>
                    <a:pt x="778230" y="444500"/>
                  </a:lnTo>
                  <a:lnTo>
                    <a:pt x="778230" y="584200"/>
                  </a:lnTo>
                  <a:lnTo>
                    <a:pt x="764006" y="609600"/>
                  </a:lnTo>
                  <a:lnTo>
                    <a:pt x="751687" y="609600"/>
                  </a:lnTo>
                  <a:lnTo>
                    <a:pt x="756615" y="596900"/>
                  </a:lnTo>
                  <a:lnTo>
                    <a:pt x="767397" y="596900"/>
                  </a:lnTo>
                  <a:lnTo>
                    <a:pt x="771728" y="584200"/>
                  </a:lnTo>
                  <a:lnTo>
                    <a:pt x="778230" y="584200"/>
                  </a:lnTo>
                  <a:lnTo>
                    <a:pt x="778230" y="444500"/>
                  </a:lnTo>
                  <a:lnTo>
                    <a:pt x="774242" y="457200"/>
                  </a:lnTo>
                  <a:lnTo>
                    <a:pt x="760730" y="457200"/>
                  </a:lnTo>
                  <a:lnTo>
                    <a:pt x="761834" y="469900"/>
                  </a:lnTo>
                  <a:lnTo>
                    <a:pt x="753960" y="469900"/>
                  </a:lnTo>
                  <a:lnTo>
                    <a:pt x="750836" y="476567"/>
                  </a:lnTo>
                  <a:lnTo>
                    <a:pt x="750836" y="609600"/>
                  </a:lnTo>
                  <a:lnTo>
                    <a:pt x="747991" y="622300"/>
                  </a:lnTo>
                  <a:lnTo>
                    <a:pt x="742950" y="622300"/>
                  </a:lnTo>
                  <a:lnTo>
                    <a:pt x="750316" y="609600"/>
                  </a:lnTo>
                  <a:lnTo>
                    <a:pt x="750836" y="609600"/>
                  </a:lnTo>
                  <a:lnTo>
                    <a:pt x="750836" y="476567"/>
                  </a:lnTo>
                  <a:lnTo>
                    <a:pt x="748004" y="482600"/>
                  </a:lnTo>
                  <a:lnTo>
                    <a:pt x="741730" y="482600"/>
                  </a:lnTo>
                  <a:lnTo>
                    <a:pt x="739762" y="486219"/>
                  </a:lnTo>
                  <a:lnTo>
                    <a:pt x="739762" y="914400"/>
                  </a:lnTo>
                  <a:lnTo>
                    <a:pt x="737311" y="925868"/>
                  </a:lnTo>
                  <a:lnTo>
                    <a:pt x="737311" y="914400"/>
                  </a:lnTo>
                  <a:lnTo>
                    <a:pt x="739762" y="914400"/>
                  </a:lnTo>
                  <a:lnTo>
                    <a:pt x="739762" y="486219"/>
                  </a:lnTo>
                  <a:lnTo>
                    <a:pt x="734809" y="495300"/>
                  </a:lnTo>
                  <a:lnTo>
                    <a:pt x="726376" y="495300"/>
                  </a:lnTo>
                  <a:lnTo>
                    <a:pt x="726376" y="635000"/>
                  </a:lnTo>
                  <a:lnTo>
                    <a:pt x="715111" y="647700"/>
                  </a:lnTo>
                  <a:lnTo>
                    <a:pt x="703630" y="660400"/>
                  </a:lnTo>
                  <a:lnTo>
                    <a:pt x="700405" y="660400"/>
                  </a:lnTo>
                  <a:lnTo>
                    <a:pt x="707009" y="647700"/>
                  </a:lnTo>
                  <a:lnTo>
                    <a:pt x="713930" y="647700"/>
                  </a:lnTo>
                  <a:lnTo>
                    <a:pt x="721512" y="635000"/>
                  </a:lnTo>
                  <a:lnTo>
                    <a:pt x="726376" y="635000"/>
                  </a:lnTo>
                  <a:lnTo>
                    <a:pt x="726376" y="495300"/>
                  </a:lnTo>
                  <a:lnTo>
                    <a:pt x="713397" y="495300"/>
                  </a:lnTo>
                  <a:lnTo>
                    <a:pt x="709688" y="508000"/>
                  </a:lnTo>
                  <a:lnTo>
                    <a:pt x="703427" y="508000"/>
                  </a:lnTo>
                  <a:lnTo>
                    <a:pt x="699795" y="520700"/>
                  </a:lnTo>
                  <a:lnTo>
                    <a:pt x="695198" y="520700"/>
                  </a:lnTo>
                  <a:lnTo>
                    <a:pt x="690753" y="533400"/>
                  </a:lnTo>
                  <a:lnTo>
                    <a:pt x="687628" y="533400"/>
                  </a:lnTo>
                  <a:lnTo>
                    <a:pt x="687628" y="673100"/>
                  </a:lnTo>
                  <a:lnTo>
                    <a:pt x="680758" y="685800"/>
                  </a:lnTo>
                  <a:lnTo>
                    <a:pt x="667994" y="685800"/>
                  </a:lnTo>
                  <a:lnTo>
                    <a:pt x="672693" y="673100"/>
                  </a:lnTo>
                  <a:lnTo>
                    <a:pt x="687628" y="673100"/>
                  </a:lnTo>
                  <a:lnTo>
                    <a:pt x="687628" y="533400"/>
                  </a:lnTo>
                  <a:lnTo>
                    <a:pt x="671093" y="533400"/>
                  </a:lnTo>
                  <a:lnTo>
                    <a:pt x="667893" y="544715"/>
                  </a:lnTo>
                  <a:lnTo>
                    <a:pt x="667893" y="685800"/>
                  </a:lnTo>
                  <a:lnTo>
                    <a:pt x="661504" y="698500"/>
                  </a:lnTo>
                  <a:lnTo>
                    <a:pt x="659320" y="698500"/>
                  </a:lnTo>
                  <a:lnTo>
                    <a:pt x="660654" y="685800"/>
                  </a:lnTo>
                  <a:lnTo>
                    <a:pt x="667893" y="685800"/>
                  </a:lnTo>
                  <a:lnTo>
                    <a:pt x="667893" y="544715"/>
                  </a:lnTo>
                  <a:lnTo>
                    <a:pt x="667499" y="546100"/>
                  </a:lnTo>
                  <a:lnTo>
                    <a:pt x="664514" y="546100"/>
                  </a:lnTo>
                  <a:lnTo>
                    <a:pt x="664006" y="558800"/>
                  </a:lnTo>
                  <a:lnTo>
                    <a:pt x="656653" y="558800"/>
                  </a:lnTo>
                  <a:lnTo>
                    <a:pt x="656653" y="698500"/>
                  </a:lnTo>
                  <a:lnTo>
                    <a:pt x="652538" y="711200"/>
                  </a:lnTo>
                  <a:lnTo>
                    <a:pt x="644753" y="711200"/>
                  </a:lnTo>
                  <a:lnTo>
                    <a:pt x="649909" y="698500"/>
                  </a:lnTo>
                  <a:lnTo>
                    <a:pt x="656653" y="698500"/>
                  </a:lnTo>
                  <a:lnTo>
                    <a:pt x="656653" y="558800"/>
                  </a:lnTo>
                  <a:lnTo>
                    <a:pt x="655510" y="558800"/>
                  </a:lnTo>
                  <a:lnTo>
                    <a:pt x="648182" y="571500"/>
                  </a:lnTo>
                  <a:lnTo>
                    <a:pt x="641146" y="571500"/>
                  </a:lnTo>
                  <a:lnTo>
                    <a:pt x="641146" y="711200"/>
                  </a:lnTo>
                  <a:lnTo>
                    <a:pt x="635939" y="723900"/>
                  </a:lnTo>
                  <a:lnTo>
                    <a:pt x="634542" y="723900"/>
                  </a:lnTo>
                  <a:lnTo>
                    <a:pt x="636193" y="711200"/>
                  </a:lnTo>
                  <a:lnTo>
                    <a:pt x="641146" y="711200"/>
                  </a:lnTo>
                  <a:lnTo>
                    <a:pt x="641146" y="571500"/>
                  </a:lnTo>
                  <a:lnTo>
                    <a:pt x="640295" y="571500"/>
                  </a:lnTo>
                  <a:lnTo>
                    <a:pt x="631558" y="584200"/>
                  </a:lnTo>
                  <a:lnTo>
                    <a:pt x="628027" y="584200"/>
                  </a:lnTo>
                  <a:lnTo>
                    <a:pt x="623989" y="596900"/>
                  </a:lnTo>
                  <a:lnTo>
                    <a:pt x="607644" y="596900"/>
                  </a:lnTo>
                  <a:lnTo>
                    <a:pt x="604100" y="609600"/>
                  </a:lnTo>
                  <a:lnTo>
                    <a:pt x="590105" y="609600"/>
                  </a:lnTo>
                  <a:lnTo>
                    <a:pt x="586333" y="622300"/>
                  </a:lnTo>
                  <a:lnTo>
                    <a:pt x="579932" y="622300"/>
                  </a:lnTo>
                  <a:lnTo>
                    <a:pt x="579932" y="774700"/>
                  </a:lnTo>
                  <a:lnTo>
                    <a:pt x="577151" y="774700"/>
                  </a:lnTo>
                  <a:lnTo>
                    <a:pt x="579907" y="763041"/>
                  </a:lnTo>
                  <a:lnTo>
                    <a:pt x="579932" y="774700"/>
                  </a:lnTo>
                  <a:lnTo>
                    <a:pt x="579932" y="622300"/>
                  </a:lnTo>
                  <a:lnTo>
                    <a:pt x="575081" y="622300"/>
                  </a:lnTo>
                  <a:lnTo>
                    <a:pt x="573430" y="635000"/>
                  </a:lnTo>
                  <a:lnTo>
                    <a:pt x="570750" y="635000"/>
                  </a:lnTo>
                  <a:lnTo>
                    <a:pt x="562571" y="647700"/>
                  </a:lnTo>
                  <a:lnTo>
                    <a:pt x="557504" y="647700"/>
                  </a:lnTo>
                  <a:lnTo>
                    <a:pt x="553745" y="660400"/>
                  </a:lnTo>
                  <a:lnTo>
                    <a:pt x="542061" y="660400"/>
                  </a:lnTo>
                  <a:lnTo>
                    <a:pt x="541972" y="673100"/>
                  </a:lnTo>
                  <a:lnTo>
                    <a:pt x="539584" y="673100"/>
                  </a:lnTo>
                  <a:lnTo>
                    <a:pt x="539584" y="812800"/>
                  </a:lnTo>
                  <a:lnTo>
                    <a:pt x="537883" y="812800"/>
                  </a:lnTo>
                  <a:lnTo>
                    <a:pt x="539076" y="802297"/>
                  </a:lnTo>
                  <a:lnTo>
                    <a:pt x="539584" y="812800"/>
                  </a:lnTo>
                  <a:lnTo>
                    <a:pt x="539584" y="673100"/>
                  </a:lnTo>
                  <a:lnTo>
                    <a:pt x="531202" y="673100"/>
                  </a:lnTo>
                  <a:lnTo>
                    <a:pt x="527672" y="685800"/>
                  </a:lnTo>
                  <a:lnTo>
                    <a:pt x="519620" y="685800"/>
                  </a:lnTo>
                  <a:lnTo>
                    <a:pt x="519620" y="825500"/>
                  </a:lnTo>
                  <a:lnTo>
                    <a:pt x="513130" y="838200"/>
                  </a:lnTo>
                  <a:lnTo>
                    <a:pt x="507428" y="838200"/>
                  </a:lnTo>
                  <a:lnTo>
                    <a:pt x="501700" y="850900"/>
                  </a:lnTo>
                  <a:lnTo>
                    <a:pt x="490143" y="850900"/>
                  </a:lnTo>
                  <a:lnTo>
                    <a:pt x="516166" y="825500"/>
                  </a:lnTo>
                  <a:lnTo>
                    <a:pt x="519620" y="825500"/>
                  </a:lnTo>
                  <a:lnTo>
                    <a:pt x="519620" y="685800"/>
                  </a:lnTo>
                  <a:lnTo>
                    <a:pt x="511454" y="685800"/>
                  </a:lnTo>
                  <a:lnTo>
                    <a:pt x="509473" y="698500"/>
                  </a:lnTo>
                  <a:lnTo>
                    <a:pt x="506425" y="711200"/>
                  </a:lnTo>
                  <a:lnTo>
                    <a:pt x="487286" y="711200"/>
                  </a:lnTo>
                  <a:lnTo>
                    <a:pt x="487286" y="850900"/>
                  </a:lnTo>
                  <a:lnTo>
                    <a:pt x="485279" y="863066"/>
                  </a:lnTo>
                  <a:lnTo>
                    <a:pt x="486333" y="850900"/>
                  </a:lnTo>
                  <a:lnTo>
                    <a:pt x="487286" y="850900"/>
                  </a:lnTo>
                  <a:lnTo>
                    <a:pt x="487286" y="711200"/>
                  </a:lnTo>
                  <a:lnTo>
                    <a:pt x="486257" y="711200"/>
                  </a:lnTo>
                  <a:lnTo>
                    <a:pt x="481088" y="723900"/>
                  </a:lnTo>
                  <a:lnTo>
                    <a:pt x="476415" y="723900"/>
                  </a:lnTo>
                  <a:lnTo>
                    <a:pt x="476415" y="863600"/>
                  </a:lnTo>
                  <a:lnTo>
                    <a:pt x="472922" y="876300"/>
                  </a:lnTo>
                  <a:lnTo>
                    <a:pt x="468439" y="876300"/>
                  </a:lnTo>
                  <a:lnTo>
                    <a:pt x="474700" y="863600"/>
                  </a:lnTo>
                  <a:lnTo>
                    <a:pt x="476415" y="863600"/>
                  </a:lnTo>
                  <a:lnTo>
                    <a:pt x="476415" y="723900"/>
                  </a:lnTo>
                  <a:lnTo>
                    <a:pt x="470344" y="723900"/>
                  </a:lnTo>
                  <a:lnTo>
                    <a:pt x="469328" y="736600"/>
                  </a:lnTo>
                  <a:lnTo>
                    <a:pt x="464985" y="736600"/>
                  </a:lnTo>
                  <a:lnTo>
                    <a:pt x="457682" y="749300"/>
                  </a:lnTo>
                  <a:lnTo>
                    <a:pt x="437654" y="749300"/>
                  </a:lnTo>
                  <a:lnTo>
                    <a:pt x="437565" y="762000"/>
                  </a:lnTo>
                  <a:lnTo>
                    <a:pt x="435800" y="762000"/>
                  </a:lnTo>
                  <a:lnTo>
                    <a:pt x="430466" y="774700"/>
                  </a:lnTo>
                  <a:lnTo>
                    <a:pt x="425475" y="774700"/>
                  </a:lnTo>
                  <a:lnTo>
                    <a:pt x="415886" y="787400"/>
                  </a:lnTo>
                  <a:lnTo>
                    <a:pt x="410629" y="787400"/>
                  </a:lnTo>
                  <a:lnTo>
                    <a:pt x="403644" y="800100"/>
                  </a:lnTo>
                  <a:lnTo>
                    <a:pt x="386651" y="800100"/>
                  </a:lnTo>
                  <a:lnTo>
                    <a:pt x="381571" y="812800"/>
                  </a:lnTo>
                  <a:lnTo>
                    <a:pt x="377329" y="812800"/>
                  </a:lnTo>
                  <a:lnTo>
                    <a:pt x="371983" y="825500"/>
                  </a:lnTo>
                  <a:lnTo>
                    <a:pt x="369849" y="825500"/>
                  </a:lnTo>
                  <a:lnTo>
                    <a:pt x="369849" y="977900"/>
                  </a:lnTo>
                  <a:lnTo>
                    <a:pt x="367131" y="977900"/>
                  </a:lnTo>
                  <a:lnTo>
                    <a:pt x="368160" y="965200"/>
                  </a:lnTo>
                  <a:lnTo>
                    <a:pt x="369773" y="965200"/>
                  </a:lnTo>
                  <a:lnTo>
                    <a:pt x="369849" y="977900"/>
                  </a:lnTo>
                  <a:lnTo>
                    <a:pt x="369849" y="825500"/>
                  </a:lnTo>
                  <a:lnTo>
                    <a:pt x="368274" y="825500"/>
                  </a:lnTo>
                  <a:lnTo>
                    <a:pt x="357149" y="838200"/>
                  </a:lnTo>
                  <a:lnTo>
                    <a:pt x="347357" y="838200"/>
                  </a:lnTo>
                  <a:lnTo>
                    <a:pt x="350139" y="850900"/>
                  </a:lnTo>
                  <a:lnTo>
                    <a:pt x="332447" y="850900"/>
                  </a:lnTo>
                  <a:lnTo>
                    <a:pt x="331165" y="863600"/>
                  </a:lnTo>
                  <a:lnTo>
                    <a:pt x="320700" y="863600"/>
                  </a:lnTo>
                  <a:lnTo>
                    <a:pt x="320065" y="876300"/>
                  </a:lnTo>
                  <a:lnTo>
                    <a:pt x="314553" y="876300"/>
                  </a:lnTo>
                  <a:lnTo>
                    <a:pt x="309930" y="889000"/>
                  </a:lnTo>
                  <a:lnTo>
                    <a:pt x="304787" y="889000"/>
                  </a:lnTo>
                  <a:lnTo>
                    <a:pt x="295960" y="901700"/>
                  </a:lnTo>
                  <a:lnTo>
                    <a:pt x="291553" y="901700"/>
                  </a:lnTo>
                  <a:lnTo>
                    <a:pt x="289153" y="914400"/>
                  </a:lnTo>
                  <a:lnTo>
                    <a:pt x="282689" y="901700"/>
                  </a:lnTo>
                  <a:lnTo>
                    <a:pt x="280657" y="914400"/>
                  </a:lnTo>
                  <a:lnTo>
                    <a:pt x="272821" y="914400"/>
                  </a:lnTo>
                  <a:lnTo>
                    <a:pt x="270129" y="927100"/>
                  </a:lnTo>
                  <a:lnTo>
                    <a:pt x="260540" y="927100"/>
                  </a:lnTo>
                  <a:lnTo>
                    <a:pt x="254279" y="939800"/>
                  </a:lnTo>
                  <a:lnTo>
                    <a:pt x="251079" y="939800"/>
                  </a:lnTo>
                  <a:lnTo>
                    <a:pt x="243078" y="952500"/>
                  </a:lnTo>
                  <a:lnTo>
                    <a:pt x="242709" y="952500"/>
                  </a:lnTo>
                  <a:lnTo>
                    <a:pt x="241388" y="965200"/>
                  </a:lnTo>
                  <a:lnTo>
                    <a:pt x="219583" y="965200"/>
                  </a:lnTo>
                  <a:lnTo>
                    <a:pt x="217284" y="977900"/>
                  </a:lnTo>
                  <a:lnTo>
                    <a:pt x="210870" y="977900"/>
                  </a:lnTo>
                  <a:lnTo>
                    <a:pt x="209169" y="990600"/>
                  </a:lnTo>
                  <a:lnTo>
                    <a:pt x="205892" y="990600"/>
                  </a:lnTo>
                  <a:lnTo>
                    <a:pt x="206095" y="977900"/>
                  </a:lnTo>
                  <a:lnTo>
                    <a:pt x="197840" y="977900"/>
                  </a:lnTo>
                  <a:lnTo>
                    <a:pt x="197840" y="1003300"/>
                  </a:lnTo>
                  <a:lnTo>
                    <a:pt x="192633" y="1003300"/>
                  </a:lnTo>
                  <a:lnTo>
                    <a:pt x="197370" y="991196"/>
                  </a:lnTo>
                  <a:lnTo>
                    <a:pt x="197840" y="1003300"/>
                  </a:lnTo>
                  <a:lnTo>
                    <a:pt x="197840" y="977900"/>
                  </a:lnTo>
                  <a:lnTo>
                    <a:pt x="197434" y="977900"/>
                  </a:lnTo>
                  <a:lnTo>
                    <a:pt x="196164" y="990600"/>
                  </a:lnTo>
                  <a:lnTo>
                    <a:pt x="189585" y="990600"/>
                  </a:lnTo>
                  <a:lnTo>
                    <a:pt x="189585" y="1003300"/>
                  </a:lnTo>
                  <a:lnTo>
                    <a:pt x="185115" y="1016000"/>
                  </a:lnTo>
                  <a:lnTo>
                    <a:pt x="178917" y="1016000"/>
                  </a:lnTo>
                  <a:lnTo>
                    <a:pt x="188036" y="1003300"/>
                  </a:lnTo>
                  <a:lnTo>
                    <a:pt x="189585" y="1003300"/>
                  </a:lnTo>
                  <a:lnTo>
                    <a:pt x="189585" y="990600"/>
                  </a:lnTo>
                  <a:lnTo>
                    <a:pt x="186499" y="990600"/>
                  </a:lnTo>
                  <a:lnTo>
                    <a:pt x="181940" y="1003300"/>
                  </a:lnTo>
                  <a:lnTo>
                    <a:pt x="175272" y="1003300"/>
                  </a:lnTo>
                  <a:lnTo>
                    <a:pt x="174917" y="1016000"/>
                  </a:lnTo>
                  <a:lnTo>
                    <a:pt x="160934" y="1016000"/>
                  </a:lnTo>
                  <a:lnTo>
                    <a:pt x="152438" y="1028700"/>
                  </a:lnTo>
                  <a:lnTo>
                    <a:pt x="150749" y="1028700"/>
                  </a:lnTo>
                  <a:lnTo>
                    <a:pt x="150749" y="1042682"/>
                  </a:lnTo>
                  <a:lnTo>
                    <a:pt x="150672" y="1054100"/>
                  </a:lnTo>
                  <a:lnTo>
                    <a:pt x="148082" y="1054100"/>
                  </a:lnTo>
                  <a:lnTo>
                    <a:pt x="150749" y="1042682"/>
                  </a:lnTo>
                  <a:lnTo>
                    <a:pt x="150749" y="1028700"/>
                  </a:lnTo>
                  <a:lnTo>
                    <a:pt x="148793" y="1028700"/>
                  </a:lnTo>
                  <a:lnTo>
                    <a:pt x="145402" y="1041400"/>
                  </a:lnTo>
                  <a:lnTo>
                    <a:pt x="139446" y="1041400"/>
                  </a:lnTo>
                  <a:lnTo>
                    <a:pt x="133616" y="1054100"/>
                  </a:lnTo>
                  <a:lnTo>
                    <a:pt x="121246" y="1066800"/>
                  </a:lnTo>
                  <a:lnTo>
                    <a:pt x="118376" y="1066800"/>
                  </a:lnTo>
                  <a:lnTo>
                    <a:pt x="116332" y="1079500"/>
                  </a:lnTo>
                  <a:lnTo>
                    <a:pt x="108140" y="1079500"/>
                  </a:lnTo>
                  <a:lnTo>
                    <a:pt x="106578" y="1092200"/>
                  </a:lnTo>
                  <a:lnTo>
                    <a:pt x="98742" y="1092200"/>
                  </a:lnTo>
                  <a:lnTo>
                    <a:pt x="96837" y="1104900"/>
                  </a:lnTo>
                  <a:lnTo>
                    <a:pt x="90792" y="1104900"/>
                  </a:lnTo>
                  <a:lnTo>
                    <a:pt x="90398" y="1117600"/>
                  </a:lnTo>
                  <a:lnTo>
                    <a:pt x="75184" y="1117600"/>
                  </a:lnTo>
                  <a:lnTo>
                    <a:pt x="71005" y="1130300"/>
                  </a:lnTo>
                  <a:lnTo>
                    <a:pt x="67246" y="1130300"/>
                  </a:lnTo>
                  <a:lnTo>
                    <a:pt x="58775" y="1143000"/>
                  </a:lnTo>
                  <a:lnTo>
                    <a:pt x="58623" y="1143000"/>
                  </a:lnTo>
                  <a:lnTo>
                    <a:pt x="60591" y="1130300"/>
                  </a:lnTo>
                  <a:lnTo>
                    <a:pt x="54508" y="1130300"/>
                  </a:lnTo>
                  <a:lnTo>
                    <a:pt x="49657" y="1143000"/>
                  </a:lnTo>
                  <a:lnTo>
                    <a:pt x="42138" y="1143000"/>
                  </a:lnTo>
                  <a:lnTo>
                    <a:pt x="37338" y="1155700"/>
                  </a:lnTo>
                  <a:lnTo>
                    <a:pt x="33782" y="1155700"/>
                  </a:lnTo>
                  <a:lnTo>
                    <a:pt x="31343" y="1168400"/>
                  </a:lnTo>
                  <a:lnTo>
                    <a:pt x="20383" y="1168400"/>
                  </a:lnTo>
                  <a:lnTo>
                    <a:pt x="15773" y="1181100"/>
                  </a:lnTo>
                  <a:lnTo>
                    <a:pt x="11518" y="1181100"/>
                  </a:lnTo>
                  <a:lnTo>
                    <a:pt x="7556" y="1193800"/>
                  </a:lnTo>
                  <a:lnTo>
                    <a:pt x="1066" y="1193800"/>
                  </a:lnTo>
                  <a:lnTo>
                    <a:pt x="0" y="1206500"/>
                  </a:lnTo>
                  <a:lnTo>
                    <a:pt x="241" y="1206500"/>
                  </a:lnTo>
                  <a:lnTo>
                    <a:pt x="1371" y="1219200"/>
                  </a:lnTo>
                  <a:lnTo>
                    <a:pt x="2921" y="1219200"/>
                  </a:lnTo>
                  <a:lnTo>
                    <a:pt x="8851" y="1231900"/>
                  </a:lnTo>
                  <a:lnTo>
                    <a:pt x="13690" y="1231900"/>
                  </a:lnTo>
                  <a:lnTo>
                    <a:pt x="24701" y="1244600"/>
                  </a:lnTo>
                  <a:lnTo>
                    <a:pt x="31877" y="1244600"/>
                  </a:lnTo>
                  <a:lnTo>
                    <a:pt x="41846" y="1257300"/>
                  </a:lnTo>
                  <a:lnTo>
                    <a:pt x="51358" y="1270000"/>
                  </a:lnTo>
                  <a:lnTo>
                    <a:pt x="60756" y="1270000"/>
                  </a:lnTo>
                  <a:lnTo>
                    <a:pt x="70408" y="1282700"/>
                  </a:lnTo>
                  <a:lnTo>
                    <a:pt x="82981" y="1282700"/>
                  </a:lnTo>
                  <a:lnTo>
                    <a:pt x="84975" y="1295400"/>
                  </a:lnTo>
                  <a:lnTo>
                    <a:pt x="98361" y="1295400"/>
                  </a:lnTo>
                  <a:lnTo>
                    <a:pt x="104228" y="1308100"/>
                  </a:lnTo>
                  <a:lnTo>
                    <a:pt x="115189" y="1308100"/>
                  </a:lnTo>
                  <a:lnTo>
                    <a:pt x="117106" y="1320800"/>
                  </a:lnTo>
                  <a:lnTo>
                    <a:pt x="126453" y="1320800"/>
                  </a:lnTo>
                  <a:lnTo>
                    <a:pt x="129921" y="1333500"/>
                  </a:lnTo>
                  <a:lnTo>
                    <a:pt x="135864" y="1320800"/>
                  </a:lnTo>
                  <a:lnTo>
                    <a:pt x="136994" y="1320800"/>
                  </a:lnTo>
                  <a:lnTo>
                    <a:pt x="137642" y="1333500"/>
                  </a:lnTo>
                  <a:lnTo>
                    <a:pt x="144449" y="1333500"/>
                  </a:lnTo>
                  <a:lnTo>
                    <a:pt x="147053" y="1346200"/>
                  </a:lnTo>
                  <a:lnTo>
                    <a:pt x="164642" y="1346200"/>
                  </a:lnTo>
                  <a:lnTo>
                    <a:pt x="165887" y="1358900"/>
                  </a:lnTo>
                  <a:lnTo>
                    <a:pt x="176263" y="1358900"/>
                  </a:lnTo>
                  <a:lnTo>
                    <a:pt x="180682" y="1371600"/>
                  </a:lnTo>
                  <a:lnTo>
                    <a:pt x="196684" y="1371600"/>
                  </a:lnTo>
                  <a:lnTo>
                    <a:pt x="198501" y="1384300"/>
                  </a:lnTo>
                  <a:lnTo>
                    <a:pt x="201637" y="1384300"/>
                  </a:lnTo>
                  <a:lnTo>
                    <a:pt x="203263" y="1397000"/>
                  </a:lnTo>
                  <a:lnTo>
                    <a:pt x="222669" y="1397000"/>
                  </a:lnTo>
                  <a:lnTo>
                    <a:pt x="226834" y="1409700"/>
                  </a:lnTo>
                  <a:lnTo>
                    <a:pt x="237007" y="1409700"/>
                  </a:lnTo>
                  <a:lnTo>
                    <a:pt x="238671" y="1422400"/>
                  </a:lnTo>
                  <a:lnTo>
                    <a:pt x="248488" y="1422400"/>
                  </a:lnTo>
                  <a:lnTo>
                    <a:pt x="249605" y="1435100"/>
                  </a:lnTo>
                  <a:lnTo>
                    <a:pt x="266090" y="1435100"/>
                  </a:lnTo>
                  <a:lnTo>
                    <a:pt x="270916" y="1447800"/>
                  </a:lnTo>
                  <a:lnTo>
                    <a:pt x="272948" y="1435100"/>
                  </a:lnTo>
                  <a:lnTo>
                    <a:pt x="278409" y="1435100"/>
                  </a:lnTo>
                  <a:lnTo>
                    <a:pt x="280708" y="1447800"/>
                  </a:lnTo>
                  <a:lnTo>
                    <a:pt x="289318" y="1447800"/>
                  </a:lnTo>
                  <a:lnTo>
                    <a:pt x="300964" y="1460500"/>
                  </a:lnTo>
                  <a:lnTo>
                    <a:pt x="336207" y="1460500"/>
                  </a:lnTo>
                  <a:lnTo>
                    <a:pt x="342734" y="1447800"/>
                  </a:lnTo>
                  <a:lnTo>
                    <a:pt x="352602" y="1447800"/>
                  </a:lnTo>
                  <a:lnTo>
                    <a:pt x="357581" y="1435100"/>
                  </a:lnTo>
                  <a:lnTo>
                    <a:pt x="362610" y="1435100"/>
                  </a:lnTo>
                  <a:lnTo>
                    <a:pt x="368122" y="1422400"/>
                  </a:lnTo>
                  <a:lnTo>
                    <a:pt x="379260" y="1409700"/>
                  </a:lnTo>
                  <a:lnTo>
                    <a:pt x="384771" y="1409700"/>
                  </a:lnTo>
                  <a:lnTo>
                    <a:pt x="389928" y="1397000"/>
                  </a:lnTo>
                  <a:lnTo>
                    <a:pt x="395008" y="1397000"/>
                  </a:lnTo>
                  <a:lnTo>
                    <a:pt x="400164" y="1384300"/>
                  </a:lnTo>
                  <a:lnTo>
                    <a:pt x="413219" y="1371600"/>
                  </a:lnTo>
                  <a:lnTo>
                    <a:pt x="420712" y="1358900"/>
                  </a:lnTo>
                  <a:lnTo>
                    <a:pt x="428383" y="1346200"/>
                  </a:lnTo>
                  <a:lnTo>
                    <a:pt x="438556" y="1346200"/>
                  </a:lnTo>
                  <a:lnTo>
                    <a:pt x="442696" y="1333500"/>
                  </a:lnTo>
                  <a:lnTo>
                    <a:pt x="447903" y="1333500"/>
                  </a:lnTo>
                  <a:lnTo>
                    <a:pt x="457911" y="1320800"/>
                  </a:lnTo>
                  <a:lnTo>
                    <a:pt x="463245" y="1308100"/>
                  </a:lnTo>
                  <a:lnTo>
                    <a:pt x="472427" y="1308100"/>
                  </a:lnTo>
                  <a:lnTo>
                    <a:pt x="476084" y="1295400"/>
                  </a:lnTo>
                  <a:lnTo>
                    <a:pt x="490245" y="1282700"/>
                  </a:lnTo>
                  <a:lnTo>
                    <a:pt x="521741" y="1244600"/>
                  </a:lnTo>
                  <a:lnTo>
                    <a:pt x="529704" y="1244600"/>
                  </a:lnTo>
                  <a:lnTo>
                    <a:pt x="551319" y="1219200"/>
                  </a:lnTo>
                  <a:lnTo>
                    <a:pt x="557809" y="1206500"/>
                  </a:lnTo>
                  <a:lnTo>
                    <a:pt x="576999" y="1193800"/>
                  </a:lnTo>
                  <a:lnTo>
                    <a:pt x="606539" y="1168400"/>
                  </a:lnTo>
                  <a:lnTo>
                    <a:pt x="625817" y="1143000"/>
                  </a:lnTo>
                  <a:lnTo>
                    <a:pt x="631558" y="1143000"/>
                  </a:lnTo>
                  <a:lnTo>
                    <a:pt x="637362" y="1130300"/>
                  </a:lnTo>
                  <a:lnTo>
                    <a:pt x="643458" y="1130300"/>
                  </a:lnTo>
                  <a:lnTo>
                    <a:pt x="650049" y="1117600"/>
                  </a:lnTo>
                  <a:lnTo>
                    <a:pt x="658558" y="1117600"/>
                  </a:lnTo>
                  <a:lnTo>
                    <a:pt x="663257" y="1104900"/>
                  </a:lnTo>
                  <a:lnTo>
                    <a:pt x="667613" y="1104900"/>
                  </a:lnTo>
                  <a:lnTo>
                    <a:pt x="682891" y="1092200"/>
                  </a:lnTo>
                  <a:lnTo>
                    <a:pt x="714743" y="1054100"/>
                  </a:lnTo>
                  <a:lnTo>
                    <a:pt x="730008" y="1041400"/>
                  </a:lnTo>
                  <a:lnTo>
                    <a:pt x="738632" y="1041400"/>
                  </a:lnTo>
                  <a:lnTo>
                    <a:pt x="743737" y="1028700"/>
                  </a:lnTo>
                  <a:lnTo>
                    <a:pt x="753491" y="1028700"/>
                  </a:lnTo>
                  <a:lnTo>
                    <a:pt x="759104" y="1016000"/>
                  </a:lnTo>
                  <a:lnTo>
                    <a:pt x="764197" y="1016000"/>
                  </a:lnTo>
                  <a:lnTo>
                    <a:pt x="770318" y="1003300"/>
                  </a:lnTo>
                  <a:lnTo>
                    <a:pt x="781240" y="1003300"/>
                  </a:lnTo>
                  <a:lnTo>
                    <a:pt x="786434" y="990600"/>
                  </a:lnTo>
                  <a:lnTo>
                    <a:pt x="791591" y="990600"/>
                  </a:lnTo>
                  <a:lnTo>
                    <a:pt x="802779" y="977900"/>
                  </a:lnTo>
                  <a:lnTo>
                    <a:pt x="808621" y="977900"/>
                  </a:lnTo>
                  <a:lnTo>
                    <a:pt x="814933" y="965200"/>
                  </a:lnTo>
                  <a:lnTo>
                    <a:pt x="818921" y="965200"/>
                  </a:lnTo>
                  <a:lnTo>
                    <a:pt x="835507" y="952500"/>
                  </a:lnTo>
                  <a:lnTo>
                    <a:pt x="842683" y="939800"/>
                  </a:lnTo>
                  <a:lnTo>
                    <a:pt x="851255" y="939800"/>
                  </a:lnTo>
                  <a:lnTo>
                    <a:pt x="855205" y="927100"/>
                  </a:lnTo>
                  <a:lnTo>
                    <a:pt x="858888" y="927100"/>
                  </a:lnTo>
                  <a:lnTo>
                    <a:pt x="866749" y="914400"/>
                  </a:lnTo>
                  <a:lnTo>
                    <a:pt x="874483" y="914400"/>
                  </a:lnTo>
                  <a:lnTo>
                    <a:pt x="882459" y="901700"/>
                  </a:lnTo>
                  <a:lnTo>
                    <a:pt x="893965" y="901700"/>
                  </a:lnTo>
                  <a:lnTo>
                    <a:pt x="897991" y="889000"/>
                  </a:lnTo>
                  <a:lnTo>
                    <a:pt x="902652" y="889000"/>
                  </a:lnTo>
                  <a:lnTo>
                    <a:pt x="911085" y="876300"/>
                  </a:lnTo>
                  <a:lnTo>
                    <a:pt x="915746" y="876300"/>
                  </a:lnTo>
                  <a:lnTo>
                    <a:pt x="922566" y="863600"/>
                  </a:lnTo>
                  <a:lnTo>
                    <a:pt x="925525" y="863600"/>
                  </a:lnTo>
                  <a:lnTo>
                    <a:pt x="935558" y="850900"/>
                  </a:lnTo>
                  <a:lnTo>
                    <a:pt x="941070" y="850900"/>
                  </a:lnTo>
                  <a:lnTo>
                    <a:pt x="949490" y="838200"/>
                  </a:lnTo>
                  <a:lnTo>
                    <a:pt x="962240" y="838200"/>
                  </a:lnTo>
                  <a:lnTo>
                    <a:pt x="961567" y="852373"/>
                  </a:lnTo>
                  <a:lnTo>
                    <a:pt x="960970" y="863600"/>
                  </a:lnTo>
                  <a:lnTo>
                    <a:pt x="960653" y="876300"/>
                  </a:lnTo>
                  <a:lnTo>
                    <a:pt x="960424" y="1003300"/>
                  </a:lnTo>
                  <a:lnTo>
                    <a:pt x="961186" y="1003300"/>
                  </a:lnTo>
                  <a:lnTo>
                    <a:pt x="957732" y="1016000"/>
                  </a:lnTo>
                  <a:lnTo>
                    <a:pt x="957961" y="1016000"/>
                  </a:lnTo>
                  <a:lnTo>
                    <a:pt x="958278" y="1028700"/>
                  </a:lnTo>
                  <a:lnTo>
                    <a:pt x="958100" y="1028700"/>
                  </a:lnTo>
                  <a:lnTo>
                    <a:pt x="957821" y="1041400"/>
                  </a:lnTo>
                  <a:lnTo>
                    <a:pt x="957846" y="1054100"/>
                  </a:lnTo>
                  <a:lnTo>
                    <a:pt x="958138" y="1054100"/>
                  </a:lnTo>
                  <a:lnTo>
                    <a:pt x="957732" y="1066800"/>
                  </a:lnTo>
                  <a:lnTo>
                    <a:pt x="960539" y="1079500"/>
                  </a:lnTo>
                  <a:lnTo>
                    <a:pt x="958049" y="1079500"/>
                  </a:lnTo>
                  <a:lnTo>
                    <a:pt x="961021" y="1092200"/>
                  </a:lnTo>
                  <a:lnTo>
                    <a:pt x="958443" y="1092200"/>
                  </a:lnTo>
                  <a:lnTo>
                    <a:pt x="959929" y="1104900"/>
                  </a:lnTo>
                  <a:lnTo>
                    <a:pt x="952373" y="1104900"/>
                  </a:lnTo>
                  <a:lnTo>
                    <a:pt x="952347" y="1130300"/>
                  </a:lnTo>
                  <a:lnTo>
                    <a:pt x="958037" y="1130300"/>
                  </a:lnTo>
                  <a:lnTo>
                    <a:pt x="957859" y="1143000"/>
                  </a:lnTo>
                  <a:lnTo>
                    <a:pt x="958380" y="1155700"/>
                  </a:lnTo>
                  <a:lnTo>
                    <a:pt x="960247" y="1168400"/>
                  </a:lnTo>
                  <a:lnTo>
                    <a:pt x="960450" y="1168400"/>
                  </a:lnTo>
                  <a:lnTo>
                    <a:pt x="960475" y="1181100"/>
                  </a:lnTo>
                  <a:lnTo>
                    <a:pt x="960335" y="1181100"/>
                  </a:lnTo>
                  <a:lnTo>
                    <a:pt x="960615" y="1193800"/>
                  </a:lnTo>
                  <a:lnTo>
                    <a:pt x="959891" y="1193800"/>
                  </a:lnTo>
                  <a:lnTo>
                    <a:pt x="954163" y="1206500"/>
                  </a:lnTo>
                  <a:lnTo>
                    <a:pt x="954874" y="1206500"/>
                  </a:lnTo>
                  <a:lnTo>
                    <a:pt x="959688" y="1219200"/>
                  </a:lnTo>
                  <a:lnTo>
                    <a:pt x="960399" y="1219200"/>
                  </a:lnTo>
                  <a:lnTo>
                    <a:pt x="960424" y="1282700"/>
                  </a:lnTo>
                  <a:lnTo>
                    <a:pt x="958342" y="1282700"/>
                  </a:lnTo>
                  <a:lnTo>
                    <a:pt x="959739" y="1295400"/>
                  </a:lnTo>
                  <a:lnTo>
                    <a:pt x="960767" y="1295400"/>
                  </a:lnTo>
                  <a:lnTo>
                    <a:pt x="961491" y="1308100"/>
                  </a:lnTo>
                  <a:lnTo>
                    <a:pt x="960894" y="1308100"/>
                  </a:lnTo>
                  <a:lnTo>
                    <a:pt x="960729" y="1320800"/>
                  </a:lnTo>
                  <a:lnTo>
                    <a:pt x="962875" y="1320800"/>
                  </a:lnTo>
                  <a:lnTo>
                    <a:pt x="959815" y="1333500"/>
                  </a:lnTo>
                  <a:lnTo>
                    <a:pt x="960742" y="1333500"/>
                  </a:lnTo>
                  <a:lnTo>
                    <a:pt x="960551" y="1345234"/>
                  </a:lnTo>
                  <a:lnTo>
                    <a:pt x="960551" y="1384300"/>
                  </a:lnTo>
                  <a:lnTo>
                    <a:pt x="955941" y="1384300"/>
                  </a:lnTo>
                  <a:lnTo>
                    <a:pt x="956792" y="1397000"/>
                  </a:lnTo>
                  <a:lnTo>
                    <a:pt x="963295" y="1397000"/>
                  </a:lnTo>
                  <a:lnTo>
                    <a:pt x="959853" y="1409700"/>
                  </a:lnTo>
                  <a:lnTo>
                    <a:pt x="961580" y="1422400"/>
                  </a:lnTo>
                  <a:lnTo>
                    <a:pt x="962545" y="1422400"/>
                  </a:lnTo>
                  <a:lnTo>
                    <a:pt x="965365" y="1435100"/>
                  </a:lnTo>
                  <a:lnTo>
                    <a:pt x="962558" y="1447800"/>
                  </a:lnTo>
                  <a:lnTo>
                    <a:pt x="962926" y="1460500"/>
                  </a:lnTo>
                  <a:lnTo>
                    <a:pt x="965822" y="1473200"/>
                  </a:lnTo>
                  <a:lnTo>
                    <a:pt x="966025" y="1473200"/>
                  </a:lnTo>
                  <a:lnTo>
                    <a:pt x="966203" y="1536700"/>
                  </a:lnTo>
                  <a:lnTo>
                    <a:pt x="966711" y="1536700"/>
                  </a:lnTo>
                  <a:lnTo>
                    <a:pt x="967397" y="1549400"/>
                  </a:lnTo>
                  <a:lnTo>
                    <a:pt x="970686" y="1549400"/>
                  </a:lnTo>
                  <a:lnTo>
                    <a:pt x="967917" y="1562100"/>
                  </a:lnTo>
                  <a:lnTo>
                    <a:pt x="964552" y="1562100"/>
                  </a:lnTo>
                  <a:lnTo>
                    <a:pt x="968743" y="1574800"/>
                  </a:lnTo>
                  <a:lnTo>
                    <a:pt x="965542" y="1574800"/>
                  </a:lnTo>
                  <a:lnTo>
                    <a:pt x="968717" y="1587500"/>
                  </a:lnTo>
                  <a:lnTo>
                    <a:pt x="968959" y="1587500"/>
                  </a:lnTo>
                  <a:lnTo>
                    <a:pt x="968768" y="1600200"/>
                  </a:lnTo>
                  <a:lnTo>
                    <a:pt x="969962" y="1612900"/>
                  </a:lnTo>
                  <a:lnTo>
                    <a:pt x="966863" y="1612900"/>
                  </a:lnTo>
                  <a:lnTo>
                    <a:pt x="967320" y="1625600"/>
                  </a:lnTo>
                  <a:lnTo>
                    <a:pt x="969429" y="1625600"/>
                  </a:lnTo>
                  <a:lnTo>
                    <a:pt x="971207" y="1638300"/>
                  </a:lnTo>
                  <a:lnTo>
                    <a:pt x="969162" y="1638300"/>
                  </a:lnTo>
                  <a:lnTo>
                    <a:pt x="968565" y="1651000"/>
                  </a:lnTo>
                  <a:lnTo>
                    <a:pt x="961009" y="1651000"/>
                  </a:lnTo>
                  <a:lnTo>
                    <a:pt x="960780" y="1663700"/>
                  </a:lnTo>
                  <a:lnTo>
                    <a:pt x="962037" y="1663700"/>
                  </a:lnTo>
                  <a:lnTo>
                    <a:pt x="966774" y="1676400"/>
                  </a:lnTo>
                  <a:lnTo>
                    <a:pt x="971854" y="1676400"/>
                  </a:lnTo>
                  <a:lnTo>
                    <a:pt x="971550" y="1689100"/>
                  </a:lnTo>
                  <a:lnTo>
                    <a:pt x="971816" y="1701800"/>
                  </a:lnTo>
                  <a:lnTo>
                    <a:pt x="971943" y="1714500"/>
                  </a:lnTo>
                  <a:lnTo>
                    <a:pt x="971588" y="1714500"/>
                  </a:lnTo>
                  <a:lnTo>
                    <a:pt x="974966" y="1727200"/>
                  </a:lnTo>
                  <a:lnTo>
                    <a:pt x="974001" y="1727200"/>
                  </a:lnTo>
                  <a:lnTo>
                    <a:pt x="971130" y="1739900"/>
                  </a:lnTo>
                  <a:lnTo>
                    <a:pt x="970902" y="1739900"/>
                  </a:lnTo>
                  <a:lnTo>
                    <a:pt x="974928" y="1765300"/>
                  </a:lnTo>
                  <a:lnTo>
                    <a:pt x="974966" y="1778000"/>
                  </a:lnTo>
                  <a:lnTo>
                    <a:pt x="974661" y="1790700"/>
                  </a:lnTo>
                  <a:lnTo>
                    <a:pt x="974636" y="1803400"/>
                  </a:lnTo>
                  <a:lnTo>
                    <a:pt x="974242" y="1803400"/>
                  </a:lnTo>
                  <a:lnTo>
                    <a:pt x="973201" y="1816100"/>
                  </a:lnTo>
                  <a:lnTo>
                    <a:pt x="971181" y="1816100"/>
                  </a:lnTo>
                  <a:lnTo>
                    <a:pt x="970241" y="1828800"/>
                  </a:lnTo>
                  <a:lnTo>
                    <a:pt x="974598" y="1828800"/>
                  </a:lnTo>
                  <a:lnTo>
                    <a:pt x="974648" y="1841500"/>
                  </a:lnTo>
                  <a:lnTo>
                    <a:pt x="974763" y="1879600"/>
                  </a:lnTo>
                  <a:lnTo>
                    <a:pt x="974598" y="1892300"/>
                  </a:lnTo>
                  <a:lnTo>
                    <a:pt x="974458" y="1905000"/>
                  </a:lnTo>
                  <a:lnTo>
                    <a:pt x="975334" y="1905000"/>
                  </a:lnTo>
                  <a:lnTo>
                    <a:pt x="972273" y="1917700"/>
                  </a:lnTo>
                  <a:lnTo>
                    <a:pt x="972058" y="1917700"/>
                  </a:lnTo>
                  <a:lnTo>
                    <a:pt x="974051" y="1930400"/>
                  </a:lnTo>
                  <a:lnTo>
                    <a:pt x="974623" y="1930400"/>
                  </a:lnTo>
                  <a:lnTo>
                    <a:pt x="974636" y="1955800"/>
                  </a:lnTo>
                  <a:lnTo>
                    <a:pt x="974445" y="1968500"/>
                  </a:lnTo>
                  <a:lnTo>
                    <a:pt x="973188" y="1968500"/>
                  </a:lnTo>
                  <a:lnTo>
                    <a:pt x="971029" y="1981200"/>
                  </a:lnTo>
                  <a:lnTo>
                    <a:pt x="972693" y="1981200"/>
                  </a:lnTo>
                  <a:lnTo>
                    <a:pt x="969149" y="1993900"/>
                  </a:lnTo>
                  <a:lnTo>
                    <a:pt x="974712" y="1993900"/>
                  </a:lnTo>
                  <a:lnTo>
                    <a:pt x="973861" y="2006600"/>
                  </a:lnTo>
                  <a:lnTo>
                    <a:pt x="973848" y="2019300"/>
                  </a:lnTo>
                  <a:lnTo>
                    <a:pt x="974382" y="2032000"/>
                  </a:lnTo>
                  <a:lnTo>
                    <a:pt x="973874" y="2032000"/>
                  </a:lnTo>
                  <a:lnTo>
                    <a:pt x="976312" y="2044700"/>
                  </a:lnTo>
                  <a:lnTo>
                    <a:pt x="975766" y="2044700"/>
                  </a:lnTo>
                  <a:lnTo>
                    <a:pt x="973747" y="2057400"/>
                  </a:lnTo>
                  <a:lnTo>
                    <a:pt x="971524" y="2057400"/>
                  </a:lnTo>
                  <a:lnTo>
                    <a:pt x="974267" y="2070100"/>
                  </a:lnTo>
                  <a:lnTo>
                    <a:pt x="973912" y="2070100"/>
                  </a:lnTo>
                  <a:lnTo>
                    <a:pt x="970368" y="2082800"/>
                  </a:lnTo>
                  <a:lnTo>
                    <a:pt x="971143" y="2095500"/>
                  </a:lnTo>
                  <a:lnTo>
                    <a:pt x="969327" y="2095500"/>
                  </a:lnTo>
                  <a:lnTo>
                    <a:pt x="971118" y="2108200"/>
                  </a:lnTo>
                  <a:lnTo>
                    <a:pt x="970559" y="2108200"/>
                  </a:lnTo>
                  <a:lnTo>
                    <a:pt x="971550" y="2120900"/>
                  </a:lnTo>
                  <a:lnTo>
                    <a:pt x="971715" y="2133600"/>
                  </a:lnTo>
                  <a:lnTo>
                    <a:pt x="972426" y="2133600"/>
                  </a:lnTo>
                  <a:lnTo>
                    <a:pt x="969759" y="2146300"/>
                  </a:lnTo>
                  <a:lnTo>
                    <a:pt x="971435" y="2146300"/>
                  </a:lnTo>
                  <a:lnTo>
                    <a:pt x="969010" y="2159000"/>
                  </a:lnTo>
                  <a:lnTo>
                    <a:pt x="971600" y="2159000"/>
                  </a:lnTo>
                  <a:lnTo>
                    <a:pt x="968273" y="2171700"/>
                  </a:lnTo>
                  <a:lnTo>
                    <a:pt x="969010" y="2184400"/>
                  </a:lnTo>
                  <a:lnTo>
                    <a:pt x="968819" y="2197100"/>
                  </a:lnTo>
                  <a:lnTo>
                    <a:pt x="966012" y="2209800"/>
                  </a:lnTo>
                  <a:lnTo>
                    <a:pt x="965555" y="2209800"/>
                  </a:lnTo>
                  <a:lnTo>
                    <a:pt x="968959" y="2222500"/>
                  </a:lnTo>
                  <a:lnTo>
                    <a:pt x="966025" y="2235200"/>
                  </a:lnTo>
                  <a:lnTo>
                    <a:pt x="967587" y="2247900"/>
                  </a:lnTo>
                  <a:lnTo>
                    <a:pt x="965720" y="2247900"/>
                  </a:lnTo>
                  <a:lnTo>
                    <a:pt x="965314" y="2260600"/>
                  </a:lnTo>
                  <a:lnTo>
                    <a:pt x="966228" y="2273300"/>
                  </a:lnTo>
                  <a:lnTo>
                    <a:pt x="966673" y="2273300"/>
                  </a:lnTo>
                  <a:lnTo>
                    <a:pt x="964260" y="2286000"/>
                  </a:lnTo>
                  <a:lnTo>
                    <a:pt x="963980" y="2298700"/>
                  </a:lnTo>
                  <a:lnTo>
                    <a:pt x="966355" y="2298700"/>
                  </a:lnTo>
                  <a:lnTo>
                    <a:pt x="963015" y="2311400"/>
                  </a:lnTo>
                  <a:lnTo>
                    <a:pt x="963409" y="2311400"/>
                  </a:lnTo>
                  <a:lnTo>
                    <a:pt x="963206" y="2324100"/>
                  </a:lnTo>
                  <a:lnTo>
                    <a:pt x="963485" y="2336800"/>
                  </a:lnTo>
                  <a:lnTo>
                    <a:pt x="960247" y="2336800"/>
                  </a:lnTo>
                  <a:lnTo>
                    <a:pt x="960208" y="2349500"/>
                  </a:lnTo>
                  <a:lnTo>
                    <a:pt x="962914" y="2349500"/>
                  </a:lnTo>
                  <a:lnTo>
                    <a:pt x="961758" y="2362200"/>
                  </a:lnTo>
                  <a:lnTo>
                    <a:pt x="960424" y="2362200"/>
                  </a:lnTo>
                  <a:lnTo>
                    <a:pt x="960869" y="2374900"/>
                  </a:lnTo>
                  <a:lnTo>
                    <a:pt x="960602" y="2374900"/>
                  </a:lnTo>
                  <a:lnTo>
                    <a:pt x="962558" y="2387600"/>
                  </a:lnTo>
                  <a:lnTo>
                    <a:pt x="963142" y="2387600"/>
                  </a:lnTo>
                  <a:lnTo>
                    <a:pt x="960412" y="2400300"/>
                  </a:lnTo>
                  <a:lnTo>
                    <a:pt x="959802" y="2400300"/>
                  </a:lnTo>
                  <a:lnTo>
                    <a:pt x="958748" y="2413000"/>
                  </a:lnTo>
                  <a:lnTo>
                    <a:pt x="960678" y="2413000"/>
                  </a:lnTo>
                  <a:lnTo>
                    <a:pt x="959573" y="2425700"/>
                  </a:lnTo>
                  <a:lnTo>
                    <a:pt x="958469" y="2425700"/>
                  </a:lnTo>
                  <a:lnTo>
                    <a:pt x="957834" y="2438400"/>
                  </a:lnTo>
                  <a:lnTo>
                    <a:pt x="957516" y="2438400"/>
                  </a:lnTo>
                  <a:lnTo>
                    <a:pt x="957859" y="2463800"/>
                  </a:lnTo>
                  <a:lnTo>
                    <a:pt x="957440" y="2463800"/>
                  </a:lnTo>
                  <a:lnTo>
                    <a:pt x="959993" y="2476500"/>
                  </a:lnTo>
                  <a:lnTo>
                    <a:pt x="958583" y="2476500"/>
                  </a:lnTo>
                  <a:lnTo>
                    <a:pt x="957770" y="2489200"/>
                  </a:lnTo>
                  <a:lnTo>
                    <a:pt x="954862" y="2489200"/>
                  </a:lnTo>
                  <a:lnTo>
                    <a:pt x="954963" y="2501900"/>
                  </a:lnTo>
                  <a:lnTo>
                    <a:pt x="954989" y="2527300"/>
                  </a:lnTo>
                  <a:lnTo>
                    <a:pt x="954900" y="2540000"/>
                  </a:lnTo>
                  <a:lnTo>
                    <a:pt x="955395" y="2552700"/>
                  </a:lnTo>
                  <a:lnTo>
                    <a:pt x="951598" y="2552700"/>
                  </a:lnTo>
                  <a:lnTo>
                    <a:pt x="952334" y="2565400"/>
                  </a:lnTo>
                  <a:lnTo>
                    <a:pt x="952322" y="2578100"/>
                  </a:lnTo>
                  <a:lnTo>
                    <a:pt x="949210" y="2590800"/>
                  </a:lnTo>
                  <a:lnTo>
                    <a:pt x="951103" y="2603500"/>
                  </a:lnTo>
                  <a:lnTo>
                    <a:pt x="948004" y="2603500"/>
                  </a:lnTo>
                  <a:lnTo>
                    <a:pt x="948956" y="2616200"/>
                  </a:lnTo>
                  <a:lnTo>
                    <a:pt x="948969" y="2628900"/>
                  </a:lnTo>
                  <a:lnTo>
                    <a:pt x="949223" y="2654300"/>
                  </a:lnTo>
                  <a:lnTo>
                    <a:pt x="949540" y="2667000"/>
                  </a:lnTo>
                  <a:lnTo>
                    <a:pt x="947216" y="2667000"/>
                  </a:lnTo>
                  <a:lnTo>
                    <a:pt x="946581" y="2679700"/>
                  </a:lnTo>
                  <a:lnTo>
                    <a:pt x="946797" y="2679700"/>
                  </a:lnTo>
                  <a:lnTo>
                    <a:pt x="947699" y="2692400"/>
                  </a:lnTo>
                  <a:lnTo>
                    <a:pt x="946772" y="2705100"/>
                  </a:lnTo>
                  <a:lnTo>
                    <a:pt x="946518" y="2717800"/>
                  </a:lnTo>
                  <a:lnTo>
                    <a:pt x="946442" y="2743200"/>
                  </a:lnTo>
                  <a:lnTo>
                    <a:pt x="946378" y="2755900"/>
                  </a:lnTo>
                  <a:lnTo>
                    <a:pt x="944867" y="2755900"/>
                  </a:lnTo>
                  <a:lnTo>
                    <a:pt x="944854" y="2768600"/>
                  </a:lnTo>
                  <a:lnTo>
                    <a:pt x="946175" y="2768600"/>
                  </a:lnTo>
                  <a:lnTo>
                    <a:pt x="946467" y="2781300"/>
                  </a:lnTo>
                  <a:lnTo>
                    <a:pt x="946111" y="2781300"/>
                  </a:lnTo>
                  <a:lnTo>
                    <a:pt x="944981" y="2794000"/>
                  </a:lnTo>
                  <a:lnTo>
                    <a:pt x="943940" y="2794000"/>
                  </a:lnTo>
                  <a:lnTo>
                    <a:pt x="943698" y="2806700"/>
                  </a:lnTo>
                  <a:lnTo>
                    <a:pt x="945349" y="2806700"/>
                  </a:lnTo>
                  <a:lnTo>
                    <a:pt x="944270" y="2819400"/>
                  </a:lnTo>
                  <a:lnTo>
                    <a:pt x="943978" y="2819400"/>
                  </a:lnTo>
                  <a:lnTo>
                    <a:pt x="944003" y="2832100"/>
                  </a:lnTo>
                  <a:lnTo>
                    <a:pt x="943495" y="2844800"/>
                  </a:lnTo>
                  <a:lnTo>
                    <a:pt x="943330" y="2857500"/>
                  </a:lnTo>
                  <a:lnTo>
                    <a:pt x="943229" y="2870200"/>
                  </a:lnTo>
                  <a:lnTo>
                    <a:pt x="943089" y="2882900"/>
                  </a:lnTo>
                  <a:lnTo>
                    <a:pt x="942873" y="2882900"/>
                  </a:lnTo>
                  <a:lnTo>
                    <a:pt x="941019" y="2895600"/>
                  </a:lnTo>
                  <a:lnTo>
                    <a:pt x="940790" y="2895600"/>
                  </a:lnTo>
                  <a:lnTo>
                    <a:pt x="943978" y="2908300"/>
                  </a:lnTo>
                  <a:lnTo>
                    <a:pt x="941641" y="2921000"/>
                  </a:lnTo>
                  <a:lnTo>
                    <a:pt x="941311" y="2921000"/>
                  </a:lnTo>
                  <a:lnTo>
                    <a:pt x="944283" y="2933700"/>
                  </a:lnTo>
                  <a:lnTo>
                    <a:pt x="943165" y="2933700"/>
                  </a:lnTo>
                  <a:lnTo>
                    <a:pt x="941654" y="2946400"/>
                  </a:lnTo>
                  <a:lnTo>
                    <a:pt x="941019" y="2959100"/>
                  </a:lnTo>
                  <a:lnTo>
                    <a:pt x="940879" y="2959100"/>
                  </a:lnTo>
                  <a:lnTo>
                    <a:pt x="940828" y="2984500"/>
                  </a:lnTo>
                  <a:lnTo>
                    <a:pt x="940523" y="3048000"/>
                  </a:lnTo>
                  <a:lnTo>
                    <a:pt x="940269" y="3086100"/>
                  </a:lnTo>
                  <a:lnTo>
                    <a:pt x="938720" y="3086100"/>
                  </a:lnTo>
                  <a:lnTo>
                    <a:pt x="938822" y="3098800"/>
                  </a:lnTo>
                  <a:lnTo>
                    <a:pt x="940003" y="3111500"/>
                  </a:lnTo>
                  <a:lnTo>
                    <a:pt x="940714" y="3111500"/>
                  </a:lnTo>
                  <a:lnTo>
                    <a:pt x="940739" y="3162300"/>
                  </a:lnTo>
                  <a:lnTo>
                    <a:pt x="940295" y="3175000"/>
                  </a:lnTo>
                  <a:lnTo>
                    <a:pt x="938199" y="3187700"/>
                  </a:lnTo>
                  <a:lnTo>
                    <a:pt x="937463" y="3200400"/>
                  </a:lnTo>
                  <a:lnTo>
                    <a:pt x="938834" y="3200400"/>
                  </a:lnTo>
                  <a:lnTo>
                    <a:pt x="940231" y="3213100"/>
                  </a:lnTo>
                  <a:lnTo>
                    <a:pt x="940625" y="3225800"/>
                  </a:lnTo>
                  <a:lnTo>
                    <a:pt x="940269" y="3238500"/>
                  </a:lnTo>
                  <a:lnTo>
                    <a:pt x="939419" y="3238500"/>
                  </a:lnTo>
                  <a:lnTo>
                    <a:pt x="938974" y="3251200"/>
                  </a:lnTo>
                  <a:lnTo>
                    <a:pt x="939355" y="3251200"/>
                  </a:lnTo>
                  <a:lnTo>
                    <a:pt x="940409" y="3263900"/>
                  </a:lnTo>
                  <a:lnTo>
                    <a:pt x="940917" y="3276600"/>
                  </a:lnTo>
                  <a:lnTo>
                    <a:pt x="940485" y="3289300"/>
                  </a:lnTo>
                  <a:lnTo>
                    <a:pt x="938707" y="3302000"/>
                  </a:lnTo>
                  <a:lnTo>
                    <a:pt x="937844" y="3314700"/>
                  </a:lnTo>
                  <a:lnTo>
                    <a:pt x="940473" y="3327400"/>
                  </a:lnTo>
                  <a:lnTo>
                    <a:pt x="940777" y="3327400"/>
                  </a:lnTo>
                  <a:lnTo>
                    <a:pt x="940676" y="3365500"/>
                  </a:lnTo>
                  <a:lnTo>
                    <a:pt x="940409" y="3390900"/>
                  </a:lnTo>
                  <a:lnTo>
                    <a:pt x="940219" y="3390900"/>
                  </a:lnTo>
                  <a:lnTo>
                    <a:pt x="940079" y="3403600"/>
                  </a:lnTo>
                  <a:lnTo>
                    <a:pt x="940193" y="3416300"/>
                  </a:lnTo>
                  <a:lnTo>
                    <a:pt x="940574" y="3429000"/>
                  </a:lnTo>
                  <a:lnTo>
                    <a:pt x="940689" y="3492500"/>
                  </a:lnTo>
                  <a:lnTo>
                    <a:pt x="940015" y="3505200"/>
                  </a:lnTo>
                  <a:lnTo>
                    <a:pt x="936764" y="3505200"/>
                  </a:lnTo>
                  <a:lnTo>
                    <a:pt x="936459" y="3492500"/>
                  </a:lnTo>
                  <a:lnTo>
                    <a:pt x="936371" y="3467100"/>
                  </a:lnTo>
                  <a:lnTo>
                    <a:pt x="936917" y="3467100"/>
                  </a:lnTo>
                  <a:lnTo>
                    <a:pt x="935202" y="3454400"/>
                  </a:lnTo>
                  <a:lnTo>
                    <a:pt x="935786" y="3454400"/>
                  </a:lnTo>
                  <a:lnTo>
                    <a:pt x="934059" y="3441700"/>
                  </a:lnTo>
                  <a:lnTo>
                    <a:pt x="937933" y="3441700"/>
                  </a:lnTo>
                  <a:lnTo>
                    <a:pt x="937310" y="3429000"/>
                  </a:lnTo>
                  <a:lnTo>
                    <a:pt x="936586" y="3429000"/>
                  </a:lnTo>
                  <a:lnTo>
                    <a:pt x="935494" y="3416300"/>
                  </a:lnTo>
                  <a:lnTo>
                    <a:pt x="932611" y="3416300"/>
                  </a:lnTo>
                  <a:lnTo>
                    <a:pt x="928370" y="3429000"/>
                  </a:lnTo>
                  <a:lnTo>
                    <a:pt x="919429" y="3429000"/>
                  </a:lnTo>
                  <a:lnTo>
                    <a:pt x="921816" y="3441700"/>
                  </a:lnTo>
                  <a:lnTo>
                    <a:pt x="922870" y="3441700"/>
                  </a:lnTo>
                  <a:lnTo>
                    <a:pt x="921867" y="3454400"/>
                  </a:lnTo>
                  <a:lnTo>
                    <a:pt x="923290" y="3454400"/>
                  </a:lnTo>
                  <a:lnTo>
                    <a:pt x="926884" y="3467100"/>
                  </a:lnTo>
                  <a:lnTo>
                    <a:pt x="928306" y="3479800"/>
                  </a:lnTo>
                  <a:lnTo>
                    <a:pt x="928319" y="3492500"/>
                  </a:lnTo>
                  <a:lnTo>
                    <a:pt x="928230" y="3505200"/>
                  </a:lnTo>
                  <a:lnTo>
                    <a:pt x="928065" y="3505200"/>
                  </a:lnTo>
                  <a:lnTo>
                    <a:pt x="928204" y="3517900"/>
                  </a:lnTo>
                  <a:lnTo>
                    <a:pt x="926109" y="3530600"/>
                  </a:lnTo>
                  <a:lnTo>
                    <a:pt x="927442" y="3530600"/>
                  </a:lnTo>
                  <a:lnTo>
                    <a:pt x="925563" y="3543287"/>
                  </a:lnTo>
                  <a:lnTo>
                    <a:pt x="1274533" y="3543287"/>
                  </a:lnTo>
                  <a:lnTo>
                    <a:pt x="1276438" y="3530600"/>
                  </a:lnTo>
                  <a:lnTo>
                    <a:pt x="1275969" y="3530600"/>
                  </a:lnTo>
                  <a:lnTo>
                    <a:pt x="1272959" y="3517900"/>
                  </a:lnTo>
                  <a:lnTo>
                    <a:pt x="1275105" y="3517900"/>
                  </a:lnTo>
                  <a:lnTo>
                    <a:pt x="1275803" y="3505200"/>
                  </a:lnTo>
                  <a:lnTo>
                    <a:pt x="1274610" y="3492500"/>
                  </a:lnTo>
                  <a:lnTo>
                    <a:pt x="1278940" y="3492500"/>
                  </a:lnTo>
                  <a:lnTo>
                    <a:pt x="1276083" y="3479800"/>
                  </a:lnTo>
                  <a:lnTo>
                    <a:pt x="1275651" y="3479800"/>
                  </a:lnTo>
                  <a:lnTo>
                    <a:pt x="1275524" y="3467100"/>
                  </a:lnTo>
                  <a:lnTo>
                    <a:pt x="1275257" y="3454400"/>
                  </a:lnTo>
                  <a:lnTo>
                    <a:pt x="1276108" y="3454400"/>
                  </a:lnTo>
                  <a:lnTo>
                    <a:pt x="1272324" y="3441700"/>
                  </a:lnTo>
                  <a:lnTo>
                    <a:pt x="1272501" y="3441700"/>
                  </a:lnTo>
                  <a:lnTo>
                    <a:pt x="1273289" y="3429000"/>
                  </a:lnTo>
                  <a:lnTo>
                    <a:pt x="1271739" y="3429000"/>
                  </a:lnTo>
                  <a:lnTo>
                    <a:pt x="1273327" y="3416300"/>
                  </a:lnTo>
                  <a:lnTo>
                    <a:pt x="1280299" y="3416300"/>
                  </a:lnTo>
                  <a:lnTo>
                    <a:pt x="1280541" y="3429000"/>
                  </a:lnTo>
                  <a:lnTo>
                    <a:pt x="1281049" y="3429000"/>
                  </a:lnTo>
                  <a:lnTo>
                    <a:pt x="1280299" y="3441700"/>
                  </a:lnTo>
                  <a:lnTo>
                    <a:pt x="1279448" y="3441700"/>
                  </a:lnTo>
                  <a:lnTo>
                    <a:pt x="1279105" y="3454400"/>
                  </a:lnTo>
                  <a:lnTo>
                    <a:pt x="1278978" y="3467100"/>
                  </a:lnTo>
                  <a:lnTo>
                    <a:pt x="1279385" y="3479800"/>
                  </a:lnTo>
                  <a:lnTo>
                    <a:pt x="1283716" y="3479800"/>
                  </a:lnTo>
                  <a:lnTo>
                    <a:pt x="1283284" y="3492500"/>
                  </a:lnTo>
                  <a:lnTo>
                    <a:pt x="1282776" y="3492500"/>
                  </a:lnTo>
                  <a:lnTo>
                    <a:pt x="1282471" y="3505200"/>
                  </a:lnTo>
                  <a:lnTo>
                    <a:pt x="1281645" y="3505200"/>
                  </a:lnTo>
                  <a:lnTo>
                    <a:pt x="1279575" y="3517900"/>
                  </a:lnTo>
                  <a:lnTo>
                    <a:pt x="1278966" y="3530600"/>
                  </a:lnTo>
                  <a:lnTo>
                    <a:pt x="1277835" y="3530600"/>
                  </a:lnTo>
                  <a:lnTo>
                    <a:pt x="1277264" y="3543287"/>
                  </a:lnTo>
                  <a:lnTo>
                    <a:pt x="1348359" y="3543287"/>
                  </a:lnTo>
                  <a:lnTo>
                    <a:pt x="1348460" y="3492500"/>
                  </a:lnTo>
                  <a:lnTo>
                    <a:pt x="1348409" y="3416300"/>
                  </a:lnTo>
                  <a:lnTo>
                    <a:pt x="1348295" y="3390900"/>
                  </a:lnTo>
                  <a:lnTo>
                    <a:pt x="1348219" y="3314700"/>
                  </a:lnTo>
                  <a:lnTo>
                    <a:pt x="1348028" y="3302000"/>
                  </a:lnTo>
                  <a:lnTo>
                    <a:pt x="1347851" y="3289300"/>
                  </a:lnTo>
                  <a:lnTo>
                    <a:pt x="1347546" y="3276600"/>
                  </a:lnTo>
                  <a:lnTo>
                    <a:pt x="1346860" y="3276600"/>
                  </a:lnTo>
                  <a:lnTo>
                    <a:pt x="1345742" y="3263900"/>
                  </a:lnTo>
                  <a:lnTo>
                    <a:pt x="1343977" y="3263900"/>
                  </a:lnTo>
                  <a:lnTo>
                    <a:pt x="1344549" y="3251200"/>
                  </a:lnTo>
                  <a:lnTo>
                    <a:pt x="1347558" y="3238500"/>
                  </a:lnTo>
                  <a:lnTo>
                    <a:pt x="1346962" y="3238500"/>
                  </a:lnTo>
                  <a:lnTo>
                    <a:pt x="1347025" y="3225800"/>
                  </a:lnTo>
                  <a:lnTo>
                    <a:pt x="1347203" y="3225800"/>
                  </a:lnTo>
                  <a:lnTo>
                    <a:pt x="1347520" y="3213100"/>
                  </a:lnTo>
                  <a:lnTo>
                    <a:pt x="1347876" y="3200400"/>
                  </a:lnTo>
                  <a:lnTo>
                    <a:pt x="1348206" y="3200400"/>
                  </a:lnTo>
                  <a:lnTo>
                    <a:pt x="1348435" y="3187700"/>
                  </a:lnTo>
                  <a:lnTo>
                    <a:pt x="1347673" y="3187700"/>
                  </a:lnTo>
                  <a:lnTo>
                    <a:pt x="1345577" y="3175000"/>
                  </a:lnTo>
                  <a:lnTo>
                    <a:pt x="1345298" y="3162300"/>
                  </a:lnTo>
                  <a:lnTo>
                    <a:pt x="1344561" y="3162300"/>
                  </a:lnTo>
                  <a:lnTo>
                    <a:pt x="1343355" y="3149600"/>
                  </a:lnTo>
                  <a:lnTo>
                    <a:pt x="1336992" y="3149600"/>
                  </a:lnTo>
                  <a:lnTo>
                    <a:pt x="1340904" y="3136900"/>
                  </a:lnTo>
                  <a:lnTo>
                    <a:pt x="1346847" y="3136900"/>
                  </a:lnTo>
                  <a:lnTo>
                    <a:pt x="1347787" y="3124200"/>
                  </a:lnTo>
                  <a:lnTo>
                    <a:pt x="1347470" y="3124200"/>
                  </a:lnTo>
                  <a:lnTo>
                    <a:pt x="1346936" y="3111500"/>
                  </a:lnTo>
                  <a:lnTo>
                    <a:pt x="1347177" y="3111500"/>
                  </a:lnTo>
                  <a:lnTo>
                    <a:pt x="1347190" y="3098800"/>
                  </a:lnTo>
                  <a:lnTo>
                    <a:pt x="1346733" y="3098800"/>
                  </a:lnTo>
                  <a:lnTo>
                    <a:pt x="1346517" y="3086100"/>
                  </a:lnTo>
                  <a:lnTo>
                    <a:pt x="1347228" y="3086100"/>
                  </a:lnTo>
                  <a:lnTo>
                    <a:pt x="1346923" y="3073400"/>
                  </a:lnTo>
                  <a:lnTo>
                    <a:pt x="1347152" y="3060700"/>
                  </a:lnTo>
                  <a:lnTo>
                    <a:pt x="1347571" y="3060700"/>
                  </a:lnTo>
                  <a:lnTo>
                    <a:pt x="1347787" y="3048000"/>
                  </a:lnTo>
                  <a:lnTo>
                    <a:pt x="1347889" y="3022600"/>
                  </a:lnTo>
                  <a:lnTo>
                    <a:pt x="1347952" y="3009900"/>
                  </a:lnTo>
                  <a:lnTo>
                    <a:pt x="1348168" y="2984500"/>
                  </a:lnTo>
                  <a:lnTo>
                    <a:pt x="1348409" y="2971800"/>
                  </a:lnTo>
                  <a:lnTo>
                    <a:pt x="1348511" y="2946400"/>
                  </a:lnTo>
                  <a:lnTo>
                    <a:pt x="1348828" y="2946400"/>
                  </a:lnTo>
                  <a:lnTo>
                    <a:pt x="1350454" y="2921000"/>
                  </a:lnTo>
                  <a:lnTo>
                    <a:pt x="1350899" y="2921000"/>
                  </a:lnTo>
                  <a:lnTo>
                    <a:pt x="1351114" y="2908300"/>
                  </a:lnTo>
                  <a:lnTo>
                    <a:pt x="1351216" y="2895600"/>
                  </a:lnTo>
                  <a:lnTo>
                    <a:pt x="1349743" y="2895600"/>
                  </a:lnTo>
                  <a:lnTo>
                    <a:pt x="1347787" y="2882900"/>
                  </a:lnTo>
                  <a:lnTo>
                    <a:pt x="1351165" y="2882900"/>
                  </a:lnTo>
                  <a:lnTo>
                    <a:pt x="1350886" y="2870200"/>
                  </a:lnTo>
                  <a:lnTo>
                    <a:pt x="1351038" y="2870200"/>
                  </a:lnTo>
                  <a:lnTo>
                    <a:pt x="1351241" y="2857500"/>
                  </a:lnTo>
                  <a:lnTo>
                    <a:pt x="1351813" y="2844800"/>
                  </a:lnTo>
                  <a:lnTo>
                    <a:pt x="1353197" y="2832100"/>
                  </a:lnTo>
                  <a:lnTo>
                    <a:pt x="1353375" y="2832100"/>
                  </a:lnTo>
                  <a:lnTo>
                    <a:pt x="1352118" y="2819400"/>
                  </a:lnTo>
                  <a:lnTo>
                    <a:pt x="1353400" y="2819400"/>
                  </a:lnTo>
                  <a:lnTo>
                    <a:pt x="1352384" y="2806700"/>
                  </a:lnTo>
                  <a:lnTo>
                    <a:pt x="1353032" y="2794000"/>
                  </a:lnTo>
                  <a:lnTo>
                    <a:pt x="1354061" y="2781300"/>
                  </a:lnTo>
                  <a:lnTo>
                    <a:pt x="1353870" y="2768600"/>
                  </a:lnTo>
                  <a:lnTo>
                    <a:pt x="1354150" y="2755900"/>
                  </a:lnTo>
                  <a:lnTo>
                    <a:pt x="1354150" y="2743200"/>
                  </a:lnTo>
                  <a:lnTo>
                    <a:pt x="1356690" y="2743200"/>
                  </a:lnTo>
                  <a:lnTo>
                    <a:pt x="1354429" y="2730500"/>
                  </a:lnTo>
                  <a:lnTo>
                    <a:pt x="1354709" y="2717800"/>
                  </a:lnTo>
                  <a:lnTo>
                    <a:pt x="1354315" y="2705100"/>
                  </a:lnTo>
                  <a:lnTo>
                    <a:pt x="1357820" y="2692400"/>
                  </a:lnTo>
                  <a:lnTo>
                    <a:pt x="1357363" y="2692400"/>
                  </a:lnTo>
                  <a:lnTo>
                    <a:pt x="1348600" y="2679700"/>
                  </a:lnTo>
                  <a:lnTo>
                    <a:pt x="1348308" y="2679700"/>
                  </a:lnTo>
                  <a:lnTo>
                    <a:pt x="1348651" y="2667000"/>
                  </a:lnTo>
                  <a:lnTo>
                    <a:pt x="1356918" y="2667000"/>
                  </a:lnTo>
                  <a:lnTo>
                    <a:pt x="1357388" y="2654300"/>
                  </a:lnTo>
                  <a:lnTo>
                    <a:pt x="1357909" y="2641600"/>
                  </a:lnTo>
                  <a:lnTo>
                    <a:pt x="1358061" y="2628900"/>
                  </a:lnTo>
                  <a:lnTo>
                    <a:pt x="1357439" y="2628900"/>
                  </a:lnTo>
                  <a:lnTo>
                    <a:pt x="1357249" y="2616200"/>
                  </a:lnTo>
                  <a:lnTo>
                    <a:pt x="1359242" y="2616200"/>
                  </a:lnTo>
                  <a:lnTo>
                    <a:pt x="1359776" y="2603500"/>
                  </a:lnTo>
                  <a:lnTo>
                    <a:pt x="1359865" y="2590800"/>
                  </a:lnTo>
                  <a:lnTo>
                    <a:pt x="1360068" y="2578100"/>
                  </a:lnTo>
                  <a:lnTo>
                    <a:pt x="1359458" y="2578100"/>
                  </a:lnTo>
                  <a:lnTo>
                    <a:pt x="1362925" y="2565400"/>
                  </a:lnTo>
                  <a:lnTo>
                    <a:pt x="1362621" y="2565400"/>
                  </a:lnTo>
                  <a:lnTo>
                    <a:pt x="1362773" y="2552700"/>
                  </a:lnTo>
                  <a:lnTo>
                    <a:pt x="1362773" y="2540000"/>
                  </a:lnTo>
                  <a:lnTo>
                    <a:pt x="1362621" y="2527300"/>
                  </a:lnTo>
                  <a:lnTo>
                    <a:pt x="1364386" y="2527300"/>
                  </a:lnTo>
                  <a:lnTo>
                    <a:pt x="1362697" y="2514600"/>
                  </a:lnTo>
                  <a:lnTo>
                    <a:pt x="1364348" y="2514600"/>
                  </a:lnTo>
                  <a:lnTo>
                    <a:pt x="1362925" y="2501900"/>
                  </a:lnTo>
                  <a:lnTo>
                    <a:pt x="1361960" y="2501900"/>
                  </a:lnTo>
                  <a:lnTo>
                    <a:pt x="1360500" y="2489200"/>
                  </a:lnTo>
                  <a:lnTo>
                    <a:pt x="1356233" y="2489200"/>
                  </a:lnTo>
                  <a:lnTo>
                    <a:pt x="1357731" y="2476500"/>
                  </a:lnTo>
                  <a:lnTo>
                    <a:pt x="1365491" y="2476500"/>
                  </a:lnTo>
                  <a:lnTo>
                    <a:pt x="1365415" y="2463800"/>
                  </a:lnTo>
                  <a:lnTo>
                    <a:pt x="1364945" y="2463800"/>
                  </a:lnTo>
                  <a:lnTo>
                    <a:pt x="1365542" y="2451100"/>
                  </a:lnTo>
                  <a:lnTo>
                    <a:pt x="1367523" y="2451100"/>
                  </a:lnTo>
                  <a:lnTo>
                    <a:pt x="1368221" y="2438400"/>
                  </a:lnTo>
                  <a:lnTo>
                    <a:pt x="1368336" y="2425700"/>
                  </a:lnTo>
                  <a:lnTo>
                    <a:pt x="1368475" y="2413000"/>
                  </a:lnTo>
                  <a:lnTo>
                    <a:pt x="1371752" y="2400300"/>
                  </a:lnTo>
                  <a:lnTo>
                    <a:pt x="1371104" y="2400300"/>
                  </a:lnTo>
                  <a:lnTo>
                    <a:pt x="1371307" y="2387600"/>
                  </a:lnTo>
                  <a:lnTo>
                    <a:pt x="1372616" y="2387600"/>
                  </a:lnTo>
                  <a:lnTo>
                    <a:pt x="1370787" y="2374900"/>
                  </a:lnTo>
                  <a:lnTo>
                    <a:pt x="1367663" y="2362200"/>
                  </a:lnTo>
                  <a:lnTo>
                    <a:pt x="1368158" y="2362200"/>
                  </a:lnTo>
                  <a:lnTo>
                    <a:pt x="1371866" y="2349500"/>
                  </a:lnTo>
                  <a:lnTo>
                    <a:pt x="1370952" y="2336800"/>
                  </a:lnTo>
                  <a:lnTo>
                    <a:pt x="1371269" y="2324100"/>
                  </a:lnTo>
                  <a:lnTo>
                    <a:pt x="1371041" y="2324100"/>
                  </a:lnTo>
                  <a:lnTo>
                    <a:pt x="1374000" y="2311400"/>
                  </a:lnTo>
                  <a:lnTo>
                    <a:pt x="1373784" y="2311400"/>
                  </a:lnTo>
                  <a:lnTo>
                    <a:pt x="1373936" y="2298700"/>
                  </a:lnTo>
                  <a:lnTo>
                    <a:pt x="1373962" y="2286000"/>
                  </a:lnTo>
                  <a:lnTo>
                    <a:pt x="1373771" y="2273300"/>
                  </a:lnTo>
                  <a:lnTo>
                    <a:pt x="1376045" y="2273300"/>
                  </a:lnTo>
                  <a:lnTo>
                    <a:pt x="1376184" y="2260600"/>
                  </a:lnTo>
                  <a:lnTo>
                    <a:pt x="1375156" y="2260600"/>
                  </a:lnTo>
                  <a:lnTo>
                    <a:pt x="1377073" y="2235200"/>
                  </a:lnTo>
                  <a:lnTo>
                    <a:pt x="1376616" y="2235200"/>
                  </a:lnTo>
                  <a:lnTo>
                    <a:pt x="1376591" y="2209800"/>
                  </a:lnTo>
                  <a:lnTo>
                    <a:pt x="1376730" y="2197100"/>
                  </a:lnTo>
                  <a:lnTo>
                    <a:pt x="1375930" y="2197100"/>
                  </a:lnTo>
                  <a:lnTo>
                    <a:pt x="1378889" y="2184400"/>
                  </a:lnTo>
                  <a:lnTo>
                    <a:pt x="1379296" y="2184400"/>
                  </a:lnTo>
                  <a:lnTo>
                    <a:pt x="1379562" y="2171700"/>
                  </a:lnTo>
                  <a:lnTo>
                    <a:pt x="1379258" y="2171700"/>
                  </a:lnTo>
                  <a:lnTo>
                    <a:pt x="1377988" y="2159000"/>
                  </a:lnTo>
                  <a:lnTo>
                    <a:pt x="1376527" y="2159000"/>
                  </a:lnTo>
                  <a:lnTo>
                    <a:pt x="1376083" y="2146300"/>
                  </a:lnTo>
                  <a:lnTo>
                    <a:pt x="1379435" y="2146300"/>
                  </a:lnTo>
                  <a:lnTo>
                    <a:pt x="1379537" y="2095500"/>
                  </a:lnTo>
                  <a:lnTo>
                    <a:pt x="1379486" y="1917700"/>
                  </a:lnTo>
                  <a:lnTo>
                    <a:pt x="1379905" y="1905000"/>
                  </a:lnTo>
                  <a:lnTo>
                    <a:pt x="1375994" y="1892300"/>
                  </a:lnTo>
                  <a:lnTo>
                    <a:pt x="1377721" y="1892300"/>
                  </a:lnTo>
                  <a:lnTo>
                    <a:pt x="1379131" y="1879600"/>
                  </a:lnTo>
                  <a:lnTo>
                    <a:pt x="1379601" y="1879600"/>
                  </a:lnTo>
                  <a:lnTo>
                    <a:pt x="1379181" y="1866900"/>
                  </a:lnTo>
                  <a:lnTo>
                    <a:pt x="1377924" y="1854200"/>
                  </a:lnTo>
                  <a:lnTo>
                    <a:pt x="1376972" y="1854200"/>
                  </a:lnTo>
                  <a:lnTo>
                    <a:pt x="1376832" y="1841500"/>
                  </a:lnTo>
                  <a:lnTo>
                    <a:pt x="1376591" y="1841500"/>
                  </a:lnTo>
                  <a:lnTo>
                    <a:pt x="1376768" y="1828800"/>
                  </a:lnTo>
                  <a:lnTo>
                    <a:pt x="1377861" y="1816100"/>
                  </a:lnTo>
                  <a:lnTo>
                    <a:pt x="1378432" y="1816100"/>
                  </a:lnTo>
                  <a:lnTo>
                    <a:pt x="1376108" y="1803400"/>
                  </a:lnTo>
                  <a:lnTo>
                    <a:pt x="1376972" y="1803400"/>
                  </a:lnTo>
                  <a:lnTo>
                    <a:pt x="1376578" y="1790700"/>
                  </a:lnTo>
                  <a:lnTo>
                    <a:pt x="1376489" y="1778000"/>
                  </a:lnTo>
                  <a:lnTo>
                    <a:pt x="1373987" y="1765300"/>
                  </a:lnTo>
                  <a:lnTo>
                    <a:pt x="1373898" y="1739900"/>
                  </a:lnTo>
                  <a:lnTo>
                    <a:pt x="1373809" y="1727200"/>
                  </a:lnTo>
                  <a:lnTo>
                    <a:pt x="1373771" y="1701800"/>
                  </a:lnTo>
                  <a:lnTo>
                    <a:pt x="1373466" y="1701800"/>
                  </a:lnTo>
                  <a:lnTo>
                    <a:pt x="1372108" y="1689100"/>
                  </a:lnTo>
                  <a:lnTo>
                    <a:pt x="1373378" y="1689100"/>
                  </a:lnTo>
                  <a:lnTo>
                    <a:pt x="1370545" y="1676400"/>
                  </a:lnTo>
                  <a:lnTo>
                    <a:pt x="1371130" y="1676400"/>
                  </a:lnTo>
                  <a:lnTo>
                    <a:pt x="1371219" y="1662861"/>
                  </a:lnTo>
                  <a:lnTo>
                    <a:pt x="1370469" y="1651000"/>
                  </a:lnTo>
                  <a:lnTo>
                    <a:pt x="1370812" y="1651000"/>
                  </a:lnTo>
                  <a:lnTo>
                    <a:pt x="1371117" y="1638300"/>
                  </a:lnTo>
                  <a:lnTo>
                    <a:pt x="1371015" y="1612900"/>
                  </a:lnTo>
                  <a:lnTo>
                    <a:pt x="1371193" y="1612900"/>
                  </a:lnTo>
                  <a:lnTo>
                    <a:pt x="1367561" y="1600200"/>
                  </a:lnTo>
                  <a:lnTo>
                    <a:pt x="1368107" y="1600200"/>
                  </a:lnTo>
                  <a:lnTo>
                    <a:pt x="1368475" y="1587500"/>
                  </a:lnTo>
                  <a:lnTo>
                    <a:pt x="1368679" y="1574800"/>
                  </a:lnTo>
                  <a:lnTo>
                    <a:pt x="1368412" y="1562100"/>
                  </a:lnTo>
                  <a:lnTo>
                    <a:pt x="1368348" y="1549400"/>
                  </a:lnTo>
                  <a:lnTo>
                    <a:pt x="1368361" y="1524000"/>
                  </a:lnTo>
                  <a:lnTo>
                    <a:pt x="1368209" y="1511300"/>
                  </a:lnTo>
                  <a:lnTo>
                    <a:pt x="1367561" y="1511300"/>
                  </a:lnTo>
                  <a:lnTo>
                    <a:pt x="1366761" y="1498600"/>
                  </a:lnTo>
                  <a:lnTo>
                    <a:pt x="1366100" y="1498600"/>
                  </a:lnTo>
                  <a:lnTo>
                    <a:pt x="1365846" y="1485900"/>
                  </a:lnTo>
                  <a:lnTo>
                    <a:pt x="1365745" y="1473200"/>
                  </a:lnTo>
                  <a:lnTo>
                    <a:pt x="1365631" y="1460500"/>
                  </a:lnTo>
                  <a:lnTo>
                    <a:pt x="1365465" y="1447800"/>
                  </a:lnTo>
                  <a:lnTo>
                    <a:pt x="1367993" y="1447800"/>
                  </a:lnTo>
                  <a:lnTo>
                    <a:pt x="1365669" y="1435100"/>
                  </a:lnTo>
                  <a:lnTo>
                    <a:pt x="1365262" y="1422400"/>
                  </a:lnTo>
                  <a:lnTo>
                    <a:pt x="1366494" y="1409700"/>
                  </a:lnTo>
                  <a:lnTo>
                    <a:pt x="1363802" y="1409700"/>
                  </a:lnTo>
                  <a:lnTo>
                    <a:pt x="1364767" y="1397000"/>
                  </a:lnTo>
                  <a:lnTo>
                    <a:pt x="1365148" y="1397000"/>
                  </a:lnTo>
                  <a:lnTo>
                    <a:pt x="1365567" y="1384300"/>
                  </a:lnTo>
                  <a:lnTo>
                    <a:pt x="1359839" y="1384300"/>
                  </a:lnTo>
                  <a:lnTo>
                    <a:pt x="1365427" y="1371600"/>
                  </a:lnTo>
                  <a:lnTo>
                    <a:pt x="1365796" y="1371600"/>
                  </a:lnTo>
                  <a:lnTo>
                    <a:pt x="1365135" y="1358900"/>
                  </a:lnTo>
                  <a:lnTo>
                    <a:pt x="1362722" y="1358900"/>
                  </a:lnTo>
                  <a:lnTo>
                    <a:pt x="1365237" y="1346200"/>
                  </a:lnTo>
                  <a:lnTo>
                    <a:pt x="1364767" y="1346200"/>
                  </a:lnTo>
                  <a:lnTo>
                    <a:pt x="1362303" y="1333500"/>
                  </a:lnTo>
                  <a:lnTo>
                    <a:pt x="1362862" y="1333500"/>
                  </a:lnTo>
                  <a:lnTo>
                    <a:pt x="1362824" y="1320800"/>
                  </a:lnTo>
                  <a:lnTo>
                    <a:pt x="1362735" y="1282700"/>
                  </a:lnTo>
                  <a:lnTo>
                    <a:pt x="1362900" y="1257300"/>
                  </a:lnTo>
                  <a:lnTo>
                    <a:pt x="1363027" y="1257300"/>
                  </a:lnTo>
                  <a:lnTo>
                    <a:pt x="1361376" y="1244600"/>
                  </a:lnTo>
                  <a:lnTo>
                    <a:pt x="1359268" y="1231900"/>
                  </a:lnTo>
                  <a:lnTo>
                    <a:pt x="1356347" y="1231900"/>
                  </a:lnTo>
                  <a:lnTo>
                    <a:pt x="1359865" y="1219200"/>
                  </a:lnTo>
                  <a:lnTo>
                    <a:pt x="1361884" y="1219200"/>
                  </a:lnTo>
                  <a:lnTo>
                    <a:pt x="1362760" y="1206500"/>
                  </a:lnTo>
                  <a:lnTo>
                    <a:pt x="1362900" y="1206500"/>
                  </a:lnTo>
                  <a:lnTo>
                    <a:pt x="1362748" y="1181100"/>
                  </a:lnTo>
                  <a:lnTo>
                    <a:pt x="1362710" y="1155700"/>
                  </a:lnTo>
                  <a:lnTo>
                    <a:pt x="1362824" y="1130300"/>
                  </a:lnTo>
                  <a:lnTo>
                    <a:pt x="1362964" y="1117600"/>
                  </a:lnTo>
                  <a:lnTo>
                    <a:pt x="1363332" y="1104900"/>
                  </a:lnTo>
                  <a:lnTo>
                    <a:pt x="1365732" y="1104900"/>
                  </a:lnTo>
                  <a:lnTo>
                    <a:pt x="1365758" y="1117600"/>
                  </a:lnTo>
                  <a:lnTo>
                    <a:pt x="1365415" y="1117600"/>
                  </a:lnTo>
                  <a:lnTo>
                    <a:pt x="1367878" y="1130300"/>
                  </a:lnTo>
                  <a:lnTo>
                    <a:pt x="1366939" y="1130300"/>
                  </a:lnTo>
                  <a:lnTo>
                    <a:pt x="1366558" y="1143000"/>
                  </a:lnTo>
                  <a:lnTo>
                    <a:pt x="1366354" y="1143000"/>
                  </a:lnTo>
                  <a:lnTo>
                    <a:pt x="1366050" y="1155700"/>
                  </a:lnTo>
                  <a:lnTo>
                    <a:pt x="1365770" y="1168400"/>
                  </a:lnTo>
                  <a:lnTo>
                    <a:pt x="1366050" y="1181100"/>
                  </a:lnTo>
                  <a:lnTo>
                    <a:pt x="1367396" y="1193800"/>
                  </a:lnTo>
                  <a:lnTo>
                    <a:pt x="1365605" y="1193800"/>
                  </a:lnTo>
                  <a:lnTo>
                    <a:pt x="1366850" y="1206500"/>
                  </a:lnTo>
                  <a:lnTo>
                    <a:pt x="1368602" y="1219200"/>
                  </a:lnTo>
                  <a:lnTo>
                    <a:pt x="1369301" y="1219200"/>
                  </a:lnTo>
                  <a:lnTo>
                    <a:pt x="1365440" y="1231900"/>
                  </a:lnTo>
                  <a:lnTo>
                    <a:pt x="1365783" y="1231900"/>
                  </a:lnTo>
                  <a:lnTo>
                    <a:pt x="1368615" y="1244600"/>
                  </a:lnTo>
                  <a:lnTo>
                    <a:pt x="1368869" y="1244600"/>
                  </a:lnTo>
                  <a:lnTo>
                    <a:pt x="1366748" y="1257300"/>
                  </a:lnTo>
                  <a:lnTo>
                    <a:pt x="1369009" y="1257300"/>
                  </a:lnTo>
                  <a:lnTo>
                    <a:pt x="1367967" y="1270000"/>
                  </a:lnTo>
                  <a:lnTo>
                    <a:pt x="1367815" y="1282700"/>
                  </a:lnTo>
                  <a:lnTo>
                    <a:pt x="1368272" y="1282700"/>
                  </a:lnTo>
                  <a:lnTo>
                    <a:pt x="1367523" y="1295400"/>
                  </a:lnTo>
                  <a:lnTo>
                    <a:pt x="1365554" y="1295400"/>
                  </a:lnTo>
                  <a:lnTo>
                    <a:pt x="1365592" y="1308100"/>
                  </a:lnTo>
                  <a:lnTo>
                    <a:pt x="1366862" y="1308100"/>
                  </a:lnTo>
                  <a:lnTo>
                    <a:pt x="1367485" y="1320800"/>
                  </a:lnTo>
                  <a:lnTo>
                    <a:pt x="1365948" y="1320800"/>
                  </a:lnTo>
                  <a:lnTo>
                    <a:pt x="1367510" y="1333500"/>
                  </a:lnTo>
                  <a:lnTo>
                    <a:pt x="1370393" y="1333500"/>
                  </a:lnTo>
                  <a:lnTo>
                    <a:pt x="1368666" y="1346200"/>
                  </a:lnTo>
                  <a:lnTo>
                    <a:pt x="1369072" y="1358900"/>
                  </a:lnTo>
                  <a:lnTo>
                    <a:pt x="1377175" y="1358900"/>
                  </a:lnTo>
                  <a:lnTo>
                    <a:pt x="1377810" y="1371600"/>
                  </a:lnTo>
                  <a:lnTo>
                    <a:pt x="1370152" y="1371600"/>
                  </a:lnTo>
                  <a:lnTo>
                    <a:pt x="1371003" y="1384300"/>
                  </a:lnTo>
                  <a:lnTo>
                    <a:pt x="1371333" y="1397000"/>
                  </a:lnTo>
                  <a:lnTo>
                    <a:pt x="1371371" y="1435100"/>
                  </a:lnTo>
                  <a:lnTo>
                    <a:pt x="1371269" y="1447800"/>
                  </a:lnTo>
                  <a:lnTo>
                    <a:pt x="1371587" y="1460500"/>
                  </a:lnTo>
                  <a:lnTo>
                    <a:pt x="1372374" y="1460500"/>
                  </a:lnTo>
                  <a:lnTo>
                    <a:pt x="1373835" y="1473200"/>
                  </a:lnTo>
                  <a:lnTo>
                    <a:pt x="1375181" y="1473200"/>
                  </a:lnTo>
                  <a:lnTo>
                    <a:pt x="1371130" y="1485900"/>
                  </a:lnTo>
                  <a:lnTo>
                    <a:pt x="1374241" y="1498600"/>
                  </a:lnTo>
                  <a:lnTo>
                    <a:pt x="1374940" y="1511300"/>
                  </a:lnTo>
                  <a:lnTo>
                    <a:pt x="1372285" y="1524000"/>
                  </a:lnTo>
                  <a:lnTo>
                    <a:pt x="1373479" y="1524000"/>
                  </a:lnTo>
                  <a:lnTo>
                    <a:pt x="1374330" y="1536700"/>
                  </a:lnTo>
                  <a:lnTo>
                    <a:pt x="1372920" y="1549400"/>
                  </a:lnTo>
                  <a:lnTo>
                    <a:pt x="1373873" y="1549400"/>
                  </a:lnTo>
                  <a:lnTo>
                    <a:pt x="1375549" y="1574800"/>
                  </a:lnTo>
                  <a:lnTo>
                    <a:pt x="1376197" y="1574800"/>
                  </a:lnTo>
                  <a:lnTo>
                    <a:pt x="1374457" y="1587500"/>
                  </a:lnTo>
                  <a:lnTo>
                    <a:pt x="1375410" y="1587500"/>
                  </a:lnTo>
                  <a:lnTo>
                    <a:pt x="1375829" y="1600200"/>
                  </a:lnTo>
                  <a:lnTo>
                    <a:pt x="1376286" y="1600200"/>
                  </a:lnTo>
                  <a:lnTo>
                    <a:pt x="1375600" y="1612900"/>
                  </a:lnTo>
                  <a:lnTo>
                    <a:pt x="1377340" y="1612900"/>
                  </a:lnTo>
                  <a:lnTo>
                    <a:pt x="1374597" y="1625600"/>
                  </a:lnTo>
                  <a:lnTo>
                    <a:pt x="1377416" y="1638300"/>
                  </a:lnTo>
                  <a:lnTo>
                    <a:pt x="1375956" y="1651000"/>
                  </a:lnTo>
                  <a:lnTo>
                    <a:pt x="1381556" y="1651000"/>
                  </a:lnTo>
                  <a:lnTo>
                    <a:pt x="1384668" y="1662861"/>
                  </a:lnTo>
                  <a:lnTo>
                    <a:pt x="1384592" y="1663700"/>
                  </a:lnTo>
                  <a:lnTo>
                    <a:pt x="1379626" y="1663700"/>
                  </a:lnTo>
                  <a:lnTo>
                    <a:pt x="1379334" y="1676400"/>
                  </a:lnTo>
                  <a:lnTo>
                    <a:pt x="1378051" y="1689100"/>
                  </a:lnTo>
                  <a:lnTo>
                    <a:pt x="1378394" y="1689100"/>
                  </a:lnTo>
                  <a:lnTo>
                    <a:pt x="1378788" y="1701800"/>
                  </a:lnTo>
                  <a:lnTo>
                    <a:pt x="1378889" y="1714500"/>
                  </a:lnTo>
                  <a:lnTo>
                    <a:pt x="1378940" y="1739900"/>
                  </a:lnTo>
                  <a:lnTo>
                    <a:pt x="1381366" y="1752600"/>
                  </a:lnTo>
                  <a:lnTo>
                    <a:pt x="1389964" y="1752600"/>
                  </a:lnTo>
                  <a:lnTo>
                    <a:pt x="1389583" y="1765300"/>
                  </a:lnTo>
                  <a:lnTo>
                    <a:pt x="1380794" y="1765300"/>
                  </a:lnTo>
                  <a:lnTo>
                    <a:pt x="1382382" y="1778000"/>
                  </a:lnTo>
                  <a:lnTo>
                    <a:pt x="1387208" y="1778000"/>
                  </a:lnTo>
                  <a:lnTo>
                    <a:pt x="1384363" y="1790700"/>
                  </a:lnTo>
                  <a:lnTo>
                    <a:pt x="1383207" y="1790700"/>
                  </a:lnTo>
                  <a:lnTo>
                    <a:pt x="1381582" y="1803400"/>
                  </a:lnTo>
                  <a:lnTo>
                    <a:pt x="1383792" y="1803400"/>
                  </a:lnTo>
                  <a:lnTo>
                    <a:pt x="1383817" y="1828800"/>
                  </a:lnTo>
                  <a:lnTo>
                    <a:pt x="1384465" y="1828800"/>
                  </a:lnTo>
                  <a:lnTo>
                    <a:pt x="1384363" y="1841500"/>
                  </a:lnTo>
                  <a:lnTo>
                    <a:pt x="1385468" y="1841500"/>
                  </a:lnTo>
                  <a:lnTo>
                    <a:pt x="1383576" y="1854200"/>
                  </a:lnTo>
                  <a:lnTo>
                    <a:pt x="1384452" y="1866900"/>
                  </a:lnTo>
                  <a:lnTo>
                    <a:pt x="1384642" y="1879600"/>
                  </a:lnTo>
                  <a:lnTo>
                    <a:pt x="1385138" y="1879600"/>
                  </a:lnTo>
                  <a:lnTo>
                    <a:pt x="1385951" y="1892300"/>
                  </a:lnTo>
                  <a:lnTo>
                    <a:pt x="1384427" y="1905000"/>
                  </a:lnTo>
                  <a:lnTo>
                    <a:pt x="1383931" y="1917700"/>
                  </a:lnTo>
                  <a:lnTo>
                    <a:pt x="1384274" y="1930400"/>
                  </a:lnTo>
                  <a:lnTo>
                    <a:pt x="1385227" y="1930400"/>
                  </a:lnTo>
                  <a:lnTo>
                    <a:pt x="1385341" y="1943100"/>
                  </a:lnTo>
                  <a:lnTo>
                    <a:pt x="1382890" y="1943100"/>
                  </a:lnTo>
                  <a:lnTo>
                    <a:pt x="1385760" y="1955800"/>
                  </a:lnTo>
                  <a:lnTo>
                    <a:pt x="1384642" y="1968500"/>
                  </a:lnTo>
                  <a:lnTo>
                    <a:pt x="1387081" y="1968500"/>
                  </a:lnTo>
                  <a:lnTo>
                    <a:pt x="1386433" y="1981200"/>
                  </a:lnTo>
                  <a:lnTo>
                    <a:pt x="1386789" y="1993900"/>
                  </a:lnTo>
                  <a:lnTo>
                    <a:pt x="1387119" y="2032000"/>
                  </a:lnTo>
                  <a:lnTo>
                    <a:pt x="1392542" y="2032000"/>
                  </a:lnTo>
                  <a:lnTo>
                    <a:pt x="1391513" y="2044700"/>
                  </a:lnTo>
                  <a:lnTo>
                    <a:pt x="1386217" y="2044700"/>
                  </a:lnTo>
                  <a:lnTo>
                    <a:pt x="1386967" y="2057400"/>
                  </a:lnTo>
                  <a:lnTo>
                    <a:pt x="1387576" y="2057400"/>
                  </a:lnTo>
                  <a:lnTo>
                    <a:pt x="1387411" y="2070100"/>
                  </a:lnTo>
                  <a:lnTo>
                    <a:pt x="1386535" y="2070100"/>
                  </a:lnTo>
                  <a:lnTo>
                    <a:pt x="1385011" y="2082800"/>
                  </a:lnTo>
                  <a:lnTo>
                    <a:pt x="1383944" y="2082800"/>
                  </a:lnTo>
                  <a:lnTo>
                    <a:pt x="1383906" y="2095500"/>
                  </a:lnTo>
                  <a:lnTo>
                    <a:pt x="1385087" y="2095500"/>
                  </a:lnTo>
                  <a:lnTo>
                    <a:pt x="1386674" y="2108200"/>
                  </a:lnTo>
                  <a:lnTo>
                    <a:pt x="1387106" y="2108200"/>
                  </a:lnTo>
                  <a:lnTo>
                    <a:pt x="1386662" y="2120900"/>
                  </a:lnTo>
                  <a:lnTo>
                    <a:pt x="1385646" y="2120900"/>
                  </a:lnTo>
                  <a:lnTo>
                    <a:pt x="1385011" y="2133600"/>
                  </a:lnTo>
                  <a:lnTo>
                    <a:pt x="1390954" y="2133600"/>
                  </a:lnTo>
                  <a:lnTo>
                    <a:pt x="1386484" y="2146300"/>
                  </a:lnTo>
                  <a:lnTo>
                    <a:pt x="1385112" y="2146300"/>
                  </a:lnTo>
                  <a:lnTo>
                    <a:pt x="1384668" y="2159000"/>
                  </a:lnTo>
                  <a:lnTo>
                    <a:pt x="1385519" y="2171700"/>
                  </a:lnTo>
                  <a:lnTo>
                    <a:pt x="1382318" y="2171700"/>
                  </a:lnTo>
                  <a:lnTo>
                    <a:pt x="1382776" y="2184400"/>
                  </a:lnTo>
                  <a:lnTo>
                    <a:pt x="1383449" y="2184400"/>
                  </a:lnTo>
                  <a:lnTo>
                    <a:pt x="1382128" y="2197100"/>
                  </a:lnTo>
                  <a:lnTo>
                    <a:pt x="1384173" y="2209800"/>
                  </a:lnTo>
                  <a:lnTo>
                    <a:pt x="1384007" y="2209800"/>
                  </a:lnTo>
                  <a:lnTo>
                    <a:pt x="1383804" y="2235200"/>
                  </a:lnTo>
                  <a:lnTo>
                    <a:pt x="1383957" y="2235200"/>
                  </a:lnTo>
                  <a:lnTo>
                    <a:pt x="1381594" y="2247900"/>
                  </a:lnTo>
                  <a:lnTo>
                    <a:pt x="1380693" y="2260600"/>
                  </a:lnTo>
                  <a:lnTo>
                    <a:pt x="1383017" y="2260600"/>
                  </a:lnTo>
                  <a:lnTo>
                    <a:pt x="1385582" y="2267521"/>
                  </a:lnTo>
                  <a:lnTo>
                    <a:pt x="1383919" y="2273300"/>
                  </a:lnTo>
                  <a:lnTo>
                    <a:pt x="1381442" y="2273300"/>
                  </a:lnTo>
                  <a:lnTo>
                    <a:pt x="1380947" y="2286000"/>
                  </a:lnTo>
                  <a:lnTo>
                    <a:pt x="1379918" y="2286000"/>
                  </a:lnTo>
                  <a:lnTo>
                    <a:pt x="1378356" y="2298700"/>
                  </a:lnTo>
                  <a:lnTo>
                    <a:pt x="1382191" y="2298700"/>
                  </a:lnTo>
                  <a:lnTo>
                    <a:pt x="1376870" y="2311400"/>
                  </a:lnTo>
                  <a:lnTo>
                    <a:pt x="1380007" y="2311400"/>
                  </a:lnTo>
                  <a:lnTo>
                    <a:pt x="1378013" y="2324100"/>
                  </a:lnTo>
                  <a:lnTo>
                    <a:pt x="1384096" y="2324100"/>
                  </a:lnTo>
                  <a:lnTo>
                    <a:pt x="1379753" y="2336800"/>
                  </a:lnTo>
                  <a:lnTo>
                    <a:pt x="1377175" y="2336800"/>
                  </a:lnTo>
                  <a:lnTo>
                    <a:pt x="1377734" y="2349500"/>
                  </a:lnTo>
                  <a:lnTo>
                    <a:pt x="1377391" y="2349500"/>
                  </a:lnTo>
                  <a:lnTo>
                    <a:pt x="1377899" y="2362200"/>
                  </a:lnTo>
                  <a:lnTo>
                    <a:pt x="1381836" y="2362200"/>
                  </a:lnTo>
                  <a:lnTo>
                    <a:pt x="1377442" y="2374900"/>
                  </a:lnTo>
                  <a:lnTo>
                    <a:pt x="1375981" y="2374900"/>
                  </a:lnTo>
                  <a:lnTo>
                    <a:pt x="1373974" y="2387600"/>
                  </a:lnTo>
                  <a:lnTo>
                    <a:pt x="1381810" y="2387600"/>
                  </a:lnTo>
                  <a:lnTo>
                    <a:pt x="1377188" y="2400300"/>
                  </a:lnTo>
                  <a:lnTo>
                    <a:pt x="1376095" y="2400300"/>
                  </a:lnTo>
                  <a:lnTo>
                    <a:pt x="1374559" y="2413000"/>
                  </a:lnTo>
                  <a:lnTo>
                    <a:pt x="1373657" y="2413000"/>
                  </a:lnTo>
                  <a:lnTo>
                    <a:pt x="1376502" y="2425700"/>
                  </a:lnTo>
                  <a:lnTo>
                    <a:pt x="1376286" y="2425700"/>
                  </a:lnTo>
                  <a:lnTo>
                    <a:pt x="1374660" y="2438400"/>
                  </a:lnTo>
                  <a:lnTo>
                    <a:pt x="1372920" y="2438400"/>
                  </a:lnTo>
                  <a:lnTo>
                    <a:pt x="1371219" y="2451100"/>
                  </a:lnTo>
                  <a:lnTo>
                    <a:pt x="1371549" y="2463800"/>
                  </a:lnTo>
                  <a:lnTo>
                    <a:pt x="1372069" y="2476500"/>
                  </a:lnTo>
                  <a:lnTo>
                    <a:pt x="1371206" y="2476500"/>
                  </a:lnTo>
                  <a:lnTo>
                    <a:pt x="1369301" y="2489200"/>
                  </a:lnTo>
                  <a:lnTo>
                    <a:pt x="1368907" y="2489200"/>
                  </a:lnTo>
                  <a:lnTo>
                    <a:pt x="1370228" y="2501900"/>
                  </a:lnTo>
                  <a:lnTo>
                    <a:pt x="1371180" y="2501900"/>
                  </a:lnTo>
                  <a:lnTo>
                    <a:pt x="1370317" y="2514600"/>
                  </a:lnTo>
                  <a:lnTo>
                    <a:pt x="1366291" y="2514600"/>
                  </a:lnTo>
                  <a:lnTo>
                    <a:pt x="1368234" y="2527300"/>
                  </a:lnTo>
                  <a:lnTo>
                    <a:pt x="1369466" y="2540000"/>
                  </a:lnTo>
                  <a:lnTo>
                    <a:pt x="1369847" y="2540000"/>
                  </a:lnTo>
                  <a:lnTo>
                    <a:pt x="1368958" y="2552700"/>
                  </a:lnTo>
                  <a:lnTo>
                    <a:pt x="1368361" y="2552700"/>
                  </a:lnTo>
                  <a:lnTo>
                    <a:pt x="1367891" y="2565400"/>
                  </a:lnTo>
                  <a:lnTo>
                    <a:pt x="1364996" y="2578100"/>
                  </a:lnTo>
                  <a:lnTo>
                    <a:pt x="1364703" y="2590800"/>
                  </a:lnTo>
                  <a:lnTo>
                    <a:pt x="1367726" y="2590800"/>
                  </a:lnTo>
                  <a:lnTo>
                    <a:pt x="1367586" y="2603500"/>
                  </a:lnTo>
                  <a:lnTo>
                    <a:pt x="1367053" y="2616200"/>
                  </a:lnTo>
                  <a:lnTo>
                    <a:pt x="1366177" y="2616200"/>
                  </a:lnTo>
                  <a:lnTo>
                    <a:pt x="1364551" y="2628900"/>
                  </a:lnTo>
                  <a:lnTo>
                    <a:pt x="1363281" y="2628900"/>
                  </a:lnTo>
                  <a:lnTo>
                    <a:pt x="1362938" y="2641600"/>
                  </a:lnTo>
                  <a:lnTo>
                    <a:pt x="1363154" y="2641600"/>
                  </a:lnTo>
                  <a:lnTo>
                    <a:pt x="1363700" y="2654300"/>
                  </a:lnTo>
                  <a:lnTo>
                    <a:pt x="1371409" y="2654300"/>
                  </a:lnTo>
                  <a:lnTo>
                    <a:pt x="1371854" y="2667000"/>
                  </a:lnTo>
                  <a:lnTo>
                    <a:pt x="1362811" y="2667000"/>
                  </a:lnTo>
                  <a:lnTo>
                    <a:pt x="1363319" y="2679700"/>
                  </a:lnTo>
                  <a:lnTo>
                    <a:pt x="1371396" y="2679700"/>
                  </a:lnTo>
                  <a:lnTo>
                    <a:pt x="1365110" y="2692400"/>
                  </a:lnTo>
                  <a:lnTo>
                    <a:pt x="1363332" y="2692400"/>
                  </a:lnTo>
                  <a:lnTo>
                    <a:pt x="1361109" y="2705100"/>
                  </a:lnTo>
                  <a:lnTo>
                    <a:pt x="1359916" y="2705100"/>
                  </a:lnTo>
                  <a:lnTo>
                    <a:pt x="1360335" y="2717800"/>
                  </a:lnTo>
                  <a:lnTo>
                    <a:pt x="1360233" y="2730500"/>
                  </a:lnTo>
                  <a:lnTo>
                    <a:pt x="1360093" y="2730500"/>
                  </a:lnTo>
                  <a:lnTo>
                    <a:pt x="1362951" y="2743200"/>
                  </a:lnTo>
                  <a:lnTo>
                    <a:pt x="1362710" y="2743200"/>
                  </a:lnTo>
                  <a:lnTo>
                    <a:pt x="1359331" y="2755900"/>
                  </a:lnTo>
                  <a:lnTo>
                    <a:pt x="1360119" y="2768600"/>
                  </a:lnTo>
                  <a:lnTo>
                    <a:pt x="1359852" y="2781300"/>
                  </a:lnTo>
                  <a:lnTo>
                    <a:pt x="1360182" y="2781300"/>
                  </a:lnTo>
                  <a:lnTo>
                    <a:pt x="1356855" y="2794000"/>
                  </a:lnTo>
                  <a:lnTo>
                    <a:pt x="1357071" y="2794000"/>
                  </a:lnTo>
                  <a:lnTo>
                    <a:pt x="1360195" y="2806700"/>
                  </a:lnTo>
                  <a:lnTo>
                    <a:pt x="1357960" y="2819400"/>
                  </a:lnTo>
                  <a:lnTo>
                    <a:pt x="1357249" y="2819400"/>
                  </a:lnTo>
                  <a:lnTo>
                    <a:pt x="1358569" y="2832100"/>
                  </a:lnTo>
                  <a:lnTo>
                    <a:pt x="1357236" y="2844800"/>
                  </a:lnTo>
                  <a:lnTo>
                    <a:pt x="1359789" y="2844800"/>
                  </a:lnTo>
                  <a:lnTo>
                    <a:pt x="1362925" y="2857500"/>
                  </a:lnTo>
                  <a:lnTo>
                    <a:pt x="1357147" y="2857500"/>
                  </a:lnTo>
                  <a:lnTo>
                    <a:pt x="1360449" y="2870200"/>
                  </a:lnTo>
                  <a:lnTo>
                    <a:pt x="1360589" y="2870200"/>
                  </a:lnTo>
                  <a:lnTo>
                    <a:pt x="1357096" y="2882900"/>
                  </a:lnTo>
                  <a:lnTo>
                    <a:pt x="1357312" y="2882900"/>
                  </a:lnTo>
                  <a:lnTo>
                    <a:pt x="1357096" y="2895600"/>
                  </a:lnTo>
                  <a:lnTo>
                    <a:pt x="1357172" y="2908300"/>
                  </a:lnTo>
                  <a:lnTo>
                    <a:pt x="1354416" y="2921000"/>
                  </a:lnTo>
                  <a:lnTo>
                    <a:pt x="1354696" y="2921000"/>
                  </a:lnTo>
                  <a:lnTo>
                    <a:pt x="1358290" y="2933700"/>
                  </a:lnTo>
                  <a:lnTo>
                    <a:pt x="1357706" y="2933700"/>
                  </a:lnTo>
                  <a:lnTo>
                    <a:pt x="1355445" y="2946400"/>
                  </a:lnTo>
                  <a:lnTo>
                    <a:pt x="1355102" y="2946400"/>
                  </a:lnTo>
                  <a:lnTo>
                    <a:pt x="1353312" y="2959100"/>
                  </a:lnTo>
                  <a:lnTo>
                    <a:pt x="1358265" y="2959100"/>
                  </a:lnTo>
                  <a:lnTo>
                    <a:pt x="1353312" y="2971800"/>
                  </a:lnTo>
                  <a:lnTo>
                    <a:pt x="1354632" y="2971800"/>
                  </a:lnTo>
                  <a:lnTo>
                    <a:pt x="1354455" y="2984500"/>
                  </a:lnTo>
                  <a:lnTo>
                    <a:pt x="1359103" y="2984500"/>
                  </a:lnTo>
                  <a:lnTo>
                    <a:pt x="1358341" y="2997200"/>
                  </a:lnTo>
                  <a:lnTo>
                    <a:pt x="1354670" y="2997200"/>
                  </a:lnTo>
                  <a:lnTo>
                    <a:pt x="1354391" y="3009900"/>
                  </a:lnTo>
                  <a:lnTo>
                    <a:pt x="1354569" y="3022600"/>
                  </a:lnTo>
                  <a:lnTo>
                    <a:pt x="1360932" y="3022600"/>
                  </a:lnTo>
                  <a:lnTo>
                    <a:pt x="1359331" y="3035300"/>
                  </a:lnTo>
                  <a:lnTo>
                    <a:pt x="1355483" y="3035300"/>
                  </a:lnTo>
                  <a:lnTo>
                    <a:pt x="1354670" y="3048000"/>
                  </a:lnTo>
                  <a:lnTo>
                    <a:pt x="1354277" y="3048000"/>
                  </a:lnTo>
                  <a:lnTo>
                    <a:pt x="1354632" y="3060700"/>
                  </a:lnTo>
                  <a:lnTo>
                    <a:pt x="1354226" y="3073400"/>
                  </a:lnTo>
                  <a:lnTo>
                    <a:pt x="1354772" y="3073400"/>
                  </a:lnTo>
                  <a:lnTo>
                    <a:pt x="1360182" y="3086100"/>
                  </a:lnTo>
                  <a:lnTo>
                    <a:pt x="1356677" y="3086100"/>
                  </a:lnTo>
                  <a:lnTo>
                    <a:pt x="1351673" y="3098800"/>
                  </a:lnTo>
                  <a:lnTo>
                    <a:pt x="1350429" y="3098800"/>
                  </a:lnTo>
                  <a:lnTo>
                    <a:pt x="1354213" y="3111500"/>
                  </a:lnTo>
                  <a:lnTo>
                    <a:pt x="1353731" y="3111500"/>
                  </a:lnTo>
                  <a:lnTo>
                    <a:pt x="1352054" y="3124200"/>
                  </a:lnTo>
                  <a:lnTo>
                    <a:pt x="1353388" y="3136900"/>
                  </a:lnTo>
                  <a:lnTo>
                    <a:pt x="1354264" y="3136900"/>
                  </a:lnTo>
                  <a:lnTo>
                    <a:pt x="1354455" y="3149600"/>
                  </a:lnTo>
                  <a:lnTo>
                    <a:pt x="1353997" y="3162300"/>
                  </a:lnTo>
                  <a:lnTo>
                    <a:pt x="1352969" y="3162300"/>
                  </a:lnTo>
                  <a:lnTo>
                    <a:pt x="1351572" y="3175000"/>
                  </a:lnTo>
                  <a:lnTo>
                    <a:pt x="1354899" y="3187700"/>
                  </a:lnTo>
                  <a:lnTo>
                    <a:pt x="1356512" y="3187700"/>
                  </a:lnTo>
                  <a:lnTo>
                    <a:pt x="1353743" y="3200400"/>
                  </a:lnTo>
                  <a:lnTo>
                    <a:pt x="1352169" y="3213100"/>
                  </a:lnTo>
                  <a:lnTo>
                    <a:pt x="1351661" y="3225800"/>
                  </a:lnTo>
                  <a:lnTo>
                    <a:pt x="1352067" y="3238500"/>
                  </a:lnTo>
                  <a:lnTo>
                    <a:pt x="1352270" y="3238500"/>
                  </a:lnTo>
                  <a:lnTo>
                    <a:pt x="1351495" y="3251200"/>
                  </a:lnTo>
                  <a:lnTo>
                    <a:pt x="1355521" y="3263900"/>
                  </a:lnTo>
                  <a:lnTo>
                    <a:pt x="1352321" y="3263900"/>
                  </a:lnTo>
                  <a:lnTo>
                    <a:pt x="1351292" y="3276600"/>
                  </a:lnTo>
                  <a:lnTo>
                    <a:pt x="1352664" y="3276600"/>
                  </a:lnTo>
                  <a:lnTo>
                    <a:pt x="1351775" y="3289300"/>
                  </a:lnTo>
                  <a:lnTo>
                    <a:pt x="1351762" y="3302000"/>
                  </a:lnTo>
                  <a:lnTo>
                    <a:pt x="1351978" y="3314700"/>
                  </a:lnTo>
                  <a:lnTo>
                    <a:pt x="1351711" y="3327400"/>
                  </a:lnTo>
                  <a:lnTo>
                    <a:pt x="1351407" y="3340100"/>
                  </a:lnTo>
                  <a:lnTo>
                    <a:pt x="1351826" y="3340100"/>
                  </a:lnTo>
                  <a:lnTo>
                    <a:pt x="1354861" y="3352800"/>
                  </a:lnTo>
                  <a:lnTo>
                    <a:pt x="1354188" y="3352800"/>
                  </a:lnTo>
                  <a:lnTo>
                    <a:pt x="1354683" y="3365500"/>
                  </a:lnTo>
                  <a:lnTo>
                    <a:pt x="1353540" y="3378200"/>
                  </a:lnTo>
                  <a:lnTo>
                    <a:pt x="1357503" y="3378200"/>
                  </a:lnTo>
                  <a:lnTo>
                    <a:pt x="1353540" y="3390900"/>
                  </a:lnTo>
                  <a:lnTo>
                    <a:pt x="1355293" y="3403600"/>
                  </a:lnTo>
                  <a:lnTo>
                    <a:pt x="1353693" y="3403600"/>
                  </a:lnTo>
                  <a:lnTo>
                    <a:pt x="1352905" y="3416300"/>
                  </a:lnTo>
                  <a:lnTo>
                    <a:pt x="1353261" y="3416300"/>
                  </a:lnTo>
                  <a:lnTo>
                    <a:pt x="1353362" y="3429000"/>
                  </a:lnTo>
                  <a:lnTo>
                    <a:pt x="1351813" y="3429000"/>
                  </a:lnTo>
                  <a:lnTo>
                    <a:pt x="1351915" y="3454400"/>
                  </a:lnTo>
                  <a:lnTo>
                    <a:pt x="1352397" y="3454400"/>
                  </a:lnTo>
                  <a:lnTo>
                    <a:pt x="1353794" y="3467100"/>
                  </a:lnTo>
                  <a:lnTo>
                    <a:pt x="1352016" y="3467100"/>
                  </a:lnTo>
                  <a:lnTo>
                    <a:pt x="1352588" y="3479800"/>
                  </a:lnTo>
                  <a:lnTo>
                    <a:pt x="1354035" y="3479800"/>
                  </a:lnTo>
                  <a:lnTo>
                    <a:pt x="1354455" y="3492500"/>
                  </a:lnTo>
                  <a:lnTo>
                    <a:pt x="1351610" y="3492500"/>
                  </a:lnTo>
                  <a:lnTo>
                    <a:pt x="1355432" y="3505200"/>
                  </a:lnTo>
                  <a:lnTo>
                    <a:pt x="1352118" y="3505200"/>
                  </a:lnTo>
                  <a:lnTo>
                    <a:pt x="1352080" y="3517900"/>
                  </a:lnTo>
                  <a:lnTo>
                    <a:pt x="1351889" y="3517900"/>
                  </a:lnTo>
                  <a:lnTo>
                    <a:pt x="1352181" y="3530600"/>
                  </a:lnTo>
                  <a:lnTo>
                    <a:pt x="1354366" y="3530600"/>
                  </a:lnTo>
                  <a:lnTo>
                    <a:pt x="1350454" y="3543287"/>
                  </a:lnTo>
                  <a:lnTo>
                    <a:pt x="1441335" y="3543287"/>
                  </a:lnTo>
                  <a:lnTo>
                    <a:pt x="1441869" y="3530600"/>
                  </a:lnTo>
                  <a:lnTo>
                    <a:pt x="1438770" y="3530600"/>
                  </a:lnTo>
                  <a:lnTo>
                    <a:pt x="1437932" y="3517900"/>
                  </a:lnTo>
                  <a:lnTo>
                    <a:pt x="1442491" y="3505200"/>
                  </a:lnTo>
                  <a:lnTo>
                    <a:pt x="1440865" y="3505200"/>
                  </a:lnTo>
                  <a:lnTo>
                    <a:pt x="1441716" y="3492500"/>
                  </a:lnTo>
                  <a:lnTo>
                    <a:pt x="1446403" y="3492500"/>
                  </a:lnTo>
                  <a:lnTo>
                    <a:pt x="1446491" y="3479800"/>
                  </a:lnTo>
                  <a:lnTo>
                    <a:pt x="1439456" y="3479800"/>
                  </a:lnTo>
                  <a:lnTo>
                    <a:pt x="1440230" y="3467100"/>
                  </a:lnTo>
                  <a:lnTo>
                    <a:pt x="1436827" y="3467100"/>
                  </a:lnTo>
                  <a:lnTo>
                    <a:pt x="1436776" y="3454400"/>
                  </a:lnTo>
                  <a:lnTo>
                    <a:pt x="1440942" y="3454400"/>
                  </a:lnTo>
                  <a:lnTo>
                    <a:pt x="1440751" y="3441700"/>
                  </a:lnTo>
                  <a:lnTo>
                    <a:pt x="1441970" y="3441700"/>
                  </a:lnTo>
                  <a:lnTo>
                    <a:pt x="1440002" y="3429000"/>
                  </a:lnTo>
                  <a:lnTo>
                    <a:pt x="1441018" y="3429000"/>
                  </a:lnTo>
                  <a:lnTo>
                    <a:pt x="1440281" y="3416300"/>
                  </a:lnTo>
                  <a:lnTo>
                    <a:pt x="1439062" y="3403600"/>
                  </a:lnTo>
                  <a:lnTo>
                    <a:pt x="1443215" y="3403600"/>
                  </a:lnTo>
                  <a:lnTo>
                    <a:pt x="1443710" y="3390900"/>
                  </a:lnTo>
                  <a:lnTo>
                    <a:pt x="1444091" y="3378200"/>
                  </a:lnTo>
                  <a:lnTo>
                    <a:pt x="1441615" y="3378200"/>
                  </a:lnTo>
                  <a:lnTo>
                    <a:pt x="1442491" y="3365500"/>
                  </a:lnTo>
                  <a:lnTo>
                    <a:pt x="1441526" y="3365500"/>
                  </a:lnTo>
                  <a:lnTo>
                    <a:pt x="1445552" y="3352800"/>
                  </a:lnTo>
                  <a:lnTo>
                    <a:pt x="1437068" y="3352800"/>
                  </a:lnTo>
                  <a:lnTo>
                    <a:pt x="1437170" y="3340100"/>
                  </a:lnTo>
                  <a:lnTo>
                    <a:pt x="1436878" y="3327400"/>
                  </a:lnTo>
                  <a:lnTo>
                    <a:pt x="1435290" y="3314700"/>
                  </a:lnTo>
                  <a:lnTo>
                    <a:pt x="1437792" y="3314700"/>
                  </a:lnTo>
                  <a:lnTo>
                    <a:pt x="1438529" y="3302000"/>
                  </a:lnTo>
                  <a:lnTo>
                    <a:pt x="1434096" y="3302000"/>
                  </a:lnTo>
                  <a:lnTo>
                    <a:pt x="1434388" y="3289300"/>
                  </a:lnTo>
                  <a:lnTo>
                    <a:pt x="1436141" y="3289300"/>
                  </a:lnTo>
                  <a:lnTo>
                    <a:pt x="1444320" y="3276600"/>
                  </a:lnTo>
                  <a:lnTo>
                    <a:pt x="1438897" y="3276600"/>
                  </a:lnTo>
                  <a:lnTo>
                    <a:pt x="1435188" y="3263900"/>
                  </a:lnTo>
                  <a:lnTo>
                    <a:pt x="1434515" y="3263900"/>
                  </a:lnTo>
                  <a:lnTo>
                    <a:pt x="1434325" y="3251200"/>
                  </a:lnTo>
                  <a:lnTo>
                    <a:pt x="1434452" y="3149600"/>
                  </a:lnTo>
                  <a:lnTo>
                    <a:pt x="1434223" y="3136900"/>
                  </a:lnTo>
                  <a:lnTo>
                    <a:pt x="1435227" y="3136900"/>
                  </a:lnTo>
                  <a:lnTo>
                    <a:pt x="1441653" y="3124200"/>
                  </a:lnTo>
                  <a:lnTo>
                    <a:pt x="1441246" y="3124200"/>
                  </a:lnTo>
                  <a:lnTo>
                    <a:pt x="1436230" y="3111500"/>
                  </a:lnTo>
                  <a:lnTo>
                    <a:pt x="1439976" y="3111500"/>
                  </a:lnTo>
                  <a:lnTo>
                    <a:pt x="1439811" y="3098800"/>
                  </a:lnTo>
                  <a:lnTo>
                    <a:pt x="1434782" y="3098800"/>
                  </a:lnTo>
                  <a:lnTo>
                    <a:pt x="1439202" y="3086100"/>
                  </a:lnTo>
                  <a:lnTo>
                    <a:pt x="1440294" y="3086100"/>
                  </a:lnTo>
                  <a:lnTo>
                    <a:pt x="1438592" y="3073400"/>
                  </a:lnTo>
                  <a:lnTo>
                    <a:pt x="1441272" y="3073400"/>
                  </a:lnTo>
                  <a:lnTo>
                    <a:pt x="1435227" y="3060700"/>
                  </a:lnTo>
                  <a:lnTo>
                    <a:pt x="1434630" y="3048000"/>
                  </a:lnTo>
                  <a:lnTo>
                    <a:pt x="1434807" y="3048000"/>
                  </a:lnTo>
                  <a:lnTo>
                    <a:pt x="1434287" y="3035300"/>
                  </a:lnTo>
                  <a:lnTo>
                    <a:pt x="1441894" y="3035300"/>
                  </a:lnTo>
                  <a:lnTo>
                    <a:pt x="1442542" y="3022600"/>
                  </a:lnTo>
                  <a:lnTo>
                    <a:pt x="1441284" y="3022600"/>
                  </a:lnTo>
                  <a:lnTo>
                    <a:pt x="1441424" y="3009900"/>
                  </a:lnTo>
                  <a:lnTo>
                    <a:pt x="1436154" y="3009900"/>
                  </a:lnTo>
                  <a:lnTo>
                    <a:pt x="1436420" y="2997200"/>
                  </a:lnTo>
                  <a:lnTo>
                    <a:pt x="1439240" y="2984500"/>
                  </a:lnTo>
                  <a:lnTo>
                    <a:pt x="1440700" y="2984500"/>
                  </a:lnTo>
                  <a:lnTo>
                    <a:pt x="1441729" y="2971800"/>
                  </a:lnTo>
                  <a:lnTo>
                    <a:pt x="1442288" y="2971800"/>
                  </a:lnTo>
                  <a:lnTo>
                    <a:pt x="1442999" y="2959100"/>
                  </a:lnTo>
                  <a:lnTo>
                    <a:pt x="1444510" y="2946400"/>
                  </a:lnTo>
                  <a:lnTo>
                    <a:pt x="1441831" y="2946400"/>
                  </a:lnTo>
                  <a:lnTo>
                    <a:pt x="1439646" y="2933700"/>
                  </a:lnTo>
                  <a:lnTo>
                    <a:pt x="1437474" y="2933700"/>
                  </a:lnTo>
                  <a:lnTo>
                    <a:pt x="1437081" y="2908300"/>
                  </a:lnTo>
                  <a:lnTo>
                    <a:pt x="1436878" y="2908300"/>
                  </a:lnTo>
                  <a:lnTo>
                    <a:pt x="1436306" y="2882900"/>
                  </a:lnTo>
                  <a:lnTo>
                    <a:pt x="1438325" y="2882900"/>
                  </a:lnTo>
                  <a:lnTo>
                    <a:pt x="1439951" y="2870200"/>
                  </a:lnTo>
                  <a:lnTo>
                    <a:pt x="1445094" y="2857500"/>
                  </a:lnTo>
                  <a:lnTo>
                    <a:pt x="1445780" y="2857500"/>
                  </a:lnTo>
                  <a:lnTo>
                    <a:pt x="1446339" y="2844800"/>
                  </a:lnTo>
                  <a:lnTo>
                    <a:pt x="1445552" y="2832100"/>
                  </a:lnTo>
                  <a:lnTo>
                    <a:pt x="1443405" y="2832100"/>
                  </a:lnTo>
                  <a:lnTo>
                    <a:pt x="1441361" y="2819400"/>
                  </a:lnTo>
                  <a:lnTo>
                    <a:pt x="1440599" y="2819400"/>
                  </a:lnTo>
                  <a:lnTo>
                    <a:pt x="1440599" y="2806700"/>
                  </a:lnTo>
                  <a:lnTo>
                    <a:pt x="1440827" y="2806700"/>
                  </a:lnTo>
                  <a:lnTo>
                    <a:pt x="1440903" y="2794000"/>
                  </a:lnTo>
                  <a:lnTo>
                    <a:pt x="1447482" y="2794000"/>
                  </a:lnTo>
                  <a:lnTo>
                    <a:pt x="1447876" y="2781300"/>
                  </a:lnTo>
                  <a:lnTo>
                    <a:pt x="1449311" y="2781300"/>
                  </a:lnTo>
                  <a:lnTo>
                    <a:pt x="1449324" y="2768600"/>
                  </a:lnTo>
                  <a:lnTo>
                    <a:pt x="1445666" y="2768600"/>
                  </a:lnTo>
                  <a:lnTo>
                    <a:pt x="1445577" y="2755900"/>
                  </a:lnTo>
                  <a:lnTo>
                    <a:pt x="1449476" y="2755900"/>
                  </a:lnTo>
                  <a:lnTo>
                    <a:pt x="1449603" y="2743200"/>
                  </a:lnTo>
                  <a:lnTo>
                    <a:pt x="1449984" y="2743200"/>
                  </a:lnTo>
                  <a:lnTo>
                    <a:pt x="1449692" y="2730500"/>
                  </a:lnTo>
                  <a:lnTo>
                    <a:pt x="1448231" y="2717800"/>
                  </a:lnTo>
                  <a:lnTo>
                    <a:pt x="1445133" y="2705100"/>
                  </a:lnTo>
                  <a:lnTo>
                    <a:pt x="1442681" y="2705100"/>
                  </a:lnTo>
                  <a:lnTo>
                    <a:pt x="1445488" y="2692400"/>
                  </a:lnTo>
                  <a:lnTo>
                    <a:pt x="1446860" y="2692400"/>
                  </a:lnTo>
                  <a:lnTo>
                    <a:pt x="1454251" y="2679700"/>
                  </a:lnTo>
                  <a:lnTo>
                    <a:pt x="1452003" y="2667000"/>
                  </a:lnTo>
                  <a:lnTo>
                    <a:pt x="1452257" y="2667000"/>
                  </a:lnTo>
                  <a:lnTo>
                    <a:pt x="1447330" y="2654300"/>
                  </a:lnTo>
                  <a:lnTo>
                    <a:pt x="1447507" y="2654300"/>
                  </a:lnTo>
                  <a:lnTo>
                    <a:pt x="1449603" y="2641600"/>
                  </a:lnTo>
                  <a:lnTo>
                    <a:pt x="1453565" y="2641600"/>
                  </a:lnTo>
                  <a:lnTo>
                    <a:pt x="1456169" y="2628900"/>
                  </a:lnTo>
                  <a:lnTo>
                    <a:pt x="1449527" y="2628900"/>
                  </a:lnTo>
                  <a:lnTo>
                    <a:pt x="1446149" y="2616200"/>
                  </a:lnTo>
                  <a:lnTo>
                    <a:pt x="1450733" y="2616200"/>
                  </a:lnTo>
                  <a:lnTo>
                    <a:pt x="1449489" y="2603500"/>
                  </a:lnTo>
                  <a:lnTo>
                    <a:pt x="1451825" y="2603500"/>
                  </a:lnTo>
                  <a:lnTo>
                    <a:pt x="1456423" y="2590800"/>
                  </a:lnTo>
                  <a:lnTo>
                    <a:pt x="1456156" y="2590800"/>
                  </a:lnTo>
                  <a:lnTo>
                    <a:pt x="1451165" y="2578100"/>
                  </a:lnTo>
                  <a:lnTo>
                    <a:pt x="1448816" y="2578100"/>
                  </a:lnTo>
                  <a:lnTo>
                    <a:pt x="1449768" y="2565400"/>
                  </a:lnTo>
                  <a:lnTo>
                    <a:pt x="1453451" y="2565400"/>
                  </a:lnTo>
                  <a:lnTo>
                    <a:pt x="1452219" y="2552700"/>
                  </a:lnTo>
                  <a:lnTo>
                    <a:pt x="1453172" y="2552700"/>
                  </a:lnTo>
                  <a:lnTo>
                    <a:pt x="1455826" y="2540000"/>
                  </a:lnTo>
                  <a:lnTo>
                    <a:pt x="1451978" y="2540000"/>
                  </a:lnTo>
                  <a:lnTo>
                    <a:pt x="1451737" y="2527300"/>
                  </a:lnTo>
                  <a:lnTo>
                    <a:pt x="1454937" y="2527300"/>
                  </a:lnTo>
                  <a:lnTo>
                    <a:pt x="1455737" y="2514600"/>
                  </a:lnTo>
                  <a:lnTo>
                    <a:pt x="1455928" y="2514600"/>
                  </a:lnTo>
                  <a:lnTo>
                    <a:pt x="1451089" y="2501900"/>
                  </a:lnTo>
                  <a:lnTo>
                    <a:pt x="1452968" y="2501900"/>
                  </a:lnTo>
                  <a:lnTo>
                    <a:pt x="1453146" y="2489200"/>
                  </a:lnTo>
                  <a:lnTo>
                    <a:pt x="1460195" y="2489200"/>
                  </a:lnTo>
                  <a:lnTo>
                    <a:pt x="1457286" y="2476500"/>
                  </a:lnTo>
                  <a:lnTo>
                    <a:pt x="1458429" y="2476500"/>
                  </a:lnTo>
                  <a:lnTo>
                    <a:pt x="1458328" y="2463800"/>
                  </a:lnTo>
                  <a:lnTo>
                    <a:pt x="1456347" y="2463800"/>
                  </a:lnTo>
                  <a:lnTo>
                    <a:pt x="1458429" y="2451100"/>
                  </a:lnTo>
                  <a:lnTo>
                    <a:pt x="1454721" y="2451100"/>
                  </a:lnTo>
                  <a:lnTo>
                    <a:pt x="1455331" y="2438400"/>
                  </a:lnTo>
                  <a:lnTo>
                    <a:pt x="1456055" y="2438400"/>
                  </a:lnTo>
                  <a:lnTo>
                    <a:pt x="1463624" y="2425700"/>
                  </a:lnTo>
                  <a:lnTo>
                    <a:pt x="1464500" y="2413000"/>
                  </a:lnTo>
                  <a:lnTo>
                    <a:pt x="1462163" y="2413000"/>
                  </a:lnTo>
                  <a:lnTo>
                    <a:pt x="1464805" y="2400300"/>
                  </a:lnTo>
                  <a:lnTo>
                    <a:pt x="1463319" y="2387600"/>
                  </a:lnTo>
                  <a:lnTo>
                    <a:pt x="1465821" y="2374900"/>
                  </a:lnTo>
                  <a:lnTo>
                    <a:pt x="1465935" y="2362200"/>
                  </a:lnTo>
                  <a:lnTo>
                    <a:pt x="1458074" y="2362200"/>
                  </a:lnTo>
                  <a:lnTo>
                    <a:pt x="1457960" y="2349500"/>
                  </a:lnTo>
                  <a:lnTo>
                    <a:pt x="1466227" y="2349500"/>
                  </a:lnTo>
                  <a:lnTo>
                    <a:pt x="1469301" y="2336800"/>
                  </a:lnTo>
                  <a:lnTo>
                    <a:pt x="1467650" y="2336800"/>
                  </a:lnTo>
                  <a:lnTo>
                    <a:pt x="1466507" y="2324100"/>
                  </a:lnTo>
                  <a:lnTo>
                    <a:pt x="1464068" y="2324100"/>
                  </a:lnTo>
                  <a:lnTo>
                    <a:pt x="1467815" y="2311400"/>
                  </a:lnTo>
                  <a:lnTo>
                    <a:pt x="1466456" y="2311400"/>
                  </a:lnTo>
                  <a:lnTo>
                    <a:pt x="1465973" y="2298700"/>
                  </a:lnTo>
                  <a:lnTo>
                    <a:pt x="1464424" y="2298700"/>
                  </a:lnTo>
                  <a:lnTo>
                    <a:pt x="1463941" y="2286000"/>
                  </a:lnTo>
                  <a:lnTo>
                    <a:pt x="1460042" y="2286000"/>
                  </a:lnTo>
                  <a:lnTo>
                    <a:pt x="1460779" y="2273300"/>
                  </a:lnTo>
                  <a:lnTo>
                    <a:pt x="1469021" y="2273300"/>
                  </a:lnTo>
                  <a:lnTo>
                    <a:pt x="1470126" y="2260600"/>
                  </a:lnTo>
                  <a:lnTo>
                    <a:pt x="1469618" y="2260600"/>
                  </a:lnTo>
                  <a:lnTo>
                    <a:pt x="1472882" y="2247900"/>
                  </a:lnTo>
                  <a:lnTo>
                    <a:pt x="1470139" y="2247900"/>
                  </a:lnTo>
                  <a:lnTo>
                    <a:pt x="1467459" y="2235200"/>
                  </a:lnTo>
                  <a:lnTo>
                    <a:pt x="1469694" y="2235200"/>
                  </a:lnTo>
                  <a:lnTo>
                    <a:pt x="1469136" y="2222500"/>
                  </a:lnTo>
                  <a:lnTo>
                    <a:pt x="1470152" y="2209800"/>
                  </a:lnTo>
                  <a:lnTo>
                    <a:pt x="1468932" y="2209800"/>
                  </a:lnTo>
                  <a:lnTo>
                    <a:pt x="1468183" y="2197100"/>
                  </a:lnTo>
                  <a:lnTo>
                    <a:pt x="1475447" y="2197100"/>
                  </a:lnTo>
                  <a:lnTo>
                    <a:pt x="1471269" y="2184400"/>
                  </a:lnTo>
                  <a:lnTo>
                    <a:pt x="1471574" y="2184400"/>
                  </a:lnTo>
                  <a:lnTo>
                    <a:pt x="1474927" y="2171700"/>
                  </a:lnTo>
                  <a:lnTo>
                    <a:pt x="1473073" y="2171700"/>
                  </a:lnTo>
                  <a:lnTo>
                    <a:pt x="1474025" y="2159000"/>
                  </a:lnTo>
                  <a:lnTo>
                    <a:pt x="1472184" y="2159000"/>
                  </a:lnTo>
                  <a:lnTo>
                    <a:pt x="1473581" y="2146300"/>
                  </a:lnTo>
                  <a:lnTo>
                    <a:pt x="1466951" y="2146300"/>
                  </a:lnTo>
                  <a:lnTo>
                    <a:pt x="1467053" y="2133600"/>
                  </a:lnTo>
                  <a:lnTo>
                    <a:pt x="1466138" y="2133600"/>
                  </a:lnTo>
                  <a:lnTo>
                    <a:pt x="1467383" y="2120900"/>
                  </a:lnTo>
                  <a:lnTo>
                    <a:pt x="1472882" y="2108200"/>
                  </a:lnTo>
                  <a:lnTo>
                    <a:pt x="1473022" y="2108200"/>
                  </a:lnTo>
                  <a:lnTo>
                    <a:pt x="1468196" y="2095500"/>
                  </a:lnTo>
                  <a:lnTo>
                    <a:pt x="1467027" y="2095500"/>
                  </a:lnTo>
                  <a:lnTo>
                    <a:pt x="1464106" y="2082800"/>
                  </a:lnTo>
                  <a:lnTo>
                    <a:pt x="1472247" y="2082800"/>
                  </a:lnTo>
                  <a:lnTo>
                    <a:pt x="1472806" y="2070100"/>
                  </a:lnTo>
                  <a:lnTo>
                    <a:pt x="1469593" y="2070100"/>
                  </a:lnTo>
                  <a:lnTo>
                    <a:pt x="1469466" y="2057400"/>
                  </a:lnTo>
                  <a:lnTo>
                    <a:pt x="1476044" y="2057400"/>
                  </a:lnTo>
                  <a:lnTo>
                    <a:pt x="1475016" y="2044700"/>
                  </a:lnTo>
                  <a:lnTo>
                    <a:pt x="1471612" y="2044700"/>
                  </a:lnTo>
                  <a:lnTo>
                    <a:pt x="1472387" y="2032000"/>
                  </a:lnTo>
                  <a:lnTo>
                    <a:pt x="1472692" y="2032000"/>
                  </a:lnTo>
                  <a:lnTo>
                    <a:pt x="1470329" y="2019300"/>
                  </a:lnTo>
                  <a:lnTo>
                    <a:pt x="1473873" y="2019300"/>
                  </a:lnTo>
                  <a:lnTo>
                    <a:pt x="1477403" y="2006600"/>
                  </a:lnTo>
                  <a:lnTo>
                    <a:pt x="1476705" y="2006600"/>
                  </a:lnTo>
                  <a:lnTo>
                    <a:pt x="1472196" y="1993900"/>
                  </a:lnTo>
                  <a:lnTo>
                    <a:pt x="1475663" y="1993900"/>
                  </a:lnTo>
                  <a:lnTo>
                    <a:pt x="1475905" y="1981200"/>
                  </a:lnTo>
                  <a:lnTo>
                    <a:pt x="1471930" y="1981200"/>
                  </a:lnTo>
                  <a:lnTo>
                    <a:pt x="1472234" y="1968500"/>
                  </a:lnTo>
                  <a:lnTo>
                    <a:pt x="1470799" y="1968500"/>
                  </a:lnTo>
                  <a:lnTo>
                    <a:pt x="1470012" y="1955800"/>
                  </a:lnTo>
                  <a:lnTo>
                    <a:pt x="1466227" y="1955800"/>
                  </a:lnTo>
                  <a:lnTo>
                    <a:pt x="1471041" y="1943100"/>
                  </a:lnTo>
                  <a:lnTo>
                    <a:pt x="1472234" y="1943100"/>
                  </a:lnTo>
                  <a:lnTo>
                    <a:pt x="1472209" y="1930400"/>
                  </a:lnTo>
                  <a:lnTo>
                    <a:pt x="1464614" y="1930400"/>
                  </a:lnTo>
                  <a:lnTo>
                    <a:pt x="1464068" y="1917700"/>
                  </a:lnTo>
                  <a:lnTo>
                    <a:pt x="1467078" y="1917700"/>
                  </a:lnTo>
                  <a:lnTo>
                    <a:pt x="1462786" y="1905000"/>
                  </a:lnTo>
                  <a:lnTo>
                    <a:pt x="1465186" y="1905000"/>
                  </a:lnTo>
                  <a:lnTo>
                    <a:pt x="1464043" y="1892300"/>
                  </a:lnTo>
                  <a:lnTo>
                    <a:pt x="1463116" y="1892300"/>
                  </a:lnTo>
                  <a:lnTo>
                    <a:pt x="1467065" y="1879600"/>
                  </a:lnTo>
                  <a:lnTo>
                    <a:pt x="1466735" y="1879600"/>
                  </a:lnTo>
                  <a:lnTo>
                    <a:pt x="1466837" y="1866900"/>
                  </a:lnTo>
                  <a:lnTo>
                    <a:pt x="1471752" y="1866900"/>
                  </a:lnTo>
                  <a:lnTo>
                    <a:pt x="1471079" y="1854200"/>
                  </a:lnTo>
                  <a:lnTo>
                    <a:pt x="1473581" y="1854200"/>
                  </a:lnTo>
                  <a:lnTo>
                    <a:pt x="1469199" y="1841500"/>
                  </a:lnTo>
                  <a:lnTo>
                    <a:pt x="1468170" y="1828800"/>
                  </a:lnTo>
                  <a:lnTo>
                    <a:pt x="1473669" y="1828800"/>
                  </a:lnTo>
                  <a:lnTo>
                    <a:pt x="1473403" y="1816100"/>
                  </a:lnTo>
                  <a:lnTo>
                    <a:pt x="1469212" y="1803400"/>
                  </a:lnTo>
                  <a:lnTo>
                    <a:pt x="1468983" y="1803400"/>
                  </a:lnTo>
                  <a:lnTo>
                    <a:pt x="1469771" y="1790700"/>
                  </a:lnTo>
                  <a:lnTo>
                    <a:pt x="1469517" y="1790700"/>
                  </a:lnTo>
                  <a:lnTo>
                    <a:pt x="1469644" y="1778000"/>
                  </a:lnTo>
                  <a:lnTo>
                    <a:pt x="1464729" y="1778000"/>
                  </a:lnTo>
                  <a:lnTo>
                    <a:pt x="1464335" y="1765300"/>
                  </a:lnTo>
                  <a:lnTo>
                    <a:pt x="1460195" y="1765300"/>
                  </a:lnTo>
                  <a:lnTo>
                    <a:pt x="1468221" y="1752600"/>
                  </a:lnTo>
                  <a:lnTo>
                    <a:pt x="1473911" y="1752600"/>
                  </a:lnTo>
                  <a:lnTo>
                    <a:pt x="1476336" y="1765300"/>
                  </a:lnTo>
                  <a:lnTo>
                    <a:pt x="1477784" y="1778000"/>
                  </a:lnTo>
                  <a:lnTo>
                    <a:pt x="1478140" y="1790700"/>
                  </a:lnTo>
                  <a:lnTo>
                    <a:pt x="1475435" y="1803400"/>
                  </a:lnTo>
                  <a:lnTo>
                    <a:pt x="1479257" y="1816100"/>
                  </a:lnTo>
                  <a:lnTo>
                    <a:pt x="1479257" y="1866900"/>
                  </a:lnTo>
                  <a:lnTo>
                    <a:pt x="1479016" y="1879600"/>
                  </a:lnTo>
                  <a:lnTo>
                    <a:pt x="1481810" y="1879600"/>
                  </a:lnTo>
                  <a:lnTo>
                    <a:pt x="1481442" y="1892300"/>
                  </a:lnTo>
                  <a:lnTo>
                    <a:pt x="1480985" y="1892300"/>
                  </a:lnTo>
                  <a:lnTo>
                    <a:pt x="1483766" y="1900516"/>
                  </a:lnTo>
                  <a:lnTo>
                    <a:pt x="1483423" y="1900631"/>
                  </a:lnTo>
                  <a:lnTo>
                    <a:pt x="1481709" y="1910295"/>
                  </a:lnTo>
                  <a:lnTo>
                    <a:pt x="1480667" y="1918931"/>
                  </a:lnTo>
                  <a:lnTo>
                    <a:pt x="1482813" y="1927860"/>
                  </a:lnTo>
                  <a:lnTo>
                    <a:pt x="1482775" y="1934540"/>
                  </a:lnTo>
                  <a:lnTo>
                    <a:pt x="1479600" y="1945398"/>
                  </a:lnTo>
                  <a:lnTo>
                    <a:pt x="1483055" y="1956701"/>
                  </a:lnTo>
                  <a:lnTo>
                    <a:pt x="1486979" y="1957146"/>
                  </a:lnTo>
                  <a:lnTo>
                    <a:pt x="1487855" y="1960321"/>
                  </a:lnTo>
                  <a:lnTo>
                    <a:pt x="1488833" y="1960460"/>
                  </a:lnTo>
                  <a:lnTo>
                    <a:pt x="1485582" y="1960549"/>
                  </a:lnTo>
                  <a:lnTo>
                    <a:pt x="1483817" y="1961997"/>
                  </a:lnTo>
                  <a:lnTo>
                    <a:pt x="1482572" y="1966468"/>
                  </a:lnTo>
                  <a:lnTo>
                    <a:pt x="1482217" y="1968842"/>
                  </a:lnTo>
                  <a:lnTo>
                    <a:pt x="1483004" y="1980603"/>
                  </a:lnTo>
                  <a:lnTo>
                    <a:pt x="1483029" y="1990153"/>
                  </a:lnTo>
                  <a:lnTo>
                    <a:pt x="1482420" y="2011972"/>
                  </a:lnTo>
                  <a:lnTo>
                    <a:pt x="1482826" y="2023338"/>
                  </a:lnTo>
                  <a:lnTo>
                    <a:pt x="1482801" y="2029269"/>
                  </a:lnTo>
                  <a:lnTo>
                    <a:pt x="1484071" y="2041080"/>
                  </a:lnTo>
                  <a:lnTo>
                    <a:pt x="1482585" y="2046846"/>
                  </a:lnTo>
                  <a:lnTo>
                    <a:pt x="1482585" y="2056803"/>
                  </a:lnTo>
                  <a:lnTo>
                    <a:pt x="1483004" y="2067255"/>
                  </a:lnTo>
                  <a:lnTo>
                    <a:pt x="1483436" y="2069515"/>
                  </a:lnTo>
                  <a:lnTo>
                    <a:pt x="1482267" y="2120430"/>
                  </a:lnTo>
                  <a:lnTo>
                    <a:pt x="1482509" y="2130577"/>
                  </a:lnTo>
                  <a:lnTo>
                    <a:pt x="1483448" y="2133003"/>
                  </a:lnTo>
                  <a:lnTo>
                    <a:pt x="1487944" y="2136114"/>
                  </a:lnTo>
                  <a:lnTo>
                    <a:pt x="1487487" y="2137676"/>
                  </a:lnTo>
                  <a:lnTo>
                    <a:pt x="1482153" y="2141524"/>
                  </a:lnTo>
                  <a:lnTo>
                    <a:pt x="1480451" y="2145004"/>
                  </a:lnTo>
                  <a:lnTo>
                    <a:pt x="1479880" y="2170925"/>
                  </a:lnTo>
                  <a:lnTo>
                    <a:pt x="1480007" y="2184933"/>
                  </a:lnTo>
                  <a:lnTo>
                    <a:pt x="1479854" y="2191753"/>
                  </a:lnTo>
                  <a:lnTo>
                    <a:pt x="1479359" y="2198547"/>
                  </a:lnTo>
                  <a:lnTo>
                    <a:pt x="1478394" y="2205304"/>
                  </a:lnTo>
                  <a:lnTo>
                    <a:pt x="1477543" y="2209863"/>
                  </a:lnTo>
                  <a:lnTo>
                    <a:pt x="1477378" y="2214283"/>
                  </a:lnTo>
                  <a:lnTo>
                    <a:pt x="1479296" y="2224709"/>
                  </a:lnTo>
                  <a:lnTo>
                    <a:pt x="1479384" y="2230539"/>
                  </a:lnTo>
                  <a:lnTo>
                    <a:pt x="1476717" y="2238908"/>
                  </a:lnTo>
                  <a:lnTo>
                    <a:pt x="1476425" y="2241880"/>
                  </a:lnTo>
                  <a:lnTo>
                    <a:pt x="1477822" y="2249995"/>
                  </a:lnTo>
                  <a:lnTo>
                    <a:pt x="1476781" y="2255367"/>
                  </a:lnTo>
                  <a:lnTo>
                    <a:pt x="1476019" y="2270823"/>
                  </a:lnTo>
                  <a:lnTo>
                    <a:pt x="1476425" y="2309063"/>
                  </a:lnTo>
                  <a:lnTo>
                    <a:pt x="1477149" y="2315197"/>
                  </a:lnTo>
                  <a:lnTo>
                    <a:pt x="1479969" y="2317483"/>
                  </a:lnTo>
                  <a:lnTo>
                    <a:pt x="1485379" y="2317648"/>
                  </a:lnTo>
                  <a:lnTo>
                    <a:pt x="1488249" y="2315514"/>
                  </a:lnTo>
                  <a:lnTo>
                    <a:pt x="1490510" y="2304910"/>
                  </a:lnTo>
                  <a:lnTo>
                    <a:pt x="1488630" y="2296795"/>
                  </a:lnTo>
                  <a:lnTo>
                    <a:pt x="1487525" y="2285517"/>
                  </a:lnTo>
                  <a:lnTo>
                    <a:pt x="1486814" y="2282533"/>
                  </a:lnTo>
                  <a:lnTo>
                    <a:pt x="1487766" y="2279358"/>
                  </a:lnTo>
                  <a:lnTo>
                    <a:pt x="1489227" y="2272017"/>
                  </a:lnTo>
                  <a:lnTo>
                    <a:pt x="1490332" y="2257044"/>
                  </a:lnTo>
                  <a:lnTo>
                    <a:pt x="1491576" y="2249614"/>
                  </a:lnTo>
                  <a:lnTo>
                    <a:pt x="1492542" y="2245918"/>
                  </a:lnTo>
                  <a:lnTo>
                    <a:pt x="1490675" y="2241562"/>
                  </a:lnTo>
                  <a:lnTo>
                    <a:pt x="1490408" y="2234336"/>
                  </a:lnTo>
                  <a:lnTo>
                    <a:pt x="1490929" y="2231148"/>
                  </a:lnTo>
                  <a:lnTo>
                    <a:pt x="1491488" y="2225256"/>
                  </a:lnTo>
                  <a:lnTo>
                    <a:pt x="1492059" y="2222550"/>
                  </a:lnTo>
                  <a:lnTo>
                    <a:pt x="1492173" y="2216645"/>
                  </a:lnTo>
                  <a:lnTo>
                    <a:pt x="1491703" y="2213533"/>
                  </a:lnTo>
                  <a:lnTo>
                    <a:pt x="1487627" y="2209254"/>
                  </a:lnTo>
                  <a:lnTo>
                    <a:pt x="1487220" y="2207171"/>
                  </a:lnTo>
                  <a:lnTo>
                    <a:pt x="1489075" y="2201761"/>
                  </a:lnTo>
                  <a:lnTo>
                    <a:pt x="1489532" y="2198586"/>
                  </a:lnTo>
                  <a:lnTo>
                    <a:pt x="1492554" y="2188680"/>
                  </a:lnTo>
                  <a:lnTo>
                    <a:pt x="1493697" y="2181695"/>
                  </a:lnTo>
                  <a:lnTo>
                    <a:pt x="1493799" y="2174621"/>
                  </a:lnTo>
                  <a:lnTo>
                    <a:pt x="1492707" y="2167458"/>
                  </a:lnTo>
                  <a:lnTo>
                    <a:pt x="1491208" y="2161260"/>
                  </a:lnTo>
                  <a:lnTo>
                    <a:pt x="1489532" y="2149119"/>
                  </a:lnTo>
                  <a:lnTo>
                    <a:pt x="1489316" y="2140229"/>
                  </a:lnTo>
                  <a:lnTo>
                    <a:pt x="1492719" y="2136025"/>
                  </a:lnTo>
                  <a:lnTo>
                    <a:pt x="1489456" y="2130691"/>
                  </a:lnTo>
                  <a:lnTo>
                    <a:pt x="1492123" y="2126183"/>
                  </a:lnTo>
                  <a:lnTo>
                    <a:pt x="1493583" y="2124938"/>
                  </a:lnTo>
                  <a:lnTo>
                    <a:pt x="1495640" y="2120823"/>
                  </a:lnTo>
                  <a:lnTo>
                    <a:pt x="1496187" y="2118004"/>
                  </a:lnTo>
                  <a:lnTo>
                    <a:pt x="1492123" y="2113165"/>
                  </a:lnTo>
                  <a:lnTo>
                    <a:pt x="1492084" y="2110994"/>
                  </a:lnTo>
                  <a:lnTo>
                    <a:pt x="1495196" y="2105876"/>
                  </a:lnTo>
                  <a:lnTo>
                    <a:pt x="1495425" y="2103081"/>
                  </a:lnTo>
                  <a:lnTo>
                    <a:pt x="1493151" y="2098852"/>
                  </a:lnTo>
                  <a:lnTo>
                    <a:pt x="1491957" y="2097430"/>
                  </a:lnTo>
                  <a:lnTo>
                    <a:pt x="1489989" y="2093036"/>
                  </a:lnTo>
                  <a:lnTo>
                    <a:pt x="1493405" y="2092121"/>
                  </a:lnTo>
                  <a:lnTo>
                    <a:pt x="1494205" y="2087422"/>
                  </a:lnTo>
                  <a:lnTo>
                    <a:pt x="1493735" y="2084603"/>
                  </a:lnTo>
                  <a:lnTo>
                    <a:pt x="1495145" y="2078202"/>
                  </a:lnTo>
                  <a:lnTo>
                    <a:pt x="1495069" y="2074964"/>
                  </a:lnTo>
                  <a:lnTo>
                    <a:pt x="1488909" y="2067547"/>
                  </a:lnTo>
                  <a:lnTo>
                    <a:pt x="1489100" y="2062492"/>
                  </a:lnTo>
                  <a:lnTo>
                    <a:pt x="1491043" y="2055342"/>
                  </a:lnTo>
                  <a:lnTo>
                    <a:pt x="1492148" y="2053310"/>
                  </a:lnTo>
                  <a:lnTo>
                    <a:pt x="1496263" y="2044522"/>
                  </a:lnTo>
                  <a:lnTo>
                    <a:pt x="1497533" y="2037549"/>
                  </a:lnTo>
                  <a:lnTo>
                    <a:pt x="1495818" y="2017242"/>
                  </a:lnTo>
                  <a:lnTo>
                    <a:pt x="1497279" y="2004491"/>
                  </a:lnTo>
                  <a:lnTo>
                    <a:pt x="1496910" y="1998243"/>
                  </a:lnTo>
                  <a:lnTo>
                    <a:pt x="1494980" y="1987931"/>
                  </a:lnTo>
                  <a:lnTo>
                    <a:pt x="1493774" y="1983994"/>
                  </a:lnTo>
                  <a:lnTo>
                    <a:pt x="1495044" y="1979866"/>
                  </a:lnTo>
                  <a:lnTo>
                    <a:pt x="1493164" y="1975065"/>
                  </a:lnTo>
                  <a:lnTo>
                    <a:pt x="1496415" y="1960600"/>
                  </a:lnTo>
                  <a:lnTo>
                    <a:pt x="1496949" y="1954593"/>
                  </a:lnTo>
                  <a:lnTo>
                    <a:pt x="1491919" y="1946490"/>
                  </a:lnTo>
                  <a:lnTo>
                    <a:pt x="1492135" y="1944027"/>
                  </a:lnTo>
                  <a:lnTo>
                    <a:pt x="1494447" y="1940026"/>
                  </a:lnTo>
                  <a:lnTo>
                    <a:pt x="1494409" y="1938070"/>
                  </a:lnTo>
                  <a:lnTo>
                    <a:pt x="1491703" y="1933727"/>
                  </a:lnTo>
                  <a:lnTo>
                    <a:pt x="1492580" y="1923046"/>
                  </a:lnTo>
                  <a:lnTo>
                    <a:pt x="1492669" y="1919008"/>
                  </a:lnTo>
                  <a:lnTo>
                    <a:pt x="1489633" y="1912277"/>
                  </a:lnTo>
                  <a:lnTo>
                    <a:pt x="1488935" y="1909457"/>
                  </a:lnTo>
                  <a:lnTo>
                    <a:pt x="1491970" y="1904022"/>
                  </a:lnTo>
                  <a:lnTo>
                    <a:pt x="1491183" y="1903069"/>
                  </a:lnTo>
                  <a:lnTo>
                    <a:pt x="1492694" y="1892300"/>
                  </a:lnTo>
                  <a:lnTo>
                    <a:pt x="1495856" y="1892300"/>
                  </a:lnTo>
                  <a:lnTo>
                    <a:pt x="1495704" y="1879600"/>
                  </a:lnTo>
                  <a:lnTo>
                    <a:pt x="1486090" y="1879600"/>
                  </a:lnTo>
                  <a:lnTo>
                    <a:pt x="1494282" y="1866900"/>
                  </a:lnTo>
                  <a:lnTo>
                    <a:pt x="1494980" y="1866900"/>
                  </a:lnTo>
                  <a:lnTo>
                    <a:pt x="1494256" y="1854200"/>
                  </a:lnTo>
                  <a:lnTo>
                    <a:pt x="1493583" y="1854200"/>
                  </a:lnTo>
                  <a:lnTo>
                    <a:pt x="1493100" y="1841500"/>
                  </a:lnTo>
                  <a:lnTo>
                    <a:pt x="1492707" y="1828800"/>
                  </a:lnTo>
                  <a:lnTo>
                    <a:pt x="1492110" y="1828800"/>
                  </a:lnTo>
                  <a:lnTo>
                    <a:pt x="1492732" y="1816100"/>
                  </a:lnTo>
                  <a:lnTo>
                    <a:pt x="1488427" y="1816100"/>
                  </a:lnTo>
                  <a:lnTo>
                    <a:pt x="1489849" y="1803400"/>
                  </a:lnTo>
                  <a:lnTo>
                    <a:pt x="1484147" y="1803400"/>
                  </a:lnTo>
                  <a:lnTo>
                    <a:pt x="1488960" y="1790700"/>
                  </a:lnTo>
                  <a:lnTo>
                    <a:pt x="1489443" y="1790700"/>
                  </a:lnTo>
                  <a:lnTo>
                    <a:pt x="1489036" y="1778000"/>
                  </a:lnTo>
                  <a:lnTo>
                    <a:pt x="1489798" y="1778000"/>
                  </a:lnTo>
                  <a:lnTo>
                    <a:pt x="1485696" y="1765300"/>
                  </a:lnTo>
                  <a:lnTo>
                    <a:pt x="1489595" y="1765300"/>
                  </a:lnTo>
                  <a:lnTo>
                    <a:pt x="1489113" y="1752600"/>
                  </a:lnTo>
                  <a:lnTo>
                    <a:pt x="1486128" y="1752600"/>
                  </a:lnTo>
                  <a:lnTo>
                    <a:pt x="1488897" y="1739900"/>
                  </a:lnTo>
                  <a:lnTo>
                    <a:pt x="1485366" y="1739900"/>
                  </a:lnTo>
                  <a:lnTo>
                    <a:pt x="1482598" y="1727200"/>
                  </a:lnTo>
                  <a:lnTo>
                    <a:pt x="1474762" y="1727200"/>
                  </a:lnTo>
                  <a:lnTo>
                    <a:pt x="1474304" y="1739900"/>
                  </a:lnTo>
                  <a:lnTo>
                    <a:pt x="1467167" y="1739900"/>
                  </a:lnTo>
                  <a:lnTo>
                    <a:pt x="1466773" y="1727200"/>
                  </a:lnTo>
                  <a:lnTo>
                    <a:pt x="1466634" y="1727200"/>
                  </a:lnTo>
                  <a:lnTo>
                    <a:pt x="1467104" y="1701800"/>
                  </a:lnTo>
                  <a:lnTo>
                    <a:pt x="1465757" y="1701800"/>
                  </a:lnTo>
                  <a:lnTo>
                    <a:pt x="1460550" y="1689100"/>
                  </a:lnTo>
                  <a:lnTo>
                    <a:pt x="1463459" y="1689100"/>
                  </a:lnTo>
                  <a:lnTo>
                    <a:pt x="1463382" y="1676400"/>
                  </a:lnTo>
                  <a:lnTo>
                    <a:pt x="1466176" y="1676400"/>
                  </a:lnTo>
                  <a:lnTo>
                    <a:pt x="1464932" y="1663700"/>
                  </a:lnTo>
                  <a:lnTo>
                    <a:pt x="1463992" y="1663700"/>
                  </a:lnTo>
                  <a:lnTo>
                    <a:pt x="1464157" y="1651000"/>
                  </a:lnTo>
                  <a:lnTo>
                    <a:pt x="1464614" y="1638300"/>
                  </a:lnTo>
                  <a:lnTo>
                    <a:pt x="1464106" y="1625600"/>
                  </a:lnTo>
                  <a:lnTo>
                    <a:pt x="1465961" y="1612900"/>
                  </a:lnTo>
                  <a:lnTo>
                    <a:pt x="1460449" y="1612900"/>
                  </a:lnTo>
                  <a:lnTo>
                    <a:pt x="1460639" y="1600200"/>
                  </a:lnTo>
                  <a:lnTo>
                    <a:pt x="1461554" y="1600200"/>
                  </a:lnTo>
                  <a:lnTo>
                    <a:pt x="1455750" y="1587500"/>
                  </a:lnTo>
                  <a:lnTo>
                    <a:pt x="1457464" y="1587500"/>
                  </a:lnTo>
                  <a:lnTo>
                    <a:pt x="1459826" y="1574800"/>
                  </a:lnTo>
                  <a:lnTo>
                    <a:pt x="1461109" y="1574800"/>
                  </a:lnTo>
                  <a:lnTo>
                    <a:pt x="1461020" y="1549400"/>
                  </a:lnTo>
                  <a:lnTo>
                    <a:pt x="1460944" y="1536700"/>
                  </a:lnTo>
                  <a:lnTo>
                    <a:pt x="1461820" y="1536700"/>
                  </a:lnTo>
                  <a:lnTo>
                    <a:pt x="1454531" y="1524000"/>
                  </a:lnTo>
                  <a:lnTo>
                    <a:pt x="1461300" y="1524000"/>
                  </a:lnTo>
                  <a:lnTo>
                    <a:pt x="1461058" y="1511300"/>
                  </a:lnTo>
                  <a:lnTo>
                    <a:pt x="1461516" y="1511300"/>
                  </a:lnTo>
                  <a:lnTo>
                    <a:pt x="1459903" y="1498600"/>
                  </a:lnTo>
                  <a:lnTo>
                    <a:pt x="1460588" y="1498600"/>
                  </a:lnTo>
                  <a:lnTo>
                    <a:pt x="1461122" y="1485900"/>
                  </a:lnTo>
                  <a:lnTo>
                    <a:pt x="1461376" y="1485900"/>
                  </a:lnTo>
                  <a:lnTo>
                    <a:pt x="1461211" y="1473200"/>
                  </a:lnTo>
                  <a:lnTo>
                    <a:pt x="1461389" y="1473200"/>
                  </a:lnTo>
                  <a:lnTo>
                    <a:pt x="1462709" y="1460500"/>
                  </a:lnTo>
                  <a:lnTo>
                    <a:pt x="1461401" y="1447800"/>
                  </a:lnTo>
                  <a:lnTo>
                    <a:pt x="1462963" y="1447800"/>
                  </a:lnTo>
                  <a:lnTo>
                    <a:pt x="1461477" y="1435100"/>
                  </a:lnTo>
                  <a:lnTo>
                    <a:pt x="1461020" y="1435100"/>
                  </a:lnTo>
                  <a:lnTo>
                    <a:pt x="1460957" y="1422400"/>
                  </a:lnTo>
                  <a:lnTo>
                    <a:pt x="1462963" y="1422400"/>
                  </a:lnTo>
                  <a:lnTo>
                    <a:pt x="1464221" y="1409700"/>
                  </a:lnTo>
                  <a:lnTo>
                    <a:pt x="1466469" y="1409700"/>
                  </a:lnTo>
                  <a:lnTo>
                    <a:pt x="1466926" y="1422400"/>
                  </a:lnTo>
                  <a:lnTo>
                    <a:pt x="1467104" y="1435100"/>
                  </a:lnTo>
                  <a:lnTo>
                    <a:pt x="1467154" y="1460500"/>
                  </a:lnTo>
                  <a:lnTo>
                    <a:pt x="1466964" y="1473200"/>
                  </a:lnTo>
                  <a:lnTo>
                    <a:pt x="1477759" y="1473200"/>
                  </a:lnTo>
                  <a:lnTo>
                    <a:pt x="1478114" y="1460500"/>
                  </a:lnTo>
                  <a:lnTo>
                    <a:pt x="1477098" y="1460500"/>
                  </a:lnTo>
                  <a:lnTo>
                    <a:pt x="1478038" y="1447800"/>
                  </a:lnTo>
                  <a:lnTo>
                    <a:pt x="1483144" y="1435100"/>
                  </a:lnTo>
                  <a:lnTo>
                    <a:pt x="1484007" y="1435100"/>
                  </a:lnTo>
                  <a:lnTo>
                    <a:pt x="1480007" y="1422400"/>
                  </a:lnTo>
                  <a:lnTo>
                    <a:pt x="1477264" y="1422400"/>
                  </a:lnTo>
                  <a:lnTo>
                    <a:pt x="1477937" y="1409700"/>
                  </a:lnTo>
                  <a:lnTo>
                    <a:pt x="1481721" y="1409700"/>
                  </a:lnTo>
                  <a:lnTo>
                    <a:pt x="1481975" y="1397000"/>
                  </a:lnTo>
                  <a:lnTo>
                    <a:pt x="1475613" y="1397000"/>
                  </a:lnTo>
                  <a:lnTo>
                    <a:pt x="1475549" y="1384300"/>
                  </a:lnTo>
                  <a:lnTo>
                    <a:pt x="1480540" y="1384300"/>
                  </a:lnTo>
                  <a:lnTo>
                    <a:pt x="1481594" y="1371600"/>
                  </a:lnTo>
                  <a:lnTo>
                    <a:pt x="1480159" y="1358900"/>
                  </a:lnTo>
                  <a:lnTo>
                    <a:pt x="1476222" y="1358900"/>
                  </a:lnTo>
                  <a:lnTo>
                    <a:pt x="1476400" y="1346200"/>
                  </a:lnTo>
                  <a:lnTo>
                    <a:pt x="1481620" y="1346200"/>
                  </a:lnTo>
                  <a:lnTo>
                    <a:pt x="1478889" y="1333500"/>
                  </a:lnTo>
                  <a:lnTo>
                    <a:pt x="1478889" y="1320800"/>
                  </a:lnTo>
                  <a:lnTo>
                    <a:pt x="1473758" y="1320800"/>
                  </a:lnTo>
                  <a:lnTo>
                    <a:pt x="1476502" y="1308100"/>
                  </a:lnTo>
                  <a:lnTo>
                    <a:pt x="1474939" y="1308100"/>
                  </a:lnTo>
                  <a:lnTo>
                    <a:pt x="1475003" y="1295400"/>
                  </a:lnTo>
                  <a:lnTo>
                    <a:pt x="1478749" y="1295400"/>
                  </a:lnTo>
                  <a:lnTo>
                    <a:pt x="1478330" y="1282700"/>
                  </a:lnTo>
                  <a:lnTo>
                    <a:pt x="1473873" y="1282700"/>
                  </a:lnTo>
                  <a:lnTo>
                    <a:pt x="1472869" y="1270000"/>
                  </a:lnTo>
                  <a:lnTo>
                    <a:pt x="1474076" y="1270000"/>
                  </a:lnTo>
                  <a:lnTo>
                    <a:pt x="1475359" y="1257300"/>
                  </a:lnTo>
                  <a:lnTo>
                    <a:pt x="1474330" y="1257300"/>
                  </a:lnTo>
                  <a:lnTo>
                    <a:pt x="1480248" y="1244600"/>
                  </a:lnTo>
                  <a:lnTo>
                    <a:pt x="1477797" y="1244600"/>
                  </a:lnTo>
                  <a:lnTo>
                    <a:pt x="1477975" y="1231900"/>
                  </a:lnTo>
                  <a:lnTo>
                    <a:pt x="1477429" y="1231900"/>
                  </a:lnTo>
                  <a:lnTo>
                    <a:pt x="1472311" y="1219200"/>
                  </a:lnTo>
                  <a:lnTo>
                    <a:pt x="1473873" y="1219200"/>
                  </a:lnTo>
                  <a:lnTo>
                    <a:pt x="1475181" y="1206500"/>
                  </a:lnTo>
                  <a:lnTo>
                    <a:pt x="1471549" y="1206500"/>
                  </a:lnTo>
                  <a:lnTo>
                    <a:pt x="1477010" y="1193800"/>
                  </a:lnTo>
                  <a:lnTo>
                    <a:pt x="1478381" y="1193800"/>
                  </a:lnTo>
                  <a:lnTo>
                    <a:pt x="1477924" y="1181100"/>
                  </a:lnTo>
                  <a:lnTo>
                    <a:pt x="1478445" y="1181100"/>
                  </a:lnTo>
                  <a:lnTo>
                    <a:pt x="1474139" y="1168400"/>
                  </a:lnTo>
                  <a:lnTo>
                    <a:pt x="1478610" y="1168400"/>
                  </a:lnTo>
                  <a:lnTo>
                    <a:pt x="1477060" y="1155700"/>
                  </a:lnTo>
                  <a:lnTo>
                    <a:pt x="1476286" y="1155700"/>
                  </a:lnTo>
                  <a:lnTo>
                    <a:pt x="1472628" y="1143000"/>
                  </a:lnTo>
                  <a:lnTo>
                    <a:pt x="1474177" y="1143000"/>
                  </a:lnTo>
                  <a:lnTo>
                    <a:pt x="1476552" y="1130300"/>
                  </a:lnTo>
                  <a:lnTo>
                    <a:pt x="1477759" y="1130300"/>
                  </a:lnTo>
                  <a:lnTo>
                    <a:pt x="1478114" y="1117600"/>
                  </a:lnTo>
                  <a:lnTo>
                    <a:pt x="1477860" y="1117600"/>
                  </a:lnTo>
                  <a:lnTo>
                    <a:pt x="1477683" y="1104900"/>
                  </a:lnTo>
                  <a:lnTo>
                    <a:pt x="1473593" y="1104900"/>
                  </a:lnTo>
                  <a:lnTo>
                    <a:pt x="1475257" y="1092200"/>
                  </a:lnTo>
                  <a:lnTo>
                    <a:pt x="1477822" y="1092200"/>
                  </a:lnTo>
                  <a:lnTo>
                    <a:pt x="1477695" y="1079500"/>
                  </a:lnTo>
                  <a:lnTo>
                    <a:pt x="1477937" y="1079500"/>
                  </a:lnTo>
                  <a:lnTo>
                    <a:pt x="1478305" y="1054100"/>
                  </a:lnTo>
                  <a:lnTo>
                    <a:pt x="1473530" y="1054100"/>
                  </a:lnTo>
                  <a:lnTo>
                    <a:pt x="1476971" y="1041400"/>
                  </a:lnTo>
                  <a:lnTo>
                    <a:pt x="1478076" y="1028700"/>
                  </a:lnTo>
                  <a:lnTo>
                    <a:pt x="1477822" y="1028700"/>
                  </a:lnTo>
                  <a:lnTo>
                    <a:pt x="1477619" y="1016000"/>
                  </a:lnTo>
                  <a:lnTo>
                    <a:pt x="1477975" y="1016000"/>
                  </a:lnTo>
                  <a:lnTo>
                    <a:pt x="1477632" y="1003300"/>
                  </a:lnTo>
                  <a:lnTo>
                    <a:pt x="1480731" y="990600"/>
                  </a:lnTo>
                  <a:lnTo>
                    <a:pt x="1480654" y="977900"/>
                  </a:lnTo>
                  <a:lnTo>
                    <a:pt x="1480312" y="965200"/>
                  </a:lnTo>
                  <a:lnTo>
                    <a:pt x="1480070" y="965200"/>
                  </a:lnTo>
                  <a:lnTo>
                    <a:pt x="1478394" y="952500"/>
                  </a:lnTo>
                  <a:lnTo>
                    <a:pt x="1479092" y="952500"/>
                  </a:lnTo>
                  <a:lnTo>
                    <a:pt x="1480515" y="939800"/>
                  </a:lnTo>
                  <a:lnTo>
                    <a:pt x="1481048" y="939800"/>
                  </a:lnTo>
                  <a:lnTo>
                    <a:pt x="1480667" y="927100"/>
                  </a:lnTo>
                  <a:lnTo>
                    <a:pt x="1480680" y="914400"/>
                  </a:lnTo>
                  <a:lnTo>
                    <a:pt x="1480858" y="914400"/>
                  </a:lnTo>
                  <a:lnTo>
                    <a:pt x="1480972" y="901700"/>
                  </a:lnTo>
                  <a:lnTo>
                    <a:pt x="1480934" y="889000"/>
                  </a:lnTo>
                  <a:lnTo>
                    <a:pt x="1480896" y="876300"/>
                  </a:lnTo>
                  <a:lnTo>
                    <a:pt x="1480870" y="863600"/>
                  </a:lnTo>
                  <a:lnTo>
                    <a:pt x="1480832" y="850900"/>
                  </a:lnTo>
                  <a:lnTo>
                    <a:pt x="1480845" y="838200"/>
                  </a:lnTo>
                  <a:lnTo>
                    <a:pt x="1480299" y="838200"/>
                  </a:lnTo>
                  <a:lnTo>
                    <a:pt x="1483791" y="825500"/>
                  </a:lnTo>
                  <a:lnTo>
                    <a:pt x="1483487" y="825500"/>
                  </a:lnTo>
                  <a:lnTo>
                    <a:pt x="1483575" y="812800"/>
                  </a:lnTo>
                  <a:lnTo>
                    <a:pt x="1483842" y="800100"/>
                  </a:lnTo>
                  <a:lnTo>
                    <a:pt x="1500136" y="800100"/>
                  </a:lnTo>
                  <a:lnTo>
                    <a:pt x="1508252" y="812800"/>
                  </a:lnTo>
                  <a:lnTo>
                    <a:pt x="1516608" y="812800"/>
                  </a:lnTo>
                  <a:lnTo>
                    <a:pt x="1525193" y="825500"/>
                  </a:lnTo>
                  <a:lnTo>
                    <a:pt x="1534020" y="838200"/>
                  </a:lnTo>
                  <a:lnTo>
                    <a:pt x="1540535" y="838200"/>
                  </a:lnTo>
                  <a:lnTo>
                    <a:pt x="1546898" y="850900"/>
                  </a:lnTo>
                  <a:lnTo>
                    <a:pt x="1553057" y="850900"/>
                  </a:lnTo>
                  <a:lnTo>
                    <a:pt x="1558925" y="863600"/>
                  </a:lnTo>
                  <a:lnTo>
                    <a:pt x="1570672" y="863600"/>
                  </a:lnTo>
                  <a:lnTo>
                    <a:pt x="1576565" y="876300"/>
                  </a:lnTo>
                  <a:lnTo>
                    <a:pt x="1581302" y="876300"/>
                  </a:lnTo>
                  <a:lnTo>
                    <a:pt x="1586090" y="889000"/>
                  </a:lnTo>
                  <a:lnTo>
                    <a:pt x="1590865" y="889000"/>
                  </a:lnTo>
                  <a:lnTo>
                    <a:pt x="1603082" y="901700"/>
                  </a:lnTo>
                  <a:lnTo>
                    <a:pt x="1610804" y="901700"/>
                  </a:lnTo>
                  <a:lnTo>
                    <a:pt x="1618411" y="914400"/>
                  </a:lnTo>
                  <a:lnTo>
                    <a:pt x="1625625" y="927100"/>
                  </a:lnTo>
                  <a:lnTo>
                    <a:pt x="1637601" y="927100"/>
                  </a:lnTo>
                  <a:lnTo>
                    <a:pt x="1648980" y="939800"/>
                  </a:lnTo>
                  <a:lnTo>
                    <a:pt x="1660042" y="952500"/>
                  </a:lnTo>
                  <a:lnTo>
                    <a:pt x="1678012" y="977900"/>
                  </a:lnTo>
                  <a:lnTo>
                    <a:pt x="1684896" y="977900"/>
                  </a:lnTo>
                  <a:lnTo>
                    <a:pt x="1698574" y="990600"/>
                  </a:lnTo>
                  <a:lnTo>
                    <a:pt x="1703933" y="1003300"/>
                  </a:lnTo>
                  <a:lnTo>
                    <a:pt x="1709242" y="1003300"/>
                  </a:lnTo>
                  <a:lnTo>
                    <a:pt x="1714588" y="1016000"/>
                  </a:lnTo>
                  <a:lnTo>
                    <a:pt x="1720062" y="1016000"/>
                  </a:lnTo>
                  <a:lnTo>
                    <a:pt x="1732635" y="1028700"/>
                  </a:lnTo>
                  <a:lnTo>
                    <a:pt x="1744802" y="1041400"/>
                  </a:lnTo>
                  <a:lnTo>
                    <a:pt x="1756816" y="1054100"/>
                  </a:lnTo>
                  <a:lnTo>
                    <a:pt x="1768957" y="1066800"/>
                  </a:lnTo>
                  <a:lnTo>
                    <a:pt x="1772043" y="1079500"/>
                  </a:lnTo>
                  <a:lnTo>
                    <a:pt x="1777898" y="1079500"/>
                  </a:lnTo>
                  <a:lnTo>
                    <a:pt x="1783321" y="1092200"/>
                  </a:lnTo>
                  <a:lnTo>
                    <a:pt x="1793125" y="1092200"/>
                  </a:lnTo>
                  <a:lnTo>
                    <a:pt x="1798370" y="1104900"/>
                  </a:lnTo>
                  <a:lnTo>
                    <a:pt x="1801698" y="1104900"/>
                  </a:lnTo>
                  <a:lnTo>
                    <a:pt x="1807959" y="1117600"/>
                  </a:lnTo>
                  <a:lnTo>
                    <a:pt x="1816900" y="1130300"/>
                  </a:lnTo>
                  <a:lnTo>
                    <a:pt x="1822538" y="1130300"/>
                  </a:lnTo>
                  <a:lnTo>
                    <a:pt x="1828126" y="1143000"/>
                  </a:lnTo>
                  <a:lnTo>
                    <a:pt x="1829358" y="1143000"/>
                  </a:lnTo>
                  <a:lnTo>
                    <a:pt x="1854415" y="1168400"/>
                  </a:lnTo>
                  <a:lnTo>
                    <a:pt x="1858276" y="1181100"/>
                  </a:lnTo>
                  <a:lnTo>
                    <a:pt x="1862378" y="1181100"/>
                  </a:lnTo>
                  <a:lnTo>
                    <a:pt x="1867928" y="1193800"/>
                  </a:lnTo>
                  <a:lnTo>
                    <a:pt x="1879092" y="1206500"/>
                  </a:lnTo>
                  <a:lnTo>
                    <a:pt x="1884629" y="1206500"/>
                  </a:lnTo>
                  <a:lnTo>
                    <a:pt x="1890928" y="1219200"/>
                  </a:lnTo>
                  <a:lnTo>
                    <a:pt x="1897164" y="1219200"/>
                  </a:lnTo>
                  <a:lnTo>
                    <a:pt x="1903463" y="1231900"/>
                  </a:lnTo>
                  <a:lnTo>
                    <a:pt x="1918246" y="1244600"/>
                  </a:lnTo>
                  <a:lnTo>
                    <a:pt x="1926424" y="1257300"/>
                  </a:lnTo>
                  <a:lnTo>
                    <a:pt x="1934819" y="1270000"/>
                  </a:lnTo>
                  <a:lnTo>
                    <a:pt x="1943747" y="1270000"/>
                  </a:lnTo>
                  <a:lnTo>
                    <a:pt x="1945068" y="1282700"/>
                  </a:lnTo>
                  <a:lnTo>
                    <a:pt x="1954987" y="1282700"/>
                  </a:lnTo>
                  <a:lnTo>
                    <a:pt x="1958962" y="1295400"/>
                  </a:lnTo>
                  <a:lnTo>
                    <a:pt x="1966087" y="1295400"/>
                  </a:lnTo>
                  <a:lnTo>
                    <a:pt x="1973338" y="1308100"/>
                  </a:lnTo>
                  <a:lnTo>
                    <a:pt x="1980247" y="1320800"/>
                  </a:lnTo>
                  <a:lnTo>
                    <a:pt x="1988121" y="1320800"/>
                  </a:lnTo>
                  <a:lnTo>
                    <a:pt x="1996490" y="1333500"/>
                  </a:lnTo>
                  <a:lnTo>
                    <a:pt x="2003920" y="1346200"/>
                  </a:lnTo>
                  <a:lnTo>
                    <a:pt x="2011184" y="1346200"/>
                  </a:lnTo>
                  <a:lnTo>
                    <a:pt x="2022259" y="1358900"/>
                  </a:lnTo>
                  <a:lnTo>
                    <a:pt x="2026729" y="1371600"/>
                  </a:lnTo>
                  <a:lnTo>
                    <a:pt x="2035911" y="1371600"/>
                  </a:lnTo>
                  <a:lnTo>
                    <a:pt x="2040483" y="1384300"/>
                  </a:lnTo>
                  <a:lnTo>
                    <a:pt x="2049678" y="1384300"/>
                  </a:lnTo>
                  <a:lnTo>
                    <a:pt x="2059089" y="1397000"/>
                  </a:lnTo>
                  <a:lnTo>
                    <a:pt x="2064448" y="1409700"/>
                  </a:lnTo>
                  <a:lnTo>
                    <a:pt x="2075230" y="1409700"/>
                  </a:lnTo>
                  <a:lnTo>
                    <a:pt x="2079053" y="1422400"/>
                  </a:lnTo>
                  <a:lnTo>
                    <a:pt x="2089340" y="1435100"/>
                  </a:lnTo>
                  <a:lnTo>
                    <a:pt x="2100707" y="1435100"/>
                  </a:lnTo>
                  <a:lnTo>
                    <a:pt x="2106396" y="1447800"/>
                  </a:lnTo>
                  <a:lnTo>
                    <a:pt x="2118360" y="1447800"/>
                  </a:lnTo>
                  <a:lnTo>
                    <a:pt x="2124418" y="1460500"/>
                  </a:lnTo>
                  <a:lnTo>
                    <a:pt x="2147430" y="1460500"/>
                  </a:lnTo>
                  <a:lnTo>
                    <a:pt x="2153894" y="1447800"/>
                  </a:lnTo>
                  <a:lnTo>
                    <a:pt x="2160371" y="1422400"/>
                  </a:lnTo>
                  <a:lnTo>
                    <a:pt x="2166836" y="1422400"/>
                  </a:lnTo>
                  <a:lnTo>
                    <a:pt x="2168868" y="1409700"/>
                  </a:lnTo>
                  <a:lnTo>
                    <a:pt x="2181123" y="1409700"/>
                  </a:lnTo>
                  <a:lnTo>
                    <a:pt x="2186711" y="1397000"/>
                  </a:lnTo>
                  <a:lnTo>
                    <a:pt x="2191651" y="1397000"/>
                  </a:lnTo>
                  <a:lnTo>
                    <a:pt x="2194014" y="1384300"/>
                  </a:lnTo>
                  <a:lnTo>
                    <a:pt x="2206688" y="1384300"/>
                  </a:lnTo>
                  <a:lnTo>
                    <a:pt x="2212810" y="1371600"/>
                  </a:lnTo>
                  <a:lnTo>
                    <a:pt x="2218639" y="1371600"/>
                  </a:lnTo>
                  <a:lnTo>
                    <a:pt x="2224138" y="1358900"/>
                  </a:lnTo>
                  <a:lnTo>
                    <a:pt x="2231517" y="1358900"/>
                  </a:lnTo>
                  <a:lnTo>
                    <a:pt x="2242032" y="1346200"/>
                  </a:lnTo>
                  <a:lnTo>
                    <a:pt x="2246376" y="1346200"/>
                  </a:lnTo>
                  <a:lnTo>
                    <a:pt x="2250897" y="1333500"/>
                  </a:lnTo>
                  <a:lnTo>
                    <a:pt x="2260181" y="1333500"/>
                  </a:lnTo>
                  <a:lnTo>
                    <a:pt x="2266658" y="1320800"/>
                  </a:lnTo>
                  <a:lnTo>
                    <a:pt x="2276411" y="1320800"/>
                  </a:lnTo>
                  <a:lnTo>
                    <a:pt x="2278469" y="1308100"/>
                  </a:lnTo>
                  <a:lnTo>
                    <a:pt x="2289060" y="1308100"/>
                  </a:lnTo>
                  <a:lnTo>
                    <a:pt x="2291499" y="1295400"/>
                  </a:lnTo>
                  <a:lnTo>
                    <a:pt x="2302256" y="1295400"/>
                  </a:lnTo>
                  <a:lnTo>
                    <a:pt x="2304453" y="1282700"/>
                  </a:lnTo>
                  <a:lnTo>
                    <a:pt x="2316937" y="1282700"/>
                  </a:lnTo>
                  <a:lnTo>
                    <a:pt x="2320645" y="1270000"/>
                  </a:lnTo>
                  <a:lnTo>
                    <a:pt x="2323452" y="1270000"/>
                  </a:lnTo>
                  <a:lnTo>
                    <a:pt x="2330653" y="1257300"/>
                  </a:lnTo>
                  <a:lnTo>
                    <a:pt x="2339670" y="1257300"/>
                  </a:lnTo>
                  <a:lnTo>
                    <a:pt x="2343721" y="1244600"/>
                  </a:lnTo>
                  <a:lnTo>
                    <a:pt x="2352687" y="1244600"/>
                  </a:lnTo>
                  <a:lnTo>
                    <a:pt x="2355494" y="1231900"/>
                  </a:lnTo>
                  <a:lnTo>
                    <a:pt x="2367889" y="1231900"/>
                  </a:lnTo>
                  <a:lnTo>
                    <a:pt x="2375154" y="1219200"/>
                  </a:lnTo>
                  <a:lnTo>
                    <a:pt x="2378113" y="1219200"/>
                  </a:lnTo>
                  <a:lnTo>
                    <a:pt x="2388425" y="1206500"/>
                  </a:lnTo>
                  <a:lnTo>
                    <a:pt x="2393632" y="1206500"/>
                  </a:lnTo>
                  <a:lnTo>
                    <a:pt x="2401392" y="1193800"/>
                  </a:lnTo>
                  <a:lnTo>
                    <a:pt x="2407805" y="1193800"/>
                  </a:lnTo>
                  <a:lnTo>
                    <a:pt x="2412390" y="1181100"/>
                  </a:lnTo>
                  <a:lnTo>
                    <a:pt x="2425725" y="1181100"/>
                  </a:lnTo>
                  <a:lnTo>
                    <a:pt x="2431846" y="1168400"/>
                  </a:lnTo>
                  <a:lnTo>
                    <a:pt x="2431478" y="1168400"/>
                  </a:lnTo>
                  <a:lnTo>
                    <a:pt x="2426830" y="1155700"/>
                  </a:lnTo>
                  <a:lnTo>
                    <a:pt x="2432532" y="1155700"/>
                  </a:lnTo>
                  <a:close/>
                </a:path>
              </a:pathLst>
            </a:custGeom>
            <a:solidFill>
              <a:srgbClr val="FF0022"/>
            </a:solidFill>
          </p:spPr>
          <p:txBody>
            <a:bodyPr wrap="square" lIns="0" tIns="0" rIns="0" bIns="0" rtlCol="0"/>
            <a:lstStyle/>
            <a:p>
              <a:pPr algn="ctr"/>
              <a:endParaRPr sz="819" dirty="0"/>
            </a:p>
          </p:txBody>
        </p:sp>
        <p:sp>
          <p:nvSpPr>
            <p:cNvPr id="4" name="object 7">
              <a:extLst>
                <a:ext uri="{FF2B5EF4-FFF2-40B4-BE49-F238E27FC236}">
                  <a16:creationId xmlns:a16="http://schemas.microsoft.com/office/drawing/2014/main" id="{708AC4FA-41B1-44A6-90E0-D3B65E575C1B}"/>
                </a:ext>
              </a:extLst>
            </p:cNvPr>
            <p:cNvSpPr/>
            <p:nvPr/>
          </p:nvSpPr>
          <p:spPr>
            <a:xfrm>
              <a:off x="9189186" y="7782045"/>
              <a:ext cx="1139190" cy="3393440"/>
            </a:xfrm>
            <a:custGeom>
              <a:avLst/>
              <a:gdLst/>
              <a:ahLst/>
              <a:cxnLst/>
              <a:rect l="l" t="t" r="r" b="b"/>
              <a:pathLst>
                <a:path w="1139190" h="3393440">
                  <a:moveTo>
                    <a:pt x="5715" y="802906"/>
                  </a:moveTo>
                  <a:lnTo>
                    <a:pt x="5016" y="800798"/>
                  </a:lnTo>
                  <a:lnTo>
                    <a:pt x="4013" y="800138"/>
                  </a:lnTo>
                  <a:lnTo>
                    <a:pt x="1676" y="799973"/>
                  </a:lnTo>
                  <a:lnTo>
                    <a:pt x="0" y="802043"/>
                  </a:lnTo>
                  <a:lnTo>
                    <a:pt x="736" y="804189"/>
                  </a:lnTo>
                  <a:lnTo>
                    <a:pt x="1739" y="804532"/>
                  </a:lnTo>
                  <a:lnTo>
                    <a:pt x="2387" y="804989"/>
                  </a:lnTo>
                  <a:lnTo>
                    <a:pt x="3949" y="804964"/>
                  </a:lnTo>
                  <a:lnTo>
                    <a:pt x="5715" y="802906"/>
                  </a:lnTo>
                  <a:close/>
                </a:path>
                <a:path w="1139190" h="3393440">
                  <a:moveTo>
                    <a:pt x="46888" y="761047"/>
                  </a:moveTo>
                  <a:lnTo>
                    <a:pt x="45631" y="759637"/>
                  </a:lnTo>
                  <a:lnTo>
                    <a:pt x="44284" y="759752"/>
                  </a:lnTo>
                  <a:lnTo>
                    <a:pt x="42265" y="759917"/>
                  </a:lnTo>
                  <a:lnTo>
                    <a:pt x="41325" y="760945"/>
                  </a:lnTo>
                  <a:lnTo>
                    <a:pt x="41275" y="763028"/>
                  </a:lnTo>
                  <a:lnTo>
                    <a:pt x="41249" y="764349"/>
                  </a:lnTo>
                  <a:lnTo>
                    <a:pt x="42799" y="765467"/>
                  </a:lnTo>
                  <a:lnTo>
                    <a:pt x="43815" y="764705"/>
                  </a:lnTo>
                  <a:lnTo>
                    <a:pt x="44767" y="764019"/>
                  </a:lnTo>
                  <a:lnTo>
                    <a:pt x="45669" y="763130"/>
                  </a:lnTo>
                  <a:lnTo>
                    <a:pt x="46888" y="761047"/>
                  </a:lnTo>
                  <a:close/>
                </a:path>
                <a:path w="1139190" h="3393440">
                  <a:moveTo>
                    <a:pt x="59753" y="749287"/>
                  </a:moveTo>
                  <a:lnTo>
                    <a:pt x="59334" y="748715"/>
                  </a:lnTo>
                  <a:lnTo>
                    <a:pt x="59105" y="748449"/>
                  </a:lnTo>
                  <a:lnTo>
                    <a:pt x="58839" y="748665"/>
                  </a:lnTo>
                  <a:lnTo>
                    <a:pt x="58381" y="748868"/>
                  </a:lnTo>
                  <a:lnTo>
                    <a:pt x="58343" y="749109"/>
                  </a:lnTo>
                  <a:lnTo>
                    <a:pt x="58318" y="749363"/>
                  </a:lnTo>
                  <a:lnTo>
                    <a:pt x="58724" y="749668"/>
                  </a:lnTo>
                  <a:lnTo>
                    <a:pt x="58928" y="749947"/>
                  </a:lnTo>
                  <a:lnTo>
                    <a:pt x="59207" y="749719"/>
                  </a:lnTo>
                  <a:lnTo>
                    <a:pt x="59753" y="749287"/>
                  </a:lnTo>
                  <a:close/>
                </a:path>
                <a:path w="1139190" h="3393440">
                  <a:moveTo>
                    <a:pt x="109105" y="705586"/>
                  </a:moveTo>
                  <a:lnTo>
                    <a:pt x="108229" y="703948"/>
                  </a:lnTo>
                  <a:lnTo>
                    <a:pt x="107530" y="703313"/>
                  </a:lnTo>
                  <a:lnTo>
                    <a:pt x="105613" y="702945"/>
                  </a:lnTo>
                  <a:lnTo>
                    <a:pt x="104228" y="704392"/>
                  </a:lnTo>
                  <a:lnTo>
                    <a:pt x="104965" y="706018"/>
                  </a:lnTo>
                  <a:lnTo>
                    <a:pt x="105816" y="706310"/>
                  </a:lnTo>
                  <a:lnTo>
                    <a:pt x="106400" y="706729"/>
                  </a:lnTo>
                  <a:lnTo>
                    <a:pt x="107861" y="706780"/>
                  </a:lnTo>
                  <a:lnTo>
                    <a:pt x="109105" y="705586"/>
                  </a:lnTo>
                  <a:close/>
                </a:path>
                <a:path w="1139190" h="3393440">
                  <a:moveTo>
                    <a:pt x="121259" y="692556"/>
                  </a:moveTo>
                  <a:lnTo>
                    <a:pt x="120954" y="691299"/>
                  </a:lnTo>
                  <a:lnTo>
                    <a:pt x="120802" y="690626"/>
                  </a:lnTo>
                  <a:lnTo>
                    <a:pt x="120040" y="690092"/>
                  </a:lnTo>
                  <a:lnTo>
                    <a:pt x="119545" y="689483"/>
                  </a:lnTo>
                  <a:lnTo>
                    <a:pt x="118922" y="689927"/>
                  </a:lnTo>
                  <a:lnTo>
                    <a:pt x="117957" y="690257"/>
                  </a:lnTo>
                  <a:lnTo>
                    <a:pt x="117614" y="691451"/>
                  </a:lnTo>
                  <a:lnTo>
                    <a:pt x="117970" y="692619"/>
                  </a:lnTo>
                  <a:lnTo>
                    <a:pt x="118491" y="692975"/>
                  </a:lnTo>
                  <a:lnTo>
                    <a:pt x="119583" y="693699"/>
                  </a:lnTo>
                  <a:lnTo>
                    <a:pt x="121259" y="692556"/>
                  </a:lnTo>
                  <a:close/>
                </a:path>
                <a:path w="1139190" h="3393440">
                  <a:moveTo>
                    <a:pt x="135674" y="678535"/>
                  </a:moveTo>
                  <a:lnTo>
                    <a:pt x="135001" y="677443"/>
                  </a:lnTo>
                  <a:lnTo>
                    <a:pt x="133807" y="676973"/>
                  </a:lnTo>
                  <a:lnTo>
                    <a:pt x="132892" y="677494"/>
                  </a:lnTo>
                  <a:lnTo>
                    <a:pt x="132105" y="677684"/>
                  </a:lnTo>
                  <a:lnTo>
                    <a:pt x="132499" y="678662"/>
                  </a:lnTo>
                  <a:lnTo>
                    <a:pt x="133299" y="680745"/>
                  </a:lnTo>
                  <a:lnTo>
                    <a:pt x="134391" y="680021"/>
                  </a:lnTo>
                  <a:lnTo>
                    <a:pt x="135458" y="679665"/>
                  </a:lnTo>
                  <a:lnTo>
                    <a:pt x="135674" y="678535"/>
                  </a:lnTo>
                  <a:close/>
                </a:path>
                <a:path w="1139190" h="3393440">
                  <a:moveTo>
                    <a:pt x="190258" y="626821"/>
                  </a:moveTo>
                  <a:lnTo>
                    <a:pt x="188201" y="624967"/>
                  </a:lnTo>
                  <a:lnTo>
                    <a:pt x="184619" y="625424"/>
                  </a:lnTo>
                  <a:lnTo>
                    <a:pt x="183642" y="626579"/>
                  </a:lnTo>
                  <a:lnTo>
                    <a:pt x="184188" y="628992"/>
                  </a:lnTo>
                  <a:lnTo>
                    <a:pt x="185407" y="629780"/>
                  </a:lnTo>
                  <a:lnTo>
                    <a:pt x="186397" y="630936"/>
                  </a:lnTo>
                  <a:lnTo>
                    <a:pt x="187693" y="629894"/>
                  </a:lnTo>
                  <a:lnTo>
                    <a:pt x="189014" y="629310"/>
                  </a:lnTo>
                  <a:lnTo>
                    <a:pt x="190258" y="626821"/>
                  </a:lnTo>
                  <a:close/>
                </a:path>
                <a:path w="1139190" h="3393440">
                  <a:moveTo>
                    <a:pt x="290969" y="535254"/>
                  </a:moveTo>
                  <a:lnTo>
                    <a:pt x="290118" y="534974"/>
                  </a:lnTo>
                  <a:lnTo>
                    <a:pt x="290626" y="535216"/>
                  </a:lnTo>
                  <a:lnTo>
                    <a:pt x="290969" y="535254"/>
                  </a:lnTo>
                  <a:close/>
                </a:path>
                <a:path w="1139190" h="3393440">
                  <a:moveTo>
                    <a:pt x="327977" y="499198"/>
                  </a:moveTo>
                  <a:lnTo>
                    <a:pt x="327545" y="499224"/>
                  </a:lnTo>
                  <a:lnTo>
                    <a:pt x="326631" y="499237"/>
                  </a:lnTo>
                  <a:lnTo>
                    <a:pt x="325323" y="499402"/>
                  </a:lnTo>
                  <a:lnTo>
                    <a:pt x="324840" y="499592"/>
                  </a:lnTo>
                  <a:lnTo>
                    <a:pt x="324358" y="499973"/>
                  </a:lnTo>
                  <a:lnTo>
                    <a:pt x="324383" y="500722"/>
                  </a:lnTo>
                  <a:lnTo>
                    <a:pt x="325132" y="500799"/>
                  </a:lnTo>
                  <a:lnTo>
                    <a:pt x="326047" y="501192"/>
                  </a:lnTo>
                  <a:lnTo>
                    <a:pt x="327291" y="500532"/>
                  </a:lnTo>
                  <a:lnTo>
                    <a:pt x="327698" y="499579"/>
                  </a:lnTo>
                  <a:lnTo>
                    <a:pt x="327977" y="499198"/>
                  </a:lnTo>
                  <a:close/>
                </a:path>
                <a:path w="1139190" h="3393440">
                  <a:moveTo>
                    <a:pt x="328574" y="498830"/>
                  </a:moveTo>
                  <a:lnTo>
                    <a:pt x="328193" y="498919"/>
                  </a:lnTo>
                  <a:lnTo>
                    <a:pt x="327977" y="499198"/>
                  </a:lnTo>
                  <a:lnTo>
                    <a:pt x="328422" y="499186"/>
                  </a:lnTo>
                  <a:lnTo>
                    <a:pt x="328574" y="498830"/>
                  </a:lnTo>
                  <a:close/>
                </a:path>
                <a:path w="1139190" h="3393440">
                  <a:moveTo>
                    <a:pt x="330250" y="498449"/>
                  </a:moveTo>
                  <a:lnTo>
                    <a:pt x="329260" y="497179"/>
                  </a:lnTo>
                  <a:lnTo>
                    <a:pt x="328574" y="498830"/>
                  </a:lnTo>
                  <a:lnTo>
                    <a:pt x="330250" y="498449"/>
                  </a:lnTo>
                  <a:close/>
                </a:path>
                <a:path w="1139190" h="3393440">
                  <a:moveTo>
                    <a:pt x="348170" y="482904"/>
                  </a:moveTo>
                  <a:lnTo>
                    <a:pt x="347865" y="482904"/>
                  </a:lnTo>
                  <a:lnTo>
                    <a:pt x="347370" y="483044"/>
                  </a:lnTo>
                  <a:lnTo>
                    <a:pt x="348170" y="482904"/>
                  </a:lnTo>
                  <a:close/>
                </a:path>
                <a:path w="1139190" h="3393440">
                  <a:moveTo>
                    <a:pt x="392303" y="440309"/>
                  </a:moveTo>
                  <a:lnTo>
                    <a:pt x="391261" y="439420"/>
                  </a:lnTo>
                  <a:lnTo>
                    <a:pt x="389178" y="439064"/>
                  </a:lnTo>
                  <a:lnTo>
                    <a:pt x="388569" y="440105"/>
                  </a:lnTo>
                  <a:lnTo>
                    <a:pt x="388874" y="441947"/>
                  </a:lnTo>
                  <a:lnTo>
                    <a:pt x="389102" y="443217"/>
                  </a:lnTo>
                  <a:lnTo>
                    <a:pt x="389864" y="443636"/>
                  </a:lnTo>
                  <a:lnTo>
                    <a:pt x="391502" y="442328"/>
                  </a:lnTo>
                  <a:lnTo>
                    <a:pt x="392137" y="441490"/>
                  </a:lnTo>
                  <a:lnTo>
                    <a:pt x="392303" y="440309"/>
                  </a:lnTo>
                  <a:close/>
                </a:path>
                <a:path w="1139190" h="3393440">
                  <a:moveTo>
                    <a:pt x="499021" y="344208"/>
                  </a:moveTo>
                  <a:lnTo>
                    <a:pt x="498335" y="343776"/>
                  </a:lnTo>
                  <a:lnTo>
                    <a:pt x="497535" y="342887"/>
                  </a:lnTo>
                  <a:lnTo>
                    <a:pt x="496062" y="343281"/>
                  </a:lnTo>
                  <a:lnTo>
                    <a:pt x="495274" y="344157"/>
                  </a:lnTo>
                  <a:lnTo>
                    <a:pt x="494423" y="344779"/>
                  </a:lnTo>
                  <a:lnTo>
                    <a:pt x="495782" y="345617"/>
                  </a:lnTo>
                  <a:lnTo>
                    <a:pt x="496747" y="346227"/>
                  </a:lnTo>
                  <a:lnTo>
                    <a:pt x="498246" y="344906"/>
                  </a:lnTo>
                  <a:lnTo>
                    <a:pt x="499021" y="344208"/>
                  </a:lnTo>
                  <a:close/>
                </a:path>
                <a:path w="1139190" h="3393440">
                  <a:moveTo>
                    <a:pt x="549808" y="301993"/>
                  </a:moveTo>
                  <a:lnTo>
                    <a:pt x="549783" y="296722"/>
                  </a:lnTo>
                  <a:lnTo>
                    <a:pt x="549173" y="296545"/>
                  </a:lnTo>
                  <a:lnTo>
                    <a:pt x="548347" y="296176"/>
                  </a:lnTo>
                  <a:lnTo>
                    <a:pt x="545680" y="295871"/>
                  </a:lnTo>
                  <a:lnTo>
                    <a:pt x="544042" y="296456"/>
                  </a:lnTo>
                  <a:lnTo>
                    <a:pt x="542556" y="299453"/>
                  </a:lnTo>
                  <a:lnTo>
                    <a:pt x="544855" y="301294"/>
                  </a:lnTo>
                  <a:lnTo>
                    <a:pt x="548424" y="301853"/>
                  </a:lnTo>
                  <a:lnTo>
                    <a:pt x="549808" y="301993"/>
                  </a:lnTo>
                  <a:close/>
                </a:path>
                <a:path w="1139190" h="3393440">
                  <a:moveTo>
                    <a:pt x="549986" y="296557"/>
                  </a:moveTo>
                  <a:lnTo>
                    <a:pt x="549783" y="296583"/>
                  </a:lnTo>
                  <a:lnTo>
                    <a:pt x="549783" y="296722"/>
                  </a:lnTo>
                  <a:lnTo>
                    <a:pt x="549973" y="296786"/>
                  </a:lnTo>
                  <a:lnTo>
                    <a:pt x="549986" y="296557"/>
                  </a:lnTo>
                  <a:close/>
                </a:path>
                <a:path w="1139190" h="3393440">
                  <a:moveTo>
                    <a:pt x="550151" y="302031"/>
                  </a:moveTo>
                  <a:lnTo>
                    <a:pt x="549808" y="301993"/>
                  </a:lnTo>
                  <a:lnTo>
                    <a:pt x="549808" y="302374"/>
                  </a:lnTo>
                  <a:lnTo>
                    <a:pt x="550151" y="302031"/>
                  </a:lnTo>
                  <a:close/>
                </a:path>
                <a:path w="1139190" h="3393440">
                  <a:moveTo>
                    <a:pt x="552386" y="293928"/>
                  </a:moveTo>
                  <a:lnTo>
                    <a:pt x="551230" y="294309"/>
                  </a:lnTo>
                  <a:lnTo>
                    <a:pt x="549986" y="294982"/>
                  </a:lnTo>
                  <a:lnTo>
                    <a:pt x="549986" y="296557"/>
                  </a:lnTo>
                  <a:lnTo>
                    <a:pt x="551586" y="296367"/>
                  </a:lnTo>
                  <a:lnTo>
                    <a:pt x="552361" y="295275"/>
                  </a:lnTo>
                  <a:lnTo>
                    <a:pt x="552386" y="293928"/>
                  </a:lnTo>
                  <a:close/>
                </a:path>
                <a:path w="1139190" h="3393440">
                  <a:moveTo>
                    <a:pt x="552742" y="293573"/>
                  </a:moveTo>
                  <a:lnTo>
                    <a:pt x="552399" y="293547"/>
                  </a:lnTo>
                  <a:lnTo>
                    <a:pt x="552386" y="293928"/>
                  </a:lnTo>
                  <a:lnTo>
                    <a:pt x="552691" y="293839"/>
                  </a:lnTo>
                  <a:lnTo>
                    <a:pt x="552742" y="293573"/>
                  </a:lnTo>
                  <a:close/>
                </a:path>
                <a:path w="1139190" h="3393440">
                  <a:moveTo>
                    <a:pt x="555256" y="291299"/>
                  </a:moveTo>
                  <a:lnTo>
                    <a:pt x="553897" y="291414"/>
                  </a:lnTo>
                  <a:lnTo>
                    <a:pt x="552983" y="292290"/>
                  </a:lnTo>
                  <a:lnTo>
                    <a:pt x="552742" y="293573"/>
                  </a:lnTo>
                  <a:lnTo>
                    <a:pt x="554215" y="293700"/>
                  </a:lnTo>
                  <a:lnTo>
                    <a:pt x="555218" y="292912"/>
                  </a:lnTo>
                  <a:lnTo>
                    <a:pt x="555256" y="291299"/>
                  </a:lnTo>
                  <a:close/>
                </a:path>
                <a:path w="1139190" h="3393440">
                  <a:moveTo>
                    <a:pt x="555498" y="291274"/>
                  </a:moveTo>
                  <a:lnTo>
                    <a:pt x="555269" y="291058"/>
                  </a:lnTo>
                  <a:lnTo>
                    <a:pt x="555256" y="291299"/>
                  </a:lnTo>
                  <a:lnTo>
                    <a:pt x="555498" y="291274"/>
                  </a:lnTo>
                  <a:close/>
                </a:path>
                <a:path w="1139190" h="3393440">
                  <a:moveTo>
                    <a:pt x="573900" y="2994456"/>
                  </a:moveTo>
                  <a:lnTo>
                    <a:pt x="573862" y="2994126"/>
                  </a:lnTo>
                  <a:lnTo>
                    <a:pt x="573824" y="2993948"/>
                  </a:lnTo>
                  <a:lnTo>
                    <a:pt x="573303" y="2993847"/>
                  </a:lnTo>
                  <a:lnTo>
                    <a:pt x="572998" y="2993694"/>
                  </a:lnTo>
                  <a:lnTo>
                    <a:pt x="572871" y="2994063"/>
                  </a:lnTo>
                  <a:lnTo>
                    <a:pt x="572617" y="2994431"/>
                  </a:lnTo>
                  <a:lnTo>
                    <a:pt x="572643" y="2994774"/>
                  </a:lnTo>
                  <a:lnTo>
                    <a:pt x="572655" y="2994939"/>
                  </a:lnTo>
                  <a:lnTo>
                    <a:pt x="573227" y="2995053"/>
                  </a:lnTo>
                  <a:lnTo>
                    <a:pt x="573532" y="2995180"/>
                  </a:lnTo>
                  <a:lnTo>
                    <a:pt x="573659" y="2994825"/>
                  </a:lnTo>
                  <a:lnTo>
                    <a:pt x="573900" y="2994456"/>
                  </a:lnTo>
                  <a:close/>
                </a:path>
                <a:path w="1139190" h="3393440">
                  <a:moveTo>
                    <a:pt x="574395" y="3195053"/>
                  </a:moveTo>
                  <a:lnTo>
                    <a:pt x="574332" y="3194608"/>
                  </a:lnTo>
                  <a:lnTo>
                    <a:pt x="574382" y="3194100"/>
                  </a:lnTo>
                  <a:lnTo>
                    <a:pt x="573760" y="3193123"/>
                  </a:lnTo>
                  <a:lnTo>
                    <a:pt x="573214" y="3192132"/>
                  </a:lnTo>
                  <a:lnTo>
                    <a:pt x="571969" y="3192056"/>
                  </a:lnTo>
                  <a:lnTo>
                    <a:pt x="570953" y="3192615"/>
                  </a:lnTo>
                  <a:lnTo>
                    <a:pt x="569493" y="3194735"/>
                  </a:lnTo>
                  <a:lnTo>
                    <a:pt x="569099" y="3196488"/>
                  </a:lnTo>
                  <a:lnTo>
                    <a:pt x="571284" y="3198380"/>
                  </a:lnTo>
                  <a:lnTo>
                    <a:pt x="572274" y="3198469"/>
                  </a:lnTo>
                  <a:lnTo>
                    <a:pt x="573328" y="3198571"/>
                  </a:lnTo>
                  <a:lnTo>
                    <a:pt x="573747" y="3197949"/>
                  </a:lnTo>
                  <a:lnTo>
                    <a:pt x="574116" y="3196767"/>
                  </a:lnTo>
                  <a:lnTo>
                    <a:pt x="574230" y="3195891"/>
                  </a:lnTo>
                  <a:lnTo>
                    <a:pt x="574395" y="3195053"/>
                  </a:lnTo>
                  <a:close/>
                </a:path>
                <a:path w="1139190" h="3393440">
                  <a:moveTo>
                    <a:pt x="574484" y="3213951"/>
                  </a:moveTo>
                  <a:lnTo>
                    <a:pt x="574090" y="3212439"/>
                  </a:lnTo>
                  <a:lnTo>
                    <a:pt x="571271" y="3211169"/>
                  </a:lnTo>
                  <a:lnTo>
                    <a:pt x="570014" y="3211639"/>
                  </a:lnTo>
                  <a:lnTo>
                    <a:pt x="568401" y="3214700"/>
                  </a:lnTo>
                  <a:lnTo>
                    <a:pt x="569264" y="3216795"/>
                  </a:lnTo>
                  <a:lnTo>
                    <a:pt x="571538" y="3217507"/>
                  </a:lnTo>
                  <a:lnTo>
                    <a:pt x="572236" y="3216872"/>
                  </a:lnTo>
                  <a:lnTo>
                    <a:pt x="573468" y="3216224"/>
                  </a:lnTo>
                  <a:lnTo>
                    <a:pt x="574484" y="3213951"/>
                  </a:lnTo>
                  <a:close/>
                </a:path>
                <a:path w="1139190" h="3393440">
                  <a:moveTo>
                    <a:pt x="575437" y="2926804"/>
                  </a:moveTo>
                  <a:lnTo>
                    <a:pt x="574890" y="2925826"/>
                  </a:lnTo>
                  <a:lnTo>
                    <a:pt x="574687" y="2925178"/>
                  </a:lnTo>
                  <a:lnTo>
                    <a:pt x="573976" y="2925419"/>
                  </a:lnTo>
                  <a:lnTo>
                    <a:pt x="572960" y="2925457"/>
                  </a:lnTo>
                  <a:lnTo>
                    <a:pt x="572363" y="2926384"/>
                  </a:lnTo>
                  <a:lnTo>
                    <a:pt x="572884" y="2927324"/>
                  </a:lnTo>
                  <a:lnTo>
                    <a:pt x="573062" y="2928035"/>
                  </a:lnTo>
                  <a:lnTo>
                    <a:pt x="573811" y="2927731"/>
                  </a:lnTo>
                  <a:lnTo>
                    <a:pt x="574700" y="2927553"/>
                  </a:lnTo>
                  <a:lnTo>
                    <a:pt x="575437" y="2926804"/>
                  </a:lnTo>
                  <a:close/>
                </a:path>
                <a:path w="1139190" h="3393440">
                  <a:moveTo>
                    <a:pt x="578980" y="2892996"/>
                  </a:moveTo>
                  <a:lnTo>
                    <a:pt x="578739" y="2892145"/>
                  </a:lnTo>
                  <a:lnTo>
                    <a:pt x="578370" y="2892945"/>
                  </a:lnTo>
                  <a:lnTo>
                    <a:pt x="578980" y="2892996"/>
                  </a:lnTo>
                  <a:close/>
                </a:path>
                <a:path w="1139190" h="3393440">
                  <a:moveTo>
                    <a:pt x="579081" y="3247466"/>
                  </a:moveTo>
                  <a:lnTo>
                    <a:pt x="579069" y="3247123"/>
                  </a:lnTo>
                  <a:lnTo>
                    <a:pt x="579069" y="3246983"/>
                  </a:lnTo>
                  <a:lnTo>
                    <a:pt x="578561" y="3246869"/>
                  </a:lnTo>
                  <a:lnTo>
                    <a:pt x="578281" y="3246742"/>
                  </a:lnTo>
                  <a:lnTo>
                    <a:pt x="578167" y="3247085"/>
                  </a:lnTo>
                  <a:lnTo>
                    <a:pt x="577951" y="3247440"/>
                  </a:lnTo>
                  <a:lnTo>
                    <a:pt x="577989" y="3247936"/>
                  </a:lnTo>
                  <a:lnTo>
                    <a:pt x="578485" y="3248050"/>
                  </a:lnTo>
                  <a:lnTo>
                    <a:pt x="578739" y="3248177"/>
                  </a:lnTo>
                  <a:lnTo>
                    <a:pt x="578866" y="3247821"/>
                  </a:lnTo>
                  <a:lnTo>
                    <a:pt x="579081" y="3247466"/>
                  </a:lnTo>
                  <a:close/>
                </a:path>
                <a:path w="1139190" h="3393440">
                  <a:moveTo>
                    <a:pt x="579107" y="3391611"/>
                  </a:moveTo>
                  <a:lnTo>
                    <a:pt x="578662" y="3391293"/>
                  </a:lnTo>
                  <a:lnTo>
                    <a:pt x="577875" y="3392043"/>
                  </a:lnTo>
                  <a:lnTo>
                    <a:pt x="577735" y="3392170"/>
                  </a:lnTo>
                  <a:lnTo>
                    <a:pt x="578053" y="3392792"/>
                  </a:lnTo>
                  <a:lnTo>
                    <a:pt x="578167" y="3393173"/>
                  </a:lnTo>
                  <a:lnTo>
                    <a:pt x="579069" y="3392868"/>
                  </a:lnTo>
                  <a:lnTo>
                    <a:pt x="579107" y="3391611"/>
                  </a:lnTo>
                  <a:close/>
                </a:path>
                <a:path w="1139190" h="3393440">
                  <a:moveTo>
                    <a:pt x="579145" y="3287230"/>
                  </a:moveTo>
                  <a:lnTo>
                    <a:pt x="578408" y="3287395"/>
                  </a:lnTo>
                  <a:lnTo>
                    <a:pt x="579005" y="3287865"/>
                  </a:lnTo>
                  <a:lnTo>
                    <a:pt x="579145" y="3287230"/>
                  </a:lnTo>
                  <a:close/>
                </a:path>
                <a:path w="1139190" h="3393440">
                  <a:moveTo>
                    <a:pt x="581647" y="2638983"/>
                  </a:moveTo>
                  <a:lnTo>
                    <a:pt x="581152" y="2638196"/>
                  </a:lnTo>
                  <a:lnTo>
                    <a:pt x="579501" y="2637625"/>
                  </a:lnTo>
                  <a:lnTo>
                    <a:pt x="578053" y="2638653"/>
                  </a:lnTo>
                  <a:lnTo>
                    <a:pt x="578307" y="2640228"/>
                  </a:lnTo>
                  <a:lnTo>
                    <a:pt x="578764" y="2640558"/>
                  </a:lnTo>
                  <a:lnTo>
                    <a:pt x="579285" y="2641219"/>
                  </a:lnTo>
                  <a:lnTo>
                    <a:pt x="580085" y="2640482"/>
                  </a:lnTo>
                  <a:lnTo>
                    <a:pt x="580885" y="2639784"/>
                  </a:lnTo>
                  <a:lnTo>
                    <a:pt x="581609" y="2639009"/>
                  </a:lnTo>
                  <a:close/>
                </a:path>
                <a:path w="1139190" h="3393440">
                  <a:moveTo>
                    <a:pt x="581774" y="2902648"/>
                  </a:moveTo>
                  <a:lnTo>
                    <a:pt x="581202" y="2901594"/>
                  </a:lnTo>
                  <a:lnTo>
                    <a:pt x="579107" y="2900553"/>
                  </a:lnTo>
                  <a:lnTo>
                    <a:pt x="577342" y="2901734"/>
                  </a:lnTo>
                  <a:lnTo>
                    <a:pt x="576859" y="2904375"/>
                  </a:lnTo>
                  <a:lnTo>
                    <a:pt x="577596" y="2905112"/>
                  </a:lnTo>
                  <a:lnTo>
                    <a:pt x="577951" y="2905760"/>
                  </a:lnTo>
                  <a:lnTo>
                    <a:pt x="579729" y="2906242"/>
                  </a:lnTo>
                  <a:lnTo>
                    <a:pt x="581482" y="2905201"/>
                  </a:lnTo>
                  <a:lnTo>
                    <a:pt x="581774" y="2902648"/>
                  </a:lnTo>
                  <a:close/>
                </a:path>
                <a:path w="1139190" h="3393440">
                  <a:moveTo>
                    <a:pt x="582371" y="3017278"/>
                  </a:moveTo>
                  <a:lnTo>
                    <a:pt x="582307" y="3015729"/>
                  </a:lnTo>
                  <a:lnTo>
                    <a:pt x="581317" y="3015310"/>
                  </a:lnTo>
                  <a:lnTo>
                    <a:pt x="580758" y="3014878"/>
                  </a:lnTo>
                  <a:lnTo>
                    <a:pt x="580326" y="3015538"/>
                  </a:lnTo>
                  <a:lnTo>
                    <a:pt x="579450" y="3016262"/>
                  </a:lnTo>
                  <a:lnTo>
                    <a:pt x="579691" y="3017812"/>
                  </a:lnTo>
                  <a:lnTo>
                    <a:pt x="580466" y="3018688"/>
                  </a:lnTo>
                  <a:lnTo>
                    <a:pt x="581520" y="3020555"/>
                  </a:lnTo>
                  <a:lnTo>
                    <a:pt x="581952" y="3018396"/>
                  </a:lnTo>
                  <a:lnTo>
                    <a:pt x="582371" y="3017278"/>
                  </a:lnTo>
                  <a:close/>
                </a:path>
                <a:path w="1139190" h="3393440">
                  <a:moveTo>
                    <a:pt x="585520" y="2809468"/>
                  </a:moveTo>
                  <a:lnTo>
                    <a:pt x="584123" y="2807716"/>
                  </a:lnTo>
                  <a:lnTo>
                    <a:pt x="582396" y="2807830"/>
                  </a:lnTo>
                  <a:lnTo>
                    <a:pt x="581647" y="2807893"/>
                  </a:lnTo>
                  <a:lnTo>
                    <a:pt x="580694" y="2808351"/>
                  </a:lnTo>
                  <a:lnTo>
                    <a:pt x="579081" y="2810510"/>
                  </a:lnTo>
                  <a:lnTo>
                    <a:pt x="579183" y="2812313"/>
                  </a:lnTo>
                  <a:lnTo>
                    <a:pt x="580707" y="2814472"/>
                  </a:lnTo>
                  <a:lnTo>
                    <a:pt x="581647" y="2814688"/>
                  </a:lnTo>
                  <a:lnTo>
                    <a:pt x="582345" y="2815082"/>
                  </a:lnTo>
                  <a:lnTo>
                    <a:pt x="583984" y="2814955"/>
                  </a:lnTo>
                  <a:lnTo>
                    <a:pt x="585343" y="2813316"/>
                  </a:lnTo>
                  <a:lnTo>
                    <a:pt x="585520" y="2809468"/>
                  </a:lnTo>
                  <a:close/>
                </a:path>
                <a:path w="1139190" h="3393440">
                  <a:moveTo>
                    <a:pt x="594347" y="2399500"/>
                  </a:moveTo>
                  <a:lnTo>
                    <a:pt x="594144" y="2395550"/>
                  </a:lnTo>
                  <a:lnTo>
                    <a:pt x="594004" y="2391600"/>
                  </a:lnTo>
                  <a:lnTo>
                    <a:pt x="593636" y="2387155"/>
                  </a:lnTo>
                  <a:lnTo>
                    <a:pt x="592645" y="2386685"/>
                  </a:lnTo>
                  <a:lnTo>
                    <a:pt x="591921" y="2386253"/>
                  </a:lnTo>
                  <a:lnTo>
                    <a:pt x="591223" y="2386838"/>
                  </a:lnTo>
                  <a:lnTo>
                    <a:pt x="590232" y="2391930"/>
                  </a:lnTo>
                  <a:lnTo>
                    <a:pt x="589165" y="2396680"/>
                  </a:lnTo>
                  <a:lnTo>
                    <a:pt x="592810" y="2400858"/>
                  </a:lnTo>
                  <a:lnTo>
                    <a:pt x="594347" y="2399500"/>
                  </a:lnTo>
                  <a:close/>
                </a:path>
                <a:path w="1139190" h="3393440">
                  <a:moveTo>
                    <a:pt x="601014" y="1116774"/>
                  </a:moveTo>
                  <a:lnTo>
                    <a:pt x="600875" y="1116457"/>
                  </a:lnTo>
                  <a:lnTo>
                    <a:pt x="600786" y="1116139"/>
                  </a:lnTo>
                  <a:lnTo>
                    <a:pt x="600544" y="1116228"/>
                  </a:lnTo>
                  <a:lnTo>
                    <a:pt x="600113" y="1116317"/>
                  </a:lnTo>
                  <a:lnTo>
                    <a:pt x="600100" y="1116723"/>
                  </a:lnTo>
                  <a:lnTo>
                    <a:pt x="600240" y="1117041"/>
                  </a:lnTo>
                  <a:lnTo>
                    <a:pt x="600341" y="1117346"/>
                  </a:lnTo>
                  <a:lnTo>
                    <a:pt x="600570" y="1117257"/>
                  </a:lnTo>
                  <a:lnTo>
                    <a:pt x="600989" y="1117180"/>
                  </a:lnTo>
                  <a:lnTo>
                    <a:pt x="601014" y="1116774"/>
                  </a:lnTo>
                  <a:close/>
                </a:path>
                <a:path w="1139190" h="3393440">
                  <a:moveTo>
                    <a:pt x="601154" y="981113"/>
                  </a:moveTo>
                  <a:lnTo>
                    <a:pt x="600849" y="979906"/>
                  </a:lnTo>
                  <a:lnTo>
                    <a:pt x="600557" y="980020"/>
                  </a:lnTo>
                  <a:lnTo>
                    <a:pt x="600049" y="980122"/>
                  </a:lnTo>
                  <a:lnTo>
                    <a:pt x="600036" y="980249"/>
                  </a:lnTo>
                  <a:lnTo>
                    <a:pt x="600024" y="980643"/>
                  </a:lnTo>
                  <a:lnTo>
                    <a:pt x="600189" y="981036"/>
                  </a:lnTo>
                  <a:lnTo>
                    <a:pt x="600278" y="981443"/>
                  </a:lnTo>
                  <a:lnTo>
                    <a:pt x="600570" y="981329"/>
                  </a:lnTo>
                  <a:lnTo>
                    <a:pt x="600862" y="981214"/>
                  </a:lnTo>
                  <a:lnTo>
                    <a:pt x="601154" y="981113"/>
                  </a:lnTo>
                  <a:close/>
                </a:path>
                <a:path w="1139190" h="3393440">
                  <a:moveTo>
                    <a:pt x="601459" y="1061707"/>
                  </a:moveTo>
                  <a:lnTo>
                    <a:pt x="601421" y="1061110"/>
                  </a:lnTo>
                  <a:lnTo>
                    <a:pt x="601218" y="1060945"/>
                  </a:lnTo>
                  <a:lnTo>
                    <a:pt x="600417" y="1060361"/>
                  </a:lnTo>
                  <a:lnTo>
                    <a:pt x="599846" y="1060678"/>
                  </a:lnTo>
                  <a:lnTo>
                    <a:pt x="599859" y="1061707"/>
                  </a:lnTo>
                  <a:lnTo>
                    <a:pt x="599859" y="1062012"/>
                  </a:lnTo>
                  <a:lnTo>
                    <a:pt x="600278" y="1062304"/>
                  </a:lnTo>
                  <a:lnTo>
                    <a:pt x="600506" y="1062609"/>
                  </a:lnTo>
                  <a:lnTo>
                    <a:pt x="600811" y="1062418"/>
                  </a:lnTo>
                  <a:lnTo>
                    <a:pt x="601243" y="1062278"/>
                  </a:lnTo>
                  <a:lnTo>
                    <a:pt x="601345" y="1062012"/>
                  </a:lnTo>
                  <a:lnTo>
                    <a:pt x="601459" y="1061707"/>
                  </a:lnTo>
                  <a:close/>
                </a:path>
                <a:path w="1139190" h="3393440">
                  <a:moveTo>
                    <a:pt x="601853" y="2389124"/>
                  </a:moveTo>
                  <a:lnTo>
                    <a:pt x="601522" y="2388031"/>
                  </a:lnTo>
                  <a:lnTo>
                    <a:pt x="600735" y="2387181"/>
                  </a:lnTo>
                  <a:lnTo>
                    <a:pt x="598970" y="2387638"/>
                  </a:lnTo>
                  <a:lnTo>
                    <a:pt x="598957" y="2388857"/>
                  </a:lnTo>
                  <a:lnTo>
                    <a:pt x="599198" y="2389962"/>
                  </a:lnTo>
                  <a:lnTo>
                    <a:pt x="599389" y="2391245"/>
                  </a:lnTo>
                  <a:lnTo>
                    <a:pt x="600468" y="2390635"/>
                  </a:lnTo>
                  <a:lnTo>
                    <a:pt x="601560" y="2390356"/>
                  </a:lnTo>
                  <a:lnTo>
                    <a:pt x="601853" y="2389124"/>
                  </a:lnTo>
                  <a:close/>
                </a:path>
                <a:path w="1139190" h="3393440">
                  <a:moveTo>
                    <a:pt x="603453" y="1222819"/>
                  </a:moveTo>
                  <a:lnTo>
                    <a:pt x="603084" y="1221943"/>
                  </a:lnTo>
                  <a:lnTo>
                    <a:pt x="602576" y="1222743"/>
                  </a:lnTo>
                  <a:lnTo>
                    <a:pt x="603453" y="1222819"/>
                  </a:lnTo>
                  <a:close/>
                </a:path>
                <a:path w="1139190" h="3393440">
                  <a:moveTo>
                    <a:pt x="606425" y="2264118"/>
                  </a:moveTo>
                  <a:lnTo>
                    <a:pt x="606323" y="2263775"/>
                  </a:lnTo>
                  <a:lnTo>
                    <a:pt x="606221" y="2263419"/>
                  </a:lnTo>
                  <a:lnTo>
                    <a:pt x="606132" y="2263089"/>
                  </a:lnTo>
                  <a:lnTo>
                    <a:pt x="605866" y="2263190"/>
                  </a:lnTo>
                  <a:lnTo>
                    <a:pt x="605409" y="2263267"/>
                  </a:lnTo>
                  <a:lnTo>
                    <a:pt x="605370" y="2263724"/>
                  </a:lnTo>
                  <a:lnTo>
                    <a:pt x="605536" y="2264067"/>
                  </a:lnTo>
                  <a:lnTo>
                    <a:pt x="605624" y="2264410"/>
                  </a:lnTo>
                  <a:lnTo>
                    <a:pt x="605891" y="2264308"/>
                  </a:lnTo>
                  <a:lnTo>
                    <a:pt x="606145" y="2264206"/>
                  </a:lnTo>
                  <a:lnTo>
                    <a:pt x="606425" y="2264118"/>
                  </a:lnTo>
                  <a:close/>
                </a:path>
                <a:path w="1139190" h="3393440">
                  <a:moveTo>
                    <a:pt x="642772" y="2522728"/>
                  </a:moveTo>
                  <a:lnTo>
                    <a:pt x="642175" y="2522131"/>
                  </a:lnTo>
                  <a:lnTo>
                    <a:pt x="641565" y="2521013"/>
                  </a:lnTo>
                  <a:lnTo>
                    <a:pt x="639241" y="2520188"/>
                  </a:lnTo>
                  <a:lnTo>
                    <a:pt x="638314" y="2521242"/>
                  </a:lnTo>
                  <a:lnTo>
                    <a:pt x="637667" y="2524137"/>
                  </a:lnTo>
                  <a:lnTo>
                    <a:pt x="638683" y="2524899"/>
                  </a:lnTo>
                  <a:lnTo>
                    <a:pt x="641667" y="2525738"/>
                  </a:lnTo>
                  <a:lnTo>
                    <a:pt x="642112" y="2524468"/>
                  </a:lnTo>
                  <a:lnTo>
                    <a:pt x="642772" y="2522728"/>
                  </a:lnTo>
                  <a:close/>
                </a:path>
                <a:path w="1139190" h="3393440">
                  <a:moveTo>
                    <a:pt x="644436" y="2454668"/>
                  </a:moveTo>
                  <a:lnTo>
                    <a:pt x="643750" y="2454516"/>
                  </a:lnTo>
                  <a:lnTo>
                    <a:pt x="643966" y="2455405"/>
                  </a:lnTo>
                  <a:lnTo>
                    <a:pt x="644436" y="2454668"/>
                  </a:lnTo>
                  <a:close/>
                </a:path>
                <a:path w="1139190" h="3393440">
                  <a:moveTo>
                    <a:pt x="646226" y="2494292"/>
                  </a:moveTo>
                  <a:lnTo>
                    <a:pt x="646163" y="2492337"/>
                  </a:lnTo>
                  <a:lnTo>
                    <a:pt x="646112" y="2490355"/>
                  </a:lnTo>
                  <a:lnTo>
                    <a:pt x="644664" y="2488539"/>
                  </a:lnTo>
                  <a:lnTo>
                    <a:pt x="641565" y="2488755"/>
                  </a:lnTo>
                  <a:lnTo>
                    <a:pt x="640181" y="2490419"/>
                  </a:lnTo>
                  <a:lnTo>
                    <a:pt x="639914" y="2494318"/>
                  </a:lnTo>
                  <a:lnTo>
                    <a:pt x="641324" y="2495943"/>
                  </a:lnTo>
                  <a:lnTo>
                    <a:pt x="644791" y="2495981"/>
                  </a:lnTo>
                  <a:lnTo>
                    <a:pt x="646226" y="2494292"/>
                  </a:lnTo>
                  <a:close/>
                </a:path>
                <a:path w="1139190" h="3393440">
                  <a:moveTo>
                    <a:pt x="647636" y="1227874"/>
                  </a:moveTo>
                  <a:lnTo>
                    <a:pt x="646899" y="1227416"/>
                  </a:lnTo>
                  <a:lnTo>
                    <a:pt x="646849" y="1228204"/>
                  </a:lnTo>
                  <a:lnTo>
                    <a:pt x="647636" y="1227874"/>
                  </a:lnTo>
                  <a:close/>
                </a:path>
                <a:path w="1139190" h="3393440">
                  <a:moveTo>
                    <a:pt x="648639" y="2404707"/>
                  </a:moveTo>
                  <a:lnTo>
                    <a:pt x="647725" y="2403284"/>
                  </a:lnTo>
                  <a:lnTo>
                    <a:pt x="646188" y="2403462"/>
                  </a:lnTo>
                  <a:lnTo>
                    <a:pt x="644613" y="2403805"/>
                  </a:lnTo>
                  <a:lnTo>
                    <a:pt x="643051" y="2406015"/>
                  </a:lnTo>
                  <a:lnTo>
                    <a:pt x="642747" y="2407831"/>
                  </a:lnTo>
                  <a:lnTo>
                    <a:pt x="642569" y="2408339"/>
                  </a:lnTo>
                  <a:lnTo>
                    <a:pt x="642569" y="2410904"/>
                  </a:lnTo>
                  <a:lnTo>
                    <a:pt x="642505" y="2412238"/>
                  </a:lnTo>
                  <a:lnTo>
                    <a:pt x="642658" y="2414435"/>
                  </a:lnTo>
                  <a:lnTo>
                    <a:pt x="642785" y="2415387"/>
                  </a:lnTo>
                  <a:lnTo>
                    <a:pt x="643559" y="2416835"/>
                  </a:lnTo>
                  <a:lnTo>
                    <a:pt x="644271" y="2417381"/>
                  </a:lnTo>
                  <a:lnTo>
                    <a:pt x="645756" y="2418486"/>
                  </a:lnTo>
                  <a:lnTo>
                    <a:pt x="647725" y="2417241"/>
                  </a:lnTo>
                  <a:lnTo>
                    <a:pt x="648487" y="2408961"/>
                  </a:lnTo>
                  <a:lnTo>
                    <a:pt x="648639" y="2404707"/>
                  </a:lnTo>
                  <a:close/>
                </a:path>
                <a:path w="1139190" h="3393440">
                  <a:moveTo>
                    <a:pt x="650849" y="2349195"/>
                  </a:moveTo>
                  <a:lnTo>
                    <a:pt x="649909" y="2348661"/>
                  </a:lnTo>
                  <a:lnTo>
                    <a:pt x="649224" y="2349068"/>
                  </a:lnTo>
                  <a:lnTo>
                    <a:pt x="649185" y="2349322"/>
                  </a:lnTo>
                  <a:lnTo>
                    <a:pt x="649173" y="2349550"/>
                  </a:lnTo>
                  <a:lnTo>
                    <a:pt x="649566" y="2349855"/>
                  </a:lnTo>
                  <a:lnTo>
                    <a:pt x="649782" y="2350122"/>
                  </a:lnTo>
                  <a:lnTo>
                    <a:pt x="650786" y="2349728"/>
                  </a:lnTo>
                  <a:lnTo>
                    <a:pt x="650849" y="2349195"/>
                  </a:lnTo>
                  <a:close/>
                </a:path>
                <a:path w="1139190" h="3393440">
                  <a:moveTo>
                    <a:pt x="652119" y="2362974"/>
                  </a:moveTo>
                  <a:lnTo>
                    <a:pt x="650849" y="2361057"/>
                  </a:lnTo>
                  <a:lnTo>
                    <a:pt x="649693" y="2358898"/>
                  </a:lnTo>
                  <a:lnTo>
                    <a:pt x="649033" y="2358961"/>
                  </a:lnTo>
                  <a:lnTo>
                    <a:pt x="648614" y="2358885"/>
                  </a:lnTo>
                  <a:lnTo>
                    <a:pt x="648373" y="2359253"/>
                  </a:lnTo>
                  <a:lnTo>
                    <a:pt x="647903" y="2359647"/>
                  </a:lnTo>
                  <a:lnTo>
                    <a:pt x="648220" y="2363584"/>
                  </a:lnTo>
                  <a:lnTo>
                    <a:pt x="648817" y="2365794"/>
                  </a:lnTo>
                  <a:lnTo>
                    <a:pt x="649922" y="2366099"/>
                  </a:lnTo>
                  <a:lnTo>
                    <a:pt x="650786" y="2366391"/>
                  </a:lnTo>
                  <a:lnTo>
                    <a:pt x="651306" y="2365730"/>
                  </a:lnTo>
                  <a:lnTo>
                    <a:pt x="652119" y="2362974"/>
                  </a:lnTo>
                  <a:close/>
                </a:path>
                <a:path w="1139190" h="3393440">
                  <a:moveTo>
                    <a:pt x="655751" y="2232533"/>
                  </a:moveTo>
                  <a:lnTo>
                    <a:pt x="654977" y="2232507"/>
                  </a:lnTo>
                  <a:lnTo>
                    <a:pt x="655345" y="2233485"/>
                  </a:lnTo>
                  <a:lnTo>
                    <a:pt x="655751" y="2232533"/>
                  </a:lnTo>
                  <a:close/>
                </a:path>
                <a:path w="1139190" h="3393440">
                  <a:moveTo>
                    <a:pt x="781761" y="1612849"/>
                  </a:moveTo>
                  <a:lnTo>
                    <a:pt x="780923" y="1611718"/>
                  </a:lnTo>
                  <a:lnTo>
                    <a:pt x="780338" y="1611490"/>
                  </a:lnTo>
                  <a:lnTo>
                    <a:pt x="779221" y="1611045"/>
                  </a:lnTo>
                  <a:lnTo>
                    <a:pt x="777582" y="1612341"/>
                  </a:lnTo>
                  <a:lnTo>
                    <a:pt x="777951" y="1614043"/>
                  </a:lnTo>
                  <a:lnTo>
                    <a:pt x="778725" y="1614474"/>
                  </a:lnTo>
                  <a:lnTo>
                    <a:pt x="779564" y="1615351"/>
                  </a:lnTo>
                  <a:lnTo>
                    <a:pt x="780288" y="1614601"/>
                  </a:lnTo>
                  <a:lnTo>
                    <a:pt x="781138" y="1613941"/>
                  </a:lnTo>
                  <a:lnTo>
                    <a:pt x="781761" y="1612849"/>
                  </a:lnTo>
                  <a:close/>
                </a:path>
                <a:path w="1139190" h="3393440">
                  <a:moveTo>
                    <a:pt x="785241" y="1680679"/>
                  </a:moveTo>
                  <a:lnTo>
                    <a:pt x="784529" y="1678266"/>
                  </a:lnTo>
                  <a:lnTo>
                    <a:pt x="783336" y="1677085"/>
                  </a:lnTo>
                  <a:lnTo>
                    <a:pt x="781545" y="1676730"/>
                  </a:lnTo>
                  <a:lnTo>
                    <a:pt x="780465" y="1677835"/>
                  </a:lnTo>
                  <a:lnTo>
                    <a:pt x="779157" y="1678571"/>
                  </a:lnTo>
                  <a:lnTo>
                    <a:pt x="780046" y="1679956"/>
                  </a:lnTo>
                  <a:lnTo>
                    <a:pt x="780465" y="1681276"/>
                  </a:lnTo>
                  <a:lnTo>
                    <a:pt x="782612" y="1682661"/>
                  </a:lnTo>
                  <a:lnTo>
                    <a:pt x="785241" y="1680679"/>
                  </a:lnTo>
                  <a:close/>
                </a:path>
                <a:path w="1139190" h="3393440">
                  <a:moveTo>
                    <a:pt x="786587" y="1796999"/>
                  </a:moveTo>
                  <a:lnTo>
                    <a:pt x="786333" y="1796719"/>
                  </a:lnTo>
                  <a:lnTo>
                    <a:pt x="785888" y="1796199"/>
                  </a:lnTo>
                  <a:lnTo>
                    <a:pt x="784872" y="1795818"/>
                  </a:lnTo>
                  <a:lnTo>
                    <a:pt x="784186" y="1795945"/>
                  </a:lnTo>
                  <a:lnTo>
                    <a:pt x="783628" y="1796046"/>
                  </a:lnTo>
                  <a:lnTo>
                    <a:pt x="782599" y="1797786"/>
                  </a:lnTo>
                  <a:lnTo>
                    <a:pt x="782828" y="1798294"/>
                  </a:lnTo>
                  <a:lnTo>
                    <a:pt x="782878" y="1798688"/>
                  </a:lnTo>
                  <a:lnTo>
                    <a:pt x="783107" y="1799043"/>
                  </a:lnTo>
                  <a:lnTo>
                    <a:pt x="783424" y="1799729"/>
                  </a:lnTo>
                  <a:lnTo>
                    <a:pt x="784275" y="1799463"/>
                  </a:lnTo>
                  <a:lnTo>
                    <a:pt x="785139" y="1799221"/>
                  </a:lnTo>
                  <a:lnTo>
                    <a:pt x="785672" y="1798688"/>
                  </a:lnTo>
                  <a:lnTo>
                    <a:pt x="786130" y="1798205"/>
                  </a:lnTo>
                  <a:lnTo>
                    <a:pt x="786587" y="1796999"/>
                  </a:lnTo>
                  <a:close/>
                </a:path>
                <a:path w="1139190" h="3393440">
                  <a:moveTo>
                    <a:pt x="800315" y="37769"/>
                  </a:moveTo>
                  <a:lnTo>
                    <a:pt x="799477" y="38074"/>
                  </a:lnTo>
                  <a:lnTo>
                    <a:pt x="800227" y="38569"/>
                  </a:lnTo>
                  <a:lnTo>
                    <a:pt x="800315" y="37769"/>
                  </a:lnTo>
                  <a:close/>
                </a:path>
                <a:path w="1139190" h="3393440">
                  <a:moveTo>
                    <a:pt x="823633" y="17691"/>
                  </a:moveTo>
                  <a:lnTo>
                    <a:pt x="823341" y="17411"/>
                  </a:lnTo>
                  <a:lnTo>
                    <a:pt x="823201" y="17792"/>
                  </a:lnTo>
                  <a:lnTo>
                    <a:pt x="823048" y="18173"/>
                  </a:lnTo>
                  <a:lnTo>
                    <a:pt x="822909" y="18554"/>
                  </a:lnTo>
                  <a:lnTo>
                    <a:pt x="823150" y="18262"/>
                  </a:lnTo>
                  <a:lnTo>
                    <a:pt x="823633" y="17691"/>
                  </a:lnTo>
                  <a:close/>
                </a:path>
                <a:path w="1139190" h="3393440">
                  <a:moveTo>
                    <a:pt x="823645" y="17399"/>
                  </a:moveTo>
                  <a:lnTo>
                    <a:pt x="823353" y="17411"/>
                  </a:lnTo>
                  <a:lnTo>
                    <a:pt x="823633" y="17691"/>
                  </a:lnTo>
                  <a:lnTo>
                    <a:pt x="823645" y="17399"/>
                  </a:lnTo>
                  <a:close/>
                </a:path>
                <a:path w="1139190" h="3393440">
                  <a:moveTo>
                    <a:pt x="826122" y="16713"/>
                  </a:moveTo>
                  <a:lnTo>
                    <a:pt x="826084" y="14986"/>
                  </a:lnTo>
                  <a:lnTo>
                    <a:pt x="824585" y="15163"/>
                  </a:lnTo>
                  <a:lnTo>
                    <a:pt x="823683" y="16027"/>
                  </a:lnTo>
                  <a:lnTo>
                    <a:pt x="823645" y="17399"/>
                  </a:lnTo>
                  <a:lnTo>
                    <a:pt x="825017" y="17360"/>
                  </a:lnTo>
                  <a:lnTo>
                    <a:pt x="826122" y="16713"/>
                  </a:lnTo>
                  <a:close/>
                </a:path>
                <a:path w="1139190" h="3393440">
                  <a:moveTo>
                    <a:pt x="826223" y="14859"/>
                  </a:moveTo>
                  <a:lnTo>
                    <a:pt x="826084" y="14846"/>
                  </a:lnTo>
                  <a:lnTo>
                    <a:pt x="826211" y="14973"/>
                  </a:lnTo>
                  <a:close/>
                </a:path>
                <a:path w="1139190" h="3393440">
                  <a:moveTo>
                    <a:pt x="831545" y="9525"/>
                  </a:moveTo>
                  <a:lnTo>
                    <a:pt x="827062" y="10528"/>
                  </a:lnTo>
                  <a:lnTo>
                    <a:pt x="826223" y="14859"/>
                  </a:lnTo>
                  <a:lnTo>
                    <a:pt x="831215" y="14973"/>
                  </a:lnTo>
                  <a:lnTo>
                    <a:pt x="831342" y="14846"/>
                  </a:lnTo>
                  <a:lnTo>
                    <a:pt x="831545" y="9525"/>
                  </a:lnTo>
                  <a:close/>
                </a:path>
                <a:path w="1139190" h="3393440">
                  <a:moveTo>
                    <a:pt x="831710" y="9372"/>
                  </a:moveTo>
                  <a:lnTo>
                    <a:pt x="831545" y="9359"/>
                  </a:lnTo>
                  <a:lnTo>
                    <a:pt x="831659" y="9499"/>
                  </a:lnTo>
                  <a:lnTo>
                    <a:pt x="831710" y="9372"/>
                  </a:lnTo>
                  <a:close/>
                </a:path>
                <a:path w="1139190" h="3393440">
                  <a:moveTo>
                    <a:pt x="839647" y="4089"/>
                  </a:moveTo>
                  <a:lnTo>
                    <a:pt x="834212" y="3632"/>
                  </a:lnTo>
                  <a:lnTo>
                    <a:pt x="833399" y="4165"/>
                  </a:lnTo>
                  <a:lnTo>
                    <a:pt x="831710" y="9372"/>
                  </a:lnTo>
                  <a:lnTo>
                    <a:pt x="837387" y="9766"/>
                  </a:lnTo>
                  <a:lnTo>
                    <a:pt x="838187" y="9220"/>
                  </a:lnTo>
                  <a:lnTo>
                    <a:pt x="839647" y="4089"/>
                  </a:lnTo>
                  <a:close/>
                </a:path>
                <a:path w="1139190" h="3393440">
                  <a:moveTo>
                    <a:pt x="839939" y="4114"/>
                  </a:moveTo>
                  <a:lnTo>
                    <a:pt x="839927" y="3873"/>
                  </a:lnTo>
                  <a:lnTo>
                    <a:pt x="839711" y="3898"/>
                  </a:lnTo>
                  <a:lnTo>
                    <a:pt x="839647" y="4089"/>
                  </a:lnTo>
                  <a:lnTo>
                    <a:pt x="839939" y="4114"/>
                  </a:lnTo>
                  <a:close/>
                </a:path>
                <a:path w="1139190" h="3393440">
                  <a:moveTo>
                    <a:pt x="842441" y="1384"/>
                  </a:moveTo>
                  <a:lnTo>
                    <a:pt x="840968" y="1435"/>
                  </a:lnTo>
                  <a:lnTo>
                    <a:pt x="839889" y="2209"/>
                  </a:lnTo>
                  <a:lnTo>
                    <a:pt x="839927" y="3873"/>
                  </a:lnTo>
                  <a:lnTo>
                    <a:pt x="841413" y="3733"/>
                  </a:lnTo>
                  <a:lnTo>
                    <a:pt x="842391" y="2870"/>
                  </a:lnTo>
                  <a:lnTo>
                    <a:pt x="842441" y="1384"/>
                  </a:lnTo>
                  <a:close/>
                </a:path>
                <a:path w="1139190" h="3393440">
                  <a:moveTo>
                    <a:pt x="842721" y="1371"/>
                  </a:moveTo>
                  <a:lnTo>
                    <a:pt x="842454" y="1079"/>
                  </a:lnTo>
                  <a:lnTo>
                    <a:pt x="842441" y="1384"/>
                  </a:lnTo>
                  <a:lnTo>
                    <a:pt x="842721" y="1371"/>
                  </a:lnTo>
                  <a:close/>
                </a:path>
                <a:path w="1139190" h="3393440">
                  <a:moveTo>
                    <a:pt x="843026" y="990"/>
                  </a:moveTo>
                  <a:lnTo>
                    <a:pt x="842835" y="990"/>
                  </a:lnTo>
                  <a:lnTo>
                    <a:pt x="842454" y="1079"/>
                  </a:lnTo>
                  <a:lnTo>
                    <a:pt x="842721" y="1358"/>
                  </a:lnTo>
                  <a:lnTo>
                    <a:pt x="843026" y="990"/>
                  </a:lnTo>
                  <a:close/>
                </a:path>
                <a:path w="1139190" h="3393440">
                  <a:moveTo>
                    <a:pt x="843800" y="0"/>
                  </a:moveTo>
                  <a:lnTo>
                    <a:pt x="843026" y="990"/>
                  </a:lnTo>
                  <a:lnTo>
                    <a:pt x="843254" y="977"/>
                  </a:lnTo>
                  <a:lnTo>
                    <a:pt x="843737" y="685"/>
                  </a:lnTo>
                  <a:lnTo>
                    <a:pt x="843800" y="0"/>
                  </a:lnTo>
                  <a:close/>
                </a:path>
                <a:path w="1139190" h="3393440">
                  <a:moveTo>
                    <a:pt x="924128" y="2953880"/>
                  </a:moveTo>
                  <a:lnTo>
                    <a:pt x="923213" y="2953372"/>
                  </a:lnTo>
                  <a:lnTo>
                    <a:pt x="923175" y="2954261"/>
                  </a:lnTo>
                  <a:lnTo>
                    <a:pt x="924128" y="2953880"/>
                  </a:lnTo>
                  <a:close/>
                </a:path>
                <a:path w="1139190" h="3393440">
                  <a:moveTo>
                    <a:pt x="987564" y="3119666"/>
                  </a:moveTo>
                  <a:lnTo>
                    <a:pt x="987539" y="3119386"/>
                  </a:lnTo>
                  <a:lnTo>
                    <a:pt x="987285" y="3119628"/>
                  </a:lnTo>
                  <a:lnTo>
                    <a:pt x="987564" y="3119666"/>
                  </a:lnTo>
                  <a:close/>
                </a:path>
                <a:path w="1139190" h="3393440">
                  <a:moveTo>
                    <a:pt x="992657" y="3123768"/>
                  </a:moveTo>
                  <a:lnTo>
                    <a:pt x="992327" y="3122168"/>
                  </a:lnTo>
                  <a:lnTo>
                    <a:pt x="991882" y="3120771"/>
                  </a:lnTo>
                  <a:lnTo>
                    <a:pt x="990384" y="3119780"/>
                  </a:lnTo>
                  <a:lnTo>
                    <a:pt x="990066" y="3119577"/>
                  </a:lnTo>
                  <a:lnTo>
                    <a:pt x="988542" y="3119780"/>
                  </a:lnTo>
                  <a:lnTo>
                    <a:pt x="987564" y="3119666"/>
                  </a:lnTo>
                  <a:lnTo>
                    <a:pt x="987640" y="3120771"/>
                  </a:lnTo>
                  <a:lnTo>
                    <a:pt x="987412" y="3122168"/>
                  </a:lnTo>
                  <a:lnTo>
                    <a:pt x="988517" y="3124047"/>
                  </a:lnTo>
                  <a:lnTo>
                    <a:pt x="989914" y="3124581"/>
                  </a:lnTo>
                  <a:lnTo>
                    <a:pt x="991425" y="3124962"/>
                  </a:lnTo>
                  <a:lnTo>
                    <a:pt x="992657" y="3123768"/>
                  </a:lnTo>
                  <a:close/>
                </a:path>
                <a:path w="1139190" h="3393440">
                  <a:moveTo>
                    <a:pt x="1088136" y="2888284"/>
                  </a:moveTo>
                  <a:lnTo>
                    <a:pt x="1087615" y="2887103"/>
                  </a:lnTo>
                  <a:lnTo>
                    <a:pt x="1086993" y="2887040"/>
                  </a:lnTo>
                  <a:lnTo>
                    <a:pt x="1086358" y="2888335"/>
                  </a:lnTo>
                  <a:lnTo>
                    <a:pt x="1086916" y="2889008"/>
                  </a:lnTo>
                  <a:lnTo>
                    <a:pt x="1087208" y="2889034"/>
                  </a:lnTo>
                  <a:lnTo>
                    <a:pt x="1087501" y="2889046"/>
                  </a:lnTo>
                  <a:lnTo>
                    <a:pt x="1087831" y="2888551"/>
                  </a:lnTo>
                  <a:lnTo>
                    <a:pt x="1088136" y="2888284"/>
                  </a:lnTo>
                  <a:close/>
                </a:path>
                <a:path w="1139190" h="3393440">
                  <a:moveTo>
                    <a:pt x="1088580" y="2904960"/>
                  </a:moveTo>
                  <a:lnTo>
                    <a:pt x="1088275" y="2904274"/>
                  </a:lnTo>
                  <a:lnTo>
                    <a:pt x="1086840" y="2904261"/>
                  </a:lnTo>
                  <a:lnTo>
                    <a:pt x="1086421" y="2904845"/>
                  </a:lnTo>
                  <a:lnTo>
                    <a:pt x="1086396" y="2905188"/>
                  </a:lnTo>
                  <a:lnTo>
                    <a:pt x="1086370" y="2905544"/>
                  </a:lnTo>
                  <a:lnTo>
                    <a:pt x="1086700" y="2905925"/>
                  </a:lnTo>
                  <a:lnTo>
                    <a:pt x="1086878" y="2906306"/>
                  </a:lnTo>
                  <a:lnTo>
                    <a:pt x="1087221" y="2906217"/>
                  </a:lnTo>
                  <a:lnTo>
                    <a:pt x="1087704" y="2906217"/>
                  </a:lnTo>
                  <a:lnTo>
                    <a:pt x="1087869" y="2906001"/>
                  </a:lnTo>
                  <a:lnTo>
                    <a:pt x="1088580" y="2904960"/>
                  </a:lnTo>
                  <a:close/>
                </a:path>
                <a:path w="1139190" h="3393440">
                  <a:moveTo>
                    <a:pt x="1090764" y="2879547"/>
                  </a:moveTo>
                  <a:lnTo>
                    <a:pt x="1090383" y="2878124"/>
                  </a:lnTo>
                  <a:lnTo>
                    <a:pt x="1090256" y="2877629"/>
                  </a:lnTo>
                  <a:lnTo>
                    <a:pt x="1089050" y="2877401"/>
                  </a:lnTo>
                  <a:lnTo>
                    <a:pt x="1087983" y="2876854"/>
                  </a:lnTo>
                  <a:lnTo>
                    <a:pt x="1087424" y="2877883"/>
                  </a:lnTo>
                  <a:lnTo>
                    <a:pt x="1086307" y="2879915"/>
                  </a:lnTo>
                  <a:lnTo>
                    <a:pt x="1087031" y="2880245"/>
                  </a:lnTo>
                  <a:lnTo>
                    <a:pt x="1087793" y="2880918"/>
                  </a:lnTo>
                  <a:lnTo>
                    <a:pt x="1089863" y="2880639"/>
                  </a:lnTo>
                  <a:lnTo>
                    <a:pt x="1090764" y="2879547"/>
                  </a:lnTo>
                  <a:close/>
                </a:path>
                <a:path w="1139190" h="3393440">
                  <a:moveTo>
                    <a:pt x="1116799" y="1938807"/>
                  </a:moveTo>
                  <a:lnTo>
                    <a:pt x="1116761" y="1938185"/>
                  </a:lnTo>
                  <a:lnTo>
                    <a:pt x="1116660" y="1938502"/>
                  </a:lnTo>
                  <a:lnTo>
                    <a:pt x="1116799" y="1938807"/>
                  </a:lnTo>
                  <a:close/>
                </a:path>
                <a:path w="1139190" h="3393440">
                  <a:moveTo>
                    <a:pt x="1118031" y="1934933"/>
                  </a:moveTo>
                  <a:lnTo>
                    <a:pt x="1117790" y="1934514"/>
                  </a:lnTo>
                  <a:lnTo>
                    <a:pt x="1116482" y="1935111"/>
                  </a:lnTo>
                  <a:lnTo>
                    <a:pt x="1116634" y="1935848"/>
                  </a:lnTo>
                  <a:lnTo>
                    <a:pt x="1116761" y="1938185"/>
                  </a:lnTo>
                  <a:lnTo>
                    <a:pt x="1116914" y="1937727"/>
                  </a:lnTo>
                  <a:lnTo>
                    <a:pt x="1117092" y="1936927"/>
                  </a:lnTo>
                  <a:lnTo>
                    <a:pt x="1118031" y="1934933"/>
                  </a:lnTo>
                  <a:close/>
                </a:path>
                <a:path w="1139190" h="3393440">
                  <a:moveTo>
                    <a:pt x="1118425" y="1872500"/>
                  </a:moveTo>
                  <a:lnTo>
                    <a:pt x="1116418" y="1871052"/>
                  </a:lnTo>
                  <a:lnTo>
                    <a:pt x="1113586" y="1871370"/>
                  </a:lnTo>
                  <a:lnTo>
                    <a:pt x="1112647" y="1873491"/>
                  </a:lnTo>
                  <a:lnTo>
                    <a:pt x="1114005" y="1875726"/>
                  </a:lnTo>
                  <a:lnTo>
                    <a:pt x="1115047" y="1875828"/>
                  </a:lnTo>
                  <a:lnTo>
                    <a:pt x="1116088" y="1876272"/>
                  </a:lnTo>
                  <a:lnTo>
                    <a:pt x="1116749" y="1875358"/>
                  </a:lnTo>
                  <a:lnTo>
                    <a:pt x="1117676" y="1874481"/>
                  </a:lnTo>
                  <a:lnTo>
                    <a:pt x="1118425" y="1872500"/>
                  </a:lnTo>
                  <a:close/>
                </a:path>
                <a:path w="1139190" h="3393440">
                  <a:moveTo>
                    <a:pt x="1123124" y="1927872"/>
                  </a:moveTo>
                  <a:lnTo>
                    <a:pt x="1122197" y="1928266"/>
                  </a:lnTo>
                  <a:lnTo>
                    <a:pt x="1123048" y="1928799"/>
                  </a:lnTo>
                  <a:lnTo>
                    <a:pt x="1123124" y="1927872"/>
                  </a:lnTo>
                  <a:close/>
                </a:path>
                <a:path w="1139190" h="3393440">
                  <a:moveTo>
                    <a:pt x="1131798" y="1178064"/>
                  </a:moveTo>
                  <a:lnTo>
                    <a:pt x="1131608" y="1177772"/>
                  </a:lnTo>
                  <a:lnTo>
                    <a:pt x="1131404" y="1177467"/>
                  </a:lnTo>
                  <a:lnTo>
                    <a:pt x="1131201" y="1177175"/>
                  </a:lnTo>
                  <a:lnTo>
                    <a:pt x="1130452" y="1177734"/>
                  </a:lnTo>
                  <a:lnTo>
                    <a:pt x="1131430" y="1179017"/>
                  </a:lnTo>
                  <a:lnTo>
                    <a:pt x="1131544" y="1178712"/>
                  </a:lnTo>
                  <a:lnTo>
                    <a:pt x="1131671" y="1178382"/>
                  </a:lnTo>
                  <a:lnTo>
                    <a:pt x="1131798" y="1178064"/>
                  </a:lnTo>
                  <a:close/>
                </a:path>
                <a:path w="1139190" h="3393440">
                  <a:moveTo>
                    <a:pt x="1132039" y="1154404"/>
                  </a:moveTo>
                  <a:lnTo>
                    <a:pt x="1131722" y="1153972"/>
                  </a:lnTo>
                  <a:lnTo>
                    <a:pt x="1131608" y="1153617"/>
                  </a:lnTo>
                  <a:lnTo>
                    <a:pt x="1131239" y="1153655"/>
                  </a:lnTo>
                  <a:lnTo>
                    <a:pt x="1130719" y="1153553"/>
                  </a:lnTo>
                  <a:lnTo>
                    <a:pt x="1130554" y="1153756"/>
                  </a:lnTo>
                  <a:lnTo>
                    <a:pt x="1130312" y="1154036"/>
                  </a:lnTo>
                  <a:lnTo>
                    <a:pt x="1130160" y="1154633"/>
                  </a:lnTo>
                  <a:lnTo>
                    <a:pt x="1130300" y="1154912"/>
                  </a:lnTo>
                  <a:lnTo>
                    <a:pt x="1130846" y="1155954"/>
                  </a:lnTo>
                  <a:lnTo>
                    <a:pt x="1131506" y="1155877"/>
                  </a:lnTo>
                  <a:lnTo>
                    <a:pt x="1132039" y="1154404"/>
                  </a:lnTo>
                  <a:close/>
                </a:path>
                <a:path w="1139190" h="3393440">
                  <a:moveTo>
                    <a:pt x="1133271" y="1089494"/>
                  </a:moveTo>
                  <a:lnTo>
                    <a:pt x="1131316" y="1088136"/>
                  </a:lnTo>
                  <a:lnTo>
                    <a:pt x="1129931" y="1088771"/>
                  </a:lnTo>
                  <a:lnTo>
                    <a:pt x="1129614" y="1090409"/>
                  </a:lnTo>
                  <a:lnTo>
                    <a:pt x="1129601" y="1091755"/>
                  </a:lnTo>
                  <a:lnTo>
                    <a:pt x="1129906" y="1093470"/>
                  </a:lnTo>
                  <a:lnTo>
                    <a:pt x="1130909" y="1093749"/>
                  </a:lnTo>
                  <a:lnTo>
                    <a:pt x="1131468" y="1094092"/>
                  </a:lnTo>
                  <a:lnTo>
                    <a:pt x="1133170" y="1092949"/>
                  </a:lnTo>
                  <a:lnTo>
                    <a:pt x="1133271" y="1089494"/>
                  </a:lnTo>
                  <a:close/>
                </a:path>
                <a:path w="1139190" h="3393440">
                  <a:moveTo>
                    <a:pt x="1134338" y="891692"/>
                  </a:moveTo>
                  <a:lnTo>
                    <a:pt x="1133970" y="890714"/>
                  </a:lnTo>
                  <a:lnTo>
                    <a:pt x="1133436" y="891603"/>
                  </a:lnTo>
                  <a:lnTo>
                    <a:pt x="1134338" y="891692"/>
                  </a:lnTo>
                  <a:close/>
                </a:path>
                <a:path w="1139190" h="3393440">
                  <a:moveTo>
                    <a:pt x="1134643" y="1252804"/>
                  </a:moveTo>
                  <a:lnTo>
                    <a:pt x="1133919" y="1251953"/>
                  </a:lnTo>
                  <a:lnTo>
                    <a:pt x="1133652" y="1252207"/>
                  </a:lnTo>
                  <a:lnTo>
                    <a:pt x="1133170" y="1252448"/>
                  </a:lnTo>
                  <a:lnTo>
                    <a:pt x="1133170" y="1252715"/>
                  </a:lnTo>
                  <a:lnTo>
                    <a:pt x="1133144" y="1252982"/>
                  </a:lnTo>
                  <a:lnTo>
                    <a:pt x="1133589" y="1253274"/>
                  </a:lnTo>
                  <a:lnTo>
                    <a:pt x="1133830" y="1253553"/>
                  </a:lnTo>
                  <a:lnTo>
                    <a:pt x="1134643" y="1252804"/>
                  </a:lnTo>
                  <a:close/>
                </a:path>
                <a:path w="1139190" h="3393440">
                  <a:moveTo>
                    <a:pt x="1135240" y="973924"/>
                  </a:moveTo>
                  <a:lnTo>
                    <a:pt x="1135214" y="972718"/>
                  </a:lnTo>
                  <a:lnTo>
                    <a:pt x="1135176" y="971981"/>
                  </a:lnTo>
                  <a:lnTo>
                    <a:pt x="1134605" y="970851"/>
                  </a:lnTo>
                  <a:lnTo>
                    <a:pt x="1133398" y="970394"/>
                  </a:lnTo>
                  <a:lnTo>
                    <a:pt x="1132382" y="970978"/>
                  </a:lnTo>
                  <a:lnTo>
                    <a:pt x="1129931" y="972464"/>
                  </a:lnTo>
                  <a:lnTo>
                    <a:pt x="1129804" y="974229"/>
                  </a:lnTo>
                  <a:lnTo>
                    <a:pt x="1130579" y="976515"/>
                  </a:lnTo>
                  <a:lnTo>
                    <a:pt x="1131684" y="976795"/>
                  </a:lnTo>
                  <a:lnTo>
                    <a:pt x="1132382" y="977226"/>
                  </a:lnTo>
                  <a:lnTo>
                    <a:pt x="1133119" y="976934"/>
                  </a:lnTo>
                  <a:lnTo>
                    <a:pt x="1134262" y="976833"/>
                  </a:lnTo>
                  <a:lnTo>
                    <a:pt x="1135011" y="975233"/>
                  </a:lnTo>
                  <a:lnTo>
                    <a:pt x="1135240" y="973924"/>
                  </a:lnTo>
                  <a:close/>
                </a:path>
                <a:path w="1139190" h="3393440">
                  <a:moveTo>
                    <a:pt x="1135735" y="920559"/>
                  </a:moveTo>
                  <a:lnTo>
                    <a:pt x="1135557" y="919264"/>
                  </a:lnTo>
                  <a:lnTo>
                    <a:pt x="1135494" y="918387"/>
                  </a:lnTo>
                  <a:lnTo>
                    <a:pt x="1135202" y="917155"/>
                  </a:lnTo>
                  <a:lnTo>
                    <a:pt x="1134872" y="916787"/>
                  </a:lnTo>
                  <a:lnTo>
                    <a:pt x="1134338" y="916317"/>
                  </a:lnTo>
                  <a:lnTo>
                    <a:pt x="1133881" y="916127"/>
                  </a:lnTo>
                  <a:lnTo>
                    <a:pt x="1133284" y="916406"/>
                  </a:lnTo>
                  <a:lnTo>
                    <a:pt x="1132852" y="916762"/>
                  </a:lnTo>
                  <a:lnTo>
                    <a:pt x="1132497" y="917956"/>
                  </a:lnTo>
                  <a:lnTo>
                    <a:pt x="1132179" y="918908"/>
                  </a:lnTo>
                  <a:lnTo>
                    <a:pt x="1132624" y="920864"/>
                  </a:lnTo>
                  <a:lnTo>
                    <a:pt x="1133309" y="921943"/>
                  </a:lnTo>
                  <a:lnTo>
                    <a:pt x="1133805" y="923061"/>
                  </a:lnTo>
                  <a:lnTo>
                    <a:pt x="1134516" y="922147"/>
                  </a:lnTo>
                  <a:lnTo>
                    <a:pt x="1135735" y="920559"/>
                  </a:lnTo>
                  <a:close/>
                </a:path>
                <a:path w="1139190" h="3393440">
                  <a:moveTo>
                    <a:pt x="1137564" y="837552"/>
                  </a:moveTo>
                  <a:lnTo>
                    <a:pt x="1137539" y="836447"/>
                  </a:lnTo>
                  <a:lnTo>
                    <a:pt x="1137513" y="835406"/>
                  </a:lnTo>
                  <a:lnTo>
                    <a:pt x="1136916" y="834390"/>
                  </a:lnTo>
                  <a:lnTo>
                    <a:pt x="1136586" y="833361"/>
                  </a:lnTo>
                  <a:lnTo>
                    <a:pt x="1135862" y="833640"/>
                  </a:lnTo>
                  <a:lnTo>
                    <a:pt x="1134503" y="833970"/>
                  </a:lnTo>
                  <a:lnTo>
                    <a:pt x="1134618" y="835253"/>
                  </a:lnTo>
                  <a:lnTo>
                    <a:pt x="1135075" y="836295"/>
                  </a:lnTo>
                  <a:lnTo>
                    <a:pt x="1135291" y="837006"/>
                  </a:lnTo>
                  <a:lnTo>
                    <a:pt x="1136700" y="837831"/>
                  </a:lnTo>
                  <a:lnTo>
                    <a:pt x="1137564" y="837552"/>
                  </a:lnTo>
                  <a:close/>
                </a:path>
                <a:path w="1139190" h="3393440">
                  <a:moveTo>
                    <a:pt x="1138809" y="860018"/>
                  </a:moveTo>
                  <a:lnTo>
                    <a:pt x="1137780" y="859155"/>
                  </a:lnTo>
                  <a:lnTo>
                    <a:pt x="1137005" y="857961"/>
                  </a:lnTo>
                  <a:lnTo>
                    <a:pt x="1134808" y="857669"/>
                  </a:lnTo>
                  <a:lnTo>
                    <a:pt x="1133627" y="858545"/>
                  </a:lnTo>
                  <a:lnTo>
                    <a:pt x="1133424" y="861860"/>
                  </a:lnTo>
                  <a:lnTo>
                    <a:pt x="1135456" y="864019"/>
                  </a:lnTo>
                  <a:lnTo>
                    <a:pt x="1137500" y="862672"/>
                  </a:lnTo>
                  <a:lnTo>
                    <a:pt x="1137932" y="861364"/>
                  </a:lnTo>
                  <a:lnTo>
                    <a:pt x="1138809" y="860018"/>
                  </a:lnTo>
                  <a:close/>
                </a:path>
                <a:path w="1139190" h="3393440">
                  <a:moveTo>
                    <a:pt x="1139012" y="801954"/>
                  </a:moveTo>
                  <a:lnTo>
                    <a:pt x="1137869" y="802195"/>
                  </a:lnTo>
                  <a:lnTo>
                    <a:pt x="1138809" y="802805"/>
                  </a:lnTo>
                  <a:lnTo>
                    <a:pt x="1139012" y="801954"/>
                  </a:lnTo>
                  <a:close/>
                </a:path>
              </a:pathLst>
            </a:custGeom>
            <a:solidFill>
              <a:srgbClr val="FF0022"/>
            </a:solidFill>
          </p:spPr>
          <p:txBody>
            <a:bodyPr wrap="square" lIns="0" tIns="0" rIns="0" bIns="0" rtlCol="0"/>
            <a:lstStyle/>
            <a:p>
              <a:pPr algn="ctr"/>
              <a:endParaRPr sz="819" dirty="0"/>
            </a:p>
          </p:txBody>
        </p:sp>
        <p:sp>
          <p:nvSpPr>
            <p:cNvPr id="5" name="object 8">
              <a:extLst>
                <a:ext uri="{FF2B5EF4-FFF2-40B4-BE49-F238E27FC236}">
                  <a16:creationId xmlns:a16="http://schemas.microsoft.com/office/drawing/2014/main" id="{477E8B7B-2735-43D8-ABFF-E1D7B787758D}"/>
                </a:ext>
              </a:extLst>
            </p:cNvPr>
            <p:cNvSpPr/>
            <p:nvPr/>
          </p:nvSpPr>
          <p:spPr>
            <a:xfrm>
              <a:off x="9949370" y="9345085"/>
              <a:ext cx="27940" cy="1130300"/>
            </a:xfrm>
            <a:custGeom>
              <a:avLst/>
              <a:gdLst/>
              <a:ahLst/>
              <a:cxnLst/>
              <a:rect l="l" t="t" r="r" b="b"/>
              <a:pathLst>
                <a:path w="27940" h="1130300">
                  <a:moveTo>
                    <a:pt x="2857" y="1129423"/>
                  </a:moveTo>
                  <a:lnTo>
                    <a:pt x="2654" y="1129195"/>
                  </a:lnTo>
                  <a:lnTo>
                    <a:pt x="2209" y="1128483"/>
                  </a:lnTo>
                  <a:lnTo>
                    <a:pt x="647" y="1127417"/>
                  </a:lnTo>
                  <a:lnTo>
                    <a:pt x="0" y="1127785"/>
                  </a:lnTo>
                  <a:lnTo>
                    <a:pt x="12" y="1128953"/>
                  </a:lnTo>
                  <a:lnTo>
                    <a:pt x="711" y="1129106"/>
                  </a:lnTo>
                  <a:lnTo>
                    <a:pt x="1879" y="1129309"/>
                  </a:lnTo>
                  <a:lnTo>
                    <a:pt x="2857" y="1129423"/>
                  </a:lnTo>
                  <a:close/>
                </a:path>
                <a:path w="27940" h="1130300">
                  <a:moveTo>
                    <a:pt x="3454" y="1129499"/>
                  </a:moveTo>
                  <a:lnTo>
                    <a:pt x="2857" y="1129423"/>
                  </a:lnTo>
                  <a:lnTo>
                    <a:pt x="3187" y="1129792"/>
                  </a:lnTo>
                  <a:lnTo>
                    <a:pt x="3454" y="1129499"/>
                  </a:lnTo>
                  <a:close/>
                </a:path>
                <a:path w="27940" h="1130300">
                  <a:moveTo>
                    <a:pt x="7962" y="964869"/>
                  </a:moveTo>
                  <a:lnTo>
                    <a:pt x="7912" y="964565"/>
                  </a:lnTo>
                  <a:lnTo>
                    <a:pt x="7747" y="965555"/>
                  </a:lnTo>
                  <a:lnTo>
                    <a:pt x="7581" y="966558"/>
                  </a:lnTo>
                  <a:lnTo>
                    <a:pt x="7416" y="967562"/>
                  </a:lnTo>
                  <a:lnTo>
                    <a:pt x="7607" y="966660"/>
                  </a:lnTo>
                  <a:lnTo>
                    <a:pt x="7962" y="964869"/>
                  </a:lnTo>
                  <a:close/>
                </a:path>
                <a:path w="27940" h="1130300">
                  <a:moveTo>
                    <a:pt x="10337" y="882218"/>
                  </a:moveTo>
                  <a:lnTo>
                    <a:pt x="9639" y="882154"/>
                  </a:lnTo>
                  <a:lnTo>
                    <a:pt x="9918" y="882916"/>
                  </a:lnTo>
                  <a:lnTo>
                    <a:pt x="10337" y="882218"/>
                  </a:lnTo>
                  <a:close/>
                </a:path>
                <a:path w="27940" h="1130300">
                  <a:moveTo>
                    <a:pt x="13195" y="833513"/>
                  </a:moveTo>
                  <a:lnTo>
                    <a:pt x="12890" y="832485"/>
                  </a:lnTo>
                  <a:lnTo>
                    <a:pt x="12280" y="833361"/>
                  </a:lnTo>
                  <a:lnTo>
                    <a:pt x="13195" y="833513"/>
                  </a:lnTo>
                  <a:close/>
                </a:path>
                <a:path w="27940" h="1130300">
                  <a:moveTo>
                    <a:pt x="18580" y="723"/>
                  </a:moveTo>
                  <a:lnTo>
                    <a:pt x="18427" y="355"/>
                  </a:lnTo>
                  <a:lnTo>
                    <a:pt x="18326" y="0"/>
                  </a:lnTo>
                  <a:lnTo>
                    <a:pt x="18059" y="101"/>
                  </a:lnTo>
                  <a:lnTo>
                    <a:pt x="17589" y="165"/>
                  </a:lnTo>
                  <a:lnTo>
                    <a:pt x="17513" y="622"/>
                  </a:lnTo>
                  <a:lnTo>
                    <a:pt x="17665" y="977"/>
                  </a:lnTo>
                  <a:lnTo>
                    <a:pt x="17741" y="1333"/>
                  </a:lnTo>
                  <a:lnTo>
                    <a:pt x="18034" y="1244"/>
                  </a:lnTo>
                  <a:lnTo>
                    <a:pt x="18580" y="1168"/>
                  </a:lnTo>
                  <a:lnTo>
                    <a:pt x="18580" y="723"/>
                  </a:lnTo>
                  <a:close/>
                </a:path>
                <a:path w="27940" h="1130300">
                  <a:moveTo>
                    <a:pt x="18669" y="31737"/>
                  </a:moveTo>
                  <a:lnTo>
                    <a:pt x="17843" y="31153"/>
                  </a:lnTo>
                  <a:lnTo>
                    <a:pt x="17716" y="32067"/>
                  </a:lnTo>
                  <a:lnTo>
                    <a:pt x="18669" y="31737"/>
                  </a:lnTo>
                  <a:close/>
                </a:path>
                <a:path w="27940" h="1130300">
                  <a:moveTo>
                    <a:pt x="18719" y="9258"/>
                  </a:moveTo>
                  <a:lnTo>
                    <a:pt x="18313" y="8978"/>
                  </a:lnTo>
                  <a:lnTo>
                    <a:pt x="18084" y="8699"/>
                  </a:lnTo>
                  <a:lnTo>
                    <a:pt x="17830" y="8928"/>
                  </a:lnTo>
                  <a:lnTo>
                    <a:pt x="17386" y="9156"/>
                  </a:lnTo>
                  <a:lnTo>
                    <a:pt x="17348" y="9652"/>
                  </a:lnTo>
                  <a:lnTo>
                    <a:pt x="17754" y="9931"/>
                  </a:lnTo>
                  <a:lnTo>
                    <a:pt x="17970" y="10198"/>
                  </a:lnTo>
                  <a:lnTo>
                    <a:pt x="18237" y="9969"/>
                  </a:lnTo>
                  <a:lnTo>
                    <a:pt x="18669" y="9753"/>
                  </a:lnTo>
                  <a:lnTo>
                    <a:pt x="18719" y="9258"/>
                  </a:lnTo>
                  <a:close/>
                </a:path>
                <a:path w="27940" h="1130300">
                  <a:moveTo>
                    <a:pt x="21577" y="49809"/>
                  </a:moveTo>
                  <a:lnTo>
                    <a:pt x="20739" y="48679"/>
                  </a:lnTo>
                  <a:lnTo>
                    <a:pt x="20154" y="48450"/>
                  </a:lnTo>
                  <a:lnTo>
                    <a:pt x="19037" y="48006"/>
                  </a:lnTo>
                  <a:lnTo>
                    <a:pt x="17399" y="49301"/>
                  </a:lnTo>
                  <a:lnTo>
                    <a:pt x="17767" y="51003"/>
                  </a:lnTo>
                  <a:lnTo>
                    <a:pt x="18542" y="51435"/>
                  </a:lnTo>
                  <a:lnTo>
                    <a:pt x="19380" y="52311"/>
                  </a:lnTo>
                  <a:lnTo>
                    <a:pt x="20104" y="51562"/>
                  </a:lnTo>
                  <a:lnTo>
                    <a:pt x="20955" y="50901"/>
                  </a:lnTo>
                  <a:lnTo>
                    <a:pt x="21577" y="49809"/>
                  </a:lnTo>
                  <a:close/>
                </a:path>
                <a:path w="27940" h="1130300">
                  <a:moveTo>
                    <a:pt x="22275" y="697738"/>
                  </a:moveTo>
                  <a:lnTo>
                    <a:pt x="22021" y="690486"/>
                  </a:lnTo>
                  <a:lnTo>
                    <a:pt x="21348" y="690143"/>
                  </a:lnTo>
                  <a:lnTo>
                    <a:pt x="19951" y="690981"/>
                  </a:lnTo>
                  <a:lnTo>
                    <a:pt x="19469" y="691197"/>
                  </a:lnTo>
                  <a:lnTo>
                    <a:pt x="18808" y="693115"/>
                  </a:lnTo>
                  <a:lnTo>
                    <a:pt x="18351" y="694778"/>
                  </a:lnTo>
                  <a:lnTo>
                    <a:pt x="17919" y="696226"/>
                  </a:lnTo>
                  <a:lnTo>
                    <a:pt x="18224" y="697776"/>
                  </a:lnTo>
                  <a:lnTo>
                    <a:pt x="18326" y="699109"/>
                  </a:lnTo>
                  <a:lnTo>
                    <a:pt x="19037" y="700963"/>
                  </a:lnTo>
                  <a:lnTo>
                    <a:pt x="19799" y="701560"/>
                  </a:lnTo>
                  <a:lnTo>
                    <a:pt x="21463" y="702398"/>
                  </a:lnTo>
                  <a:lnTo>
                    <a:pt x="22263" y="701878"/>
                  </a:lnTo>
                  <a:lnTo>
                    <a:pt x="22275" y="697738"/>
                  </a:lnTo>
                  <a:close/>
                </a:path>
                <a:path w="27940" h="1130300">
                  <a:moveTo>
                    <a:pt x="24244" y="194703"/>
                  </a:moveTo>
                  <a:lnTo>
                    <a:pt x="23939" y="194322"/>
                  </a:lnTo>
                  <a:lnTo>
                    <a:pt x="23812" y="193992"/>
                  </a:lnTo>
                  <a:lnTo>
                    <a:pt x="23545" y="194068"/>
                  </a:lnTo>
                  <a:lnTo>
                    <a:pt x="23152" y="194081"/>
                  </a:lnTo>
                  <a:lnTo>
                    <a:pt x="23050" y="194246"/>
                  </a:lnTo>
                  <a:lnTo>
                    <a:pt x="22860" y="194564"/>
                  </a:lnTo>
                  <a:lnTo>
                    <a:pt x="22669" y="195097"/>
                  </a:lnTo>
                  <a:lnTo>
                    <a:pt x="22809" y="195313"/>
                  </a:lnTo>
                  <a:lnTo>
                    <a:pt x="23393" y="196202"/>
                  </a:lnTo>
                  <a:lnTo>
                    <a:pt x="23977" y="196075"/>
                  </a:lnTo>
                  <a:lnTo>
                    <a:pt x="24180" y="194995"/>
                  </a:lnTo>
                  <a:lnTo>
                    <a:pt x="24244" y="194703"/>
                  </a:lnTo>
                  <a:close/>
                </a:path>
                <a:path w="27940" h="1130300">
                  <a:moveTo>
                    <a:pt x="25869" y="613359"/>
                  </a:moveTo>
                  <a:lnTo>
                    <a:pt x="25679" y="610590"/>
                  </a:lnTo>
                  <a:lnTo>
                    <a:pt x="25717" y="607390"/>
                  </a:lnTo>
                  <a:lnTo>
                    <a:pt x="25260" y="605345"/>
                  </a:lnTo>
                  <a:lnTo>
                    <a:pt x="24790" y="603681"/>
                  </a:lnTo>
                  <a:lnTo>
                    <a:pt x="24358" y="602996"/>
                  </a:lnTo>
                  <a:lnTo>
                    <a:pt x="23456" y="603262"/>
                  </a:lnTo>
                  <a:lnTo>
                    <a:pt x="22479" y="603465"/>
                  </a:lnTo>
                  <a:lnTo>
                    <a:pt x="21183" y="605053"/>
                  </a:lnTo>
                  <a:lnTo>
                    <a:pt x="20548" y="606247"/>
                  </a:lnTo>
                  <a:lnTo>
                    <a:pt x="18859" y="610450"/>
                  </a:lnTo>
                  <a:lnTo>
                    <a:pt x="19494" y="613930"/>
                  </a:lnTo>
                  <a:lnTo>
                    <a:pt x="21653" y="614756"/>
                  </a:lnTo>
                  <a:lnTo>
                    <a:pt x="25869" y="613359"/>
                  </a:lnTo>
                  <a:close/>
                </a:path>
                <a:path w="27940" h="1130300">
                  <a:moveTo>
                    <a:pt x="27838" y="367411"/>
                  </a:moveTo>
                  <a:lnTo>
                    <a:pt x="27216" y="366610"/>
                  </a:lnTo>
                  <a:lnTo>
                    <a:pt x="25920" y="364909"/>
                  </a:lnTo>
                  <a:lnTo>
                    <a:pt x="25615" y="365252"/>
                  </a:lnTo>
                  <a:lnTo>
                    <a:pt x="25120" y="365544"/>
                  </a:lnTo>
                  <a:lnTo>
                    <a:pt x="24676" y="367423"/>
                  </a:lnTo>
                  <a:lnTo>
                    <a:pt x="25615" y="368973"/>
                  </a:lnTo>
                  <a:lnTo>
                    <a:pt x="27000" y="368503"/>
                  </a:lnTo>
                  <a:lnTo>
                    <a:pt x="27254" y="368020"/>
                  </a:lnTo>
                  <a:lnTo>
                    <a:pt x="27838" y="367411"/>
                  </a:lnTo>
                  <a:close/>
                </a:path>
              </a:pathLst>
            </a:custGeom>
            <a:solidFill>
              <a:srgbClr val="FF0022"/>
            </a:solidFill>
          </p:spPr>
          <p:txBody>
            <a:bodyPr wrap="square" lIns="0" tIns="0" rIns="0" bIns="0" rtlCol="0"/>
            <a:lstStyle/>
            <a:p>
              <a:pPr algn="ctr"/>
              <a:endParaRPr sz="819" dirty="0"/>
            </a:p>
          </p:txBody>
        </p:sp>
      </p:grpSp>
      <p:sp>
        <p:nvSpPr>
          <p:cNvPr id="6" name="Title 5">
            <a:extLst>
              <a:ext uri="{FF2B5EF4-FFF2-40B4-BE49-F238E27FC236}">
                <a16:creationId xmlns:a16="http://schemas.microsoft.com/office/drawing/2014/main" id="{611A9587-EF3F-439A-9BF6-A8952F49031D}"/>
              </a:ext>
            </a:extLst>
          </p:cNvPr>
          <p:cNvSpPr>
            <a:spLocks noGrp="1"/>
          </p:cNvSpPr>
          <p:nvPr>
            <p:ph type="title" hasCustomPrompt="1"/>
          </p:nvPr>
        </p:nvSpPr>
        <p:spPr>
          <a:xfrm>
            <a:off x="2166246" y="1423344"/>
            <a:ext cx="7859508" cy="520655"/>
          </a:xfrm>
        </p:spPr>
        <p:txBody>
          <a:bodyPr wrap="square" lIns="0" rIns="0" bIns="0" anchor="t" anchorCtr="0">
            <a:spAutoFit/>
          </a:bodyPr>
          <a:lstStyle>
            <a:lvl1pPr marL="6550" algn="ctr">
              <a:lnSpc>
                <a:spcPts val="3749"/>
              </a:lnSpc>
              <a:spcBef>
                <a:spcPts val="398"/>
              </a:spcBef>
              <a:defRPr sz="3275" b="1" i="0" cap="none" baseline="0">
                <a:solidFill>
                  <a:schemeClr val="bg1"/>
                </a:solidFill>
                <a:latin typeface="Barlow SemiBold" panose="00000700000000000000" pitchFamily="2" charset="0"/>
              </a:defRPr>
            </a:lvl1pPr>
          </a:lstStyle>
          <a:p>
            <a:r>
              <a:rPr lang="en-US" dirty="0"/>
              <a:t>Click to edit text</a:t>
            </a:r>
            <a:endParaRPr lang="en-GB" dirty="0"/>
          </a:p>
        </p:txBody>
      </p:sp>
      <p:sp>
        <p:nvSpPr>
          <p:cNvPr id="9" name="Slide Number Placeholder 8">
            <a:extLst>
              <a:ext uri="{FF2B5EF4-FFF2-40B4-BE49-F238E27FC236}">
                <a16:creationId xmlns:a16="http://schemas.microsoft.com/office/drawing/2014/main" id="{57FB4145-1CC9-436C-9286-C928C7BBC267}"/>
              </a:ext>
            </a:extLst>
          </p:cNvPr>
          <p:cNvSpPr>
            <a:spLocks noGrp="1"/>
          </p:cNvSpPr>
          <p:nvPr>
            <p:ph type="sldNum" sz="quarter" idx="12"/>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3863139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amp; UP ARROW BLACK">
    <p:bg>
      <p:bgPr>
        <a:solidFill>
          <a:schemeClr val="bg1"/>
        </a:solidFill>
        <a:effectLst/>
      </p:bgPr>
    </p:bg>
    <p:spTree>
      <p:nvGrpSpPr>
        <p:cNvPr id="1" name=""/>
        <p:cNvGrpSpPr/>
        <p:nvPr/>
      </p:nvGrpSpPr>
      <p:grpSpPr>
        <a:xfrm>
          <a:off x="0" y="0"/>
          <a:ext cx="0" cy="0"/>
          <a:chOff x="0" y="0"/>
          <a:chExt cx="0" cy="0"/>
        </a:xfrm>
      </p:grpSpPr>
      <p:grpSp>
        <p:nvGrpSpPr>
          <p:cNvPr id="2" name="object 5">
            <a:extLst>
              <a:ext uri="{FF2B5EF4-FFF2-40B4-BE49-F238E27FC236}">
                <a16:creationId xmlns:a16="http://schemas.microsoft.com/office/drawing/2014/main" id="{91138FE8-4A52-4629-B0BF-F2630E4482FD}"/>
              </a:ext>
            </a:extLst>
          </p:cNvPr>
          <p:cNvGrpSpPr/>
          <p:nvPr userDrawn="1"/>
        </p:nvGrpSpPr>
        <p:grpSpPr>
          <a:xfrm>
            <a:off x="5360026" y="4708858"/>
            <a:ext cx="1475286" cy="2148660"/>
            <a:chOff x="8835831" y="7765256"/>
            <a:chExt cx="2432685" cy="3543300"/>
          </a:xfrm>
        </p:grpSpPr>
        <p:sp>
          <p:nvSpPr>
            <p:cNvPr id="3" name="object 6">
              <a:extLst>
                <a:ext uri="{FF2B5EF4-FFF2-40B4-BE49-F238E27FC236}">
                  <a16:creationId xmlns:a16="http://schemas.microsoft.com/office/drawing/2014/main" id="{8D30BFCA-F2FD-4F7E-88AC-912817CC15B6}"/>
                </a:ext>
              </a:extLst>
            </p:cNvPr>
            <p:cNvSpPr/>
            <p:nvPr/>
          </p:nvSpPr>
          <p:spPr>
            <a:xfrm>
              <a:off x="8835821" y="7765268"/>
              <a:ext cx="2432685" cy="3543300"/>
            </a:xfrm>
            <a:custGeom>
              <a:avLst/>
              <a:gdLst/>
              <a:ahLst/>
              <a:cxnLst/>
              <a:rect l="l" t="t" r="r" b="b"/>
              <a:pathLst>
                <a:path w="2432684" h="3543300">
                  <a:moveTo>
                    <a:pt x="230949" y="949121"/>
                  </a:moveTo>
                  <a:lnTo>
                    <a:pt x="230543" y="947089"/>
                  </a:lnTo>
                  <a:lnTo>
                    <a:pt x="229120" y="945756"/>
                  </a:lnTo>
                  <a:lnTo>
                    <a:pt x="226999" y="945489"/>
                  </a:lnTo>
                  <a:lnTo>
                    <a:pt x="222415" y="949566"/>
                  </a:lnTo>
                  <a:lnTo>
                    <a:pt x="213626" y="958380"/>
                  </a:lnTo>
                  <a:lnTo>
                    <a:pt x="213550" y="961567"/>
                  </a:lnTo>
                  <a:lnTo>
                    <a:pt x="215950" y="965200"/>
                  </a:lnTo>
                  <a:lnTo>
                    <a:pt x="217906" y="964222"/>
                  </a:lnTo>
                  <a:lnTo>
                    <a:pt x="219583" y="964260"/>
                  </a:lnTo>
                  <a:lnTo>
                    <a:pt x="222034" y="961783"/>
                  </a:lnTo>
                  <a:lnTo>
                    <a:pt x="222338" y="961478"/>
                  </a:lnTo>
                  <a:lnTo>
                    <a:pt x="221932" y="961783"/>
                  </a:lnTo>
                  <a:lnTo>
                    <a:pt x="224802" y="957834"/>
                  </a:lnTo>
                  <a:lnTo>
                    <a:pt x="227799" y="953960"/>
                  </a:lnTo>
                  <a:lnTo>
                    <a:pt x="230949" y="949121"/>
                  </a:lnTo>
                  <a:close/>
                </a:path>
                <a:path w="2432684" h="3543300">
                  <a:moveTo>
                    <a:pt x="260578" y="920419"/>
                  </a:moveTo>
                  <a:lnTo>
                    <a:pt x="260337" y="920610"/>
                  </a:lnTo>
                  <a:lnTo>
                    <a:pt x="260273" y="920813"/>
                  </a:lnTo>
                  <a:lnTo>
                    <a:pt x="260578" y="920419"/>
                  </a:lnTo>
                  <a:close/>
                </a:path>
                <a:path w="2432684" h="3543300">
                  <a:moveTo>
                    <a:pt x="263372" y="917702"/>
                  </a:moveTo>
                  <a:lnTo>
                    <a:pt x="263093" y="917778"/>
                  </a:lnTo>
                  <a:lnTo>
                    <a:pt x="263017" y="918070"/>
                  </a:lnTo>
                  <a:lnTo>
                    <a:pt x="263372" y="917702"/>
                  </a:lnTo>
                  <a:close/>
                </a:path>
                <a:path w="2432684" h="3543300">
                  <a:moveTo>
                    <a:pt x="265125" y="909561"/>
                  </a:moveTo>
                  <a:lnTo>
                    <a:pt x="264718" y="908710"/>
                  </a:lnTo>
                  <a:lnTo>
                    <a:pt x="264553" y="907923"/>
                  </a:lnTo>
                  <a:lnTo>
                    <a:pt x="264210" y="907986"/>
                  </a:lnTo>
                  <a:lnTo>
                    <a:pt x="251637" y="917778"/>
                  </a:lnTo>
                  <a:lnTo>
                    <a:pt x="249796" y="920610"/>
                  </a:lnTo>
                  <a:lnTo>
                    <a:pt x="248462" y="922578"/>
                  </a:lnTo>
                  <a:lnTo>
                    <a:pt x="246037" y="926363"/>
                  </a:lnTo>
                  <a:lnTo>
                    <a:pt x="246176" y="928255"/>
                  </a:lnTo>
                  <a:lnTo>
                    <a:pt x="248539" y="928268"/>
                  </a:lnTo>
                  <a:lnTo>
                    <a:pt x="250101" y="928408"/>
                  </a:lnTo>
                  <a:lnTo>
                    <a:pt x="254342" y="925474"/>
                  </a:lnTo>
                  <a:lnTo>
                    <a:pt x="257416" y="922896"/>
                  </a:lnTo>
                  <a:lnTo>
                    <a:pt x="260337" y="920610"/>
                  </a:lnTo>
                  <a:lnTo>
                    <a:pt x="260769" y="919238"/>
                  </a:lnTo>
                  <a:lnTo>
                    <a:pt x="261708" y="918121"/>
                  </a:lnTo>
                  <a:lnTo>
                    <a:pt x="263093" y="917778"/>
                  </a:lnTo>
                  <a:lnTo>
                    <a:pt x="263677" y="915492"/>
                  </a:lnTo>
                  <a:lnTo>
                    <a:pt x="264414" y="912914"/>
                  </a:lnTo>
                  <a:lnTo>
                    <a:pt x="265125" y="909561"/>
                  </a:lnTo>
                  <a:close/>
                </a:path>
                <a:path w="2432684" h="3543300">
                  <a:moveTo>
                    <a:pt x="291414" y="883907"/>
                  </a:moveTo>
                  <a:lnTo>
                    <a:pt x="290626" y="882853"/>
                  </a:lnTo>
                  <a:lnTo>
                    <a:pt x="289941" y="881875"/>
                  </a:lnTo>
                  <a:lnTo>
                    <a:pt x="289331" y="881697"/>
                  </a:lnTo>
                  <a:lnTo>
                    <a:pt x="288074" y="881875"/>
                  </a:lnTo>
                  <a:lnTo>
                    <a:pt x="286994" y="881888"/>
                  </a:lnTo>
                  <a:lnTo>
                    <a:pt x="281635" y="886536"/>
                  </a:lnTo>
                  <a:lnTo>
                    <a:pt x="276936" y="890739"/>
                  </a:lnTo>
                  <a:lnTo>
                    <a:pt x="271805" y="895515"/>
                  </a:lnTo>
                  <a:lnTo>
                    <a:pt x="271932" y="896708"/>
                  </a:lnTo>
                  <a:lnTo>
                    <a:pt x="271754" y="897572"/>
                  </a:lnTo>
                  <a:lnTo>
                    <a:pt x="272148" y="898347"/>
                  </a:lnTo>
                  <a:lnTo>
                    <a:pt x="272351" y="899363"/>
                  </a:lnTo>
                  <a:lnTo>
                    <a:pt x="273558" y="900315"/>
                  </a:lnTo>
                  <a:lnTo>
                    <a:pt x="274904" y="900709"/>
                  </a:lnTo>
                  <a:lnTo>
                    <a:pt x="283895" y="893813"/>
                  </a:lnTo>
                  <a:lnTo>
                    <a:pt x="289420" y="888733"/>
                  </a:lnTo>
                  <a:lnTo>
                    <a:pt x="290283" y="886434"/>
                  </a:lnTo>
                  <a:lnTo>
                    <a:pt x="291414" y="883907"/>
                  </a:lnTo>
                  <a:close/>
                </a:path>
                <a:path w="2432684" h="3543300">
                  <a:moveTo>
                    <a:pt x="312547" y="863841"/>
                  </a:moveTo>
                  <a:lnTo>
                    <a:pt x="312280" y="860894"/>
                  </a:lnTo>
                  <a:lnTo>
                    <a:pt x="311492" y="859663"/>
                  </a:lnTo>
                  <a:lnTo>
                    <a:pt x="310451" y="858443"/>
                  </a:lnTo>
                  <a:lnTo>
                    <a:pt x="308838" y="858812"/>
                  </a:lnTo>
                  <a:lnTo>
                    <a:pt x="307594" y="860285"/>
                  </a:lnTo>
                  <a:lnTo>
                    <a:pt x="307200" y="861555"/>
                  </a:lnTo>
                  <a:lnTo>
                    <a:pt x="306489" y="863041"/>
                  </a:lnTo>
                  <a:lnTo>
                    <a:pt x="307428" y="863942"/>
                  </a:lnTo>
                  <a:lnTo>
                    <a:pt x="308127" y="865187"/>
                  </a:lnTo>
                  <a:lnTo>
                    <a:pt x="309105" y="865428"/>
                  </a:lnTo>
                  <a:lnTo>
                    <a:pt x="310553" y="865835"/>
                  </a:lnTo>
                  <a:lnTo>
                    <a:pt x="312547" y="863841"/>
                  </a:lnTo>
                  <a:close/>
                </a:path>
                <a:path w="2432684" h="3543300">
                  <a:moveTo>
                    <a:pt x="344716" y="834478"/>
                  </a:moveTo>
                  <a:lnTo>
                    <a:pt x="344335" y="832104"/>
                  </a:lnTo>
                  <a:lnTo>
                    <a:pt x="343687" y="831659"/>
                  </a:lnTo>
                  <a:lnTo>
                    <a:pt x="343039" y="830808"/>
                  </a:lnTo>
                  <a:lnTo>
                    <a:pt x="340144" y="830834"/>
                  </a:lnTo>
                  <a:lnTo>
                    <a:pt x="338302" y="832751"/>
                  </a:lnTo>
                  <a:lnTo>
                    <a:pt x="338213" y="835240"/>
                  </a:lnTo>
                  <a:lnTo>
                    <a:pt x="338543" y="835761"/>
                  </a:lnTo>
                  <a:lnTo>
                    <a:pt x="341312" y="836841"/>
                  </a:lnTo>
                  <a:lnTo>
                    <a:pt x="344716" y="834478"/>
                  </a:lnTo>
                  <a:close/>
                </a:path>
                <a:path w="2432684" h="3543300">
                  <a:moveTo>
                    <a:pt x="452145" y="727646"/>
                  </a:moveTo>
                  <a:lnTo>
                    <a:pt x="449884" y="726795"/>
                  </a:lnTo>
                  <a:lnTo>
                    <a:pt x="448144" y="726681"/>
                  </a:lnTo>
                  <a:lnTo>
                    <a:pt x="443839" y="730021"/>
                  </a:lnTo>
                  <a:lnTo>
                    <a:pt x="440537" y="732955"/>
                  </a:lnTo>
                  <a:lnTo>
                    <a:pt x="434822" y="736193"/>
                  </a:lnTo>
                  <a:lnTo>
                    <a:pt x="433717" y="738517"/>
                  </a:lnTo>
                  <a:lnTo>
                    <a:pt x="432168" y="741006"/>
                  </a:lnTo>
                  <a:lnTo>
                    <a:pt x="432485" y="742099"/>
                  </a:lnTo>
                  <a:lnTo>
                    <a:pt x="432485" y="743318"/>
                  </a:lnTo>
                  <a:lnTo>
                    <a:pt x="432600" y="744131"/>
                  </a:lnTo>
                  <a:lnTo>
                    <a:pt x="434378" y="745451"/>
                  </a:lnTo>
                  <a:lnTo>
                    <a:pt x="435749" y="745007"/>
                  </a:lnTo>
                  <a:lnTo>
                    <a:pt x="436219" y="745058"/>
                  </a:lnTo>
                  <a:lnTo>
                    <a:pt x="439597" y="743496"/>
                  </a:lnTo>
                  <a:lnTo>
                    <a:pt x="442201" y="741286"/>
                  </a:lnTo>
                  <a:lnTo>
                    <a:pt x="444538" y="734021"/>
                  </a:lnTo>
                  <a:lnTo>
                    <a:pt x="449643" y="735482"/>
                  </a:lnTo>
                  <a:lnTo>
                    <a:pt x="452056" y="730897"/>
                  </a:lnTo>
                  <a:lnTo>
                    <a:pt x="452145" y="727646"/>
                  </a:lnTo>
                  <a:close/>
                </a:path>
                <a:path w="2432684" h="3543300">
                  <a:moveTo>
                    <a:pt x="523608" y="665835"/>
                  </a:moveTo>
                  <a:lnTo>
                    <a:pt x="523379" y="664794"/>
                  </a:lnTo>
                  <a:lnTo>
                    <a:pt x="523455" y="663917"/>
                  </a:lnTo>
                  <a:lnTo>
                    <a:pt x="523265" y="662165"/>
                  </a:lnTo>
                  <a:lnTo>
                    <a:pt x="520928" y="660628"/>
                  </a:lnTo>
                  <a:lnTo>
                    <a:pt x="515200" y="663752"/>
                  </a:lnTo>
                  <a:lnTo>
                    <a:pt x="511581" y="667029"/>
                  </a:lnTo>
                  <a:lnTo>
                    <a:pt x="508241" y="671398"/>
                  </a:lnTo>
                  <a:lnTo>
                    <a:pt x="508647" y="672757"/>
                  </a:lnTo>
                  <a:lnTo>
                    <a:pt x="509612" y="673963"/>
                  </a:lnTo>
                  <a:lnTo>
                    <a:pt x="510730" y="674636"/>
                  </a:lnTo>
                  <a:lnTo>
                    <a:pt x="516178" y="673163"/>
                  </a:lnTo>
                  <a:lnTo>
                    <a:pt x="520395" y="670788"/>
                  </a:lnTo>
                  <a:lnTo>
                    <a:pt x="523608" y="665835"/>
                  </a:lnTo>
                  <a:close/>
                </a:path>
                <a:path w="2432684" h="3543300">
                  <a:moveTo>
                    <a:pt x="536702" y="654304"/>
                  </a:moveTo>
                  <a:lnTo>
                    <a:pt x="535584" y="651281"/>
                  </a:lnTo>
                  <a:lnTo>
                    <a:pt x="533260" y="649439"/>
                  </a:lnTo>
                  <a:lnTo>
                    <a:pt x="531507" y="649554"/>
                  </a:lnTo>
                  <a:lnTo>
                    <a:pt x="528066" y="651802"/>
                  </a:lnTo>
                  <a:lnTo>
                    <a:pt x="527329" y="654735"/>
                  </a:lnTo>
                  <a:lnTo>
                    <a:pt x="528802" y="657098"/>
                  </a:lnTo>
                  <a:lnTo>
                    <a:pt x="529780" y="657364"/>
                  </a:lnTo>
                  <a:lnTo>
                    <a:pt x="530491" y="657809"/>
                  </a:lnTo>
                  <a:lnTo>
                    <a:pt x="533654" y="657847"/>
                  </a:lnTo>
                  <a:lnTo>
                    <a:pt x="536702" y="654304"/>
                  </a:lnTo>
                  <a:close/>
                </a:path>
                <a:path w="2432684" h="3543300">
                  <a:moveTo>
                    <a:pt x="564400" y="624116"/>
                  </a:moveTo>
                  <a:lnTo>
                    <a:pt x="563575" y="623493"/>
                  </a:lnTo>
                  <a:lnTo>
                    <a:pt x="562864" y="622503"/>
                  </a:lnTo>
                  <a:lnTo>
                    <a:pt x="561022" y="622757"/>
                  </a:lnTo>
                  <a:lnTo>
                    <a:pt x="559714" y="623277"/>
                  </a:lnTo>
                  <a:lnTo>
                    <a:pt x="554215" y="626757"/>
                  </a:lnTo>
                  <a:lnTo>
                    <a:pt x="552945" y="631901"/>
                  </a:lnTo>
                  <a:lnTo>
                    <a:pt x="549757" y="636092"/>
                  </a:lnTo>
                  <a:lnTo>
                    <a:pt x="550443" y="637209"/>
                  </a:lnTo>
                  <a:lnTo>
                    <a:pt x="550989" y="638009"/>
                  </a:lnTo>
                  <a:lnTo>
                    <a:pt x="551865" y="637946"/>
                  </a:lnTo>
                  <a:lnTo>
                    <a:pt x="555866" y="634441"/>
                  </a:lnTo>
                  <a:lnTo>
                    <a:pt x="559625" y="631215"/>
                  </a:lnTo>
                  <a:lnTo>
                    <a:pt x="563994" y="626960"/>
                  </a:lnTo>
                  <a:lnTo>
                    <a:pt x="564019" y="625309"/>
                  </a:lnTo>
                  <a:lnTo>
                    <a:pt x="564400" y="624116"/>
                  </a:lnTo>
                  <a:close/>
                </a:path>
                <a:path w="2432684" h="3543300">
                  <a:moveTo>
                    <a:pt x="575081" y="619455"/>
                  </a:moveTo>
                  <a:lnTo>
                    <a:pt x="574763" y="619772"/>
                  </a:lnTo>
                  <a:lnTo>
                    <a:pt x="575081" y="619455"/>
                  </a:lnTo>
                  <a:close/>
                </a:path>
                <a:path w="2432684" h="3543300">
                  <a:moveTo>
                    <a:pt x="583565" y="609676"/>
                  </a:moveTo>
                  <a:lnTo>
                    <a:pt x="583488" y="607364"/>
                  </a:lnTo>
                  <a:lnTo>
                    <a:pt x="581367" y="606844"/>
                  </a:lnTo>
                  <a:lnTo>
                    <a:pt x="579780" y="606729"/>
                  </a:lnTo>
                  <a:lnTo>
                    <a:pt x="574484" y="610412"/>
                  </a:lnTo>
                  <a:lnTo>
                    <a:pt x="570433" y="613981"/>
                  </a:lnTo>
                  <a:lnTo>
                    <a:pt x="567474" y="619391"/>
                  </a:lnTo>
                  <a:lnTo>
                    <a:pt x="567778" y="620649"/>
                  </a:lnTo>
                  <a:lnTo>
                    <a:pt x="568731" y="621804"/>
                  </a:lnTo>
                  <a:lnTo>
                    <a:pt x="569950" y="622414"/>
                  </a:lnTo>
                  <a:lnTo>
                    <a:pt x="572122" y="621487"/>
                  </a:lnTo>
                  <a:lnTo>
                    <a:pt x="573557" y="620395"/>
                  </a:lnTo>
                  <a:lnTo>
                    <a:pt x="574992" y="619506"/>
                  </a:lnTo>
                  <a:lnTo>
                    <a:pt x="580085" y="613714"/>
                  </a:lnTo>
                  <a:lnTo>
                    <a:pt x="583565" y="609676"/>
                  </a:lnTo>
                  <a:close/>
                </a:path>
                <a:path w="2432684" h="3543300">
                  <a:moveTo>
                    <a:pt x="622693" y="572592"/>
                  </a:moveTo>
                  <a:lnTo>
                    <a:pt x="622325" y="570103"/>
                  </a:lnTo>
                  <a:lnTo>
                    <a:pt x="619925" y="567766"/>
                  </a:lnTo>
                  <a:lnTo>
                    <a:pt x="617118" y="567385"/>
                  </a:lnTo>
                  <a:lnTo>
                    <a:pt x="612965" y="572249"/>
                  </a:lnTo>
                  <a:lnTo>
                    <a:pt x="609854" y="576072"/>
                  </a:lnTo>
                  <a:lnTo>
                    <a:pt x="606552" y="580390"/>
                  </a:lnTo>
                  <a:lnTo>
                    <a:pt x="607034" y="581736"/>
                  </a:lnTo>
                  <a:lnTo>
                    <a:pt x="608012" y="583018"/>
                  </a:lnTo>
                  <a:lnTo>
                    <a:pt x="608952" y="583311"/>
                  </a:lnTo>
                  <a:lnTo>
                    <a:pt x="609688" y="583755"/>
                  </a:lnTo>
                  <a:lnTo>
                    <a:pt x="610146" y="583730"/>
                  </a:lnTo>
                  <a:lnTo>
                    <a:pt x="610616" y="583806"/>
                  </a:lnTo>
                  <a:lnTo>
                    <a:pt x="615835" y="581774"/>
                  </a:lnTo>
                  <a:lnTo>
                    <a:pt x="619290" y="578358"/>
                  </a:lnTo>
                  <a:lnTo>
                    <a:pt x="622693" y="572592"/>
                  </a:lnTo>
                  <a:close/>
                </a:path>
                <a:path w="2432684" h="3543300">
                  <a:moveTo>
                    <a:pt x="644321" y="552030"/>
                  </a:moveTo>
                  <a:lnTo>
                    <a:pt x="644245" y="551764"/>
                  </a:lnTo>
                  <a:lnTo>
                    <a:pt x="643991" y="551992"/>
                  </a:lnTo>
                  <a:lnTo>
                    <a:pt x="644321" y="552030"/>
                  </a:lnTo>
                  <a:close/>
                </a:path>
                <a:path w="2432684" h="3543300">
                  <a:moveTo>
                    <a:pt x="650963" y="544283"/>
                  </a:moveTo>
                  <a:lnTo>
                    <a:pt x="649008" y="542963"/>
                  </a:lnTo>
                  <a:lnTo>
                    <a:pt x="647280" y="542848"/>
                  </a:lnTo>
                  <a:lnTo>
                    <a:pt x="643064" y="544804"/>
                  </a:lnTo>
                  <a:lnTo>
                    <a:pt x="642708" y="546874"/>
                  </a:lnTo>
                  <a:lnTo>
                    <a:pt x="644245" y="551764"/>
                  </a:lnTo>
                  <a:lnTo>
                    <a:pt x="645934" y="550291"/>
                  </a:lnTo>
                  <a:lnTo>
                    <a:pt x="647941" y="548640"/>
                  </a:lnTo>
                  <a:lnTo>
                    <a:pt x="650811" y="545871"/>
                  </a:lnTo>
                  <a:lnTo>
                    <a:pt x="650963" y="544283"/>
                  </a:lnTo>
                  <a:close/>
                </a:path>
                <a:path w="2432684" h="3543300">
                  <a:moveTo>
                    <a:pt x="701535" y="499681"/>
                  </a:moveTo>
                  <a:lnTo>
                    <a:pt x="701230" y="499681"/>
                  </a:lnTo>
                  <a:lnTo>
                    <a:pt x="701535" y="499681"/>
                  </a:lnTo>
                  <a:close/>
                </a:path>
                <a:path w="2432684" h="3543300">
                  <a:moveTo>
                    <a:pt x="708444" y="492988"/>
                  </a:moveTo>
                  <a:lnTo>
                    <a:pt x="708367" y="491744"/>
                  </a:lnTo>
                  <a:lnTo>
                    <a:pt x="707478" y="490651"/>
                  </a:lnTo>
                  <a:lnTo>
                    <a:pt x="706374" y="490359"/>
                  </a:lnTo>
                  <a:lnTo>
                    <a:pt x="703656" y="490474"/>
                  </a:lnTo>
                  <a:lnTo>
                    <a:pt x="702233" y="491591"/>
                  </a:lnTo>
                  <a:lnTo>
                    <a:pt x="700430" y="495401"/>
                  </a:lnTo>
                  <a:lnTo>
                    <a:pt x="700290" y="497573"/>
                  </a:lnTo>
                  <a:lnTo>
                    <a:pt x="701471" y="499579"/>
                  </a:lnTo>
                  <a:lnTo>
                    <a:pt x="704215" y="498436"/>
                  </a:lnTo>
                  <a:lnTo>
                    <a:pt x="706666" y="496531"/>
                  </a:lnTo>
                  <a:lnTo>
                    <a:pt x="708444" y="492988"/>
                  </a:lnTo>
                  <a:close/>
                </a:path>
                <a:path w="2432684" h="3543300">
                  <a:moveTo>
                    <a:pt x="733132" y="470001"/>
                  </a:moveTo>
                  <a:lnTo>
                    <a:pt x="732840" y="469430"/>
                  </a:lnTo>
                  <a:lnTo>
                    <a:pt x="732751" y="468998"/>
                  </a:lnTo>
                  <a:lnTo>
                    <a:pt x="732116" y="468426"/>
                  </a:lnTo>
                  <a:lnTo>
                    <a:pt x="731570" y="467588"/>
                  </a:lnTo>
                  <a:lnTo>
                    <a:pt x="730097" y="467144"/>
                  </a:lnTo>
                  <a:lnTo>
                    <a:pt x="728865" y="467220"/>
                  </a:lnTo>
                  <a:lnTo>
                    <a:pt x="725004" y="471246"/>
                  </a:lnTo>
                  <a:lnTo>
                    <a:pt x="721258" y="474306"/>
                  </a:lnTo>
                  <a:lnTo>
                    <a:pt x="715213" y="478015"/>
                  </a:lnTo>
                  <a:lnTo>
                    <a:pt x="713867" y="479983"/>
                  </a:lnTo>
                  <a:lnTo>
                    <a:pt x="711847" y="482320"/>
                  </a:lnTo>
                  <a:lnTo>
                    <a:pt x="711441" y="483247"/>
                  </a:lnTo>
                  <a:lnTo>
                    <a:pt x="711238" y="484898"/>
                  </a:lnTo>
                  <a:lnTo>
                    <a:pt x="711352" y="486143"/>
                  </a:lnTo>
                  <a:lnTo>
                    <a:pt x="712812" y="487260"/>
                  </a:lnTo>
                  <a:lnTo>
                    <a:pt x="714502" y="488226"/>
                  </a:lnTo>
                  <a:lnTo>
                    <a:pt x="722896" y="483819"/>
                  </a:lnTo>
                  <a:lnTo>
                    <a:pt x="728789" y="477888"/>
                  </a:lnTo>
                  <a:lnTo>
                    <a:pt x="733132" y="470001"/>
                  </a:lnTo>
                  <a:close/>
                </a:path>
                <a:path w="2432684" h="3543300">
                  <a:moveTo>
                    <a:pt x="767816" y="436727"/>
                  </a:moveTo>
                  <a:lnTo>
                    <a:pt x="765289" y="434378"/>
                  </a:lnTo>
                  <a:lnTo>
                    <a:pt x="762787" y="435470"/>
                  </a:lnTo>
                  <a:lnTo>
                    <a:pt x="761263" y="435838"/>
                  </a:lnTo>
                  <a:lnTo>
                    <a:pt x="757034" y="440855"/>
                  </a:lnTo>
                  <a:lnTo>
                    <a:pt x="753770" y="445071"/>
                  </a:lnTo>
                  <a:lnTo>
                    <a:pt x="750316" y="449694"/>
                  </a:lnTo>
                  <a:lnTo>
                    <a:pt x="751078" y="450913"/>
                  </a:lnTo>
                  <a:lnTo>
                    <a:pt x="751662" y="451967"/>
                  </a:lnTo>
                  <a:lnTo>
                    <a:pt x="752195" y="452081"/>
                  </a:lnTo>
                  <a:lnTo>
                    <a:pt x="752563" y="452297"/>
                  </a:lnTo>
                  <a:lnTo>
                    <a:pt x="753008" y="452323"/>
                  </a:lnTo>
                  <a:lnTo>
                    <a:pt x="753757" y="452539"/>
                  </a:lnTo>
                  <a:lnTo>
                    <a:pt x="756920" y="447700"/>
                  </a:lnTo>
                  <a:lnTo>
                    <a:pt x="762063" y="445477"/>
                  </a:lnTo>
                  <a:lnTo>
                    <a:pt x="766876" y="441083"/>
                  </a:lnTo>
                  <a:lnTo>
                    <a:pt x="767156" y="439496"/>
                  </a:lnTo>
                  <a:lnTo>
                    <a:pt x="767816" y="436727"/>
                  </a:lnTo>
                  <a:close/>
                </a:path>
                <a:path w="2432684" h="3543300">
                  <a:moveTo>
                    <a:pt x="808939" y="401066"/>
                  </a:moveTo>
                  <a:lnTo>
                    <a:pt x="807935" y="400418"/>
                  </a:lnTo>
                  <a:lnTo>
                    <a:pt x="807161" y="399529"/>
                  </a:lnTo>
                  <a:lnTo>
                    <a:pt x="804443" y="400151"/>
                  </a:lnTo>
                  <a:lnTo>
                    <a:pt x="801852" y="400405"/>
                  </a:lnTo>
                  <a:lnTo>
                    <a:pt x="800290" y="401764"/>
                  </a:lnTo>
                  <a:lnTo>
                    <a:pt x="789254" y="410743"/>
                  </a:lnTo>
                  <a:lnTo>
                    <a:pt x="784059" y="415582"/>
                  </a:lnTo>
                  <a:lnTo>
                    <a:pt x="779602" y="421182"/>
                  </a:lnTo>
                  <a:lnTo>
                    <a:pt x="777405" y="424599"/>
                  </a:lnTo>
                  <a:lnTo>
                    <a:pt x="775169" y="427913"/>
                  </a:lnTo>
                  <a:lnTo>
                    <a:pt x="771283" y="430593"/>
                  </a:lnTo>
                  <a:lnTo>
                    <a:pt x="771105" y="432054"/>
                  </a:lnTo>
                  <a:lnTo>
                    <a:pt x="771817" y="433146"/>
                  </a:lnTo>
                  <a:lnTo>
                    <a:pt x="773239" y="433781"/>
                  </a:lnTo>
                  <a:lnTo>
                    <a:pt x="778192" y="430631"/>
                  </a:lnTo>
                  <a:lnTo>
                    <a:pt x="783056" y="428282"/>
                  </a:lnTo>
                  <a:lnTo>
                    <a:pt x="787006" y="424383"/>
                  </a:lnTo>
                  <a:lnTo>
                    <a:pt x="791883" y="419671"/>
                  </a:lnTo>
                  <a:lnTo>
                    <a:pt x="801852" y="410464"/>
                  </a:lnTo>
                  <a:lnTo>
                    <a:pt x="807948" y="404660"/>
                  </a:lnTo>
                  <a:lnTo>
                    <a:pt x="808266" y="402628"/>
                  </a:lnTo>
                  <a:lnTo>
                    <a:pt x="808939" y="401066"/>
                  </a:lnTo>
                  <a:close/>
                </a:path>
                <a:path w="2432684" h="3543300">
                  <a:moveTo>
                    <a:pt x="825411" y="387299"/>
                  </a:moveTo>
                  <a:lnTo>
                    <a:pt x="823087" y="385318"/>
                  </a:lnTo>
                  <a:lnTo>
                    <a:pt x="818896" y="385203"/>
                  </a:lnTo>
                  <a:lnTo>
                    <a:pt x="816343" y="387743"/>
                  </a:lnTo>
                  <a:lnTo>
                    <a:pt x="816356" y="390359"/>
                  </a:lnTo>
                  <a:lnTo>
                    <a:pt x="816838" y="391033"/>
                  </a:lnTo>
                  <a:lnTo>
                    <a:pt x="817295" y="392252"/>
                  </a:lnTo>
                  <a:lnTo>
                    <a:pt x="819569" y="392404"/>
                  </a:lnTo>
                  <a:lnTo>
                    <a:pt x="821474" y="392455"/>
                  </a:lnTo>
                  <a:lnTo>
                    <a:pt x="824001" y="391426"/>
                  </a:lnTo>
                  <a:lnTo>
                    <a:pt x="824763" y="389826"/>
                  </a:lnTo>
                  <a:lnTo>
                    <a:pt x="825411" y="387299"/>
                  </a:lnTo>
                  <a:close/>
                </a:path>
                <a:path w="2432684" h="3543300">
                  <a:moveTo>
                    <a:pt x="895451" y="323469"/>
                  </a:moveTo>
                  <a:lnTo>
                    <a:pt x="894765" y="320332"/>
                  </a:lnTo>
                  <a:lnTo>
                    <a:pt x="892187" y="319493"/>
                  </a:lnTo>
                  <a:lnTo>
                    <a:pt x="890397" y="319341"/>
                  </a:lnTo>
                  <a:lnTo>
                    <a:pt x="887222" y="321957"/>
                  </a:lnTo>
                  <a:lnTo>
                    <a:pt x="885494" y="324827"/>
                  </a:lnTo>
                  <a:lnTo>
                    <a:pt x="875969" y="331050"/>
                  </a:lnTo>
                  <a:lnTo>
                    <a:pt x="871893" y="338099"/>
                  </a:lnTo>
                  <a:lnTo>
                    <a:pt x="866597" y="344487"/>
                  </a:lnTo>
                  <a:lnTo>
                    <a:pt x="866762" y="344995"/>
                  </a:lnTo>
                  <a:lnTo>
                    <a:pt x="866762" y="345351"/>
                  </a:lnTo>
                  <a:lnTo>
                    <a:pt x="867130" y="345668"/>
                  </a:lnTo>
                  <a:lnTo>
                    <a:pt x="867422" y="346075"/>
                  </a:lnTo>
                  <a:lnTo>
                    <a:pt x="868210" y="346367"/>
                  </a:lnTo>
                  <a:lnTo>
                    <a:pt x="868832" y="346443"/>
                  </a:lnTo>
                  <a:lnTo>
                    <a:pt x="873861" y="342900"/>
                  </a:lnTo>
                  <a:lnTo>
                    <a:pt x="878789" y="339801"/>
                  </a:lnTo>
                  <a:lnTo>
                    <a:pt x="887247" y="332613"/>
                  </a:lnTo>
                  <a:lnTo>
                    <a:pt x="890752" y="328485"/>
                  </a:lnTo>
                  <a:lnTo>
                    <a:pt x="895451" y="323469"/>
                  </a:lnTo>
                  <a:close/>
                </a:path>
                <a:path w="2432684" h="3543300">
                  <a:moveTo>
                    <a:pt x="908862" y="307835"/>
                  </a:moveTo>
                  <a:lnTo>
                    <a:pt x="908634" y="307835"/>
                  </a:lnTo>
                  <a:lnTo>
                    <a:pt x="908862" y="308051"/>
                  </a:lnTo>
                  <a:lnTo>
                    <a:pt x="908862" y="307835"/>
                  </a:lnTo>
                  <a:close/>
                </a:path>
                <a:path w="2432684" h="3543300">
                  <a:moveTo>
                    <a:pt x="917143" y="299694"/>
                  </a:moveTo>
                  <a:lnTo>
                    <a:pt x="916025" y="298246"/>
                  </a:lnTo>
                  <a:lnTo>
                    <a:pt x="914717" y="296951"/>
                  </a:lnTo>
                  <a:lnTo>
                    <a:pt x="913180" y="297014"/>
                  </a:lnTo>
                  <a:lnTo>
                    <a:pt x="911275" y="298564"/>
                  </a:lnTo>
                  <a:lnTo>
                    <a:pt x="909650" y="299834"/>
                  </a:lnTo>
                  <a:lnTo>
                    <a:pt x="908558" y="303441"/>
                  </a:lnTo>
                  <a:lnTo>
                    <a:pt x="908824" y="305193"/>
                  </a:lnTo>
                  <a:lnTo>
                    <a:pt x="908862" y="307835"/>
                  </a:lnTo>
                  <a:lnTo>
                    <a:pt x="913549" y="307936"/>
                  </a:lnTo>
                  <a:lnTo>
                    <a:pt x="916165" y="305193"/>
                  </a:lnTo>
                  <a:lnTo>
                    <a:pt x="917143" y="299694"/>
                  </a:lnTo>
                  <a:close/>
                </a:path>
                <a:path w="2432684" h="3543300">
                  <a:moveTo>
                    <a:pt x="927849" y="3230727"/>
                  </a:moveTo>
                  <a:lnTo>
                    <a:pt x="927455" y="3229216"/>
                  </a:lnTo>
                  <a:lnTo>
                    <a:pt x="924636" y="3227946"/>
                  </a:lnTo>
                  <a:lnTo>
                    <a:pt x="923378" y="3228416"/>
                  </a:lnTo>
                  <a:lnTo>
                    <a:pt x="921766" y="3231477"/>
                  </a:lnTo>
                  <a:lnTo>
                    <a:pt x="922629" y="3233572"/>
                  </a:lnTo>
                  <a:lnTo>
                    <a:pt x="924902" y="3234283"/>
                  </a:lnTo>
                  <a:lnTo>
                    <a:pt x="925601" y="3233648"/>
                  </a:lnTo>
                  <a:lnTo>
                    <a:pt x="926833" y="3233001"/>
                  </a:lnTo>
                  <a:lnTo>
                    <a:pt x="927849" y="3230727"/>
                  </a:lnTo>
                  <a:close/>
                </a:path>
                <a:path w="2432684" h="3543300">
                  <a:moveTo>
                    <a:pt x="927912" y="3261893"/>
                  </a:moveTo>
                  <a:lnTo>
                    <a:pt x="927722" y="3261055"/>
                  </a:lnTo>
                  <a:lnTo>
                    <a:pt x="927582" y="3259658"/>
                  </a:lnTo>
                  <a:lnTo>
                    <a:pt x="926719" y="3257829"/>
                  </a:lnTo>
                  <a:lnTo>
                    <a:pt x="925703" y="3257258"/>
                  </a:lnTo>
                  <a:lnTo>
                    <a:pt x="923505" y="3256915"/>
                  </a:lnTo>
                  <a:lnTo>
                    <a:pt x="921575" y="3258883"/>
                  </a:lnTo>
                  <a:lnTo>
                    <a:pt x="921054" y="3262884"/>
                  </a:lnTo>
                  <a:lnTo>
                    <a:pt x="922604" y="3265474"/>
                  </a:lnTo>
                  <a:lnTo>
                    <a:pt x="926071" y="3266109"/>
                  </a:lnTo>
                  <a:lnTo>
                    <a:pt x="927849" y="3264293"/>
                  </a:lnTo>
                  <a:lnTo>
                    <a:pt x="927912" y="3261893"/>
                  </a:lnTo>
                  <a:close/>
                </a:path>
                <a:path w="2432684" h="3543300">
                  <a:moveTo>
                    <a:pt x="928420" y="3151606"/>
                  </a:moveTo>
                  <a:lnTo>
                    <a:pt x="928255" y="3148609"/>
                  </a:lnTo>
                  <a:lnTo>
                    <a:pt x="926528" y="3144710"/>
                  </a:lnTo>
                  <a:lnTo>
                    <a:pt x="924458" y="3144253"/>
                  </a:lnTo>
                  <a:lnTo>
                    <a:pt x="920648" y="3146920"/>
                  </a:lnTo>
                  <a:lnTo>
                    <a:pt x="919886" y="3149790"/>
                  </a:lnTo>
                  <a:lnTo>
                    <a:pt x="922083" y="3153968"/>
                  </a:lnTo>
                  <a:lnTo>
                    <a:pt x="922807" y="3155073"/>
                  </a:lnTo>
                  <a:lnTo>
                    <a:pt x="923213" y="3155721"/>
                  </a:lnTo>
                  <a:lnTo>
                    <a:pt x="925169" y="3155023"/>
                  </a:lnTo>
                  <a:lnTo>
                    <a:pt x="926325" y="3154984"/>
                  </a:lnTo>
                  <a:lnTo>
                    <a:pt x="928420" y="3151606"/>
                  </a:lnTo>
                  <a:close/>
                </a:path>
                <a:path w="2432684" h="3543300">
                  <a:moveTo>
                    <a:pt x="933513" y="292100"/>
                  </a:moveTo>
                  <a:lnTo>
                    <a:pt x="933145" y="292100"/>
                  </a:lnTo>
                  <a:lnTo>
                    <a:pt x="933424" y="292569"/>
                  </a:lnTo>
                  <a:lnTo>
                    <a:pt x="933513" y="292100"/>
                  </a:lnTo>
                  <a:close/>
                </a:path>
                <a:path w="2432684" h="3543300">
                  <a:moveTo>
                    <a:pt x="933513" y="291312"/>
                  </a:moveTo>
                  <a:lnTo>
                    <a:pt x="933259" y="291350"/>
                  </a:lnTo>
                  <a:lnTo>
                    <a:pt x="933145" y="291680"/>
                  </a:lnTo>
                  <a:lnTo>
                    <a:pt x="933513" y="291312"/>
                  </a:lnTo>
                  <a:close/>
                </a:path>
                <a:path w="2432684" h="3543300">
                  <a:moveTo>
                    <a:pt x="933627" y="2846679"/>
                  </a:moveTo>
                  <a:lnTo>
                    <a:pt x="933488" y="2843746"/>
                  </a:lnTo>
                  <a:lnTo>
                    <a:pt x="933526" y="2841028"/>
                  </a:lnTo>
                  <a:lnTo>
                    <a:pt x="932942" y="2837180"/>
                  </a:lnTo>
                  <a:lnTo>
                    <a:pt x="932002" y="2835999"/>
                  </a:lnTo>
                  <a:lnTo>
                    <a:pt x="930681" y="2834424"/>
                  </a:lnTo>
                  <a:lnTo>
                    <a:pt x="929652" y="2833890"/>
                  </a:lnTo>
                  <a:lnTo>
                    <a:pt x="928230" y="2834132"/>
                  </a:lnTo>
                  <a:lnTo>
                    <a:pt x="927557" y="2834970"/>
                  </a:lnTo>
                  <a:lnTo>
                    <a:pt x="926604" y="2835859"/>
                  </a:lnTo>
                  <a:lnTo>
                    <a:pt x="926299" y="2836278"/>
                  </a:lnTo>
                  <a:lnTo>
                    <a:pt x="925055" y="2841561"/>
                  </a:lnTo>
                  <a:lnTo>
                    <a:pt x="925042" y="2846463"/>
                  </a:lnTo>
                  <a:lnTo>
                    <a:pt x="926312" y="2852166"/>
                  </a:lnTo>
                  <a:lnTo>
                    <a:pt x="926820" y="2853029"/>
                  </a:lnTo>
                  <a:lnTo>
                    <a:pt x="928319" y="2854617"/>
                  </a:lnTo>
                  <a:lnTo>
                    <a:pt x="929424" y="2855569"/>
                  </a:lnTo>
                  <a:lnTo>
                    <a:pt x="931646" y="2854312"/>
                  </a:lnTo>
                  <a:lnTo>
                    <a:pt x="932738" y="2853766"/>
                  </a:lnTo>
                  <a:lnTo>
                    <a:pt x="933335" y="2850921"/>
                  </a:lnTo>
                  <a:lnTo>
                    <a:pt x="933424" y="2848673"/>
                  </a:lnTo>
                  <a:lnTo>
                    <a:pt x="933627" y="2846679"/>
                  </a:lnTo>
                  <a:close/>
                </a:path>
                <a:path w="2432684" h="3543300">
                  <a:moveTo>
                    <a:pt x="933704" y="3172866"/>
                  </a:moveTo>
                  <a:lnTo>
                    <a:pt x="932307" y="3169970"/>
                  </a:lnTo>
                  <a:lnTo>
                    <a:pt x="929335" y="3169234"/>
                  </a:lnTo>
                  <a:lnTo>
                    <a:pt x="927684" y="3168967"/>
                  </a:lnTo>
                  <a:lnTo>
                    <a:pt x="924026" y="3168472"/>
                  </a:lnTo>
                  <a:lnTo>
                    <a:pt x="922629" y="3169805"/>
                  </a:lnTo>
                  <a:lnTo>
                    <a:pt x="921346" y="3178975"/>
                  </a:lnTo>
                  <a:lnTo>
                    <a:pt x="922286" y="3184969"/>
                  </a:lnTo>
                  <a:lnTo>
                    <a:pt x="919924" y="3191421"/>
                  </a:lnTo>
                  <a:lnTo>
                    <a:pt x="920292" y="3192424"/>
                  </a:lnTo>
                  <a:lnTo>
                    <a:pt x="920483" y="3194862"/>
                  </a:lnTo>
                  <a:lnTo>
                    <a:pt x="922451" y="3196831"/>
                  </a:lnTo>
                  <a:lnTo>
                    <a:pt x="925550" y="3197110"/>
                  </a:lnTo>
                  <a:lnTo>
                    <a:pt x="927519" y="3195409"/>
                  </a:lnTo>
                  <a:lnTo>
                    <a:pt x="927811" y="3190532"/>
                  </a:lnTo>
                  <a:lnTo>
                    <a:pt x="928255" y="3187331"/>
                  </a:lnTo>
                  <a:lnTo>
                    <a:pt x="927684" y="3179826"/>
                  </a:lnTo>
                  <a:lnTo>
                    <a:pt x="931837" y="3178175"/>
                  </a:lnTo>
                  <a:lnTo>
                    <a:pt x="933704" y="3172866"/>
                  </a:lnTo>
                  <a:close/>
                </a:path>
                <a:path w="2432684" h="3543300">
                  <a:moveTo>
                    <a:pt x="933894" y="3123806"/>
                  </a:moveTo>
                  <a:lnTo>
                    <a:pt x="933767" y="3121482"/>
                  </a:lnTo>
                  <a:lnTo>
                    <a:pt x="932472" y="3118713"/>
                  </a:lnTo>
                  <a:lnTo>
                    <a:pt x="930427" y="3117926"/>
                  </a:lnTo>
                  <a:lnTo>
                    <a:pt x="928090" y="3119031"/>
                  </a:lnTo>
                  <a:lnTo>
                    <a:pt x="927265" y="3120733"/>
                  </a:lnTo>
                  <a:lnTo>
                    <a:pt x="927671" y="3124504"/>
                  </a:lnTo>
                  <a:lnTo>
                    <a:pt x="928306" y="3126054"/>
                  </a:lnTo>
                  <a:lnTo>
                    <a:pt x="930338" y="3126613"/>
                  </a:lnTo>
                  <a:lnTo>
                    <a:pt x="931037" y="3126333"/>
                  </a:lnTo>
                  <a:lnTo>
                    <a:pt x="932078" y="3126282"/>
                  </a:lnTo>
                  <a:lnTo>
                    <a:pt x="933894" y="3123806"/>
                  </a:lnTo>
                  <a:close/>
                </a:path>
                <a:path w="2432684" h="3543300">
                  <a:moveTo>
                    <a:pt x="935609" y="3001937"/>
                  </a:moveTo>
                  <a:lnTo>
                    <a:pt x="934491" y="2997987"/>
                  </a:lnTo>
                  <a:lnTo>
                    <a:pt x="932865" y="2997225"/>
                  </a:lnTo>
                  <a:lnTo>
                    <a:pt x="929284" y="2996806"/>
                  </a:lnTo>
                  <a:lnTo>
                    <a:pt x="927417" y="2998622"/>
                  </a:lnTo>
                  <a:lnTo>
                    <a:pt x="927506" y="3002000"/>
                  </a:lnTo>
                  <a:lnTo>
                    <a:pt x="929259" y="3003918"/>
                  </a:lnTo>
                  <a:lnTo>
                    <a:pt x="930808" y="3003969"/>
                  </a:lnTo>
                  <a:lnTo>
                    <a:pt x="933297" y="3004058"/>
                  </a:lnTo>
                  <a:lnTo>
                    <a:pt x="935609" y="3001937"/>
                  </a:lnTo>
                  <a:close/>
                </a:path>
                <a:path w="2432684" h="3543300">
                  <a:moveTo>
                    <a:pt x="935786" y="3051822"/>
                  </a:moveTo>
                  <a:lnTo>
                    <a:pt x="934567" y="3051137"/>
                  </a:lnTo>
                  <a:lnTo>
                    <a:pt x="932040" y="3050260"/>
                  </a:lnTo>
                  <a:lnTo>
                    <a:pt x="930567" y="3051352"/>
                  </a:lnTo>
                  <a:lnTo>
                    <a:pt x="930389" y="3055924"/>
                  </a:lnTo>
                  <a:lnTo>
                    <a:pt x="930236" y="3059087"/>
                  </a:lnTo>
                  <a:lnTo>
                    <a:pt x="930287" y="3063036"/>
                  </a:lnTo>
                  <a:lnTo>
                    <a:pt x="930770" y="3064002"/>
                  </a:lnTo>
                  <a:lnTo>
                    <a:pt x="931938" y="3065157"/>
                  </a:lnTo>
                  <a:lnTo>
                    <a:pt x="932929" y="3065640"/>
                  </a:lnTo>
                  <a:lnTo>
                    <a:pt x="934364" y="3065488"/>
                  </a:lnTo>
                  <a:lnTo>
                    <a:pt x="935482" y="3064662"/>
                  </a:lnTo>
                  <a:lnTo>
                    <a:pt x="935659" y="3062325"/>
                  </a:lnTo>
                  <a:lnTo>
                    <a:pt x="935367" y="3060509"/>
                  </a:lnTo>
                  <a:lnTo>
                    <a:pt x="935304" y="3059455"/>
                  </a:lnTo>
                  <a:lnTo>
                    <a:pt x="935520" y="3056940"/>
                  </a:lnTo>
                  <a:lnTo>
                    <a:pt x="935786" y="3055162"/>
                  </a:lnTo>
                  <a:lnTo>
                    <a:pt x="935786" y="3051822"/>
                  </a:lnTo>
                  <a:close/>
                </a:path>
                <a:path w="2432684" h="3543300">
                  <a:moveTo>
                    <a:pt x="935977" y="3354590"/>
                  </a:moveTo>
                  <a:lnTo>
                    <a:pt x="935126" y="3350895"/>
                  </a:lnTo>
                  <a:lnTo>
                    <a:pt x="933678" y="3349536"/>
                  </a:lnTo>
                  <a:lnTo>
                    <a:pt x="932459" y="3347859"/>
                  </a:lnTo>
                  <a:lnTo>
                    <a:pt x="931951" y="3347682"/>
                  </a:lnTo>
                  <a:lnTo>
                    <a:pt x="931202" y="3347770"/>
                  </a:lnTo>
                  <a:lnTo>
                    <a:pt x="930656" y="3347986"/>
                  </a:lnTo>
                  <a:lnTo>
                    <a:pt x="927125" y="3353765"/>
                  </a:lnTo>
                  <a:lnTo>
                    <a:pt x="927620" y="3359251"/>
                  </a:lnTo>
                  <a:lnTo>
                    <a:pt x="930897" y="3365182"/>
                  </a:lnTo>
                  <a:lnTo>
                    <a:pt x="932154" y="3365500"/>
                  </a:lnTo>
                  <a:lnTo>
                    <a:pt x="933665" y="3365373"/>
                  </a:lnTo>
                  <a:lnTo>
                    <a:pt x="934783" y="3364814"/>
                  </a:lnTo>
                  <a:lnTo>
                    <a:pt x="935558" y="3362604"/>
                  </a:lnTo>
                  <a:lnTo>
                    <a:pt x="935736" y="3360864"/>
                  </a:lnTo>
                  <a:lnTo>
                    <a:pt x="935621" y="3361448"/>
                  </a:lnTo>
                  <a:lnTo>
                    <a:pt x="935621" y="3356889"/>
                  </a:lnTo>
                  <a:lnTo>
                    <a:pt x="935977" y="3354590"/>
                  </a:lnTo>
                  <a:close/>
                </a:path>
                <a:path w="2432684" h="3543300">
                  <a:moveTo>
                    <a:pt x="936040" y="3090837"/>
                  </a:moveTo>
                  <a:lnTo>
                    <a:pt x="934173" y="3088817"/>
                  </a:lnTo>
                  <a:lnTo>
                    <a:pt x="932078" y="3086887"/>
                  </a:lnTo>
                  <a:lnTo>
                    <a:pt x="931265" y="3087116"/>
                  </a:lnTo>
                  <a:lnTo>
                    <a:pt x="930363" y="3088360"/>
                  </a:lnTo>
                  <a:lnTo>
                    <a:pt x="929347" y="3089402"/>
                  </a:lnTo>
                  <a:lnTo>
                    <a:pt x="929119" y="3093008"/>
                  </a:lnTo>
                  <a:lnTo>
                    <a:pt x="930579" y="3095040"/>
                  </a:lnTo>
                  <a:lnTo>
                    <a:pt x="932713" y="3095663"/>
                  </a:lnTo>
                  <a:lnTo>
                    <a:pt x="933538" y="3095091"/>
                  </a:lnTo>
                  <a:lnTo>
                    <a:pt x="935228" y="3094532"/>
                  </a:lnTo>
                  <a:lnTo>
                    <a:pt x="936040" y="3090837"/>
                  </a:lnTo>
                  <a:close/>
                </a:path>
                <a:path w="2432684" h="3543300">
                  <a:moveTo>
                    <a:pt x="936053" y="2873006"/>
                  </a:moveTo>
                  <a:lnTo>
                    <a:pt x="934834" y="2872181"/>
                  </a:lnTo>
                  <a:lnTo>
                    <a:pt x="932091" y="2871889"/>
                  </a:lnTo>
                  <a:lnTo>
                    <a:pt x="930656" y="2871533"/>
                  </a:lnTo>
                  <a:lnTo>
                    <a:pt x="928370" y="2872232"/>
                  </a:lnTo>
                  <a:lnTo>
                    <a:pt x="927074" y="2873210"/>
                  </a:lnTo>
                  <a:lnTo>
                    <a:pt x="925969" y="2875813"/>
                  </a:lnTo>
                  <a:lnTo>
                    <a:pt x="925944" y="2877680"/>
                  </a:lnTo>
                  <a:lnTo>
                    <a:pt x="925461" y="2880550"/>
                  </a:lnTo>
                  <a:lnTo>
                    <a:pt x="926287" y="2884373"/>
                  </a:lnTo>
                  <a:lnTo>
                    <a:pt x="927252" y="2889173"/>
                  </a:lnTo>
                  <a:lnTo>
                    <a:pt x="928560" y="2894457"/>
                  </a:lnTo>
                  <a:lnTo>
                    <a:pt x="929754" y="2895092"/>
                  </a:lnTo>
                  <a:lnTo>
                    <a:pt x="931075" y="2895015"/>
                  </a:lnTo>
                  <a:lnTo>
                    <a:pt x="932319" y="2894088"/>
                  </a:lnTo>
                  <a:lnTo>
                    <a:pt x="931481" y="2889478"/>
                  </a:lnTo>
                  <a:lnTo>
                    <a:pt x="933450" y="2886011"/>
                  </a:lnTo>
                  <a:lnTo>
                    <a:pt x="935926" y="2879928"/>
                  </a:lnTo>
                  <a:lnTo>
                    <a:pt x="935888" y="2877083"/>
                  </a:lnTo>
                  <a:lnTo>
                    <a:pt x="936053" y="2873006"/>
                  </a:lnTo>
                  <a:close/>
                </a:path>
                <a:path w="2432684" h="3543300">
                  <a:moveTo>
                    <a:pt x="936282" y="3395370"/>
                  </a:moveTo>
                  <a:lnTo>
                    <a:pt x="935723" y="3392309"/>
                  </a:lnTo>
                  <a:lnTo>
                    <a:pt x="934961" y="3391128"/>
                  </a:lnTo>
                  <a:lnTo>
                    <a:pt x="933653" y="3389807"/>
                  </a:lnTo>
                  <a:lnTo>
                    <a:pt x="932307" y="3389592"/>
                  </a:lnTo>
                  <a:lnTo>
                    <a:pt x="930097" y="3390887"/>
                  </a:lnTo>
                  <a:lnTo>
                    <a:pt x="929525" y="3392690"/>
                  </a:lnTo>
                  <a:lnTo>
                    <a:pt x="930173" y="3395611"/>
                  </a:lnTo>
                  <a:lnTo>
                    <a:pt x="931189" y="3396615"/>
                  </a:lnTo>
                  <a:lnTo>
                    <a:pt x="931824" y="3397593"/>
                  </a:lnTo>
                  <a:lnTo>
                    <a:pt x="932472" y="3397516"/>
                  </a:lnTo>
                  <a:lnTo>
                    <a:pt x="932942" y="3397529"/>
                  </a:lnTo>
                  <a:lnTo>
                    <a:pt x="935164" y="3396729"/>
                  </a:lnTo>
                  <a:lnTo>
                    <a:pt x="936282" y="3395370"/>
                  </a:lnTo>
                  <a:close/>
                </a:path>
                <a:path w="2432684" h="3543300">
                  <a:moveTo>
                    <a:pt x="936840" y="3322142"/>
                  </a:moveTo>
                  <a:lnTo>
                    <a:pt x="936218" y="3318281"/>
                  </a:lnTo>
                  <a:lnTo>
                    <a:pt x="932878" y="3314928"/>
                  </a:lnTo>
                  <a:lnTo>
                    <a:pt x="931506" y="3314458"/>
                  </a:lnTo>
                  <a:lnTo>
                    <a:pt x="928560" y="3316770"/>
                  </a:lnTo>
                  <a:lnTo>
                    <a:pt x="922921" y="3322155"/>
                  </a:lnTo>
                  <a:lnTo>
                    <a:pt x="921816" y="3324987"/>
                  </a:lnTo>
                  <a:lnTo>
                    <a:pt x="921893" y="3328378"/>
                  </a:lnTo>
                  <a:lnTo>
                    <a:pt x="922489" y="3331883"/>
                  </a:lnTo>
                  <a:lnTo>
                    <a:pt x="922985" y="3335401"/>
                  </a:lnTo>
                  <a:lnTo>
                    <a:pt x="923874" y="3339465"/>
                  </a:lnTo>
                  <a:lnTo>
                    <a:pt x="925029" y="3340176"/>
                  </a:lnTo>
                  <a:lnTo>
                    <a:pt x="926388" y="3340290"/>
                  </a:lnTo>
                  <a:lnTo>
                    <a:pt x="927277" y="3339630"/>
                  </a:lnTo>
                  <a:lnTo>
                    <a:pt x="928217" y="3338360"/>
                  </a:lnTo>
                  <a:lnTo>
                    <a:pt x="928662" y="3337356"/>
                  </a:lnTo>
                  <a:lnTo>
                    <a:pt x="928027" y="3332010"/>
                  </a:lnTo>
                  <a:lnTo>
                    <a:pt x="929830" y="3328822"/>
                  </a:lnTo>
                  <a:lnTo>
                    <a:pt x="934427" y="3326155"/>
                  </a:lnTo>
                  <a:lnTo>
                    <a:pt x="934859" y="3325203"/>
                  </a:lnTo>
                  <a:lnTo>
                    <a:pt x="936840" y="3322142"/>
                  </a:lnTo>
                  <a:close/>
                </a:path>
                <a:path w="2432684" h="3543300">
                  <a:moveTo>
                    <a:pt x="936891" y="3286010"/>
                  </a:moveTo>
                  <a:lnTo>
                    <a:pt x="936739" y="3282264"/>
                  </a:lnTo>
                  <a:lnTo>
                    <a:pt x="933843" y="3279508"/>
                  </a:lnTo>
                  <a:lnTo>
                    <a:pt x="931621" y="3279571"/>
                  </a:lnTo>
                  <a:lnTo>
                    <a:pt x="928344" y="3282683"/>
                  </a:lnTo>
                  <a:lnTo>
                    <a:pt x="928293" y="3285896"/>
                  </a:lnTo>
                  <a:lnTo>
                    <a:pt x="931049" y="3289185"/>
                  </a:lnTo>
                  <a:lnTo>
                    <a:pt x="932040" y="3289401"/>
                  </a:lnTo>
                  <a:lnTo>
                    <a:pt x="932802" y="3289795"/>
                  </a:lnTo>
                  <a:lnTo>
                    <a:pt x="933577" y="3289439"/>
                  </a:lnTo>
                  <a:lnTo>
                    <a:pt x="934656" y="3289287"/>
                  </a:lnTo>
                  <a:lnTo>
                    <a:pt x="936891" y="3286010"/>
                  </a:lnTo>
                  <a:close/>
                </a:path>
                <a:path w="2432684" h="3543300">
                  <a:moveTo>
                    <a:pt x="937018" y="2760091"/>
                  </a:moveTo>
                  <a:lnTo>
                    <a:pt x="934961" y="2755557"/>
                  </a:lnTo>
                  <a:lnTo>
                    <a:pt x="932078" y="2750718"/>
                  </a:lnTo>
                  <a:lnTo>
                    <a:pt x="930795" y="2750426"/>
                  </a:lnTo>
                  <a:lnTo>
                    <a:pt x="929373" y="2750769"/>
                  </a:lnTo>
                  <a:lnTo>
                    <a:pt x="927950" y="2752483"/>
                  </a:lnTo>
                  <a:lnTo>
                    <a:pt x="927862" y="2753118"/>
                  </a:lnTo>
                  <a:lnTo>
                    <a:pt x="929906" y="2758605"/>
                  </a:lnTo>
                  <a:lnTo>
                    <a:pt x="929665" y="2764028"/>
                  </a:lnTo>
                  <a:lnTo>
                    <a:pt x="930541" y="2770009"/>
                  </a:lnTo>
                  <a:lnTo>
                    <a:pt x="931722" y="2771165"/>
                  </a:lnTo>
                  <a:lnTo>
                    <a:pt x="933373" y="2770797"/>
                  </a:lnTo>
                  <a:lnTo>
                    <a:pt x="934847" y="2770225"/>
                  </a:lnTo>
                  <a:lnTo>
                    <a:pt x="936218" y="2768269"/>
                  </a:lnTo>
                  <a:lnTo>
                    <a:pt x="936129" y="2766707"/>
                  </a:lnTo>
                  <a:lnTo>
                    <a:pt x="936396" y="2765374"/>
                  </a:lnTo>
                  <a:lnTo>
                    <a:pt x="937018" y="2760091"/>
                  </a:lnTo>
                  <a:close/>
                </a:path>
                <a:path w="2432684" h="3543300">
                  <a:moveTo>
                    <a:pt x="937247" y="3203283"/>
                  </a:moveTo>
                  <a:lnTo>
                    <a:pt x="937082" y="3197809"/>
                  </a:lnTo>
                  <a:lnTo>
                    <a:pt x="932903" y="3195040"/>
                  </a:lnTo>
                  <a:lnTo>
                    <a:pt x="930744" y="3195828"/>
                  </a:lnTo>
                  <a:lnTo>
                    <a:pt x="930427" y="3197707"/>
                  </a:lnTo>
                  <a:lnTo>
                    <a:pt x="930097" y="3200146"/>
                  </a:lnTo>
                  <a:lnTo>
                    <a:pt x="930516" y="3201581"/>
                  </a:lnTo>
                  <a:lnTo>
                    <a:pt x="931011" y="3203689"/>
                  </a:lnTo>
                  <a:lnTo>
                    <a:pt x="931926" y="3206000"/>
                  </a:lnTo>
                  <a:lnTo>
                    <a:pt x="933564" y="3206216"/>
                  </a:lnTo>
                  <a:lnTo>
                    <a:pt x="937247" y="3203283"/>
                  </a:lnTo>
                  <a:close/>
                </a:path>
                <a:path w="2432684" h="3543300">
                  <a:moveTo>
                    <a:pt x="938847" y="3376549"/>
                  </a:moveTo>
                  <a:lnTo>
                    <a:pt x="938491" y="3375025"/>
                  </a:lnTo>
                  <a:lnTo>
                    <a:pt x="936282" y="3372599"/>
                  </a:lnTo>
                  <a:lnTo>
                    <a:pt x="934478" y="3371304"/>
                  </a:lnTo>
                  <a:lnTo>
                    <a:pt x="932230" y="3369856"/>
                  </a:lnTo>
                  <a:lnTo>
                    <a:pt x="930973" y="3370351"/>
                  </a:lnTo>
                  <a:lnTo>
                    <a:pt x="928700" y="3372472"/>
                  </a:lnTo>
                  <a:lnTo>
                    <a:pt x="928230" y="3374542"/>
                  </a:lnTo>
                  <a:lnTo>
                    <a:pt x="929678" y="3379165"/>
                  </a:lnTo>
                  <a:lnTo>
                    <a:pt x="931506" y="3380752"/>
                  </a:lnTo>
                  <a:lnTo>
                    <a:pt x="933602" y="3380930"/>
                  </a:lnTo>
                  <a:lnTo>
                    <a:pt x="935545" y="3381083"/>
                  </a:lnTo>
                  <a:lnTo>
                    <a:pt x="938784" y="3379305"/>
                  </a:lnTo>
                  <a:lnTo>
                    <a:pt x="938847" y="3376549"/>
                  </a:lnTo>
                  <a:close/>
                </a:path>
                <a:path w="2432684" h="3543300">
                  <a:moveTo>
                    <a:pt x="941743" y="2689631"/>
                  </a:moveTo>
                  <a:lnTo>
                    <a:pt x="940066" y="2685326"/>
                  </a:lnTo>
                  <a:lnTo>
                    <a:pt x="939495" y="2683103"/>
                  </a:lnTo>
                  <a:lnTo>
                    <a:pt x="937780" y="2680309"/>
                  </a:lnTo>
                  <a:lnTo>
                    <a:pt x="936167" y="2679827"/>
                  </a:lnTo>
                  <a:lnTo>
                    <a:pt x="934402" y="2679535"/>
                  </a:lnTo>
                  <a:lnTo>
                    <a:pt x="933208" y="2680512"/>
                  </a:lnTo>
                  <a:lnTo>
                    <a:pt x="932180" y="2685072"/>
                  </a:lnTo>
                  <a:lnTo>
                    <a:pt x="931227" y="2690533"/>
                  </a:lnTo>
                  <a:lnTo>
                    <a:pt x="931227" y="2695232"/>
                  </a:lnTo>
                  <a:lnTo>
                    <a:pt x="931113" y="2697467"/>
                  </a:lnTo>
                  <a:lnTo>
                    <a:pt x="931354" y="2700185"/>
                  </a:lnTo>
                  <a:lnTo>
                    <a:pt x="932459" y="2700693"/>
                  </a:lnTo>
                  <a:lnTo>
                    <a:pt x="933475" y="2701201"/>
                  </a:lnTo>
                  <a:lnTo>
                    <a:pt x="934161" y="2701163"/>
                  </a:lnTo>
                  <a:lnTo>
                    <a:pt x="938453" y="2696286"/>
                  </a:lnTo>
                  <a:lnTo>
                    <a:pt x="941730" y="2691879"/>
                  </a:lnTo>
                  <a:lnTo>
                    <a:pt x="941743" y="2689631"/>
                  </a:lnTo>
                  <a:close/>
                </a:path>
                <a:path w="2432684" h="3543300">
                  <a:moveTo>
                    <a:pt x="941933" y="2797403"/>
                  </a:moveTo>
                  <a:lnTo>
                    <a:pt x="940460" y="2793987"/>
                  </a:lnTo>
                  <a:lnTo>
                    <a:pt x="939698" y="2792869"/>
                  </a:lnTo>
                  <a:lnTo>
                    <a:pt x="937983" y="2790482"/>
                  </a:lnTo>
                  <a:lnTo>
                    <a:pt x="936523" y="2790545"/>
                  </a:lnTo>
                  <a:lnTo>
                    <a:pt x="933310" y="2793555"/>
                  </a:lnTo>
                  <a:lnTo>
                    <a:pt x="931227" y="2795854"/>
                  </a:lnTo>
                  <a:lnTo>
                    <a:pt x="928979" y="2798521"/>
                  </a:lnTo>
                  <a:lnTo>
                    <a:pt x="929462" y="2799969"/>
                  </a:lnTo>
                  <a:lnTo>
                    <a:pt x="931049" y="2801048"/>
                  </a:lnTo>
                  <a:lnTo>
                    <a:pt x="932370" y="2801366"/>
                  </a:lnTo>
                  <a:lnTo>
                    <a:pt x="933970" y="2802013"/>
                  </a:lnTo>
                  <a:lnTo>
                    <a:pt x="935431" y="2801620"/>
                  </a:lnTo>
                  <a:lnTo>
                    <a:pt x="937158" y="2801289"/>
                  </a:lnTo>
                  <a:lnTo>
                    <a:pt x="940968" y="2799842"/>
                  </a:lnTo>
                  <a:lnTo>
                    <a:pt x="941933" y="2797403"/>
                  </a:lnTo>
                  <a:close/>
                </a:path>
                <a:path w="2432684" h="3543300">
                  <a:moveTo>
                    <a:pt x="944448" y="280416"/>
                  </a:moveTo>
                  <a:lnTo>
                    <a:pt x="944194" y="280466"/>
                  </a:lnTo>
                  <a:lnTo>
                    <a:pt x="944067" y="280771"/>
                  </a:lnTo>
                  <a:lnTo>
                    <a:pt x="944448" y="280416"/>
                  </a:lnTo>
                  <a:close/>
                </a:path>
                <a:path w="2432684" h="3543300">
                  <a:moveTo>
                    <a:pt x="944854" y="2734221"/>
                  </a:moveTo>
                  <a:lnTo>
                    <a:pt x="944410" y="2731109"/>
                  </a:lnTo>
                  <a:lnTo>
                    <a:pt x="943787" y="2729293"/>
                  </a:lnTo>
                  <a:lnTo>
                    <a:pt x="944537" y="2722410"/>
                  </a:lnTo>
                  <a:lnTo>
                    <a:pt x="941857" y="2717965"/>
                  </a:lnTo>
                  <a:lnTo>
                    <a:pt x="940892" y="2711208"/>
                  </a:lnTo>
                  <a:lnTo>
                    <a:pt x="937374" y="2710408"/>
                  </a:lnTo>
                  <a:lnTo>
                    <a:pt x="934364" y="2712415"/>
                  </a:lnTo>
                  <a:lnTo>
                    <a:pt x="933297" y="2713266"/>
                  </a:lnTo>
                  <a:lnTo>
                    <a:pt x="930490" y="2716060"/>
                  </a:lnTo>
                  <a:lnTo>
                    <a:pt x="930338" y="2717698"/>
                  </a:lnTo>
                  <a:lnTo>
                    <a:pt x="933919" y="2721457"/>
                  </a:lnTo>
                  <a:lnTo>
                    <a:pt x="935278" y="2722257"/>
                  </a:lnTo>
                  <a:lnTo>
                    <a:pt x="929690" y="2723781"/>
                  </a:lnTo>
                  <a:lnTo>
                    <a:pt x="928585" y="2725775"/>
                  </a:lnTo>
                  <a:lnTo>
                    <a:pt x="928611" y="2730246"/>
                  </a:lnTo>
                  <a:lnTo>
                    <a:pt x="929246" y="2732455"/>
                  </a:lnTo>
                  <a:lnTo>
                    <a:pt x="930668" y="2736799"/>
                  </a:lnTo>
                  <a:lnTo>
                    <a:pt x="933234" y="2737193"/>
                  </a:lnTo>
                  <a:lnTo>
                    <a:pt x="936091" y="2734957"/>
                  </a:lnTo>
                  <a:lnTo>
                    <a:pt x="936371" y="2733954"/>
                  </a:lnTo>
                  <a:lnTo>
                    <a:pt x="937641" y="2732697"/>
                  </a:lnTo>
                  <a:lnTo>
                    <a:pt x="937882" y="2733179"/>
                  </a:lnTo>
                  <a:lnTo>
                    <a:pt x="937641" y="2738196"/>
                  </a:lnTo>
                  <a:lnTo>
                    <a:pt x="938174" y="2741180"/>
                  </a:lnTo>
                  <a:lnTo>
                    <a:pt x="938911" y="2742400"/>
                  </a:lnTo>
                  <a:lnTo>
                    <a:pt x="940231" y="2744254"/>
                  </a:lnTo>
                  <a:lnTo>
                    <a:pt x="942835" y="2742590"/>
                  </a:lnTo>
                  <a:lnTo>
                    <a:pt x="944156" y="2738183"/>
                  </a:lnTo>
                  <a:lnTo>
                    <a:pt x="944562" y="2735554"/>
                  </a:lnTo>
                  <a:lnTo>
                    <a:pt x="944854" y="2734221"/>
                  </a:lnTo>
                  <a:close/>
                </a:path>
                <a:path w="2432684" h="3543300">
                  <a:moveTo>
                    <a:pt x="947242" y="273862"/>
                  </a:moveTo>
                  <a:lnTo>
                    <a:pt x="945807" y="270586"/>
                  </a:lnTo>
                  <a:lnTo>
                    <a:pt x="942657" y="270624"/>
                  </a:lnTo>
                  <a:lnTo>
                    <a:pt x="935075" y="275932"/>
                  </a:lnTo>
                  <a:lnTo>
                    <a:pt x="930148" y="279933"/>
                  </a:lnTo>
                  <a:lnTo>
                    <a:pt x="925880" y="287286"/>
                  </a:lnTo>
                  <a:lnTo>
                    <a:pt x="925804" y="289610"/>
                  </a:lnTo>
                  <a:lnTo>
                    <a:pt x="928141" y="291249"/>
                  </a:lnTo>
                  <a:lnTo>
                    <a:pt x="931684" y="291744"/>
                  </a:lnTo>
                  <a:lnTo>
                    <a:pt x="932611" y="291439"/>
                  </a:lnTo>
                  <a:lnTo>
                    <a:pt x="933259" y="291350"/>
                  </a:lnTo>
                  <a:lnTo>
                    <a:pt x="935139" y="286131"/>
                  </a:lnTo>
                  <a:lnTo>
                    <a:pt x="938225" y="281698"/>
                  </a:lnTo>
                  <a:lnTo>
                    <a:pt x="944194" y="280466"/>
                  </a:lnTo>
                  <a:lnTo>
                    <a:pt x="944600" y="279539"/>
                  </a:lnTo>
                  <a:lnTo>
                    <a:pt x="945019" y="278231"/>
                  </a:lnTo>
                  <a:lnTo>
                    <a:pt x="946721" y="275475"/>
                  </a:lnTo>
                  <a:lnTo>
                    <a:pt x="947242" y="273862"/>
                  </a:lnTo>
                  <a:close/>
                </a:path>
                <a:path w="2432684" h="3543300">
                  <a:moveTo>
                    <a:pt x="948258" y="2607830"/>
                  </a:moveTo>
                  <a:lnTo>
                    <a:pt x="947801" y="2604312"/>
                  </a:lnTo>
                  <a:lnTo>
                    <a:pt x="947508" y="2600744"/>
                  </a:lnTo>
                  <a:lnTo>
                    <a:pt x="946556" y="2596413"/>
                  </a:lnTo>
                  <a:lnTo>
                    <a:pt x="944880" y="2595651"/>
                  </a:lnTo>
                  <a:lnTo>
                    <a:pt x="943254" y="2595181"/>
                  </a:lnTo>
                  <a:lnTo>
                    <a:pt x="942022" y="2596121"/>
                  </a:lnTo>
                  <a:lnTo>
                    <a:pt x="939571" y="2602674"/>
                  </a:lnTo>
                  <a:lnTo>
                    <a:pt x="937463" y="2608567"/>
                  </a:lnTo>
                  <a:lnTo>
                    <a:pt x="934567" y="2617063"/>
                  </a:lnTo>
                  <a:lnTo>
                    <a:pt x="934440" y="2619730"/>
                  </a:lnTo>
                  <a:lnTo>
                    <a:pt x="935697" y="2623464"/>
                  </a:lnTo>
                  <a:lnTo>
                    <a:pt x="937450" y="2624798"/>
                  </a:lnTo>
                  <a:lnTo>
                    <a:pt x="939927" y="2623616"/>
                  </a:lnTo>
                  <a:lnTo>
                    <a:pt x="941476" y="2622677"/>
                  </a:lnTo>
                  <a:lnTo>
                    <a:pt x="945934" y="2620899"/>
                  </a:lnTo>
                  <a:lnTo>
                    <a:pt x="947470" y="2618867"/>
                  </a:lnTo>
                  <a:lnTo>
                    <a:pt x="947801" y="2613266"/>
                  </a:lnTo>
                  <a:lnTo>
                    <a:pt x="947686" y="2610574"/>
                  </a:lnTo>
                  <a:lnTo>
                    <a:pt x="947686" y="2607881"/>
                  </a:lnTo>
                  <a:lnTo>
                    <a:pt x="948258" y="2607830"/>
                  </a:lnTo>
                  <a:close/>
                </a:path>
                <a:path w="2432684" h="3543300">
                  <a:moveTo>
                    <a:pt x="950645" y="2533218"/>
                  </a:moveTo>
                  <a:lnTo>
                    <a:pt x="950341" y="2530310"/>
                  </a:lnTo>
                  <a:lnTo>
                    <a:pt x="950125" y="2527135"/>
                  </a:lnTo>
                  <a:lnTo>
                    <a:pt x="949388" y="2522778"/>
                  </a:lnTo>
                  <a:lnTo>
                    <a:pt x="948486" y="2521699"/>
                  </a:lnTo>
                  <a:lnTo>
                    <a:pt x="945730" y="2521267"/>
                  </a:lnTo>
                  <a:lnTo>
                    <a:pt x="944194" y="2522182"/>
                  </a:lnTo>
                  <a:lnTo>
                    <a:pt x="944079" y="2528582"/>
                  </a:lnTo>
                  <a:lnTo>
                    <a:pt x="944130" y="2538971"/>
                  </a:lnTo>
                  <a:lnTo>
                    <a:pt x="944346" y="2539415"/>
                  </a:lnTo>
                  <a:lnTo>
                    <a:pt x="944651" y="2540965"/>
                  </a:lnTo>
                  <a:lnTo>
                    <a:pt x="946658" y="2542286"/>
                  </a:lnTo>
                  <a:lnTo>
                    <a:pt x="948258" y="2541333"/>
                  </a:lnTo>
                  <a:lnTo>
                    <a:pt x="949236" y="2540812"/>
                  </a:lnTo>
                  <a:lnTo>
                    <a:pt x="949985" y="2537993"/>
                  </a:lnTo>
                  <a:lnTo>
                    <a:pt x="950226" y="2535732"/>
                  </a:lnTo>
                  <a:lnTo>
                    <a:pt x="950645" y="2533218"/>
                  </a:lnTo>
                  <a:close/>
                </a:path>
                <a:path w="2432684" h="3543300">
                  <a:moveTo>
                    <a:pt x="950963" y="2565603"/>
                  </a:moveTo>
                  <a:lnTo>
                    <a:pt x="949198" y="2559354"/>
                  </a:lnTo>
                  <a:lnTo>
                    <a:pt x="946505" y="2552357"/>
                  </a:lnTo>
                  <a:lnTo>
                    <a:pt x="945426" y="2551938"/>
                  </a:lnTo>
                  <a:lnTo>
                    <a:pt x="943470" y="2551366"/>
                  </a:lnTo>
                  <a:lnTo>
                    <a:pt x="941908" y="2552738"/>
                  </a:lnTo>
                  <a:lnTo>
                    <a:pt x="941793" y="2554452"/>
                  </a:lnTo>
                  <a:lnTo>
                    <a:pt x="941489" y="2554922"/>
                  </a:lnTo>
                  <a:lnTo>
                    <a:pt x="942860" y="2559799"/>
                  </a:lnTo>
                  <a:lnTo>
                    <a:pt x="942327" y="2564219"/>
                  </a:lnTo>
                  <a:lnTo>
                    <a:pt x="940930" y="2570886"/>
                  </a:lnTo>
                  <a:lnTo>
                    <a:pt x="941006" y="2573197"/>
                  </a:lnTo>
                  <a:lnTo>
                    <a:pt x="945616" y="2590177"/>
                  </a:lnTo>
                  <a:lnTo>
                    <a:pt x="946797" y="2589415"/>
                  </a:lnTo>
                  <a:lnTo>
                    <a:pt x="947496" y="2583535"/>
                  </a:lnTo>
                  <a:lnTo>
                    <a:pt x="947102" y="2577846"/>
                  </a:lnTo>
                  <a:lnTo>
                    <a:pt x="950963" y="2565603"/>
                  </a:lnTo>
                  <a:close/>
                </a:path>
                <a:path w="2432684" h="3543300">
                  <a:moveTo>
                    <a:pt x="957021" y="2430538"/>
                  </a:moveTo>
                  <a:lnTo>
                    <a:pt x="955751" y="2424011"/>
                  </a:lnTo>
                  <a:lnTo>
                    <a:pt x="951725" y="2415857"/>
                  </a:lnTo>
                  <a:lnTo>
                    <a:pt x="949515" y="2416213"/>
                  </a:lnTo>
                  <a:lnTo>
                    <a:pt x="947699" y="2416276"/>
                  </a:lnTo>
                  <a:lnTo>
                    <a:pt x="946162" y="2417635"/>
                  </a:lnTo>
                  <a:lnTo>
                    <a:pt x="946531" y="2420340"/>
                  </a:lnTo>
                  <a:lnTo>
                    <a:pt x="946785" y="2423071"/>
                  </a:lnTo>
                  <a:lnTo>
                    <a:pt x="948042" y="2429751"/>
                  </a:lnTo>
                  <a:lnTo>
                    <a:pt x="948905" y="2433739"/>
                  </a:lnTo>
                  <a:lnTo>
                    <a:pt x="950023" y="2438235"/>
                  </a:lnTo>
                  <a:lnTo>
                    <a:pt x="952055" y="2439022"/>
                  </a:lnTo>
                  <a:lnTo>
                    <a:pt x="953300" y="2438057"/>
                  </a:lnTo>
                  <a:lnTo>
                    <a:pt x="953604" y="2437676"/>
                  </a:lnTo>
                  <a:lnTo>
                    <a:pt x="957021" y="2430538"/>
                  </a:lnTo>
                  <a:close/>
                </a:path>
                <a:path w="2432684" h="3543300">
                  <a:moveTo>
                    <a:pt x="957491" y="2346883"/>
                  </a:moveTo>
                  <a:lnTo>
                    <a:pt x="957440" y="2343035"/>
                  </a:lnTo>
                  <a:lnTo>
                    <a:pt x="956945" y="2342553"/>
                  </a:lnTo>
                  <a:lnTo>
                    <a:pt x="956360" y="2342692"/>
                  </a:lnTo>
                  <a:lnTo>
                    <a:pt x="955878" y="2342934"/>
                  </a:lnTo>
                  <a:lnTo>
                    <a:pt x="954024" y="2345448"/>
                  </a:lnTo>
                  <a:lnTo>
                    <a:pt x="952207" y="2347506"/>
                  </a:lnTo>
                  <a:lnTo>
                    <a:pt x="952461" y="2355024"/>
                  </a:lnTo>
                  <a:lnTo>
                    <a:pt x="952474" y="2359571"/>
                  </a:lnTo>
                  <a:lnTo>
                    <a:pt x="952715" y="2364549"/>
                  </a:lnTo>
                  <a:lnTo>
                    <a:pt x="953960" y="2365413"/>
                  </a:lnTo>
                  <a:lnTo>
                    <a:pt x="954951" y="2364917"/>
                  </a:lnTo>
                  <a:lnTo>
                    <a:pt x="955814" y="2364194"/>
                  </a:lnTo>
                  <a:lnTo>
                    <a:pt x="956589" y="2360384"/>
                  </a:lnTo>
                  <a:lnTo>
                    <a:pt x="956957" y="2357247"/>
                  </a:lnTo>
                  <a:lnTo>
                    <a:pt x="957478" y="2353805"/>
                  </a:lnTo>
                  <a:lnTo>
                    <a:pt x="957491" y="2346883"/>
                  </a:lnTo>
                  <a:close/>
                </a:path>
                <a:path w="2432684" h="3543300">
                  <a:moveTo>
                    <a:pt x="964361" y="2259038"/>
                  </a:moveTo>
                  <a:lnTo>
                    <a:pt x="963764" y="2252002"/>
                  </a:lnTo>
                  <a:lnTo>
                    <a:pt x="962723" y="2250744"/>
                  </a:lnTo>
                  <a:lnTo>
                    <a:pt x="961377" y="2249424"/>
                  </a:lnTo>
                  <a:lnTo>
                    <a:pt x="959739" y="2249436"/>
                  </a:lnTo>
                  <a:lnTo>
                    <a:pt x="957783" y="2252243"/>
                  </a:lnTo>
                  <a:lnTo>
                    <a:pt x="955116" y="2262835"/>
                  </a:lnTo>
                  <a:lnTo>
                    <a:pt x="955040" y="2266975"/>
                  </a:lnTo>
                  <a:lnTo>
                    <a:pt x="955167" y="2267826"/>
                  </a:lnTo>
                  <a:lnTo>
                    <a:pt x="955040" y="2269363"/>
                  </a:lnTo>
                  <a:lnTo>
                    <a:pt x="956310" y="2271433"/>
                  </a:lnTo>
                  <a:lnTo>
                    <a:pt x="957757" y="2272461"/>
                  </a:lnTo>
                  <a:lnTo>
                    <a:pt x="959929" y="2272461"/>
                  </a:lnTo>
                  <a:lnTo>
                    <a:pt x="961682" y="2271445"/>
                  </a:lnTo>
                  <a:lnTo>
                    <a:pt x="963841" y="2264880"/>
                  </a:lnTo>
                  <a:lnTo>
                    <a:pt x="964361" y="2259038"/>
                  </a:lnTo>
                  <a:close/>
                </a:path>
                <a:path w="2432684" h="3543300">
                  <a:moveTo>
                    <a:pt x="966851" y="2174951"/>
                  </a:moveTo>
                  <a:lnTo>
                    <a:pt x="965708" y="2167839"/>
                  </a:lnTo>
                  <a:lnTo>
                    <a:pt x="964336" y="2166086"/>
                  </a:lnTo>
                  <a:lnTo>
                    <a:pt x="963739" y="2166124"/>
                  </a:lnTo>
                  <a:lnTo>
                    <a:pt x="962215" y="2165451"/>
                  </a:lnTo>
                  <a:lnTo>
                    <a:pt x="961529" y="2165781"/>
                  </a:lnTo>
                  <a:lnTo>
                    <a:pt x="960297" y="2175687"/>
                  </a:lnTo>
                  <a:lnTo>
                    <a:pt x="960615" y="2179980"/>
                  </a:lnTo>
                  <a:lnTo>
                    <a:pt x="960805" y="2183587"/>
                  </a:lnTo>
                  <a:lnTo>
                    <a:pt x="961263" y="2187714"/>
                  </a:lnTo>
                  <a:lnTo>
                    <a:pt x="962266" y="2188553"/>
                  </a:lnTo>
                  <a:lnTo>
                    <a:pt x="963536" y="2188553"/>
                  </a:lnTo>
                  <a:lnTo>
                    <a:pt x="964692" y="2187943"/>
                  </a:lnTo>
                  <a:lnTo>
                    <a:pt x="966647" y="2181212"/>
                  </a:lnTo>
                  <a:lnTo>
                    <a:pt x="966851" y="2174951"/>
                  </a:lnTo>
                  <a:close/>
                </a:path>
                <a:path w="2432684" h="3543300">
                  <a:moveTo>
                    <a:pt x="968730" y="1694840"/>
                  </a:moveTo>
                  <a:lnTo>
                    <a:pt x="966406" y="1692592"/>
                  </a:lnTo>
                  <a:lnTo>
                    <a:pt x="964412" y="1692973"/>
                  </a:lnTo>
                  <a:lnTo>
                    <a:pt x="963904" y="1694916"/>
                  </a:lnTo>
                  <a:lnTo>
                    <a:pt x="963866" y="1695780"/>
                  </a:lnTo>
                  <a:lnTo>
                    <a:pt x="963739" y="1696618"/>
                  </a:lnTo>
                  <a:lnTo>
                    <a:pt x="963803" y="1697050"/>
                  </a:lnTo>
                  <a:lnTo>
                    <a:pt x="963714" y="1697609"/>
                  </a:lnTo>
                  <a:lnTo>
                    <a:pt x="964476" y="1698447"/>
                  </a:lnTo>
                  <a:lnTo>
                    <a:pt x="965149" y="1699209"/>
                  </a:lnTo>
                  <a:lnTo>
                    <a:pt x="966482" y="1699285"/>
                  </a:lnTo>
                  <a:lnTo>
                    <a:pt x="967562" y="1698726"/>
                  </a:lnTo>
                  <a:lnTo>
                    <a:pt x="968590" y="1696542"/>
                  </a:lnTo>
                  <a:lnTo>
                    <a:pt x="968730" y="1694840"/>
                  </a:lnTo>
                  <a:close/>
                </a:path>
                <a:path w="2432684" h="3543300">
                  <a:moveTo>
                    <a:pt x="971334" y="1968665"/>
                  </a:moveTo>
                  <a:lnTo>
                    <a:pt x="971042" y="1968487"/>
                  </a:lnTo>
                  <a:lnTo>
                    <a:pt x="971016" y="1968982"/>
                  </a:lnTo>
                  <a:lnTo>
                    <a:pt x="971334" y="1968665"/>
                  </a:lnTo>
                  <a:close/>
                </a:path>
                <a:path w="2432684" h="3543300">
                  <a:moveTo>
                    <a:pt x="971359" y="1960003"/>
                  </a:moveTo>
                  <a:lnTo>
                    <a:pt x="970381" y="1958047"/>
                  </a:lnTo>
                  <a:lnTo>
                    <a:pt x="969759" y="1957806"/>
                  </a:lnTo>
                  <a:lnTo>
                    <a:pt x="968629" y="1958073"/>
                  </a:lnTo>
                  <a:lnTo>
                    <a:pt x="967486" y="1958251"/>
                  </a:lnTo>
                  <a:lnTo>
                    <a:pt x="964857" y="1963585"/>
                  </a:lnTo>
                  <a:lnTo>
                    <a:pt x="967638" y="1966328"/>
                  </a:lnTo>
                  <a:lnTo>
                    <a:pt x="971042" y="1968487"/>
                  </a:lnTo>
                  <a:lnTo>
                    <a:pt x="971156" y="1966264"/>
                  </a:lnTo>
                  <a:lnTo>
                    <a:pt x="971359" y="1963585"/>
                  </a:lnTo>
                  <a:lnTo>
                    <a:pt x="971359" y="1960003"/>
                  </a:lnTo>
                  <a:close/>
                </a:path>
                <a:path w="2432684" h="3543300">
                  <a:moveTo>
                    <a:pt x="971816" y="255905"/>
                  </a:moveTo>
                  <a:lnTo>
                    <a:pt x="971511" y="255892"/>
                  </a:lnTo>
                  <a:lnTo>
                    <a:pt x="971499" y="256197"/>
                  </a:lnTo>
                  <a:lnTo>
                    <a:pt x="971816" y="255905"/>
                  </a:lnTo>
                  <a:close/>
                </a:path>
                <a:path w="2432684" h="3543300">
                  <a:moveTo>
                    <a:pt x="974547" y="253123"/>
                  </a:moveTo>
                  <a:lnTo>
                    <a:pt x="974280" y="253161"/>
                  </a:lnTo>
                  <a:lnTo>
                    <a:pt x="974242" y="253441"/>
                  </a:lnTo>
                  <a:lnTo>
                    <a:pt x="974547" y="253123"/>
                  </a:lnTo>
                  <a:close/>
                </a:path>
                <a:path w="2432684" h="3543300">
                  <a:moveTo>
                    <a:pt x="977290" y="250380"/>
                  </a:moveTo>
                  <a:lnTo>
                    <a:pt x="977011" y="250431"/>
                  </a:lnTo>
                  <a:lnTo>
                    <a:pt x="976972" y="250698"/>
                  </a:lnTo>
                  <a:lnTo>
                    <a:pt x="977290" y="250380"/>
                  </a:lnTo>
                  <a:close/>
                </a:path>
                <a:path w="2432684" h="3543300">
                  <a:moveTo>
                    <a:pt x="980046" y="247637"/>
                  </a:moveTo>
                  <a:lnTo>
                    <a:pt x="979678" y="247650"/>
                  </a:lnTo>
                  <a:lnTo>
                    <a:pt x="979703" y="247992"/>
                  </a:lnTo>
                  <a:lnTo>
                    <a:pt x="980046" y="247637"/>
                  </a:lnTo>
                  <a:close/>
                </a:path>
                <a:path w="2432684" h="3543300">
                  <a:moveTo>
                    <a:pt x="993597" y="163868"/>
                  </a:moveTo>
                  <a:lnTo>
                    <a:pt x="993190" y="159905"/>
                  </a:lnTo>
                  <a:lnTo>
                    <a:pt x="991222" y="157759"/>
                  </a:lnTo>
                  <a:lnTo>
                    <a:pt x="986434" y="156654"/>
                  </a:lnTo>
                  <a:lnTo>
                    <a:pt x="983869" y="157213"/>
                  </a:lnTo>
                  <a:lnTo>
                    <a:pt x="980859" y="159918"/>
                  </a:lnTo>
                  <a:lnTo>
                    <a:pt x="980186" y="161175"/>
                  </a:lnTo>
                  <a:lnTo>
                    <a:pt x="979297" y="163918"/>
                  </a:lnTo>
                  <a:lnTo>
                    <a:pt x="980503" y="165455"/>
                  </a:lnTo>
                  <a:lnTo>
                    <a:pt x="984758" y="166916"/>
                  </a:lnTo>
                  <a:lnTo>
                    <a:pt x="986904" y="167474"/>
                  </a:lnTo>
                  <a:lnTo>
                    <a:pt x="988783" y="168046"/>
                  </a:lnTo>
                  <a:lnTo>
                    <a:pt x="989876" y="167474"/>
                  </a:lnTo>
                  <a:lnTo>
                    <a:pt x="990714" y="167144"/>
                  </a:lnTo>
                  <a:lnTo>
                    <a:pt x="993000" y="165506"/>
                  </a:lnTo>
                  <a:lnTo>
                    <a:pt x="993597" y="163868"/>
                  </a:lnTo>
                  <a:close/>
                </a:path>
                <a:path w="2432684" h="3543300">
                  <a:moveTo>
                    <a:pt x="996289" y="220459"/>
                  </a:moveTo>
                  <a:lnTo>
                    <a:pt x="996200" y="220332"/>
                  </a:lnTo>
                  <a:lnTo>
                    <a:pt x="996162" y="220472"/>
                  </a:lnTo>
                  <a:lnTo>
                    <a:pt x="996289" y="220459"/>
                  </a:lnTo>
                  <a:close/>
                </a:path>
                <a:path w="2432684" h="3543300">
                  <a:moveTo>
                    <a:pt x="997940" y="227380"/>
                  </a:moveTo>
                  <a:lnTo>
                    <a:pt x="996162" y="220472"/>
                  </a:lnTo>
                  <a:lnTo>
                    <a:pt x="992835" y="220738"/>
                  </a:lnTo>
                  <a:lnTo>
                    <a:pt x="990727" y="223215"/>
                  </a:lnTo>
                  <a:lnTo>
                    <a:pt x="983500" y="230403"/>
                  </a:lnTo>
                  <a:lnTo>
                    <a:pt x="963942" y="253123"/>
                  </a:lnTo>
                  <a:lnTo>
                    <a:pt x="964107" y="254127"/>
                  </a:lnTo>
                  <a:lnTo>
                    <a:pt x="964704" y="255333"/>
                  </a:lnTo>
                  <a:lnTo>
                    <a:pt x="967384" y="255778"/>
                  </a:lnTo>
                  <a:lnTo>
                    <a:pt x="969619" y="255778"/>
                  </a:lnTo>
                  <a:lnTo>
                    <a:pt x="971511" y="255892"/>
                  </a:lnTo>
                  <a:lnTo>
                    <a:pt x="971626" y="254266"/>
                  </a:lnTo>
                  <a:lnTo>
                    <a:pt x="972807" y="253415"/>
                  </a:lnTo>
                  <a:lnTo>
                    <a:pt x="974280" y="253161"/>
                  </a:lnTo>
                  <a:lnTo>
                    <a:pt x="974509" y="251675"/>
                  </a:lnTo>
                  <a:lnTo>
                    <a:pt x="975563" y="250685"/>
                  </a:lnTo>
                  <a:lnTo>
                    <a:pt x="977011" y="250431"/>
                  </a:lnTo>
                  <a:lnTo>
                    <a:pt x="977239" y="248932"/>
                  </a:lnTo>
                  <a:lnTo>
                    <a:pt x="978115" y="247738"/>
                  </a:lnTo>
                  <a:lnTo>
                    <a:pt x="979678" y="247650"/>
                  </a:lnTo>
                  <a:lnTo>
                    <a:pt x="979538" y="245656"/>
                  </a:lnTo>
                  <a:lnTo>
                    <a:pt x="980249" y="243700"/>
                  </a:lnTo>
                  <a:lnTo>
                    <a:pt x="984605" y="240347"/>
                  </a:lnTo>
                  <a:lnTo>
                    <a:pt x="987361" y="238734"/>
                  </a:lnTo>
                  <a:lnTo>
                    <a:pt x="993343" y="231889"/>
                  </a:lnTo>
                  <a:lnTo>
                    <a:pt x="997940" y="227380"/>
                  </a:lnTo>
                  <a:close/>
                </a:path>
                <a:path w="2432684" h="3543300">
                  <a:moveTo>
                    <a:pt x="1007376" y="220256"/>
                  </a:moveTo>
                  <a:lnTo>
                    <a:pt x="1007071" y="220256"/>
                  </a:lnTo>
                  <a:lnTo>
                    <a:pt x="1006970" y="220611"/>
                  </a:lnTo>
                  <a:lnTo>
                    <a:pt x="1007376" y="220256"/>
                  </a:lnTo>
                  <a:close/>
                </a:path>
                <a:path w="2432684" h="3543300">
                  <a:moveTo>
                    <a:pt x="1053338" y="169875"/>
                  </a:moveTo>
                  <a:lnTo>
                    <a:pt x="1050239" y="168211"/>
                  </a:lnTo>
                  <a:lnTo>
                    <a:pt x="1048562" y="168605"/>
                  </a:lnTo>
                  <a:lnTo>
                    <a:pt x="1044663" y="170980"/>
                  </a:lnTo>
                  <a:lnTo>
                    <a:pt x="1042149" y="172212"/>
                  </a:lnTo>
                  <a:lnTo>
                    <a:pt x="1034580" y="179260"/>
                  </a:lnTo>
                  <a:lnTo>
                    <a:pt x="1029169" y="184823"/>
                  </a:lnTo>
                  <a:lnTo>
                    <a:pt x="1023493" y="194894"/>
                  </a:lnTo>
                  <a:lnTo>
                    <a:pt x="1021181" y="196964"/>
                  </a:lnTo>
                  <a:lnTo>
                    <a:pt x="996442" y="220459"/>
                  </a:lnTo>
                  <a:lnTo>
                    <a:pt x="999883" y="222224"/>
                  </a:lnTo>
                  <a:lnTo>
                    <a:pt x="1003617" y="220332"/>
                  </a:lnTo>
                  <a:lnTo>
                    <a:pt x="1007071" y="220256"/>
                  </a:lnTo>
                  <a:lnTo>
                    <a:pt x="1007097" y="219608"/>
                  </a:lnTo>
                  <a:lnTo>
                    <a:pt x="1015238" y="210934"/>
                  </a:lnTo>
                  <a:lnTo>
                    <a:pt x="1023023" y="202476"/>
                  </a:lnTo>
                  <a:lnTo>
                    <a:pt x="1031113" y="194310"/>
                  </a:lnTo>
                  <a:lnTo>
                    <a:pt x="1039863" y="186791"/>
                  </a:lnTo>
                  <a:lnTo>
                    <a:pt x="1044536" y="183210"/>
                  </a:lnTo>
                  <a:lnTo>
                    <a:pt x="1048512" y="178854"/>
                  </a:lnTo>
                  <a:lnTo>
                    <a:pt x="1053223" y="171691"/>
                  </a:lnTo>
                  <a:lnTo>
                    <a:pt x="1053338" y="169875"/>
                  </a:lnTo>
                  <a:close/>
                </a:path>
                <a:path w="2432684" h="3543300">
                  <a:moveTo>
                    <a:pt x="1067549" y="157759"/>
                  </a:moveTo>
                  <a:lnTo>
                    <a:pt x="1067295" y="153187"/>
                  </a:lnTo>
                  <a:lnTo>
                    <a:pt x="1066711" y="152196"/>
                  </a:lnTo>
                  <a:lnTo>
                    <a:pt x="1065453" y="151485"/>
                  </a:lnTo>
                  <a:lnTo>
                    <a:pt x="1064336" y="151536"/>
                  </a:lnTo>
                  <a:lnTo>
                    <a:pt x="1059980" y="153657"/>
                  </a:lnTo>
                  <a:lnTo>
                    <a:pt x="1059129" y="157035"/>
                  </a:lnTo>
                  <a:lnTo>
                    <a:pt x="1058900" y="160451"/>
                  </a:lnTo>
                  <a:lnTo>
                    <a:pt x="1058900" y="161163"/>
                  </a:lnTo>
                  <a:lnTo>
                    <a:pt x="1058799" y="161632"/>
                  </a:lnTo>
                  <a:lnTo>
                    <a:pt x="1059180" y="162852"/>
                  </a:lnTo>
                  <a:lnTo>
                    <a:pt x="1059561" y="164312"/>
                  </a:lnTo>
                  <a:lnTo>
                    <a:pt x="1060983" y="164287"/>
                  </a:lnTo>
                  <a:lnTo>
                    <a:pt x="1062596" y="164122"/>
                  </a:lnTo>
                  <a:lnTo>
                    <a:pt x="1065212" y="160578"/>
                  </a:lnTo>
                  <a:lnTo>
                    <a:pt x="1067549" y="157759"/>
                  </a:lnTo>
                  <a:close/>
                </a:path>
                <a:path w="2432684" h="3543300">
                  <a:moveTo>
                    <a:pt x="1099502" y="127000"/>
                  </a:moveTo>
                  <a:lnTo>
                    <a:pt x="1089113" y="127000"/>
                  </a:lnTo>
                  <a:lnTo>
                    <a:pt x="1083310" y="139700"/>
                  </a:lnTo>
                  <a:lnTo>
                    <a:pt x="1079792" y="139700"/>
                  </a:lnTo>
                  <a:lnTo>
                    <a:pt x="1073492" y="152400"/>
                  </a:lnTo>
                  <a:lnTo>
                    <a:pt x="1080211" y="152400"/>
                  </a:lnTo>
                  <a:lnTo>
                    <a:pt x="1086396" y="139700"/>
                  </a:lnTo>
                  <a:lnTo>
                    <a:pt x="1097521" y="139700"/>
                  </a:lnTo>
                  <a:lnTo>
                    <a:pt x="1099502" y="127000"/>
                  </a:lnTo>
                  <a:close/>
                </a:path>
                <a:path w="2432684" h="3543300">
                  <a:moveTo>
                    <a:pt x="1287614" y="39065"/>
                  </a:moveTo>
                  <a:lnTo>
                    <a:pt x="1287538" y="38100"/>
                  </a:lnTo>
                  <a:lnTo>
                    <a:pt x="1286395" y="38100"/>
                  </a:lnTo>
                  <a:lnTo>
                    <a:pt x="1287614" y="39065"/>
                  </a:lnTo>
                  <a:close/>
                </a:path>
                <a:path w="2432684" h="3543300">
                  <a:moveTo>
                    <a:pt x="1436751" y="184873"/>
                  </a:moveTo>
                  <a:lnTo>
                    <a:pt x="1436420" y="184746"/>
                  </a:lnTo>
                  <a:lnTo>
                    <a:pt x="1436751" y="185077"/>
                  </a:lnTo>
                  <a:lnTo>
                    <a:pt x="1436751" y="184873"/>
                  </a:lnTo>
                  <a:close/>
                </a:path>
                <a:path w="2432684" h="3543300">
                  <a:moveTo>
                    <a:pt x="1436789" y="176555"/>
                  </a:moveTo>
                  <a:lnTo>
                    <a:pt x="1436547" y="176784"/>
                  </a:lnTo>
                  <a:lnTo>
                    <a:pt x="1436789" y="176809"/>
                  </a:lnTo>
                  <a:lnTo>
                    <a:pt x="1436789" y="176555"/>
                  </a:lnTo>
                  <a:close/>
                </a:path>
                <a:path w="2432684" h="3543300">
                  <a:moveTo>
                    <a:pt x="1443177" y="3043199"/>
                  </a:moveTo>
                  <a:lnTo>
                    <a:pt x="1440954" y="3039199"/>
                  </a:lnTo>
                  <a:lnTo>
                    <a:pt x="1439824" y="3038792"/>
                  </a:lnTo>
                  <a:lnTo>
                    <a:pt x="1438338" y="3038830"/>
                  </a:lnTo>
                  <a:lnTo>
                    <a:pt x="1437246" y="3039300"/>
                  </a:lnTo>
                  <a:lnTo>
                    <a:pt x="1436230" y="3041434"/>
                  </a:lnTo>
                  <a:lnTo>
                    <a:pt x="1435862" y="3043148"/>
                  </a:lnTo>
                  <a:lnTo>
                    <a:pt x="1435531" y="3044228"/>
                  </a:lnTo>
                  <a:lnTo>
                    <a:pt x="1435798" y="3046234"/>
                  </a:lnTo>
                  <a:lnTo>
                    <a:pt x="1435811" y="3047606"/>
                  </a:lnTo>
                  <a:lnTo>
                    <a:pt x="1436433" y="3049524"/>
                  </a:lnTo>
                  <a:lnTo>
                    <a:pt x="1437271" y="3050387"/>
                  </a:lnTo>
                  <a:lnTo>
                    <a:pt x="1438630" y="3050552"/>
                  </a:lnTo>
                  <a:lnTo>
                    <a:pt x="1439659" y="3050032"/>
                  </a:lnTo>
                  <a:lnTo>
                    <a:pt x="1442910" y="3046526"/>
                  </a:lnTo>
                  <a:lnTo>
                    <a:pt x="1443177" y="3043199"/>
                  </a:lnTo>
                  <a:close/>
                </a:path>
                <a:path w="2432684" h="3543300">
                  <a:moveTo>
                    <a:pt x="1453222" y="198742"/>
                  </a:moveTo>
                  <a:lnTo>
                    <a:pt x="1453032" y="198374"/>
                  </a:lnTo>
                  <a:lnTo>
                    <a:pt x="1452816" y="198412"/>
                  </a:lnTo>
                  <a:lnTo>
                    <a:pt x="1453222" y="198742"/>
                  </a:lnTo>
                  <a:close/>
                </a:path>
                <a:path w="2432684" h="3543300">
                  <a:moveTo>
                    <a:pt x="1465745" y="3467100"/>
                  </a:moveTo>
                  <a:lnTo>
                    <a:pt x="1462836" y="3454400"/>
                  </a:lnTo>
                  <a:lnTo>
                    <a:pt x="1464348" y="3441700"/>
                  </a:lnTo>
                  <a:lnTo>
                    <a:pt x="1464056" y="3429000"/>
                  </a:lnTo>
                  <a:lnTo>
                    <a:pt x="1462747" y="3429000"/>
                  </a:lnTo>
                  <a:lnTo>
                    <a:pt x="1463116" y="3416300"/>
                  </a:lnTo>
                  <a:lnTo>
                    <a:pt x="1463471" y="3416300"/>
                  </a:lnTo>
                  <a:lnTo>
                    <a:pt x="1464043" y="3403600"/>
                  </a:lnTo>
                  <a:lnTo>
                    <a:pt x="1464017" y="3314700"/>
                  </a:lnTo>
                  <a:lnTo>
                    <a:pt x="1463903" y="3302000"/>
                  </a:lnTo>
                  <a:lnTo>
                    <a:pt x="1464195" y="3289300"/>
                  </a:lnTo>
                  <a:lnTo>
                    <a:pt x="1459585" y="3289300"/>
                  </a:lnTo>
                  <a:lnTo>
                    <a:pt x="1461604" y="3276600"/>
                  </a:lnTo>
                  <a:lnTo>
                    <a:pt x="1457909" y="3276600"/>
                  </a:lnTo>
                  <a:lnTo>
                    <a:pt x="1463624" y="3263900"/>
                  </a:lnTo>
                  <a:lnTo>
                    <a:pt x="1464259" y="3263900"/>
                  </a:lnTo>
                  <a:lnTo>
                    <a:pt x="1463751" y="3251200"/>
                  </a:lnTo>
                  <a:lnTo>
                    <a:pt x="1461770" y="3251200"/>
                  </a:lnTo>
                  <a:lnTo>
                    <a:pt x="1463205" y="3238500"/>
                  </a:lnTo>
                  <a:lnTo>
                    <a:pt x="1464221" y="3238500"/>
                  </a:lnTo>
                  <a:lnTo>
                    <a:pt x="1463675" y="3225800"/>
                  </a:lnTo>
                  <a:lnTo>
                    <a:pt x="1450784" y="3225800"/>
                  </a:lnTo>
                  <a:lnTo>
                    <a:pt x="1450149" y="3238500"/>
                  </a:lnTo>
                  <a:lnTo>
                    <a:pt x="1448739" y="3238500"/>
                  </a:lnTo>
                  <a:lnTo>
                    <a:pt x="1450403" y="3251200"/>
                  </a:lnTo>
                  <a:lnTo>
                    <a:pt x="1450962" y="3251200"/>
                  </a:lnTo>
                  <a:lnTo>
                    <a:pt x="1447368" y="3263900"/>
                  </a:lnTo>
                  <a:lnTo>
                    <a:pt x="1448866" y="3263900"/>
                  </a:lnTo>
                  <a:lnTo>
                    <a:pt x="1449324" y="3276600"/>
                  </a:lnTo>
                  <a:lnTo>
                    <a:pt x="1449946" y="3276600"/>
                  </a:lnTo>
                  <a:lnTo>
                    <a:pt x="1450060" y="3314700"/>
                  </a:lnTo>
                  <a:lnTo>
                    <a:pt x="1449895" y="3314700"/>
                  </a:lnTo>
                  <a:lnTo>
                    <a:pt x="1447850" y="3327400"/>
                  </a:lnTo>
                  <a:lnTo>
                    <a:pt x="1448231" y="3327400"/>
                  </a:lnTo>
                  <a:lnTo>
                    <a:pt x="1449882" y="3340100"/>
                  </a:lnTo>
                  <a:lnTo>
                    <a:pt x="1450136" y="3352800"/>
                  </a:lnTo>
                  <a:lnTo>
                    <a:pt x="1450936" y="3365500"/>
                  </a:lnTo>
                  <a:lnTo>
                    <a:pt x="1450098" y="3378200"/>
                  </a:lnTo>
                  <a:lnTo>
                    <a:pt x="1450086" y="3390900"/>
                  </a:lnTo>
                  <a:lnTo>
                    <a:pt x="1450365" y="3403600"/>
                  </a:lnTo>
                  <a:lnTo>
                    <a:pt x="1450416" y="3429000"/>
                  </a:lnTo>
                  <a:lnTo>
                    <a:pt x="1450149" y="3441700"/>
                  </a:lnTo>
                  <a:lnTo>
                    <a:pt x="1449959" y="3441700"/>
                  </a:lnTo>
                  <a:lnTo>
                    <a:pt x="1449641" y="3454400"/>
                  </a:lnTo>
                  <a:lnTo>
                    <a:pt x="1449374" y="3454400"/>
                  </a:lnTo>
                  <a:lnTo>
                    <a:pt x="1449578" y="3467100"/>
                  </a:lnTo>
                  <a:lnTo>
                    <a:pt x="1450238" y="3492500"/>
                  </a:lnTo>
                  <a:lnTo>
                    <a:pt x="1449590" y="3492500"/>
                  </a:lnTo>
                  <a:lnTo>
                    <a:pt x="1452168" y="3505200"/>
                  </a:lnTo>
                  <a:lnTo>
                    <a:pt x="1449984" y="3505200"/>
                  </a:lnTo>
                  <a:lnTo>
                    <a:pt x="1447965" y="3517900"/>
                  </a:lnTo>
                  <a:lnTo>
                    <a:pt x="1448460" y="3517900"/>
                  </a:lnTo>
                  <a:lnTo>
                    <a:pt x="1450873" y="3530600"/>
                  </a:lnTo>
                  <a:lnTo>
                    <a:pt x="1448523" y="3543287"/>
                  </a:lnTo>
                  <a:lnTo>
                    <a:pt x="1464106" y="3543287"/>
                  </a:lnTo>
                  <a:lnTo>
                    <a:pt x="1464094" y="3530600"/>
                  </a:lnTo>
                  <a:lnTo>
                    <a:pt x="1463954" y="3517900"/>
                  </a:lnTo>
                  <a:lnTo>
                    <a:pt x="1464170" y="3505200"/>
                  </a:lnTo>
                  <a:lnTo>
                    <a:pt x="1464246" y="3492500"/>
                  </a:lnTo>
                  <a:lnTo>
                    <a:pt x="1464119" y="3492500"/>
                  </a:lnTo>
                  <a:lnTo>
                    <a:pt x="1464398" y="3479800"/>
                  </a:lnTo>
                  <a:lnTo>
                    <a:pt x="1465656" y="3479800"/>
                  </a:lnTo>
                  <a:lnTo>
                    <a:pt x="1464221" y="3467100"/>
                  </a:lnTo>
                  <a:lnTo>
                    <a:pt x="1465745" y="3467100"/>
                  </a:lnTo>
                  <a:close/>
                </a:path>
                <a:path w="2432684" h="3543300">
                  <a:moveTo>
                    <a:pt x="1470139" y="2806814"/>
                  </a:moveTo>
                  <a:lnTo>
                    <a:pt x="1467954" y="2803283"/>
                  </a:lnTo>
                  <a:lnTo>
                    <a:pt x="1460715" y="2799892"/>
                  </a:lnTo>
                  <a:lnTo>
                    <a:pt x="1459179" y="2800489"/>
                  </a:lnTo>
                  <a:lnTo>
                    <a:pt x="1455826" y="2809824"/>
                  </a:lnTo>
                  <a:lnTo>
                    <a:pt x="1454886" y="2816466"/>
                  </a:lnTo>
                  <a:lnTo>
                    <a:pt x="1456359" y="2833547"/>
                  </a:lnTo>
                  <a:lnTo>
                    <a:pt x="1454302" y="2844647"/>
                  </a:lnTo>
                  <a:lnTo>
                    <a:pt x="1452905" y="2850578"/>
                  </a:lnTo>
                  <a:lnTo>
                    <a:pt x="1456143" y="2858744"/>
                  </a:lnTo>
                  <a:lnTo>
                    <a:pt x="1455229" y="2861335"/>
                  </a:lnTo>
                  <a:lnTo>
                    <a:pt x="1454365" y="2866225"/>
                  </a:lnTo>
                  <a:lnTo>
                    <a:pt x="1453146" y="2868841"/>
                  </a:lnTo>
                  <a:lnTo>
                    <a:pt x="1452994" y="2920784"/>
                  </a:lnTo>
                  <a:lnTo>
                    <a:pt x="1453807" y="2923311"/>
                  </a:lnTo>
                  <a:lnTo>
                    <a:pt x="1457159" y="2927019"/>
                  </a:lnTo>
                  <a:lnTo>
                    <a:pt x="1457223" y="2928721"/>
                  </a:lnTo>
                  <a:lnTo>
                    <a:pt x="1453070" y="2933166"/>
                  </a:lnTo>
                  <a:lnTo>
                    <a:pt x="1452905" y="2936735"/>
                  </a:lnTo>
                  <a:lnTo>
                    <a:pt x="1452930" y="2987510"/>
                  </a:lnTo>
                  <a:lnTo>
                    <a:pt x="1450098" y="2995752"/>
                  </a:lnTo>
                  <a:lnTo>
                    <a:pt x="1450213" y="3000679"/>
                  </a:lnTo>
                  <a:lnTo>
                    <a:pt x="1449997" y="3109976"/>
                  </a:lnTo>
                  <a:lnTo>
                    <a:pt x="1450987" y="3116757"/>
                  </a:lnTo>
                  <a:lnTo>
                    <a:pt x="1450568" y="3119805"/>
                  </a:lnTo>
                  <a:lnTo>
                    <a:pt x="1449743" y="3143377"/>
                  </a:lnTo>
                  <a:lnTo>
                    <a:pt x="1449946" y="3181553"/>
                  </a:lnTo>
                  <a:lnTo>
                    <a:pt x="1449260" y="3187001"/>
                  </a:lnTo>
                  <a:lnTo>
                    <a:pt x="1449641" y="3198634"/>
                  </a:lnTo>
                  <a:lnTo>
                    <a:pt x="1446657" y="3205403"/>
                  </a:lnTo>
                  <a:lnTo>
                    <a:pt x="1448308" y="3208744"/>
                  </a:lnTo>
                  <a:lnTo>
                    <a:pt x="1451470" y="3214217"/>
                  </a:lnTo>
                  <a:lnTo>
                    <a:pt x="1453464" y="3214916"/>
                  </a:lnTo>
                  <a:lnTo>
                    <a:pt x="1455851" y="3214992"/>
                  </a:lnTo>
                  <a:lnTo>
                    <a:pt x="1459928" y="3215157"/>
                  </a:lnTo>
                  <a:lnTo>
                    <a:pt x="1462455" y="3212427"/>
                  </a:lnTo>
                  <a:lnTo>
                    <a:pt x="1458036" y="3204730"/>
                  </a:lnTo>
                  <a:lnTo>
                    <a:pt x="1458150" y="3200692"/>
                  </a:lnTo>
                  <a:lnTo>
                    <a:pt x="1461173" y="3193732"/>
                  </a:lnTo>
                  <a:lnTo>
                    <a:pt x="1461490" y="3190938"/>
                  </a:lnTo>
                  <a:lnTo>
                    <a:pt x="1463751" y="3185731"/>
                  </a:lnTo>
                  <a:lnTo>
                    <a:pt x="1463484" y="3183267"/>
                  </a:lnTo>
                  <a:lnTo>
                    <a:pt x="1461071" y="3175520"/>
                  </a:lnTo>
                  <a:lnTo>
                    <a:pt x="1458379" y="3170364"/>
                  </a:lnTo>
                  <a:lnTo>
                    <a:pt x="1463802" y="3164992"/>
                  </a:lnTo>
                  <a:lnTo>
                    <a:pt x="1463687" y="3163786"/>
                  </a:lnTo>
                  <a:lnTo>
                    <a:pt x="1464538" y="3157931"/>
                  </a:lnTo>
                  <a:lnTo>
                    <a:pt x="1461579" y="3153245"/>
                  </a:lnTo>
                  <a:lnTo>
                    <a:pt x="1463116" y="3146717"/>
                  </a:lnTo>
                  <a:lnTo>
                    <a:pt x="1461566" y="3144799"/>
                  </a:lnTo>
                  <a:lnTo>
                    <a:pt x="1459865" y="3141357"/>
                  </a:lnTo>
                  <a:lnTo>
                    <a:pt x="1460055" y="3139757"/>
                  </a:lnTo>
                  <a:lnTo>
                    <a:pt x="1463167" y="3135490"/>
                  </a:lnTo>
                  <a:lnTo>
                    <a:pt x="1464106" y="3132531"/>
                  </a:lnTo>
                  <a:lnTo>
                    <a:pt x="1463763" y="3104705"/>
                  </a:lnTo>
                  <a:lnTo>
                    <a:pt x="1463040" y="3096526"/>
                  </a:lnTo>
                  <a:lnTo>
                    <a:pt x="1462265" y="3090888"/>
                  </a:lnTo>
                  <a:lnTo>
                    <a:pt x="1464449" y="3084919"/>
                  </a:lnTo>
                  <a:lnTo>
                    <a:pt x="1461579" y="3078581"/>
                  </a:lnTo>
                  <a:lnTo>
                    <a:pt x="1461985" y="3077400"/>
                  </a:lnTo>
                  <a:lnTo>
                    <a:pt x="1464995" y="3072053"/>
                  </a:lnTo>
                  <a:lnTo>
                    <a:pt x="1462646" y="3066427"/>
                  </a:lnTo>
                  <a:lnTo>
                    <a:pt x="1468183" y="3056725"/>
                  </a:lnTo>
                  <a:lnTo>
                    <a:pt x="1464030" y="3052381"/>
                  </a:lnTo>
                  <a:lnTo>
                    <a:pt x="1464195" y="3044355"/>
                  </a:lnTo>
                  <a:lnTo>
                    <a:pt x="1463827" y="3041129"/>
                  </a:lnTo>
                  <a:lnTo>
                    <a:pt x="1465097" y="3030232"/>
                  </a:lnTo>
                  <a:lnTo>
                    <a:pt x="1463763" y="3022536"/>
                  </a:lnTo>
                  <a:lnTo>
                    <a:pt x="1463992" y="3012617"/>
                  </a:lnTo>
                  <a:lnTo>
                    <a:pt x="1463636" y="3010116"/>
                  </a:lnTo>
                  <a:lnTo>
                    <a:pt x="1460792" y="3005023"/>
                  </a:lnTo>
                  <a:lnTo>
                    <a:pt x="1462087" y="3002483"/>
                  </a:lnTo>
                  <a:lnTo>
                    <a:pt x="1463941" y="2993021"/>
                  </a:lnTo>
                  <a:lnTo>
                    <a:pt x="1464462" y="2986684"/>
                  </a:lnTo>
                  <a:lnTo>
                    <a:pt x="1463789" y="2980385"/>
                  </a:lnTo>
                  <a:lnTo>
                    <a:pt x="1461376" y="2974162"/>
                  </a:lnTo>
                  <a:lnTo>
                    <a:pt x="1460601" y="2972765"/>
                  </a:lnTo>
                  <a:lnTo>
                    <a:pt x="1461071" y="2965818"/>
                  </a:lnTo>
                  <a:lnTo>
                    <a:pt x="1461795" y="2962694"/>
                  </a:lnTo>
                  <a:lnTo>
                    <a:pt x="1462024" y="2957588"/>
                  </a:lnTo>
                  <a:lnTo>
                    <a:pt x="1462557" y="2956052"/>
                  </a:lnTo>
                  <a:lnTo>
                    <a:pt x="1466151" y="2952115"/>
                  </a:lnTo>
                  <a:lnTo>
                    <a:pt x="1467218" y="2949321"/>
                  </a:lnTo>
                  <a:lnTo>
                    <a:pt x="1464513" y="2943822"/>
                  </a:lnTo>
                  <a:lnTo>
                    <a:pt x="1464297" y="2941663"/>
                  </a:lnTo>
                  <a:lnTo>
                    <a:pt x="1467231" y="2935554"/>
                  </a:lnTo>
                  <a:lnTo>
                    <a:pt x="1467167" y="2931325"/>
                  </a:lnTo>
                  <a:lnTo>
                    <a:pt x="1465910" y="2920974"/>
                  </a:lnTo>
                  <a:lnTo>
                    <a:pt x="1466977" y="2905683"/>
                  </a:lnTo>
                  <a:lnTo>
                    <a:pt x="1466684" y="2902928"/>
                  </a:lnTo>
                  <a:lnTo>
                    <a:pt x="1467015" y="2895930"/>
                  </a:lnTo>
                  <a:lnTo>
                    <a:pt x="1466126" y="2892133"/>
                  </a:lnTo>
                  <a:lnTo>
                    <a:pt x="1461503" y="2887611"/>
                  </a:lnTo>
                  <a:lnTo>
                    <a:pt x="1461300" y="2885567"/>
                  </a:lnTo>
                  <a:lnTo>
                    <a:pt x="1464868" y="2880715"/>
                  </a:lnTo>
                  <a:lnTo>
                    <a:pt x="1466088" y="2877972"/>
                  </a:lnTo>
                  <a:lnTo>
                    <a:pt x="1460474" y="2873616"/>
                  </a:lnTo>
                  <a:lnTo>
                    <a:pt x="1461401" y="2870403"/>
                  </a:lnTo>
                  <a:lnTo>
                    <a:pt x="1464792" y="2867825"/>
                  </a:lnTo>
                  <a:lnTo>
                    <a:pt x="1466507" y="2867075"/>
                  </a:lnTo>
                  <a:lnTo>
                    <a:pt x="1466735" y="2853474"/>
                  </a:lnTo>
                  <a:lnTo>
                    <a:pt x="1465783" y="2851988"/>
                  </a:lnTo>
                  <a:lnTo>
                    <a:pt x="1462481" y="2849422"/>
                  </a:lnTo>
                  <a:lnTo>
                    <a:pt x="1462582" y="2847644"/>
                  </a:lnTo>
                  <a:lnTo>
                    <a:pt x="1467027" y="2841879"/>
                  </a:lnTo>
                  <a:lnTo>
                    <a:pt x="1468031" y="2837472"/>
                  </a:lnTo>
                  <a:lnTo>
                    <a:pt x="1466278" y="2826740"/>
                  </a:lnTo>
                  <a:lnTo>
                    <a:pt x="1466227" y="2821165"/>
                  </a:lnTo>
                  <a:lnTo>
                    <a:pt x="1469428" y="2814853"/>
                  </a:lnTo>
                  <a:lnTo>
                    <a:pt x="1469364" y="2813354"/>
                  </a:lnTo>
                  <a:lnTo>
                    <a:pt x="1470139" y="2806814"/>
                  </a:lnTo>
                  <a:close/>
                </a:path>
                <a:path w="2432684" h="3543300">
                  <a:moveTo>
                    <a:pt x="1472387" y="215125"/>
                  </a:moveTo>
                  <a:lnTo>
                    <a:pt x="1472234" y="214795"/>
                  </a:lnTo>
                  <a:lnTo>
                    <a:pt x="1472006" y="214782"/>
                  </a:lnTo>
                  <a:lnTo>
                    <a:pt x="1472387" y="215125"/>
                  </a:lnTo>
                  <a:close/>
                </a:path>
                <a:path w="2432684" h="3543300">
                  <a:moveTo>
                    <a:pt x="1475079" y="217551"/>
                  </a:moveTo>
                  <a:lnTo>
                    <a:pt x="1474724" y="217563"/>
                  </a:lnTo>
                  <a:lnTo>
                    <a:pt x="1475079" y="217893"/>
                  </a:lnTo>
                  <a:lnTo>
                    <a:pt x="1475079" y="217551"/>
                  </a:lnTo>
                  <a:close/>
                </a:path>
                <a:path w="2432684" h="3543300">
                  <a:moveTo>
                    <a:pt x="1475422" y="2632646"/>
                  </a:moveTo>
                  <a:lnTo>
                    <a:pt x="1474914" y="2626779"/>
                  </a:lnTo>
                  <a:lnTo>
                    <a:pt x="1475181" y="2621457"/>
                  </a:lnTo>
                  <a:lnTo>
                    <a:pt x="1475257" y="2615450"/>
                  </a:lnTo>
                  <a:lnTo>
                    <a:pt x="1475041" y="2608669"/>
                  </a:lnTo>
                  <a:lnTo>
                    <a:pt x="1474089" y="2607564"/>
                  </a:lnTo>
                  <a:lnTo>
                    <a:pt x="1467942" y="2605367"/>
                  </a:lnTo>
                  <a:lnTo>
                    <a:pt x="1465592" y="2606027"/>
                  </a:lnTo>
                  <a:lnTo>
                    <a:pt x="1463789" y="2611361"/>
                  </a:lnTo>
                  <a:lnTo>
                    <a:pt x="1461719" y="2615222"/>
                  </a:lnTo>
                  <a:lnTo>
                    <a:pt x="1461046" y="2634094"/>
                  </a:lnTo>
                  <a:lnTo>
                    <a:pt x="1461287" y="2641587"/>
                  </a:lnTo>
                  <a:lnTo>
                    <a:pt x="1462354" y="2649042"/>
                  </a:lnTo>
                  <a:lnTo>
                    <a:pt x="1463078" y="2651976"/>
                  </a:lnTo>
                  <a:lnTo>
                    <a:pt x="1459064" y="2659723"/>
                  </a:lnTo>
                  <a:lnTo>
                    <a:pt x="1462328" y="2667431"/>
                  </a:lnTo>
                  <a:lnTo>
                    <a:pt x="1457629" y="2677541"/>
                  </a:lnTo>
                  <a:lnTo>
                    <a:pt x="1458849" y="2681440"/>
                  </a:lnTo>
                  <a:lnTo>
                    <a:pt x="1462265" y="2688171"/>
                  </a:lnTo>
                  <a:lnTo>
                    <a:pt x="1461985" y="2697251"/>
                  </a:lnTo>
                  <a:lnTo>
                    <a:pt x="1458061" y="2706141"/>
                  </a:lnTo>
                  <a:lnTo>
                    <a:pt x="1458544" y="2711970"/>
                  </a:lnTo>
                  <a:lnTo>
                    <a:pt x="1458582" y="2725115"/>
                  </a:lnTo>
                  <a:lnTo>
                    <a:pt x="1457744" y="2732608"/>
                  </a:lnTo>
                  <a:lnTo>
                    <a:pt x="1460855" y="2747213"/>
                  </a:lnTo>
                  <a:lnTo>
                    <a:pt x="1456791" y="2753677"/>
                  </a:lnTo>
                  <a:lnTo>
                    <a:pt x="1457261" y="2763545"/>
                  </a:lnTo>
                  <a:lnTo>
                    <a:pt x="1456702" y="2766110"/>
                  </a:lnTo>
                  <a:lnTo>
                    <a:pt x="1455991" y="2774162"/>
                  </a:lnTo>
                  <a:lnTo>
                    <a:pt x="1456550" y="2788183"/>
                  </a:lnTo>
                  <a:lnTo>
                    <a:pt x="1460627" y="2790101"/>
                  </a:lnTo>
                  <a:lnTo>
                    <a:pt x="1466545" y="2787954"/>
                  </a:lnTo>
                  <a:lnTo>
                    <a:pt x="1468437" y="2785935"/>
                  </a:lnTo>
                  <a:lnTo>
                    <a:pt x="1469631" y="2780576"/>
                  </a:lnTo>
                  <a:lnTo>
                    <a:pt x="1469821" y="2734957"/>
                  </a:lnTo>
                  <a:lnTo>
                    <a:pt x="1473174" y="2723464"/>
                  </a:lnTo>
                  <a:lnTo>
                    <a:pt x="1471637" y="2707284"/>
                  </a:lnTo>
                  <a:lnTo>
                    <a:pt x="1468818" y="2702941"/>
                  </a:lnTo>
                  <a:lnTo>
                    <a:pt x="1473314" y="2697403"/>
                  </a:lnTo>
                  <a:lnTo>
                    <a:pt x="1469009" y="2692806"/>
                  </a:lnTo>
                  <a:lnTo>
                    <a:pt x="1469339" y="2691307"/>
                  </a:lnTo>
                  <a:lnTo>
                    <a:pt x="1471599" y="2689009"/>
                  </a:lnTo>
                  <a:lnTo>
                    <a:pt x="1471841" y="2686964"/>
                  </a:lnTo>
                  <a:lnTo>
                    <a:pt x="1472577" y="2644673"/>
                  </a:lnTo>
                  <a:lnTo>
                    <a:pt x="1472031" y="2641193"/>
                  </a:lnTo>
                  <a:lnTo>
                    <a:pt x="1475422" y="2632646"/>
                  </a:lnTo>
                  <a:close/>
                </a:path>
                <a:path w="2432684" h="3543300">
                  <a:moveTo>
                    <a:pt x="1477835" y="2573832"/>
                  </a:moveTo>
                  <a:lnTo>
                    <a:pt x="1477784" y="2530005"/>
                  </a:lnTo>
                  <a:lnTo>
                    <a:pt x="1476019" y="2526741"/>
                  </a:lnTo>
                  <a:lnTo>
                    <a:pt x="1473288" y="2527782"/>
                  </a:lnTo>
                  <a:lnTo>
                    <a:pt x="1469466" y="2531580"/>
                  </a:lnTo>
                  <a:lnTo>
                    <a:pt x="1467650" y="2534069"/>
                  </a:lnTo>
                  <a:lnTo>
                    <a:pt x="1466392" y="2541841"/>
                  </a:lnTo>
                  <a:lnTo>
                    <a:pt x="1465427" y="2546261"/>
                  </a:lnTo>
                  <a:lnTo>
                    <a:pt x="1464437" y="2552941"/>
                  </a:lnTo>
                  <a:lnTo>
                    <a:pt x="1463814" y="2555532"/>
                  </a:lnTo>
                  <a:lnTo>
                    <a:pt x="1466875" y="2562910"/>
                  </a:lnTo>
                  <a:lnTo>
                    <a:pt x="1464881" y="2568067"/>
                  </a:lnTo>
                  <a:lnTo>
                    <a:pt x="1464056" y="2578379"/>
                  </a:lnTo>
                  <a:lnTo>
                    <a:pt x="1463281" y="2583218"/>
                  </a:lnTo>
                  <a:lnTo>
                    <a:pt x="1460957" y="2591663"/>
                  </a:lnTo>
                  <a:lnTo>
                    <a:pt x="1461668" y="2595295"/>
                  </a:lnTo>
                  <a:lnTo>
                    <a:pt x="1464792" y="2598851"/>
                  </a:lnTo>
                  <a:lnTo>
                    <a:pt x="1465745" y="2599080"/>
                  </a:lnTo>
                  <a:lnTo>
                    <a:pt x="1466494" y="2599486"/>
                  </a:lnTo>
                  <a:lnTo>
                    <a:pt x="1470863" y="2598801"/>
                  </a:lnTo>
                  <a:lnTo>
                    <a:pt x="1473682" y="2598051"/>
                  </a:lnTo>
                  <a:lnTo>
                    <a:pt x="1474673" y="2597188"/>
                  </a:lnTo>
                  <a:lnTo>
                    <a:pt x="1474838" y="2593467"/>
                  </a:lnTo>
                  <a:lnTo>
                    <a:pt x="1475193" y="2590203"/>
                  </a:lnTo>
                  <a:lnTo>
                    <a:pt x="1473847" y="2584386"/>
                  </a:lnTo>
                  <a:lnTo>
                    <a:pt x="1473466" y="2581910"/>
                  </a:lnTo>
                  <a:lnTo>
                    <a:pt x="1477391" y="2576893"/>
                  </a:lnTo>
                  <a:lnTo>
                    <a:pt x="1477835" y="2573832"/>
                  </a:lnTo>
                  <a:close/>
                </a:path>
                <a:path w="2432684" h="3543300">
                  <a:moveTo>
                    <a:pt x="1486065" y="1690268"/>
                  </a:moveTo>
                  <a:lnTo>
                    <a:pt x="1485544" y="1687423"/>
                  </a:lnTo>
                  <a:lnTo>
                    <a:pt x="1481480" y="1686128"/>
                  </a:lnTo>
                  <a:lnTo>
                    <a:pt x="1480896" y="1682915"/>
                  </a:lnTo>
                  <a:lnTo>
                    <a:pt x="1478991" y="1679790"/>
                  </a:lnTo>
                  <a:lnTo>
                    <a:pt x="1477772" y="1679448"/>
                  </a:lnTo>
                  <a:lnTo>
                    <a:pt x="1476362" y="1679663"/>
                  </a:lnTo>
                  <a:lnTo>
                    <a:pt x="1475308" y="1680489"/>
                  </a:lnTo>
                  <a:lnTo>
                    <a:pt x="1475117" y="1684172"/>
                  </a:lnTo>
                  <a:lnTo>
                    <a:pt x="1475193" y="1687322"/>
                  </a:lnTo>
                  <a:lnTo>
                    <a:pt x="1475193" y="1690471"/>
                  </a:lnTo>
                  <a:lnTo>
                    <a:pt x="1474825" y="1690471"/>
                  </a:lnTo>
                  <a:lnTo>
                    <a:pt x="1474825" y="1694078"/>
                  </a:lnTo>
                  <a:lnTo>
                    <a:pt x="1474698" y="1697697"/>
                  </a:lnTo>
                  <a:lnTo>
                    <a:pt x="1475003" y="1703590"/>
                  </a:lnTo>
                  <a:lnTo>
                    <a:pt x="1475892" y="1705698"/>
                  </a:lnTo>
                  <a:lnTo>
                    <a:pt x="1477797" y="1707184"/>
                  </a:lnTo>
                  <a:lnTo>
                    <a:pt x="1478559" y="1707845"/>
                  </a:lnTo>
                  <a:lnTo>
                    <a:pt x="1479232" y="1707832"/>
                  </a:lnTo>
                  <a:lnTo>
                    <a:pt x="1479664" y="1707349"/>
                  </a:lnTo>
                  <a:lnTo>
                    <a:pt x="1481455" y="1701533"/>
                  </a:lnTo>
                  <a:lnTo>
                    <a:pt x="1481048" y="1695361"/>
                  </a:lnTo>
                  <a:lnTo>
                    <a:pt x="1486065" y="1690268"/>
                  </a:lnTo>
                  <a:close/>
                </a:path>
                <a:path w="2432684" h="3543300">
                  <a:moveTo>
                    <a:pt x="1486420" y="1585391"/>
                  </a:moveTo>
                  <a:lnTo>
                    <a:pt x="1485595" y="1582750"/>
                  </a:lnTo>
                  <a:lnTo>
                    <a:pt x="1481086" y="1578584"/>
                  </a:lnTo>
                  <a:lnTo>
                    <a:pt x="1478483" y="1576705"/>
                  </a:lnTo>
                  <a:lnTo>
                    <a:pt x="1475714" y="1573657"/>
                  </a:lnTo>
                  <a:lnTo>
                    <a:pt x="1475752" y="1571599"/>
                  </a:lnTo>
                  <a:lnTo>
                    <a:pt x="1477200" y="1569123"/>
                  </a:lnTo>
                  <a:lnTo>
                    <a:pt x="1478635" y="1567789"/>
                  </a:lnTo>
                  <a:lnTo>
                    <a:pt x="1482775" y="1565071"/>
                  </a:lnTo>
                  <a:lnTo>
                    <a:pt x="1483652" y="1562569"/>
                  </a:lnTo>
                  <a:lnTo>
                    <a:pt x="1482305" y="1553959"/>
                  </a:lnTo>
                  <a:lnTo>
                    <a:pt x="1481734" y="1548282"/>
                  </a:lnTo>
                  <a:lnTo>
                    <a:pt x="1483906" y="1540471"/>
                  </a:lnTo>
                  <a:lnTo>
                    <a:pt x="1483106" y="1537855"/>
                  </a:lnTo>
                  <a:lnTo>
                    <a:pt x="1479804" y="1530210"/>
                  </a:lnTo>
                  <a:lnTo>
                    <a:pt x="1479321" y="1524584"/>
                  </a:lnTo>
                  <a:lnTo>
                    <a:pt x="1481315" y="1515389"/>
                  </a:lnTo>
                  <a:lnTo>
                    <a:pt x="1480667" y="1512303"/>
                  </a:lnTo>
                  <a:lnTo>
                    <a:pt x="1475359" y="1509483"/>
                  </a:lnTo>
                  <a:lnTo>
                    <a:pt x="1475143" y="1507363"/>
                  </a:lnTo>
                  <a:lnTo>
                    <a:pt x="1477073" y="1501787"/>
                  </a:lnTo>
                  <a:lnTo>
                    <a:pt x="1478826" y="1498079"/>
                  </a:lnTo>
                  <a:lnTo>
                    <a:pt x="1480896" y="1492491"/>
                  </a:lnTo>
                  <a:lnTo>
                    <a:pt x="1480794" y="1490065"/>
                  </a:lnTo>
                  <a:lnTo>
                    <a:pt x="1475486" y="1486954"/>
                  </a:lnTo>
                  <a:lnTo>
                    <a:pt x="1475117" y="1483588"/>
                  </a:lnTo>
                  <a:lnTo>
                    <a:pt x="1475117" y="1476921"/>
                  </a:lnTo>
                  <a:lnTo>
                    <a:pt x="1473898" y="1474825"/>
                  </a:lnTo>
                  <a:lnTo>
                    <a:pt x="1472450" y="1473695"/>
                  </a:lnTo>
                  <a:lnTo>
                    <a:pt x="1470456" y="1473796"/>
                  </a:lnTo>
                  <a:lnTo>
                    <a:pt x="1467027" y="1510017"/>
                  </a:lnTo>
                  <a:lnTo>
                    <a:pt x="1467497" y="1518831"/>
                  </a:lnTo>
                  <a:lnTo>
                    <a:pt x="1469339" y="1527581"/>
                  </a:lnTo>
                  <a:lnTo>
                    <a:pt x="1469745" y="1528838"/>
                  </a:lnTo>
                  <a:lnTo>
                    <a:pt x="1468983" y="1539113"/>
                  </a:lnTo>
                  <a:lnTo>
                    <a:pt x="1468831" y="1546593"/>
                  </a:lnTo>
                  <a:lnTo>
                    <a:pt x="1469707" y="1580616"/>
                  </a:lnTo>
                  <a:lnTo>
                    <a:pt x="1470304" y="1590141"/>
                  </a:lnTo>
                  <a:lnTo>
                    <a:pt x="1472057" y="1602244"/>
                  </a:lnTo>
                  <a:lnTo>
                    <a:pt x="1471726" y="1605038"/>
                  </a:lnTo>
                  <a:lnTo>
                    <a:pt x="1471460" y="1610017"/>
                  </a:lnTo>
                  <a:lnTo>
                    <a:pt x="1470355" y="1612430"/>
                  </a:lnTo>
                  <a:lnTo>
                    <a:pt x="1472641" y="1621345"/>
                  </a:lnTo>
                  <a:lnTo>
                    <a:pt x="1470431" y="1636115"/>
                  </a:lnTo>
                  <a:lnTo>
                    <a:pt x="1470456" y="1637563"/>
                  </a:lnTo>
                  <a:lnTo>
                    <a:pt x="1472450" y="1645577"/>
                  </a:lnTo>
                  <a:lnTo>
                    <a:pt x="1473504" y="1652270"/>
                  </a:lnTo>
                  <a:lnTo>
                    <a:pt x="1478584" y="1675028"/>
                  </a:lnTo>
                  <a:lnTo>
                    <a:pt x="1479092" y="1674698"/>
                  </a:lnTo>
                  <a:lnTo>
                    <a:pt x="1480273" y="1672793"/>
                  </a:lnTo>
                  <a:lnTo>
                    <a:pt x="1480896" y="1667002"/>
                  </a:lnTo>
                  <a:lnTo>
                    <a:pt x="1480731" y="1661909"/>
                  </a:lnTo>
                  <a:lnTo>
                    <a:pt x="1484960" y="1657261"/>
                  </a:lnTo>
                  <a:lnTo>
                    <a:pt x="1485290" y="1655953"/>
                  </a:lnTo>
                  <a:lnTo>
                    <a:pt x="1482877" y="1650339"/>
                  </a:lnTo>
                  <a:lnTo>
                    <a:pt x="1483423" y="1645640"/>
                  </a:lnTo>
                  <a:lnTo>
                    <a:pt x="1486128" y="1639849"/>
                  </a:lnTo>
                  <a:lnTo>
                    <a:pt x="1485353" y="1638236"/>
                  </a:lnTo>
                  <a:lnTo>
                    <a:pt x="1484655" y="1634248"/>
                  </a:lnTo>
                  <a:lnTo>
                    <a:pt x="1483791" y="1631581"/>
                  </a:lnTo>
                  <a:lnTo>
                    <a:pt x="1483385" y="1608493"/>
                  </a:lnTo>
                  <a:lnTo>
                    <a:pt x="1483969" y="1598320"/>
                  </a:lnTo>
                  <a:lnTo>
                    <a:pt x="1485734" y="1588198"/>
                  </a:lnTo>
                  <a:lnTo>
                    <a:pt x="1486420" y="1585391"/>
                  </a:lnTo>
                  <a:close/>
                </a:path>
                <a:path w="2432684" h="3543300">
                  <a:moveTo>
                    <a:pt x="1487551" y="2353665"/>
                  </a:moveTo>
                  <a:lnTo>
                    <a:pt x="1484960" y="2345702"/>
                  </a:lnTo>
                  <a:lnTo>
                    <a:pt x="1486623" y="2334158"/>
                  </a:lnTo>
                  <a:lnTo>
                    <a:pt x="1486027" y="2330005"/>
                  </a:lnTo>
                  <a:lnTo>
                    <a:pt x="1485709" y="2325357"/>
                  </a:lnTo>
                  <a:lnTo>
                    <a:pt x="1484706" y="2324506"/>
                  </a:lnTo>
                  <a:lnTo>
                    <a:pt x="1483283" y="2324214"/>
                  </a:lnTo>
                  <a:lnTo>
                    <a:pt x="1481582" y="2325027"/>
                  </a:lnTo>
                  <a:lnTo>
                    <a:pt x="1480820" y="2325586"/>
                  </a:lnTo>
                  <a:lnTo>
                    <a:pt x="1478876" y="2332126"/>
                  </a:lnTo>
                  <a:lnTo>
                    <a:pt x="1475740" y="2344585"/>
                  </a:lnTo>
                  <a:lnTo>
                    <a:pt x="1473771" y="2350732"/>
                  </a:lnTo>
                  <a:lnTo>
                    <a:pt x="1472234" y="2354783"/>
                  </a:lnTo>
                  <a:lnTo>
                    <a:pt x="1472869" y="2359723"/>
                  </a:lnTo>
                  <a:lnTo>
                    <a:pt x="1472831" y="2374493"/>
                  </a:lnTo>
                  <a:lnTo>
                    <a:pt x="1472476" y="2384704"/>
                  </a:lnTo>
                  <a:lnTo>
                    <a:pt x="1471726" y="2394889"/>
                  </a:lnTo>
                  <a:lnTo>
                    <a:pt x="1469898" y="2409545"/>
                  </a:lnTo>
                  <a:lnTo>
                    <a:pt x="1469478" y="2414219"/>
                  </a:lnTo>
                  <a:lnTo>
                    <a:pt x="1470698" y="2425090"/>
                  </a:lnTo>
                  <a:lnTo>
                    <a:pt x="1470990" y="2431478"/>
                  </a:lnTo>
                  <a:lnTo>
                    <a:pt x="1470647" y="2437841"/>
                  </a:lnTo>
                  <a:lnTo>
                    <a:pt x="1469072" y="2445461"/>
                  </a:lnTo>
                  <a:lnTo>
                    <a:pt x="1469986" y="2452865"/>
                  </a:lnTo>
                  <a:lnTo>
                    <a:pt x="1469542" y="2457361"/>
                  </a:lnTo>
                  <a:lnTo>
                    <a:pt x="1467269" y="2464422"/>
                  </a:lnTo>
                  <a:lnTo>
                    <a:pt x="1467319" y="2467076"/>
                  </a:lnTo>
                  <a:lnTo>
                    <a:pt x="1469402" y="2474303"/>
                  </a:lnTo>
                  <a:lnTo>
                    <a:pt x="1468653" y="2480995"/>
                  </a:lnTo>
                  <a:lnTo>
                    <a:pt x="1468475" y="2485453"/>
                  </a:lnTo>
                  <a:lnTo>
                    <a:pt x="1469478" y="2491257"/>
                  </a:lnTo>
                  <a:lnTo>
                    <a:pt x="1469047" y="2492667"/>
                  </a:lnTo>
                  <a:lnTo>
                    <a:pt x="1466621" y="2510218"/>
                  </a:lnTo>
                  <a:lnTo>
                    <a:pt x="1470063" y="2525712"/>
                  </a:lnTo>
                  <a:lnTo>
                    <a:pt x="1476311" y="2519832"/>
                  </a:lnTo>
                  <a:lnTo>
                    <a:pt x="1479918" y="2515463"/>
                  </a:lnTo>
                  <a:lnTo>
                    <a:pt x="1480426" y="2513419"/>
                  </a:lnTo>
                  <a:lnTo>
                    <a:pt x="1480743" y="2505786"/>
                  </a:lnTo>
                  <a:lnTo>
                    <a:pt x="1480654" y="2499855"/>
                  </a:lnTo>
                  <a:lnTo>
                    <a:pt x="1480794" y="2491079"/>
                  </a:lnTo>
                  <a:lnTo>
                    <a:pt x="1479867" y="2488666"/>
                  </a:lnTo>
                  <a:lnTo>
                    <a:pt x="1476641" y="2484920"/>
                  </a:lnTo>
                  <a:lnTo>
                    <a:pt x="1476730" y="2483002"/>
                  </a:lnTo>
                  <a:lnTo>
                    <a:pt x="1480375" y="2478532"/>
                  </a:lnTo>
                  <a:lnTo>
                    <a:pt x="1480756" y="2474849"/>
                  </a:lnTo>
                  <a:lnTo>
                    <a:pt x="1482712" y="2469350"/>
                  </a:lnTo>
                  <a:lnTo>
                    <a:pt x="1481658" y="2467864"/>
                  </a:lnTo>
                  <a:lnTo>
                    <a:pt x="1477733" y="2465286"/>
                  </a:lnTo>
                  <a:lnTo>
                    <a:pt x="1477454" y="2463431"/>
                  </a:lnTo>
                  <a:lnTo>
                    <a:pt x="1479435" y="2459939"/>
                  </a:lnTo>
                  <a:lnTo>
                    <a:pt x="1480312" y="2458859"/>
                  </a:lnTo>
                  <a:lnTo>
                    <a:pt x="1482356" y="2454821"/>
                  </a:lnTo>
                  <a:lnTo>
                    <a:pt x="1482178" y="2454135"/>
                  </a:lnTo>
                  <a:lnTo>
                    <a:pt x="1478610" y="2451049"/>
                  </a:lnTo>
                  <a:lnTo>
                    <a:pt x="1477403" y="2450350"/>
                  </a:lnTo>
                  <a:lnTo>
                    <a:pt x="1474927" y="2447810"/>
                  </a:lnTo>
                  <a:lnTo>
                    <a:pt x="1475676" y="2444483"/>
                  </a:lnTo>
                  <a:lnTo>
                    <a:pt x="1481874" y="2443251"/>
                  </a:lnTo>
                  <a:lnTo>
                    <a:pt x="1483156" y="2441295"/>
                  </a:lnTo>
                  <a:lnTo>
                    <a:pt x="1483601" y="2404846"/>
                  </a:lnTo>
                  <a:lnTo>
                    <a:pt x="1483258" y="2401976"/>
                  </a:lnTo>
                  <a:lnTo>
                    <a:pt x="1480629" y="2395766"/>
                  </a:lnTo>
                  <a:lnTo>
                    <a:pt x="1480820" y="2392375"/>
                  </a:lnTo>
                  <a:lnTo>
                    <a:pt x="1486585" y="2384933"/>
                  </a:lnTo>
                  <a:lnTo>
                    <a:pt x="1486712" y="2380043"/>
                  </a:lnTo>
                  <a:lnTo>
                    <a:pt x="1486115" y="2373211"/>
                  </a:lnTo>
                  <a:lnTo>
                    <a:pt x="1485646" y="2371394"/>
                  </a:lnTo>
                  <a:lnTo>
                    <a:pt x="1483893" y="2367013"/>
                  </a:lnTo>
                  <a:lnTo>
                    <a:pt x="1484071" y="2364473"/>
                  </a:lnTo>
                  <a:lnTo>
                    <a:pt x="1486408" y="2357882"/>
                  </a:lnTo>
                  <a:lnTo>
                    <a:pt x="1487551" y="2353665"/>
                  </a:lnTo>
                  <a:close/>
                </a:path>
                <a:path w="2432684" h="3543300">
                  <a:moveTo>
                    <a:pt x="1488757" y="1253934"/>
                  </a:moveTo>
                  <a:lnTo>
                    <a:pt x="1488579" y="1252016"/>
                  </a:lnTo>
                  <a:lnTo>
                    <a:pt x="1488617" y="1250670"/>
                  </a:lnTo>
                  <a:lnTo>
                    <a:pt x="1488071" y="1248664"/>
                  </a:lnTo>
                  <a:lnTo>
                    <a:pt x="1487170" y="1247470"/>
                  </a:lnTo>
                  <a:lnTo>
                    <a:pt x="1485646" y="1247762"/>
                  </a:lnTo>
                  <a:lnTo>
                    <a:pt x="1483995" y="1248257"/>
                  </a:lnTo>
                  <a:lnTo>
                    <a:pt x="1482318" y="1251978"/>
                  </a:lnTo>
                  <a:lnTo>
                    <a:pt x="1482229" y="1255077"/>
                  </a:lnTo>
                  <a:lnTo>
                    <a:pt x="1483614" y="1258658"/>
                  </a:lnTo>
                  <a:lnTo>
                    <a:pt x="1484579" y="1259306"/>
                  </a:lnTo>
                  <a:lnTo>
                    <a:pt x="1485950" y="1259357"/>
                  </a:lnTo>
                  <a:lnTo>
                    <a:pt x="1487081" y="1258862"/>
                  </a:lnTo>
                  <a:lnTo>
                    <a:pt x="1488071" y="1256753"/>
                  </a:lnTo>
                  <a:lnTo>
                    <a:pt x="1488427" y="1255052"/>
                  </a:lnTo>
                  <a:lnTo>
                    <a:pt x="1488757" y="1253934"/>
                  </a:lnTo>
                  <a:close/>
                </a:path>
                <a:path w="2432684" h="3543300">
                  <a:moveTo>
                    <a:pt x="1492161" y="956538"/>
                  </a:moveTo>
                  <a:lnTo>
                    <a:pt x="1488452" y="951420"/>
                  </a:lnTo>
                  <a:lnTo>
                    <a:pt x="1487449" y="951230"/>
                  </a:lnTo>
                  <a:lnTo>
                    <a:pt x="1486522" y="950988"/>
                  </a:lnTo>
                  <a:lnTo>
                    <a:pt x="1486027" y="951674"/>
                  </a:lnTo>
                  <a:lnTo>
                    <a:pt x="1485633" y="953808"/>
                  </a:lnTo>
                  <a:lnTo>
                    <a:pt x="1485417" y="955573"/>
                  </a:lnTo>
                  <a:lnTo>
                    <a:pt x="1485087" y="957719"/>
                  </a:lnTo>
                  <a:lnTo>
                    <a:pt x="1485836" y="962596"/>
                  </a:lnTo>
                  <a:lnTo>
                    <a:pt x="1486344" y="965415"/>
                  </a:lnTo>
                  <a:lnTo>
                    <a:pt x="1486877" y="965644"/>
                  </a:lnTo>
                  <a:lnTo>
                    <a:pt x="1487627" y="965708"/>
                  </a:lnTo>
                  <a:lnTo>
                    <a:pt x="1488274" y="965708"/>
                  </a:lnTo>
                  <a:lnTo>
                    <a:pt x="1492034" y="961072"/>
                  </a:lnTo>
                  <a:lnTo>
                    <a:pt x="1492161" y="956538"/>
                  </a:lnTo>
                  <a:close/>
                </a:path>
                <a:path w="2432684" h="3543300">
                  <a:moveTo>
                    <a:pt x="1492846" y="896493"/>
                  </a:moveTo>
                  <a:lnTo>
                    <a:pt x="1492631" y="892098"/>
                  </a:lnTo>
                  <a:lnTo>
                    <a:pt x="1488490" y="888441"/>
                  </a:lnTo>
                  <a:lnTo>
                    <a:pt x="1486382" y="889165"/>
                  </a:lnTo>
                  <a:lnTo>
                    <a:pt x="1485887" y="891578"/>
                  </a:lnTo>
                  <a:lnTo>
                    <a:pt x="1485328" y="894626"/>
                  </a:lnTo>
                  <a:lnTo>
                    <a:pt x="1485658" y="895946"/>
                  </a:lnTo>
                  <a:lnTo>
                    <a:pt x="1486027" y="897636"/>
                  </a:lnTo>
                  <a:lnTo>
                    <a:pt x="1486598" y="899718"/>
                  </a:lnTo>
                  <a:lnTo>
                    <a:pt x="1487030" y="900366"/>
                  </a:lnTo>
                  <a:lnTo>
                    <a:pt x="1488097" y="900239"/>
                  </a:lnTo>
                  <a:lnTo>
                    <a:pt x="1489176" y="900163"/>
                  </a:lnTo>
                  <a:lnTo>
                    <a:pt x="1492846" y="896493"/>
                  </a:lnTo>
                  <a:close/>
                </a:path>
                <a:path w="2432684" h="3543300">
                  <a:moveTo>
                    <a:pt x="1495996" y="812469"/>
                  </a:moveTo>
                  <a:lnTo>
                    <a:pt x="1495501" y="808888"/>
                  </a:lnTo>
                  <a:lnTo>
                    <a:pt x="1492021" y="806246"/>
                  </a:lnTo>
                  <a:lnTo>
                    <a:pt x="1489964" y="806716"/>
                  </a:lnTo>
                  <a:lnTo>
                    <a:pt x="1489417" y="808532"/>
                  </a:lnTo>
                  <a:lnTo>
                    <a:pt x="1489240" y="809371"/>
                  </a:lnTo>
                  <a:lnTo>
                    <a:pt x="1488960" y="810412"/>
                  </a:lnTo>
                  <a:lnTo>
                    <a:pt x="1489125" y="811491"/>
                  </a:lnTo>
                  <a:lnTo>
                    <a:pt x="1489151" y="812838"/>
                  </a:lnTo>
                  <a:lnTo>
                    <a:pt x="1489887" y="814679"/>
                  </a:lnTo>
                  <a:lnTo>
                    <a:pt x="1490865" y="815276"/>
                  </a:lnTo>
                  <a:lnTo>
                    <a:pt x="1492338" y="815555"/>
                  </a:lnTo>
                  <a:lnTo>
                    <a:pt x="1493443" y="815340"/>
                  </a:lnTo>
                  <a:lnTo>
                    <a:pt x="1495996" y="812469"/>
                  </a:lnTo>
                  <a:close/>
                </a:path>
                <a:path w="2432684" h="3543300">
                  <a:moveTo>
                    <a:pt x="1513344" y="240322"/>
                  </a:moveTo>
                  <a:lnTo>
                    <a:pt x="1513052" y="239788"/>
                  </a:lnTo>
                  <a:lnTo>
                    <a:pt x="1507921" y="234861"/>
                  </a:lnTo>
                  <a:lnTo>
                    <a:pt x="1503133" y="230174"/>
                  </a:lnTo>
                  <a:lnTo>
                    <a:pt x="1494904" y="222605"/>
                  </a:lnTo>
                  <a:lnTo>
                    <a:pt x="1491348" y="219811"/>
                  </a:lnTo>
                  <a:lnTo>
                    <a:pt x="1488630" y="217411"/>
                  </a:lnTo>
                  <a:lnTo>
                    <a:pt x="1485252" y="214452"/>
                  </a:lnTo>
                  <a:lnTo>
                    <a:pt x="1482750" y="211810"/>
                  </a:lnTo>
                  <a:lnTo>
                    <a:pt x="1479943" y="209562"/>
                  </a:lnTo>
                  <a:lnTo>
                    <a:pt x="1448028" y="182511"/>
                  </a:lnTo>
                  <a:lnTo>
                    <a:pt x="1446174" y="180581"/>
                  </a:lnTo>
                  <a:lnTo>
                    <a:pt x="1444040" y="178752"/>
                  </a:lnTo>
                  <a:lnTo>
                    <a:pt x="1440878" y="176974"/>
                  </a:lnTo>
                  <a:lnTo>
                    <a:pt x="1440319" y="176669"/>
                  </a:lnTo>
                  <a:lnTo>
                    <a:pt x="1438300" y="176974"/>
                  </a:lnTo>
                  <a:lnTo>
                    <a:pt x="1436789" y="176809"/>
                  </a:lnTo>
                  <a:lnTo>
                    <a:pt x="1436751" y="184873"/>
                  </a:lnTo>
                  <a:lnTo>
                    <a:pt x="1445996" y="188480"/>
                  </a:lnTo>
                  <a:lnTo>
                    <a:pt x="1448841" y="190830"/>
                  </a:lnTo>
                  <a:lnTo>
                    <a:pt x="1453032" y="198374"/>
                  </a:lnTo>
                  <a:lnTo>
                    <a:pt x="1455191" y="198005"/>
                  </a:lnTo>
                  <a:lnTo>
                    <a:pt x="1457782" y="198221"/>
                  </a:lnTo>
                  <a:lnTo>
                    <a:pt x="1462303" y="204660"/>
                  </a:lnTo>
                  <a:lnTo>
                    <a:pt x="1466862" y="207721"/>
                  </a:lnTo>
                  <a:lnTo>
                    <a:pt x="1471561" y="212458"/>
                  </a:lnTo>
                  <a:lnTo>
                    <a:pt x="1471828" y="213918"/>
                  </a:lnTo>
                  <a:lnTo>
                    <a:pt x="1472234" y="214795"/>
                  </a:lnTo>
                  <a:lnTo>
                    <a:pt x="1473962" y="214909"/>
                  </a:lnTo>
                  <a:lnTo>
                    <a:pt x="1475066" y="215861"/>
                  </a:lnTo>
                  <a:lnTo>
                    <a:pt x="1475079" y="217551"/>
                  </a:lnTo>
                  <a:lnTo>
                    <a:pt x="1477619" y="217411"/>
                  </a:lnTo>
                  <a:lnTo>
                    <a:pt x="1480045" y="218554"/>
                  </a:lnTo>
                  <a:lnTo>
                    <a:pt x="1484503" y="222465"/>
                  </a:lnTo>
                  <a:lnTo>
                    <a:pt x="1486839" y="224612"/>
                  </a:lnTo>
                  <a:lnTo>
                    <a:pt x="1489011" y="226910"/>
                  </a:lnTo>
                  <a:lnTo>
                    <a:pt x="1493951" y="231508"/>
                  </a:lnTo>
                  <a:lnTo>
                    <a:pt x="1499311" y="235572"/>
                  </a:lnTo>
                  <a:lnTo>
                    <a:pt x="1504823" y="239433"/>
                  </a:lnTo>
                  <a:lnTo>
                    <a:pt x="1510245" y="243420"/>
                  </a:lnTo>
                  <a:lnTo>
                    <a:pt x="1510665" y="243776"/>
                  </a:lnTo>
                  <a:lnTo>
                    <a:pt x="1512023" y="243547"/>
                  </a:lnTo>
                  <a:lnTo>
                    <a:pt x="1513014" y="242570"/>
                  </a:lnTo>
                  <a:lnTo>
                    <a:pt x="1513154" y="241528"/>
                  </a:lnTo>
                  <a:lnTo>
                    <a:pt x="1513344" y="240322"/>
                  </a:lnTo>
                  <a:close/>
                </a:path>
                <a:path w="2432684" h="3543300">
                  <a:moveTo>
                    <a:pt x="1575549" y="294665"/>
                  </a:moveTo>
                  <a:lnTo>
                    <a:pt x="1572768" y="289052"/>
                  </a:lnTo>
                  <a:lnTo>
                    <a:pt x="1568526" y="285559"/>
                  </a:lnTo>
                  <a:lnTo>
                    <a:pt x="1556473" y="276199"/>
                  </a:lnTo>
                  <a:lnTo>
                    <a:pt x="1548866" y="269963"/>
                  </a:lnTo>
                  <a:lnTo>
                    <a:pt x="1541411" y="263563"/>
                  </a:lnTo>
                  <a:lnTo>
                    <a:pt x="1529664" y="253022"/>
                  </a:lnTo>
                  <a:lnTo>
                    <a:pt x="1524736" y="249897"/>
                  </a:lnTo>
                  <a:lnTo>
                    <a:pt x="1519034" y="246761"/>
                  </a:lnTo>
                  <a:lnTo>
                    <a:pt x="1517726" y="247180"/>
                  </a:lnTo>
                  <a:lnTo>
                    <a:pt x="1516697" y="248196"/>
                  </a:lnTo>
                  <a:lnTo>
                    <a:pt x="1516329" y="249605"/>
                  </a:lnTo>
                  <a:lnTo>
                    <a:pt x="1518627" y="252476"/>
                  </a:lnTo>
                  <a:lnTo>
                    <a:pt x="1520494" y="255193"/>
                  </a:lnTo>
                  <a:lnTo>
                    <a:pt x="1522996" y="257022"/>
                  </a:lnTo>
                  <a:lnTo>
                    <a:pt x="1532966" y="264668"/>
                  </a:lnTo>
                  <a:lnTo>
                    <a:pt x="1542643" y="272656"/>
                  </a:lnTo>
                  <a:lnTo>
                    <a:pt x="1564665" y="291795"/>
                  </a:lnTo>
                  <a:lnTo>
                    <a:pt x="1571917" y="297053"/>
                  </a:lnTo>
                  <a:lnTo>
                    <a:pt x="1572958" y="296964"/>
                  </a:lnTo>
                  <a:lnTo>
                    <a:pt x="1573834" y="297129"/>
                  </a:lnTo>
                  <a:lnTo>
                    <a:pt x="1574190" y="296913"/>
                  </a:lnTo>
                  <a:lnTo>
                    <a:pt x="1574761" y="296760"/>
                  </a:lnTo>
                  <a:lnTo>
                    <a:pt x="1575549" y="294665"/>
                  </a:lnTo>
                  <a:close/>
                </a:path>
                <a:path w="2432684" h="3543300">
                  <a:moveTo>
                    <a:pt x="1589874" y="307581"/>
                  </a:moveTo>
                  <a:lnTo>
                    <a:pt x="1587258" y="303987"/>
                  </a:lnTo>
                  <a:lnTo>
                    <a:pt x="1584604" y="301091"/>
                  </a:lnTo>
                  <a:lnTo>
                    <a:pt x="1580210" y="300291"/>
                  </a:lnTo>
                  <a:lnTo>
                    <a:pt x="1579740" y="300875"/>
                  </a:lnTo>
                  <a:lnTo>
                    <a:pt x="1579384" y="301612"/>
                  </a:lnTo>
                  <a:lnTo>
                    <a:pt x="1579283" y="302183"/>
                  </a:lnTo>
                  <a:lnTo>
                    <a:pt x="1581200" y="305549"/>
                  </a:lnTo>
                  <a:lnTo>
                    <a:pt x="1584286" y="307365"/>
                  </a:lnTo>
                  <a:lnTo>
                    <a:pt x="1586661" y="310273"/>
                  </a:lnTo>
                  <a:lnTo>
                    <a:pt x="1587334" y="310108"/>
                  </a:lnTo>
                  <a:lnTo>
                    <a:pt x="1587779" y="310134"/>
                  </a:lnTo>
                  <a:lnTo>
                    <a:pt x="1588135" y="309930"/>
                  </a:lnTo>
                  <a:lnTo>
                    <a:pt x="1588681" y="309829"/>
                  </a:lnTo>
                  <a:lnTo>
                    <a:pt x="1589189" y="308775"/>
                  </a:lnTo>
                  <a:lnTo>
                    <a:pt x="1589874" y="307581"/>
                  </a:lnTo>
                  <a:close/>
                </a:path>
                <a:path w="2432684" h="3543300">
                  <a:moveTo>
                    <a:pt x="1601381" y="314820"/>
                  </a:moveTo>
                  <a:lnTo>
                    <a:pt x="1599133" y="312826"/>
                  </a:lnTo>
                  <a:lnTo>
                    <a:pt x="1595475" y="311378"/>
                  </a:lnTo>
                  <a:lnTo>
                    <a:pt x="1594281" y="311912"/>
                  </a:lnTo>
                  <a:lnTo>
                    <a:pt x="1593265" y="313016"/>
                  </a:lnTo>
                  <a:lnTo>
                    <a:pt x="1592897" y="314198"/>
                  </a:lnTo>
                  <a:lnTo>
                    <a:pt x="1594180" y="317385"/>
                  </a:lnTo>
                  <a:lnTo>
                    <a:pt x="1595856" y="319455"/>
                  </a:lnTo>
                  <a:lnTo>
                    <a:pt x="1598980" y="320598"/>
                  </a:lnTo>
                  <a:lnTo>
                    <a:pt x="1599666" y="320814"/>
                  </a:lnTo>
                  <a:lnTo>
                    <a:pt x="1600415" y="320014"/>
                  </a:lnTo>
                  <a:lnTo>
                    <a:pt x="1600822" y="319227"/>
                  </a:lnTo>
                  <a:lnTo>
                    <a:pt x="1601317" y="318477"/>
                  </a:lnTo>
                  <a:lnTo>
                    <a:pt x="1601381" y="314820"/>
                  </a:lnTo>
                  <a:close/>
                </a:path>
                <a:path w="2432684" h="3543300">
                  <a:moveTo>
                    <a:pt x="1620189" y="333336"/>
                  </a:moveTo>
                  <a:lnTo>
                    <a:pt x="1620177" y="332867"/>
                  </a:lnTo>
                  <a:lnTo>
                    <a:pt x="1618424" y="329133"/>
                  </a:lnTo>
                  <a:lnTo>
                    <a:pt x="1615770" y="326783"/>
                  </a:lnTo>
                  <a:lnTo>
                    <a:pt x="1611630" y="325069"/>
                  </a:lnTo>
                  <a:lnTo>
                    <a:pt x="1610309" y="325996"/>
                  </a:lnTo>
                  <a:lnTo>
                    <a:pt x="1609445" y="326263"/>
                  </a:lnTo>
                  <a:lnTo>
                    <a:pt x="1609331" y="327240"/>
                  </a:lnTo>
                  <a:lnTo>
                    <a:pt x="1609102" y="327761"/>
                  </a:lnTo>
                  <a:lnTo>
                    <a:pt x="1611007" y="331863"/>
                  </a:lnTo>
                  <a:lnTo>
                    <a:pt x="1613687" y="334683"/>
                  </a:lnTo>
                  <a:lnTo>
                    <a:pt x="1618284" y="336118"/>
                  </a:lnTo>
                  <a:lnTo>
                    <a:pt x="1620126" y="334797"/>
                  </a:lnTo>
                  <a:lnTo>
                    <a:pt x="1620189" y="333336"/>
                  </a:lnTo>
                  <a:close/>
                </a:path>
                <a:path w="2432684" h="3543300">
                  <a:moveTo>
                    <a:pt x="2432532" y="1155700"/>
                  </a:moveTo>
                  <a:lnTo>
                    <a:pt x="2426563" y="1143000"/>
                  </a:lnTo>
                  <a:lnTo>
                    <a:pt x="2416149" y="1143000"/>
                  </a:lnTo>
                  <a:lnTo>
                    <a:pt x="2416149" y="1155700"/>
                  </a:lnTo>
                  <a:lnTo>
                    <a:pt x="2412695" y="1155700"/>
                  </a:lnTo>
                  <a:lnTo>
                    <a:pt x="2413304" y="1143000"/>
                  </a:lnTo>
                  <a:lnTo>
                    <a:pt x="2414968" y="1143000"/>
                  </a:lnTo>
                  <a:lnTo>
                    <a:pt x="2416149" y="1155700"/>
                  </a:lnTo>
                  <a:lnTo>
                    <a:pt x="2416149" y="1143000"/>
                  </a:lnTo>
                  <a:lnTo>
                    <a:pt x="2415921" y="1143000"/>
                  </a:lnTo>
                  <a:lnTo>
                    <a:pt x="2408390" y="1130300"/>
                  </a:lnTo>
                  <a:lnTo>
                    <a:pt x="2400947" y="1130300"/>
                  </a:lnTo>
                  <a:lnTo>
                    <a:pt x="2395994" y="1121752"/>
                  </a:lnTo>
                  <a:lnTo>
                    <a:pt x="2395994" y="1130300"/>
                  </a:lnTo>
                  <a:lnTo>
                    <a:pt x="2395893" y="1141539"/>
                  </a:lnTo>
                  <a:lnTo>
                    <a:pt x="2393734" y="1130300"/>
                  </a:lnTo>
                  <a:lnTo>
                    <a:pt x="2395994" y="1130300"/>
                  </a:lnTo>
                  <a:lnTo>
                    <a:pt x="2395994" y="1121752"/>
                  </a:lnTo>
                  <a:lnTo>
                    <a:pt x="2393594" y="1117600"/>
                  </a:lnTo>
                  <a:lnTo>
                    <a:pt x="2388578" y="1117600"/>
                  </a:lnTo>
                  <a:lnTo>
                    <a:pt x="2378875" y="1104900"/>
                  </a:lnTo>
                  <a:lnTo>
                    <a:pt x="2367711" y="1104900"/>
                  </a:lnTo>
                  <a:lnTo>
                    <a:pt x="2368613" y="1114577"/>
                  </a:lnTo>
                  <a:lnTo>
                    <a:pt x="2366454" y="1104900"/>
                  </a:lnTo>
                  <a:lnTo>
                    <a:pt x="2365997" y="1104900"/>
                  </a:lnTo>
                  <a:lnTo>
                    <a:pt x="2358453" y="1090168"/>
                  </a:lnTo>
                  <a:lnTo>
                    <a:pt x="2358453" y="1104900"/>
                  </a:lnTo>
                  <a:lnTo>
                    <a:pt x="2351748" y="1104900"/>
                  </a:lnTo>
                  <a:lnTo>
                    <a:pt x="2349360" y="1092200"/>
                  </a:lnTo>
                  <a:lnTo>
                    <a:pt x="2355735" y="1092200"/>
                  </a:lnTo>
                  <a:lnTo>
                    <a:pt x="2358453" y="1104900"/>
                  </a:lnTo>
                  <a:lnTo>
                    <a:pt x="2358453" y="1090168"/>
                  </a:lnTo>
                  <a:lnTo>
                    <a:pt x="2352992" y="1079500"/>
                  </a:lnTo>
                  <a:lnTo>
                    <a:pt x="2334158" y="1066800"/>
                  </a:lnTo>
                  <a:lnTo>
                    <a:pt x="2330970" y="1062532"/>
                  </a:lnTo>
                  <a:lnTo>
                    <a:pt x="2330970" y="1079500"/>
                  </a:lnTo>
                  <a:lnTo>
                    <a:pt x="2328659" y="1079500"/>
                  </a:lnTo>
                  <a:lnTo>
                    <a:pt x="2328405" y="1066800"/>
                  </a:lnTo>
                  <a:lnTo>
                    <a:pt x="2330831" y="1066800"/>
                  </a:lnTo>
                  <a:lnTo>
                    <a:pt x="2330970" y="1079500"/>
                  </a:lnTo>
                  <a:lnTo>
                    <a:pt x="2330970" y="1062532"/>
                  </a:lnTo>
                  <a:lnTo>
                    <a:pt x="2324697" y="1054100"/>
                  </a:lnTo>
                  <a:lnTo>
                    <a:pt x="2322804" y="1054100"/>
                  </a:lnTo>
                  <a:lnTo>
                    <a:pt x="2322804" y="1066800"/>
                  </a:lnTo>
                  <a:lnTo>
                    <a:pt x="2314283" y="1066800"/>
                  </a:lnTo>
                  <a:lnTo>
                    <a:pt x="2309469" y="1054100"/>
                  </a:lnTo>
                  <a:lnTo>
                    <a:pt x="2318562" y="1054100"/>
                  </a:lnTo>
                  <a:lnTo>
                    <a:pt x="2322804" y="1066800"/>
                  </a:lnTo>
                  <a:lnTo>
                    <a:pt x="2322804" y="1054100"/>
                  </a:lnTo>
                  <a:lnTo>
                    <a:pt x="2319515" y="1054100"/>
                  </a:lnTo>
                  <a:lnTo>
                    <a:pt x="2314498" y="1041400"/>
                  </a:lnTo>
                  <a:lnTo>
                    <a:pt x="2304440" y="1041400"/>
                  </a:lnTo>
                  <a:lnTo>
                    <a:pt x="2304440" y="1054100"/>
                  </a:lnTo>
                  <a:lnTo>
                    <a:pt x="2304173" y="1054100"/>
                  </a:lnTo>
                  <a:lnTo>
                    <a:pt x="2304046" y="1047750"/>
                  </a:lnTo>
                  <a:lnTo>
                    <a:pt x="2304440" y="1054100"/>
                  </a:lnTo>
                  <a:lnTo>
                    <a:pt x="2304440" y="1041400"/>
                  </a:lnTo>
                  <a:lnTo>
                    <a:pt x="2303907" y="1041400"/>
                  </a:lnTo>
                  <a:lnTo>
                    <a:pt x="2303716" y="1041400"/>
                  </a:lnTo>
                  <a:lnTo>
                    <a:pt x="2299233" y="1028700"/>
                  </a:lnTo>
                  <a:lnTo>
                    <a:pt x="2293137" y="1028700"/>
                  </a:lnTo>
                  <a:lnTo>
                    <a:pt x="2292654" y="1027633"/>
                  </a:lnTo>
                  <a:lnTo>
                    <a:pt x="2292654" y="1041400"/>
                  </a:lnTo>
                  <a:lnTo>
                    <a:pt x="2290330" y="1041400"/>
                  </a:lnTo>
                  <a:lnTo>
                    <a:pt x="2289975" y="1028700"/>
                  </a:lnTo>
                  <a:lnTo>
                    <a:pt x="2292502" y="1028700"/>
                  </a:lnTo>
                  <a:lnTo>
                    <a:pt x="2292654" y="1041400"/>
                  </a:lnTo>
                  <a:lnTo>
                    <a:pt x="2292654" y="1027633"/>
                  </a:lnTo>
                  <a:lnTo>
                    <a:pt x="2287397" y="1016000"/>
                  </a:lnTo>
                  <a:lnTo>
                    <a:pt x="2279408" y="1016000"/>
                  </a:lnTo>
                  <a:lnTo>
                    <a:pt x="2279027" y="1015403"/>
                  </a:lnTo>
                  <a:lnTo>
                    <a:pt x="2279027" y="1028700"/>
                  </a:lnTo>
                  <a:lnTo>
                    <a:pt x="2277135" y="1028700"/>
                  </a:lnTo>
                  <a:lnTo>
                    <a:pt x="2276729" y="1016000"/>
                  </a:lnTo>
                  <a:lnTo>
                    <a:pt x="2278900" y="1016000"/>
                  </a:lnTo>
                  <a:lnTo>
                    <a:pt x="2279027" y="1028700"/>
                  </a:lnTo>
                  <a:lnTo>
                    <a:pt x="2279027" y="1015403"/>
                  </a:lnTo>
                  <a:lnTo>
                    <a:pt x="2271331" y="1003300"/>
                  </a:lnTo>
                  <a:lnTo>
                    <a:pt x="2267356" y="997000"/>
                  </a:lnTo>
                  <a:lnTo>
                    <a:pt x="2267356" y="1007884"/>
                  </a:lnTo>
                  <a:lnTo>
                    <a:pt x="2265388" y="1003300"/>
                  </a:lnTo>
                  <a:lnTo>
                    <a:pt x="2267089" y="1003300"/>
                  </a:lnTo>
                  <a:lnTo>
                    <a:pt x="2267356" y="1007884"/>
                  </a:lnTo>
                  <a:lnTo>
                    <a:pt x="2267356" y="997000"/>
                  </a:lnTo>
                  <a:lnTo>
                    <a:pt x="2263330" y="990600"/>
                  </a:lnTo>
                  <a:lnTo>
                    <a:pt x="2255532" y="990600"/>
                  </a:lnTo>
                  <a:lnTo>
                    <a:pt x="2254072" y="983881"/>
                  </a:lnTo>
                  <a:lnTo>
                    <a:pt x="2254072" y="1001991"/>
                  </a:lnTo>
                  <a:lnTo>
                    <a:pt x="2251494" y="990600"/>
                  </a:lnTo>
                  <a:lnTo>
                    <a:pt x="2254059" y="990600"/>
                  </a:lnTo>
                  <a:lnTo>
                    <a:pt x="2254072" y="1001991"/>
                  </a:lnTo>
                  <a:lnTo>
                    <a:pt x="2254072" y="983881"/>
                  </a:lnTo>
                  <a:lnTo>
                    <a:pt x="2252776" y="977900"/>
                  </a:lnTo>
                  <a:lnTo>
                    <a:pt x="2242756" y="977900"/>
                  </a:lnTo>
                  <a:lnTo>
                    <a:pt x="2242756" y="990130"/>
                  </a:lnTo>
                  <a:lnTo>
                    <a:pt x="2232406" y="977900"/>
                  </a:lnTo>
                  <a:lnTo>
                    <a:pt x="2241766" y="977900"/>
                  </a:lnTo>
                  <a:lnTo>
                    <a:pt x="2242756" y="990130"/>
                  </a:lnTo>
                  <a:lnTo>
                    <a:pt x="2242756" y="977900"/>
                  </a:lnTo>
                  <a:lnTo>
                    <a:pt x="2242553" y="977900"/>
                  </a:lnTo>
                  <a:lnTo>
                    <a:pt x="2237651" y="965200"/>
                  </a:lnTo>
                  <a:lnTo>
                    <a:pt x="2232241" y="965200"/>
                  </a:lnTo>
                  <a:lnTo>
                    <a:pt x="2226716" y="952627"/>
                  </a:lnTo>
                  <a:lnTo>
                    <a:pt x="2226716" y="977900"/>
                  </a:lnTo>
                  <a:lnTo>
                    <a:pt x="2226614" y="965200"/>
                  </a:lnTo>
                  <a:lnTo>
                    <a:pt x="2226691" y="965530"/>
                  </a:lnTo>
                  <a:lnTo>
                    <a:pt x="2226716" y="977900"/>
                  </a:lnTo>
                  <a:lnTo>
                    <a:pt x="2226716" y="952627"/>
                  </a:lnTo>
                  <a:lnTo>
                    <a:pt x="2226665" y="952500"/>
                  </a:lnTo>
                  <a:lnTo>
                    <a:pt x="2221230" y="952500"/>
                  </a:lnTo>
                  <a:lnTo>
                    <a:pt x="2218512" y="947381"/>
                  </a:lnTo>
                  <a:lnTo>
                    <a:pt x="2218512" y="957897"/>
                  </a:lnTo>
                  <a:lnTo>
                    <a:pt x="2216023" y="952500"/>
                  </a:lnTo>
                  <a:lnTo>
                    <a:pt x="2218398" y="952500"/>
                  </a:lnTo>
                  <a:lnTo>
                    <a:pt x="2218512" y="957897"/>
                  </a:lnTo>
                  <a:lnTo>
                    <a:pt x="2218512" y="947381"/>
                  </a:lnTo>
                  <a:lnTo>
                    <a:pt x="2214499" y="939800"/>
                  </a:lnTo>
                  <a:lnTo>
                    <a:pt x="2208225" y="939800"/>
                  </a:lnTo>
                  <a:lnTo>
                    <a:pt x="2205355" y="927100"/>
                  </a:lnTo>
                  <a:lnTo>
                    <a:pt x="2204872" y="927100"/>
                  </a:lnTo>
                  <a:lnTo>
                    <a:pt x="2204872" y="951141"/>
                  </a:lnTo>
                  <a:lnTo>
                    <a:pt x="2202281" y="939800"/>
                  </a:lnTo>
                  <a:lnTo>
                    <a:pt x="2204555" y="939800"/>
                  </a:lnTo>
                  <a:lnTo>
                    <a:pt x="2204872" y="951141"/>
                  </a:lnTo>
                  <a:lnTo>
                    <a:pt x="2204872" y="927100"/>
                  </a:lnTo>
                  <a:lnTo>
                    <a:pt x="2199741" y="927100"/>
                  </a:lnTo>
                  <a:lnTo>
                    <a:pt x="2196033" y="922502"/>
                  </a:lnTo>
                  <a:lnTo>
                    <a:pt x="2196033" y="934821"/>
                  </a:lnTo>
                  <a:lnTo>
                    <a:pt x="2193988" y="927100"/>
                  </a:lnTo>
                  <a:lnTo>
                    <a:pt x="2195449" y="927100"/>
                  </a:lnTo>
                  <a:lnTo>
                    <a:pt x="2196033" y="934821"/>
                  </a:lnTo>
                  <a:lnTo>
                    <a:pt x="2196033" y="922502"/>
                  </a:lnTo>
                  <a:lnTo>
                    <a:pt x="2189518" y="914400"/>
                  </a:lnTo>
                  <a:lnTo>
                    <a:pt x="2184641" y="914400"/>
                  </a:lnTo>
                  <a:lnTo>
                    <a:pt x="2174875" y="901700"/>
                  </a:lnTo>
                  <a:lnTo>
                    <a:pt x="2169972" y="889000"/>
                  </a:lnTo>
                  <a:lnTo>
                    <a:pt x="2166035" y="889000"/>
                  </a:lnTo>
                  <a:lnTo>
                    <a:pt x="2166035" y="901700"/>
                  </a:lnTo>
                  <a:lnTo>
                    <a:pt x="2162467" y="901700"/>
                  </a:lnTo>
                  <a:lnTo>
                    <a:pt x="2160943" y="889000"/>
                  </a:lnTo>
                  <a:lnTo>
                    <a:pt x="2162200" y="889000"/>
                  </a:lnTo>
                  <a:lnTo>
                    <a:pt x="2166035" y="901700"/>
                  </a:lnTo>
                  <a:lnTo>
                    <a:pt x="2166035" y="889000"/>
                  </a:lnTo>
                  <a:lnTo>
                    <a:pt x="2164384" y="889000"/>
                  </a:lnTo>
                  <a:lnTo>
                    <a:pt x="2160587" y="876300"/>
                  </a:lnTo>
                  <a:lnTo>
                    <a:pt x="2154364" y="876300"/>
                  </a:lnTo>
                  <a:lnTo>
                    <a:pt x="2149271" y="863600"/>
                  </a:lnTo>
                  <a:lnTo>
                    <a:pt x="2146389" y="863600"/>
                  </a:lnTo>
                  <a:lnTo>
                    <a:pt x="2146389" y="876300"/>
                  </a:lnTo>
                  <a:lnTo>
                    <a:pt x="2140724" y="876300"/>
                  </a:lnTo>
                  <a:lnTo>
                    <a:pt x="2137372" y="863600"/>
                  </a:lnTo>
                  <a:lnTo>
                    <a:pt x="2142274" y="863600"/>
                  </a:lnTo>
                  <a:lnTo>
                    <a:pt x="2146389" y="876300"/>
                  </a:lnTo>
                  <a:lnTo>
                    <a:pt x="2146389" y="863600"/>
                  </a:lnTo>
                  <a:lnTo>
                    <a:pt x="2144026" y="863600"/>
                  </a:lnTo>
                  <a:lnTo>
                    <a:pt x="2134412" y="849109"/>
                  </a:lnTo>
                  <a:lnTo>
                    <a:pt x="2134412" y="863600"/>
                  </a:lnTo>
                  <a:lnTo>
                    <a:pt x="2132685" y="863600"/>
                  </a:lnTo>
                  <a:lnTo>
                    <a:pt x="2128850" y="850900"/>
                  </a:lnTo>
                  <a:lnTo>
                    <a:pt x="2132253" y="850900"/>
                  </a:lnTo>
                  <a:lnTo>
                    <a:pt x="2134412" y="863600"/>
                  </a:lnTo>
                  <a:lnTo>
                    <a:pt x="2134412" y="849109"/>
                  </a:lnTo>
                  <a:lnTo>
                    <a:pt x="2125865" y="836218"/>
                  </a:lnTo>
                  <a:lnTo>
                    <a:pt x="2125865" y="876300"/>
                  </a:lnTo>
                  <a:lnTo>
                    <a:pt x="2122652" y="876300"/>
                  </a:lnTo>
                  <a:lnTo>
                    <a:pt x="2121027" y="863600"/>
                  </a:lnTo>
                  <a:lnTo>
                    <a:pt x="2123833" y="863600"/>
                  </a:lnTo>
                  <a:lnTo>
                    <a:pt x="2125865" y="876300"/>
                  </a:lnTo>
                  <a:lnTo>
                    <a:pt x="2125865" y="836218"/>
                  </a:lnTo>
                  <a:lnTo>
                    <a:pt x="2123452" y="832573"/>
                  </a:lnTo>
                  <a:lnTo>
                    <a:pt x="2123452" y="850900"/>
                  </a:lnTo>
                  <a:lnTo>
                    <a:pt x="2120049" y="850900"/>
                  </a:lnTo>
                  <a:lnTo>
                    <a:pt x="2114232" y="838200"/>
                  </a:lnTo>
                  <a:lnTo>
                    <a:pt x="2120900" y="838200"/>
                  </a:lnTo>
                  <a:lnTo>
                    <a:pt x="2123452" y="850900"/>
                  </a:lnTo>
                  <a:lnTo>
                    <a:pt x="2123452" y="832573"/>
                  </a:lnTo>
                  <a:lnTo>
                    <a:pt x="2118766" y="825500"/>
                  </a:lnTo>
                  <a:lnTo>
                    <a:pt x="2112505" y="825500"/>
                  </a:lnTo>
                  <a:lnTo>
                    <a:pt x="2112505" y="838200"/>
                  </a:lnTo>
                  <a:lnTo>
                    <a:pt x="2110511" y="838200"/>
                  </a:lnTo>
                  <a:lnTo>
                    <a:pt x="2110333" y="827227"/>
                  </a:lnTo>
                  <a:lnTo>
                    <a:pt x="2112505" y="838200"/>
                  </a:lnTo>
                  <a:lnTo>
                    <a:pt x="2112505" y="825500"/>
                  </a:lnTo>
                  <a:lnTo>
                    <a:pt x="2110295" y="825500"/>
                  </a:lnTo>
                  <a:lnTo>
                    <a:pt x="2109990" y="825500"/>
                  </a:lnTo>
                  <a:lnTo>
                    <a:pt x="2108809" y="825500"/>
                  </a:lnTo>
                  <a:lnTo>
                    <a:pt x="2101697" y="816660"/>
                  </a:lnTo>
                  <a:lnTo>
                    <a:pt x="2101697" y="825500"/>
                  </a:lnTo>
                  <a:lnTo>
                    <a:pt x="2100364" y="825500"/>
                  </a:lnTo>
                  <a:lnTo>
                    <a:pt x="2099665" y="816610"/>
                  </a:lnTo>
                  <a:lnTo>
                    <a:pt x="2101697" y="825500"/>
                  </a:lnTo>
                  <a:lnTo>
                    <a:pt x="2101697" y="816660"/>
                  </a:lnTo>
                  <a:lnTo>
                    <a:pt x="2099437" y="813841"/>
                  </a:lnTo>
                  <a:lnTo>
                    <a:pt x="2099360" y="812800"/>
                  </a:lnTo>
                  <a:lnTo>
                    <a:pt x="2098776" y="812800"/>
                  </a:lnTo>
                  <a:lnTo>
                    <a:pt x="2098852" y="813117"/>
                  </a:lnTo>
                  <a:lnTo>
                    <a:pt x="2098598" y="812800"/>
                  </a:lnTo>
                  <a:lnTo>
                    <a:pt x="2093442" y="800100"/>
                  </a:lnTo>
                  <a:lnTo>
                    <a:pt x="2088565" y="800100"/>
                  </a:lnTo>
                  <a:lnTo>
                    <a:pt x="2081834" y="787400"/>
                  </a:lnTo>
                  <a:lnTo>
                    <a:pt x="2079104" y="787400"/>
                  </a:lnTo>
                  <a:lnTo>
                    <a:pt x="2080996" y="800100"/>
                  </a:lnTo>
                  <a:lnTo>
                    <a:pt x="2087765" y="800100"/>
                  </a:lnTo>
                  <a:lnTo>
                    <a:pt x="2090305" y="812800"/>
                  </a:lnTo>
                  <a:lnTo>
                    <a:pt x="2087257" y="812800"/>
                  </a:lnTo>
                  <a:lnTo>
                    <a:pt x="2086190" y="810983"/>
                  </a:lnTo>
                  <a:lnTo>
                    <a:pt x="2086190" y="1016000"/>
                  </a:lnTo>
                  <a:lnTo>
                    <a:pt x="2084374" y="1016000"/>
                  </a:lnTo>
                  <a:lnTo>
                    <a:pt x="2083663" y="1005001"/>
                  </a:lnTo>
                  <a:lnTo>
                    <a:pt x="2086190" y="1016000"/>
                  </a:lnTo>
                  <a:lnTo>
                    <a:pt x="2086190" y="810983"/>
                  </a:lnTo>
                  <a:lnTo>
                    <a:pt x="2079815" y="800100"/>
                  </a:lnTo>
                  <a:lnTo>
                    <a:pt x="2076602" y="800100"/>
                  </a:lnTo>
                  <a:lnTo>
                    <a:pt x="2076602" y="1003300"/>
                  </a:lnTo>
                  <a:lnTo>
                    <a:pt x="2072474" y="1003300"/>
                  </a:lnTo>
                  <a:lnTo>
                    <a:pt x="2068995" y="990600"/>
                  </a:lnTo>
                  <a:lnTo>
                    <a:pt x="2071014" y="990600"/>
                  </a:lnTo>
                  <a:lnTo>
                    <a:pt x="2076602" y="1003300"/>
                  </a:lnTo>
                  <a:lnTo>
                    <a:pt x="2076602" y="800100"/>
                  </a:lnTo>
                  <a:lnTo>
                    <a:pt x="2075751" y="800100"/>
                  </a:lnTo>
                  <a:lnTo>
                    <a:pt x="2070836" y="787400"/>
                  </a:lnTo>
                  <a:lnTo>
                    <a:pt x="2079078" y="787400"/>
                  </a:lnTo>
                  <a:lnTo>
                    <a:pt x="2072233" y="774700"/>
                  </a:lnTo>
                  <a:lnTo>
                    <a:pt x="2068779" y="774700"/>
                  </a:lnTo>
                  <a:lnTo>
                    <a:pt x="2068779" y="787400"/>
                  </a:lnTo>
                  <a:lnTo>
                    <a:pt x="2067128" y="787400"/>
                  </a:lnTo>
                  <a:lnTo>
                    <a:pt x="2066290" y="776376"/>
                  </a:lnTo>
                  <a:lnTo>
                    <a:pt x="2068779" y="787400"/>
                  </a:lnTo>
                  <a:lnTo>
                    <a:pt x="2068779" y="774700"/>
                  </a:lnTo>
                  <a:lnTo>
                    <a:pt x="2067052" y="774700"/>
                  </a:lnTo>
                  <a:lnTo>
                    <a:pt x="2063432" y="770242"/>
                  </a:lnTo>
                  <a:lnTo>
                    <a:pt x="2063432" y="977900"/>
                  </a:lnTo>
                  <a:lnTo>
                    <a:pt x="2062962" y="990600"/>
                  </a:lnTo>
                  <a:lnTo>
                    <a:pt x="2062746" y="990600"/>
                  </a:lnTo>
                  <a:lnTo>
                    <a:pt x="2061464" y="977900"/>
                  </a:lnTo>
                  <a:lnTo>
                    <a:pt x="2063432" y="977900"/>
                  </a:lnTo>
                  <a:lnTo>
                    <a:pt x="2063432" y="770242"/>
                  </a:lnTo>
                  <a:lnTo>
                    <a:pt x="2056765" y="762000"/>
                  </a:lnTo>
                  <a:lnTo>
                    <a:pt x="2057234" y="774700"/>
                  </a:lnTo>
                  <a:lnTo>
                    <a:pt x="2054974" y="774700"/>
                  </a:lnTo>
                  <a:lnTo>
                    <a:pt x="2054961" y="772871"/>
                  </a:lnTo>
                  <a:lnTo>
                    <a:pt x="2056752" y="762000"/>
                  </a:lnTo>
                  <a:lnTo>
                    <a:pt x="2055126" y="758367"/>
                  </a:lnTo>
                  <a:lnTo>
                    <a:pt x="2055126" y="762000"/>
                  </a:lnTo>
                  <a:lnTo>
                    <a:pt x="2054923" y="767638"/>
                  </a:lnTo>
                  <a:lnTo>
                    <a:pt x="2054872" y="762000"/>
                  </a:lnTo>
                  <a:lnTo>
                    <a:pt x="2055126" y="762000"/>
                  </a:lnTo>
                  <a:lnTo>
                    <a:pt x="2055126" y="758367"/>
                  </a:lnTo>
                  <a:lnTo>
                    <a:pt x="2051088" y="749300"/>
                  </a:lnTo>
                  <a:lnTo>
                    <a:pt x="2047138" y="749300"/>
                  </a:lnTo>
                  <a:lnTo>
                    <a:pt x="2047138" y="762000"/>
                  </a:lnTo>
                  <a:lnTo>
                    <a:pt x="2045525" y="762000"/>
                  </a:lnTo>
                  <a:lnTo>
                    <a:pt x="2044484" y="751420"/>
                  </a:lnTo>
                  <a:lnTo>
                    <a:pt x="2047138" y="762000"/>
                  </a:lnTo>
                  <a:lnTo>
                    <a:pt x="2047138" y="749300"/>
                  </a:lnTo>
                  <a:lnTo>
                    <a:pt x="2044280" y="749300"/>
                  </a:lnTo>
                  <a:lnTo>
                    <a:pt x="2043950" y="749300"/>
                  </a:lnTo>
                  <a:lnTo>
                    <a:pt x="2043772" y="749300"/>
                  </a:lnTo>
                  <a:lnTo>
                    <a:pt x="2041461" y="736600"/>
                  </a:lnTo>
                  <a:lnTo>
                    <a:pt x="2038769" y="736600"/>
                  </a:lnTo>
                  <a:lnTo>
                    <a:pt x="2038769" y="939634"/>
                  </a:lnTo>
                  <a:lnTo>
                    <a:pt x="2010702" y="914400"/>
                  </a:lnTo>
                  <a:lnTo>
                    <a:pt x="2010625" y="901700"/>
                  </a:lnTo>
                  <a:lnTo>
                    <a:pt x="2010702" y="914323"/>
                  </a:lnTo>
                  <a:lnTo>
                    <a:pt x="2014308" y="901700"/>
                  </a:lnTo>
                  <a:lnTo>
                    <a:pt x="2017344" y="914400"/>
                  </a:lnTo>
                  <a:lnTo>
                    <a:pt x="2022843" y="914400"/>
                  </a:lnTo>
                  <a:lnTo>
                    <a:pt x="2029218" y="927100"/>
                  </a:lnTo>
                  <a:lnTo>
                    <a:pt x="2037511" y="927100"/>
                  </a:lnTo>
                  <a:lnTo>
                    <a:pt x="2038769" y="939634"/>
                  </a:lnTo>
                  <a:lnTo>
                    <a:pt x="2038769" y="736600"/>
                  </a:lnTo>
                  <a:lnTo>
                    <a:pt x="2034133" y="736600"/>
                  </a:lnTo>
                  <a:lnTo>
                    <a:pt x="2032736" y="734733"/>
                  </a:lnTo>
                  <a:lnTo>
                    <a:pt x="2032736" y="748779"/>
                  </a:lnTo>
                  <a:lnTo>
                    <a:pt x="2026894" y="736600"/>
                  </a:lnTo>
                  <a:lnTo>
                    <a:pt x="2032609" y="736600"/>
                  </a:lnTo>
                  <a:lnTo>
                    <a:pt x="2032736" y="748779"/>
                  </a:lnTo>
                  <a:lnTo>
                    <a:pt x="2032736" y="734733"/>
                  </a:lnTo>
                  <a:lnTo>
                    <a:pt x="2024976" y="724293"/>
                  </a:lnTo>
                  <a:lnTo>
                    <a:pt x="2024976" y="736600"/>
                  </a:lnTo>
                  <a:lnTo>
                    <a:pt x="2023008" y="736600"/>
                  </a:lnTo>
                  <a:lnTo>
                    <a:pt x="2019566" y="724662"/>
                  </a:lnTo>
                  <a:lnTo>
                    <a:pt x="2024976" y="736600"/>
                  </a:lnTo>
                  <a:lnTo>
                    <a:pt x="2024976" y="724293"/>
                  </a:lnTo>
                  <a:lnTo>
                    <a:pt x="2010854" y="705319"/>
                  </a:lnTo>
                  <a:lnTo>
                    <a:pt x="2010854" y="723900"/>
                  </a:lnTo>
                  <a:lnTo>
                    <a:pt x="2008682" y="723900"/>
                  </a:lnTo>
                  <a:lnTo>
                    <a:pt x="2008403" y="711200"/>
                  </a:lnTo>
                  <a:lnTo>
                    <a:pt x="2010727" y="711200"/>
                  </a:lnTo>
                  <a:lnTo>
                    <a:pt x="2010854" y="723900"/>
                  </a:lnTo>
                  <a:lnTo>
                    <a:pt x="2010854" y="705319"/>
                  </a:lnTo>
                  <a:lnTo>
                    <a:pt x="2005787" y="698500"/>
                  </a:lnTo>
                  <a:lnTo>
                    <a:pt x="2002764" y="698500"/>
                  </a:lnTo>
                  <a:lnTo>
                    <a:pt x="2002764" y="889000"/>
                  </a:lnTo>
                  <a:lnTo>
                    <a:pt x="2002104" y="901242"/>
                  </a:lnTo>
                  <a:lnTo>
                    <a:pt x="1998179" y="889000"/>
                  </a:lnTo>
                  <a:lnTo>
                    <a:pt x="2002764" y="889000"/>
                  </a:lnTo>
                  <a:lnTo>
                    <a:pt x="2002764" y="698500"/>
                  </a:lnTo>
                  <a:lnTo>
                    <a:pt x="2000351" y="698500"/>
                  </a:lnTo>
                  <a:lnTo>
                    <a:pt x="2000237" y="698360"/>
                  </a:lnTo>
                  <a:lnTo>
                    <a:pt x="2000237" y="711200"/>
                  </a:lnTo>
                  <a:lnTo>
                    <a:pt x="1996846" y="711200"/>
                  </a:lnTo>
                  <a:lnTo>
                    <a:pt x="1994027" y="699503"/>
                  </a:lnTo>
                  <a:lnTo>
                    <a:pt x="1994027" y="889000"/>
                  </a:lnTo>
                  <a:lnTo>
                    <a:pt x="1991652" y="889000"/>
                  </a:lnTo>
                  <a:lnTo>
                    <a:pt x="1986927" y="876300"/>
                  </a:lnTo>
                  <a:lnTo>
                    <a:pt x="1992503" y="876300"/>
                  </a:lnTo>
                  <a:lnTo>
                    <a:pt x="1994027" y="889000"/>
                  </a:lnTo>
                  <a:lnTo>
                    <a:pt x="1994027" y="699503"/>
                  </a:lnTo>
                  <a:lnTo>
                    <a:pt x="1993785" y="698500"/>
                  </a:lnTo>
                  <a:lnTo>
                    <a:pt x="1996325" y="698500"/>
                  </a:lnTo>
                  <a:lnTo>
                    <a:pt x="2000237" y="711200"/>
                  </a:lnTo>
                  <a:lnTo>
                    <a:pt x="2000237" y="698360"/>
                  </a:lnTo>
                  <a:lnTo>
                    <a:pt x="1983600" y="676617"/>
                  </a:lnTo>
                  <a:lnTo>
                    <a:pt x="1983600" y="876300"/>
                  </a:lnTo>
                  <a:lnTo>
                    <a:pt x="1981085" y="876300"/>
                  </a:lnTo>
                  <a:lnTo>
                    <a:pt x="1981200" y="863600"/>
                  </a:lnTo>
                  <a:lnTo>
                    <a:pt x="1982470" y="863600"/>
                  </a:lnTo>
                  <a:lnTo>
                    <a:pt x="1983600" y="876300"/>
                  </a:lnTo>
                  <a:lnTo>
                    <a:pt x="1983600" y="676617"/>
                  </a:lnTo>
                  <a:lnTo>
                    <a:pt x="1980907" y="673100"/>
                  </a:lnTo>
                  <a:lnTo>
                    <a:pt x="1975231" y="667854"/>
                  </a:lnTo>
                  <a:lnTo>
                    <a:pt x="1975231" y="673100"/>
                  </a:lnTo>
                  <a:lnTo>
                    <a:pt x="1975053" y="685800"/>
                  </a:lnTo>
                  <a:lnTo>
                    <a:pt x="1973834" y="685800"/>
                  </a:lnTo>
                  <a:lnTo>
                    <a:pt x="1973059" y="673100"/>
                  </a:lnTo>
                  <a:lnTo>
                    <a:pt x="1975231" y="673100"/>
                  </a:lnTo>
                  <a:lnTo>
                    <a:pt x="1975231" y="667854"/>
                  </a:lnTo>
                  <a:lnTo>
                    <a:pt x="1972106" y="664972"/>
                  </a:lnTo>
                  <a:lnTo>
                    <a:pt x="1972106" y="863600"/>
                  </a:lnTo>
                  <a:lnTo>
                    <a:pt x="1967839" y="863600"/>
                  </a:lnTo>
                  <a:lnTo>
                    <a:pt x="1964156" y="850900"/>
                  </a:lnTo>
                  <a:lnTo>
                    <a:pt x="1971636" y="850900"/>
                  </a:lnTo>
                  <a:lnTo>
                    <a:pt x="1972106" y="863600"/>
                  </a:lnTo>
                  <a:lnTo>
                    <a:pt x="1972106" y="664972"/>
                  </a:lnTo>
                  <a:lnTo>
                    <a:pt x="1962353" y="655942"/>
                  </a:lnTo>
                  <a:lnTo>
                    <a:pt x="1962353" y="850900"/>
                  </a:lnTo>
                  <a:lnTo>
                    <a:pt x="1961502" y="850900"/>
                  </a:lnTo>
                  <a:lnTo>
                    <a:pt x="1953158" y="838200"/>
                  </a:lnTo>
                  <a:lnTo>
                    <a:pt x="1957222" y="838200"/>
                  </a:lnTo>
                  <a:lnTo>
                    <a:pt x="1962353" y="850900"/>
                  </a:lnTo>
                  <a:lnTo>
                    <a:pt x="1962353" y="655942"/>
                  </a:lnTo>
                  <a:lnTo>
                    <a:pt x="1961616" y="655269"/>
                  </a:lnTo>
                  <a:lnTo>
                    <a:pt x="1961616" y="673100"/>
                  </a:lnTo>
                  <a:lnTo>
                    <a:pt x="1958365" y="673100"/>
                  </a:lnTo>
                  <a:lnTo>
                    <a:pt x="1956435" y="660400"/>
                  </a:lnTo>
                  <a:lnTo>
                    <a:pt x="1961299" y="660400"/>
                  </a:lnTo>
                  <a:lnTo>
                    <a:pt x="1961616" y="673100"/>
                  </a:lnTo>
                  <a:lnTo>
                    <a:pt x="1961616" y="655269"/>
                  </a:lnTo>
                  <a:lnTo>
                    <a:pt x="1950618" y="645096"/>
                  </a:lnTo>
                  <a:lnTo>
                    <a:pt x="1950618" y="660400"/>
                  </a:lnTo>
                  <a:lnTo>
                    <a:pt x="1948446" y="660400"/>
                  </a:lnTo>
                  <a:lnTo>
                    <a:pt x="1948395" y="658952"/>
                  </a:lnTo>
                  <a:lnTo>
                    <a:pt x="1948395" y="831253"/>
                  </a:lnTo>
                  <a:lnTo>
                    <a:pt x="1944446" y="825500"/>
                  </a:lnTo>
                  <a:lnTo>
                    <a:pt x="1945665" y="825500"/>
                  </a:lnTo>
                  <a:lnTo>
                    <a:pt x="1948395" y="831253"/>
                  </a:lnTo>
                  <a:lnTo>
                    <a:pt x="1948395" y="658952"/>
                  </a:lnTo>
                  <a:lnTo>
                    <a:pt x="1948002" y="647700"/>
                  </a:lnTo>
                  <a:lnTo>
                    <a:pt x="1949513" y="647700"/>
                  </a:lnTo>
                  <a:lnTo>
                    <a:pt x="1950618" y="660400"/>
                  </a:lnTo>
                  <a:lnTo>
                    <a:pt x="1950618" y="645096"/>
                  </a:lnTo>
                  <a:lnTo>
                    <a:pt x="1939709" y="635000"/>
                  </a:lnTo>
                  <a:lnTo>
                    <a:pt x="1937372" y="630097"/>
                  </a:lnTo>
                  <a:lnTo>
                    <a:pt x="1937372" y="825500"/>
                  </a:lnTo>
                  <a:lnTo>
                    <a:pt x="1937118" y="825500"/>
                  </a:lnTo>
                  <a:lnTo>
                    <a:pt x="1933676" y="812800"/>
                  </a:lnTo>
                  <a:lnTo>
                    <a:pt x="1935149" y="812800"/>
                  </a:lnTo>
                  <a:lnTo>
                    <a:pt x="1937372" y="825500"/>
                  </a:lnTo>
                  <a:lnTo>
                    <a:pt x="1937372" y="630097"/>
                  </a:lnTo>
                  <a:lnTo>
                    <a:pt x="1936927" y="629158"/>
                  </a:lnTo>
                  <a:lnTo>
                    <a:pt x="1936927" y="635000"/>
                  </a:lnTo>
                  <a:lnTo>
                    <a:pt x="1936762" y="647700"/>
                  </a:lnTo>
                  <a:lnTo>
                    <a:pt x="1935543" y="647700"/>
                  </a:lnTo>
                  <a:lnTo>
                    <a:pt x="1934756" y="635000"/>
                  </a:lnTo>
                  <a:lnTo>
                    <a:pt x="1936927" y="635000"/>
                  </a:lnTo>
                  <a:lnTo>
                    <a:pt x="1936927" y="629158"/>
                  </a:lnTo>
                  <a:lnTo>
                    <a:pt x="1933663" y="622300"/>
                  </a:lnTo>
                  <a:lnTo>
                    <a:pt x="1930603" y="620166"/>
                  </a:lnTo>
                  <a:lnTo>
                    <a:pt x="1930603" y="812800"/>
                  </a:lnTo>
                  <a:lnTo>
                    <a:pt x="1925421" y="812800"/>
                  </a:lnTo>
                  <a:lnTo>
                    <a:pt x="1921522" y="800100"/>
                  </a:lnTo>
                  <a:lnTo>
                    <a:pt x="1922729" y="800100"/>
                  </a:lnTo>
                  <a:lnTo>
                    <a:pt x="1930603" y="812800"/>
                  </a:lnTo>
                  <a:lnTo>
                    <a:pt x="1930603" y="620166"/>
                  </a:lnTo>
                  <a:lnTo>
                    <a:pt x="1930133" y="619836"/>
                  </a:lnTo>
                  <a:lnTo>
                    <a:pt x="1930133" y="660400"/>
                  </a:lnTo>
                  <a:lnTo>
                    <a:pt x="1925751" y="660400"/>
                  </a:lnTo>
                  <a:lnTo>
                    <a:pt x="1926399" y="647700"/>
                  </a:lnTo>
                  <a:lnTo>
                    <a:pt x="1930133" y="660400"/>
                  </a:lnTo>
                  <a:lnTo>
                    <a:pt x="1930133" y="619836"/>
                  </a:lnTo>
                  <a:lnTo>
                    <a:pt x="1923211" y="615010"/>
                  </a:lnTo>
                  <a:lnTo>
                    <a:pt x="1923211" y="622300"/>
                  </a:lnTo>
                  <a:lnTo>
                    <a:pt x="1923211" y="632599"/>
                  </a:lnTo>
                  <a:lnTo>
                    <a:pt x="1921903" y="622300"/>
                  </a:lnTo>
                  <a:lnTo>
                    <a:pt x="1923211" y="622300"/>
                  </a:lnTo>
                  <a:lnTo>
                    <a:pt x="1923211" y="615010"/>
                  </a:lnTo>
                  <a:lnTo>
                    <a:pt x="1917954" y="611339"/>
                  </a:lnTo>
                  <a:lnTo>
                    <a:pt x="1917954" y="800100"/>
                  </a:lnTo>
                  <a:lnTo>
                    <a:pt x="1912772" y="800100"/>
                  </a:lnTo>
                  <a:lnTo>
                    <a:pt x="1910029" y="787400"/>
                  </a:lnTo>
                  <a:lnTo>
                    <a:pt x="1915756" y="787400"/>
                  </a:lnTo>
                  <a:lnTo>
                    <a:pt x="1917954" y="800100"/>
                  </a:lnTo>
                  <a:lnTo>
                    <a:pt x="1917954" y="611339"/>
                  </a:lnTo>
                  <a:lnTo>
                    <a:pt x="1915477" y="609600"/>
                  </a:lnTo>
                  <a:lnTo>
                    <a:pt x="1913750" y="607872"/>
                  </a:lnTo>
                  <a:lnTo>
                    <a:pt x="1913750" y="622300"/>
                  </a:lnTo>
                  <a:lnTo>
                    <a:pt x="1909660" y="622300"/>
                  </a:lnTo>
                  <a:lnTo>
                    <a:pt x="1910029" y="610298"/>
                  </a:lnTo>
                  <a:lnTo>
                    <a:pt x="1913750" y="622300"/>
                  </a:lnTo>
                  <a:lnTo>
                    <a:pt x="1913750" y="607872"/>
                  </a:lnTo>
                  <a:lnTo>
                    <a:pt x="1902828" y="596900"/>
                  </a:lnTo>
                  <a:lnTo>
                    <a:pt x="1901405" y="596900"/>
                  </a:lnTo>
                  <a:lnTo>
                    <a:pt x="1901405" y="787400"/>
                  </a:lnTo>
                  <a:lnTo>
                    <a:pt x="1901012" y="774700"/>
                  </a:lnTo>
                  <a:lnTo>
                    <a:pt x="1901266" y="774700"/>
                  </a:lnTo>
                  <a:lnTo>
                    <a:pt x="1901405" y="787400"/>
                  </a:lnTo>
                  <a:lnTo>
                    <a:pt x="1901405" y="596900"/>
                  </a:lnTo>
                  <a:lnTo>
                    <a:pt x="1898700" y="596900"/>
                  </a:lnTo>
                  <a:lnTo>
                    <a:pt x="1898535" y="609600"/>
                  </a:lnTo>
                  <a:lnTo>
                    <a:pt x="1895894" y="609600"/>
                  </a:lnTo>
                  <a:lnTo>
                    <a:pt x="1896287" y="596900"/>
                  </a:lnTo>
                  <a:lnTo>
                    <a:pt x="1896554" y="596900"/>
                  </a:lnTo>
                  <a:lnTo>
                    <a:pt x="1895779" y="595299"/>
                  </a:lnTo>
                  <a:lnTo>
                    <a:pt x="1895779" y="774700"/>
                  </a:lnTo>
                  <a:lnTo>
                    <a:pt x="1888921" y="774700"/>
                  </a:lnTo>
                  <a:lnTo>
                    <a:pt x="1882063" y="762000"/>
                  </a:lnTo>
                  <a:lnTo>
                    <a:pt x="1891703" y="762000"/>
                  </a:lnTo>
                  <a:lnTo>
                    <a:pt x="1895779" y="774700"/>
                  </a:lnTo>
                  <a:lnTo>
                    <a:pt x="1895779" y="595299"/>
                  </a:lnTo>
                  <a:lnTo>
                    <a:pt x="1890420" y="584200"/>
                  </a:lnTo>
                  <a:lnTo>
                    <a:pt x="1886140" y="584200"/>
                  </a:lnTo>
                  <a:lnTo>
                    <a:pt x="1889252" y="596900"/>
                  </a:lnTo>
                  <a:lnTo>
                    <a:pt x="1883702" y="596900"/>
                  </a:lnTo>
                  <a:lnTo>
                    <a:pt x="1881593" y="584200"/>
                  </a:lnTo>
                  <a:lnTo>
                    <a:pt x="1884299" y="584200"/>
                  </a:lnTo>
                  <a:lnTo>
                    <a:pt x="1877847" y="571500"/>
                  </a:lnTo>
                  <a:lnTo>
                    <a:pt x="1871586" y="571500"/>
                  </a:lnTo>
                  <a:lnTo>
                    <a:pt x="1871256" y="570750"/>
                  </a:lnTo>
                  <a:lnTo>
                    <a:pt x="1871256" y="584200"/>
                  </a:lnTo>
                  <a:lnTo>
                    <a:pt x="1869160" y="584200"/>
                  </a:lnTo>
                  <a:lnTo>
                    <a:pt x="1868805" y="571500"/>
                  </a:lnTo>
                  <a:lnTo>
                    <a:pt x="1870163" y="571500"/>
                  </a:lnTo>
                  <a:lnTo>
                    <a:pt x="1871256" y="584200"/>
                  </a:lnTo>
                  <a:lnTo>
                    <a:pt x="1871256" y="570750"/>
                  </a:lnTo>
                  <a:lnTo>
                    <a:pt x="1868004" y="563295"/>
                  </a:lnTo>
                  <a:lnTo>
                    <a:pt x="1868004" y="749300"/>
                  </a:lnTo>
                  <a:lnTo>
                    <a:pt x="1865668" y="749300"/>
                  </a:lnTo>
                  <a:lnTo>
                    <a:pt x="1858683" y="736600"/>
                  </a:lnTo>
                  <a:lnTo>
                    <a:pt x="1864563" y="736600"/>
                  </a:lnTo>
                  <a:lnTo>
                    <a:pt x="1868004" y="749300"/>
                  </a:lnTo>
                  <a:lnTo>
                    <a:pt x="1868004" y="563295"/>
                  </a:lnTo>
                  <a:lnTo>
                    <a:pt x="1866049" y="558800"/>
                  </a:lnTo>
                  <a:lnTo>
                    <a:pt x="1859140" y="558800"/>
                  </a:lnTo>
                  <a:lnTo>
                    <a:pt x="1854301" y="546100"/>
                  </a:lnTo>
                  <a:lnTo>
                    <a:pt x="1844611" y="546100"/>
                  </a:lnTo>
                  <a:lnTo>
                    <a:pt x="1857184" y="558800"/>
                  </a:lnTo>
                  <a:lnTo>
                    <a:pt x="1857387" y="558800"/>
                  </a:lnTo>
                  <a:lnTo>
                    <a:pt x="1857768" y="571500"/>
                  </a:lnTo>
                  <a:lnTo>
                    <a:pt x="1854504" y="571500"/>
                  </a:lnTo>
                  <a:lnTo>
                    <a:pt x="1852066" y="558800"/>
                  </a:lnTo>
                  <a:lnTo>
                    <a:pt x="1851533" y="558800"/>
                  </a:lnTo>
                  <a:lnTo>
                    <a:pt x="1851533" y="812800"/>
                  </a:lnTo>
                  <a:lnTo>
                    <a:pt x="1849450" y="825500"/>
                  </a:lnTo>
                  <a:lnTo>
                    <a:pt x="1849920" y="812800"/>
                  </a:lnTo>
                  <a:lnTo>
                    <a:pt x="1851533" y="812800"/>
                  </a:lnTo>
                  <a:lnTo>
                    <a:pt x="1851533" y="558800"/>
                  </a:lnTo>
                  <a:lnTo>
                    <a:pt x="1842490" y="558800"/>
                  </a:lnTo>
                  <a:lnTo>
                    <a:pt x="1842490" y="571500"/>
                  </a:lnTo>
                  <a:lnTo>
                    <a:pt x="1841385" y="571500"/>
                  </a:lnTo>
                  <a:lnTo>
                    <a:pt x="1841385" y="723900"/>
                  </a:lnTo>
                  <a:lnTo>
                    <a:pt x="1838807" y="723900"/>
                  </a:lnTo>
                  <a:lnTo>
                    <a:pt x="1834375" y="711200"/>
                  </a:lnTo>
                  <a:lnTo>
                    <a:pt x="1828825" y="711200"/>
                  </a:lnTo>
                  <a:lnTo>
                    <a:pt x="1823148" y="698500"/>
                  </a:lnTo>
                  <a:lnTo>
                    <a:pt x="1829511" y="698500"/>
                  </a:lnTo>
                  <a:lnTo>
                    <a:pt x="1835277" y="711200"/>
                  </a:lnTo>
                  <a:lnTo>
                    <a:pt x="1841385" y="723900"/>
                  </a:lnTo>
                  <a:lnTo>
                    <a:pt x="1841385" y="571500"/>
                  </a:lnTo>
                  <a:lnTo>
                    <a:pt x="1838388" y="571500"/>
                  </a:lnTo>
                  <a:lnTo>
                    <a:pt x="1838820" y="558800"/>
                  </a:lnTo>
                  <a:lnTo>
                    <a:pt x="1839417" y="558800"/>
                  </a:lnTo>
                  <a:lnTo>
                    <a:pt x="1842490" y="571500"/>
                  </a:lnTo>
                  <a:lnTo>
                    <a:pt x="1842490" y="558800"/>
                  </a:lnTo>
                  <a:lnTo>
                    <a:pt x="1841538" y="558800"/>
                  </a:lnTo>
                  <a:lnTo>
                    <a:pt x="1833981" y="546100"/>
                  </a:lnTo>
                  <a:lnTo>
                    <a:pt x="1830400" y="546100"/>
                  </a:lnTo>
                  <a:lnTo>
                    <a:pt x="1822234" y="533400"/>
                  </a:lnTo>
                  <a:lnTo>
                    <a:pt x="1829650" y="533400"/>
                  </a:lnTo>
                  <a:lnTo>
                    <a:pt x="1838604" y="546100"/>
                  </a:lnTo>
                  <a:lnTo>
                    <a:pt x="1843163" y="546100"/>
                  </a:lnTo>
                  <a:lnTo>
                    <a:pt x="1830298" y="533400"/>
                  </a:lnTo>
                  <a:lnTo>
                    <a:pt x="1823834" y="520700"/>
                  </a:lnTo>
                  <a:lnTo>
                    <a:pt x="1819414" y="520700"/>
                  </a:lnTo>
                  <a:lnTo>
                    <a:pt x="1819414" y="698500"/>
                  </a:lnTo>
                  <a:lnTo>
                    <a:pt x="1809915" y="698500"/>
                  </a:lnTo>
                  <a:lnTo>
                    <a:pt x="1809102" y="685800"/>
                  </a:lnTo>
                  <a:lnTo>
                    <a:pt x="1817268" y="685800"/>
                  </a:lnTo>
                  <a:lnTo>
                    <a:pt x="1819414" y="698500"/>
                  </a:lnTo>
                  <a:lnTo>
                    <a:pt x="1819414" y="520700"/>
                  </a:lnTo>
                  <a:lnTo>
                    <a:pt x="1816569" y="520700"/>
                  </a:lnTo>
                  <a:lnTo>
                    <a:pt x="1816925" y="533400"/>
                  </a:lnTo>
                  <a:lnTo>
                    <a:pt x="1815109" y="533400"/>
                  </a:lnTo>
                  <a:lnTo>
                    <a:pt x="1814436" y="520700"/>
                  </a:lnTo>
                  <a:lnTo>
                    <a:pt x="1808022" y="513143"/>
                  </a:lnTo>
                  <a:lnTo>
                    <a:pt x="1808022" y="685800"/>
                  </a:lnTo>
                  <a:lnTo>
                    <a:pt x="1800377" y="685800"/>
                  </a:lnTo>
                  <a:lnTo>
                    <a:pt x="1793011" y="673100"/>
                  </a:lnTo>
                  <a:lnTo>
                    <a:pt x="1800098" y="673100"/>
                  </a:lnTo>
                  <a:lnTo>
                    <a:pt x="1808022" y="685800"/>
                  </a:lnTo>
                  <a:lnTo>
                    <a:pt x="1808022" y="513143"/>
                  </a:lnTo>
                  <a:lnTo>
                    <a:pt x="1804504" y="508927"/>
                  </a:lnTo>
                  <a:lnTo>
                    <a:pt x="1804504" y="520700"/>
                  </a:lnTo>
                  <a:lnTo>
                    <a:pt x="1803450" y="520700"/>
                  </a:lnTo>
                  <a:lnTo>
                    <a:pt x="1803425" y="510667"/>
                  </a:lnTo>
                  <a:lnTo>
                    <a:pt x="1804504" y="520700"/>
                  </a:lnTo>
                  <a:lnTo>
                    <a:pt x="1804504" y="508927"/>
                  </a:lnTo>
                  <a:lnTo>
                    <a:pt x="1803742" y="508000"/>
                  </a:lnTo>
                  <a:lnTo>
                    <a:pt x="1798434" y="495300"/>
                  </a:lnTo>
                  <a:lnTo>
                    <a:pt x="1796364" y="495300"/>
                  </a:lnTo>
                  <a:lnTo>
                    <a:pt x="1796364" y="508000"/>
                  </a:lnTo>
                  <a:lnTo>
                    <a:pt x="1789874" y="508000"/>
                  </a:lnTo>
                  <a:lnTo>
                    <a:pt x="1789874" y="673100"/>
                  </a:lnTo>
                  <a:lnTo>
                    <a:pt x="1785924" y="673100"/>
                  </a:lnTo>
                  <a:lnTo>
                    <a:pt x="1783842" y="660400"/>
                  </a:lnTo>
                  <a:lnTo>
                    <a:pt x="1787499" y="660400"/>
                  </a:lnTo>
                  <a:lnTo>
                    <a:pt x="1789874" y="673100"/>
                  </a:lnTo>
                  <a:lnTo>
                    <a:pt x="1789874" y="508000"/>
                  </a:lnTo>
                  <a:lnTo>
                    <a:pt x="1789557" y="508000"/>
                  </a:lnTo>
                  <a:lnTo>
                    <a:pt x="1786801" y="495300"/>
                  </a:lnTo>
                  <a:lnTo>
                    <a:pt x="1790865" y="495300"/>
                  </a:lnTo>
                  <a:lnTo>
                    <a:pt x="1796364" y="508000"/>
                  </a:lnTo>
                  <a:lnTo>
                    <a:pt x="1796364" y="495300"/>
                  </a:lnTo>
                  <a:lnTo>
                    <a:pt x="1791944" y="495300"/>
                  </a:lnTo>
                  <a:lnTo>
                    <a:pt x="1785772" y="482600"/>
                  </a:lnTo>
                  <a:lnTo>
                    <a:pt x="1777796" y="482600"/>
                  </a:lnTo>
                  <a:lnTo>
                    <a:pt x="1777796" y="660400"/>
                  </a:lnTo>
                  <a:lnTo>
                    <a:pt x="1774532" y="660400"/>
                  </a:lnTo>
                  <a:lnTo>
                    <a:pt x="1769325" y="647700"/>
                  </a:lnTo>
                  <a:lnTo>
                    <a:pt x="1772259" y="647700"/>
                  </a:lnTo>
                  <a:lnTo>
                    <a:pt x="1777796" y="660400"/>
                  </a:lnTo>
                  <a:lnTo>
                    <a:pt x="1777796" y="482600"/>
                  </a:lnTo>
                  <a:lnTo>
                    <a:pt x="1775548" y="482600"/>
                  </a:lnTo>
                  <a:lnTo>
                    <a:pt x="1775625" y="495300"/>
                  </a:lnTo>
                  <a:lnTo>
                    <a:pt x="1774075" y="495300"/>
                  </a:lnTo>
                  <a:lnTo>
                    <a:pt x="1773326" y="482600"/>
                  </a:lnTo>
                  <a:lnTo>
                    <a:pt x="1774177" y="482600"/>
                  </a:lnTo>
                  <a:lnTo>
                    <a:pt x="1768716" y="469900"/>
                  </a:lnTo>
                  <a:lnTo>
                    <a:pt x="1765007" y="465861"/>
                  </a:lnTo>
                  <a:lnTo>
                    <a:pt x="1765007" y="482600"/>
                  </a:lnTo>
                  <a:lnTo>
                    <a:pt x="1763509" y="482600"/>
                  </a:lnTo>
                  <a:lnTo>
                    <a:pt x="1763509" y="647700"/>
                  </a:lnTo>
                  <a:lnTo>
                    <a:pt x="1758467" y="647700"/>
                  </a:lnTo>
                  <a:lnTo>
                    <a:pt x="1753628" y="635000"/>
                  </a:lnTo>
                  <a:lnTo>
                    <a:pt x="1759267" y="635000"/>
                  </a:lnTo>
                  <a:lnTo>
                    <a:pt x="1763509" y="647700"/>
                  </a:lnTo>
                  <a:lnTo>
                    <a:pt x="1763509" y="482600"/>
                  </a:lnTo>
                  <a:lnTo>
                    <a:pt x="1762264" y="482600"/>
                  </a:lnTo>
                  <a:lnTo>
                    <a:pt x="1757641" y="469900"/>
                  </a:lnTo>
                  <a:lnTo>
                    <a:pt x="1760435" y="469900"/>
                  </a:lnTo>
                  <a:lnTo>
                    <a:pt x="1765007" y="482600"/>
                  </a:lnTo>
                  <a:lnTo>
                    <a:pt x="1765007" y="465861"/>
                  </a:lnTo>
                  <a:lnTo>
                    <a:pt x="1757083" y="457200"/>
                  </a:lnTo>
                  <a:lnTo>
                    <a:pt x="1754593" y="454609"/>
                  </a:lnTo>
                  <a:lnTo>
                    <a:pt x="1754593" y="469900"/>
                  </a:lnTo>
                  <a:lnTo>
                    <a:pt x="1751634" y="469900"/>
                  </a:lnTo>
                  <a:lnTo>
                    <a:pt x="1751634" y="635000"/>
                  </a:lnTo>
                  <a:lnTo>
                    <a:pt x="1744649" y="635000"/>
                  </a:lnTo>
                  <a:lnTo>
                    <a:pt x="1739430" y="622300"/>
                  </a:lnTo>
                  <a:lnTo>
                    <a:pt x="1746885" y="622300"/>
                  </a:lnTo>
                  <a:lnTo>
                    <a:pt x="1751634" y="635000"/>
                  </a:lnTo>
                  <a:lnTo>
                    <a:pt x="1751634" y="469900"/>
                  </a:lnTo>
                  <a:lnTo>
                    <a:pt x="1747685" y="469900"/>
                  </a:lnTo>
                  <a:lnTo>
                    <a:pt x="1743951" y="457200"/>
                  </a:lnTo>
                  <a:lnTo>
                    <a:pt x="1747227" y="457200"/>
                  </a:lnTo>
                  <a:lnTo>
                    <a:pt x="1754593" y="469900"/>
                  </a:lnTo>
                  <a:lnTo>
                    <a:pt x="1754593" y="454609"/>
                  </a:lnTo>
                  <a:lnTo>
                    <a:pt x="1744903" y="444500"/>
                  </a:lnTo>
                  <a:lnTo>
                    <a:pt x="1737944" y="444500"/>
                  </a:lnTo>
                  <a:lnTo>
                    <a:pt x="1737944" y="457200"/>
                  </a:lnTo>
                  <a:lnTo>
                    <a:pt x="1737017" y="457200"/>
                  </a:lnTo>
                  <a:lnTo>
                    <a:pt x="1736001" y="455561"/>
                  </a:lnTo>
                  <a:lnTo>
                    <a:pt x="1736001" y="622300"/>
                  </a:lnTo>
                  <a:lnTo>
                    <a:pt x="1732851" y="622300"/>
                  </a:lnTo>
                  <a:lnTo>
                    <a:pt x="1729193" y="609600"/>
                  </a:lnTo>
                  <a:lnTo>
                    <a:pt x="1732648" y="609600"/>
                  </a:lnTo>
                  <a:lnTo>
                    <a:pt x="1736001" y="622300"/>
                  </a:lnTo>
                  <a:lnTo>
                    <a:pt x="1736001" y="455561"/>
                  </a:lnTo>
                  <a:lnTo>
                    <a:pt x="1730108" y="446049"/>
                  </a:lnTo>
                  <a:lnTo>
                    <a:pt x="1730108" y="457200"/>
                  </a:lnTo>
                  <a:lnTo>
                    <a:pt x="1729917" y="469900"/>
                  </a:lnTo>
                  <a:lnTo>
                    <a:pt x="1728609" y="469900"/>
                  </a:lnTo>
                  <a:lnTo>
                    <a:pt x="1728609" y="609600"/>
                  </a:lnTo>
                  <a:lnTo>
                    <a:pt x="1717878" y="609600"/>
                  </a:lnTo>
                  <a:lnTo>
                    <a:pt x="1712976" y="596900"/>
                  </a:lnTo>
                  <a:lnTo>
                    <a:pt x="1702117" y="596900"/>
                  </a:lnTo>
                  <a:lnTo>
                    <a:pt x="1698282" y="584200"/>
                  </a:lnTo>
                  <a:lnTo>
                    <a:pt x="1702574" y="584200"/>
                  </a:lnTo>
                  <a:lnTo>
                    <a:pt x="1713242" y="596900"/>
                  </a:lnTo>
                  <a:lnTo>
                    <a:pt x="1721053" y="596900"/>
                  </a:lnTo>
                  <a:lnTo>
                    <a:pt x="1728609" y="609600"/>
                  </a:lnTo>
                  <a:lnTo>
                    <a:pt x="1728609" y="469900"/>
                  </a:lnTo>
                  <a:lnTo>
                    <a:pt x="1728381" y="469900"/>
                  </a:lnTo>
                  <a:lnTo>
                    <a:pt x="1724609" y="457200"/>
                  </a:lnTo>
                  <a:lnTo>
                    <a:pt x="1730108" y="457200"/>
                  </a:lnTo>
                  <a:lnTo>
                    <a:pt x="1730108" y="446049"/>
                  </a:lnTo>
                  <a:lnTo>
                    <a:pt x="1729155" y="444500"/>
                  </a:lnTo>
                  <a:lnTo>
                    <a:pt x="1731264" y="444500"/>
                  </a:lnTo>
                  <a:lnTo>
                    <a:pt x="1737944" y="457200"/>
                  </a:lnTo>
                  <a:lnTo>
                    <a:pt x="1737944" y="444500"/>
                  </a:lnTo>
                  <a:lnTo>
                    <a:pt x="1732648" y="444500"/>
                  </a:lnTo>
                  <a:lnTo>
                    <a:pt x="1720799" y="431800"/>
                  </a:lnTo>
                  <a:lnTo>
                    <a:pt x="1719249" y="431800"/>
                  </a:lnTo>
                  <a:lnTo>
                    <a:pt x="1717230" y="419100"/>
                  </a:lnTo>
                  <a:lnTo>
                    <a:pt x="1710550" y="419100"/>
                  </a:lnTo>
                  <a:lnTo>
                    <a:pt x="1711375" y="431800"/>
                  </a:lnTo>
                  <a:lnTo>
                    <a:pt x="1717675" y="431800"/>
                  </a:lnTo>
                  <a:lnTo>
                    <a:pt x="1724406" y="444500"/>
                  </a:lnTo>
                  <a:lnTo>
                    <a:pt x="1718144" y="444500"/>
                  </a:lnTo>
                  <a:lnTo>
                    <a:pt x="1709394" y="431800"/>
                  </a:lnTo>
                  <a:lnTo>
                    <a:pt x="1706245" y="431800"/>
                  </a:lnTo>
                  <a:lnTo>
                    <a:pt x="1697545" y="419100"/>
                  </a:lnTo>
                  <a:lnTo>
                    <a:pt x="1708200" y="419100"/>
                  </a:lnTo>
                  <a:lnTo>
                    <a:pt x="1701622" y="406400"/>
                  </a:lnTo>
                  <a:lnTo>
                    <a:pt x="1697316" y="406400"/>
                  </a:lnTo>
                  <a:lnTo>
                    <a:pt x="1697316" y="584200"/>
                  </a:lnTo>
                  <a:lnTo>
                    <a:pt x="1688998" y="584200"/>
                  </a:lnTo>
                  <a:lnTo>
                    <a:pt x="1683893" y="571500"/>
                  </a:lnTo>
                  <a:lnTo>
                    <a:pt x="1689925" y="571500"/>
                  </a:lnTo>
                  <a:lnTo>
                    <a:pt x="1697316" y="584200"/>
                  </a:lnTo>
                  <a:lnTo>
                    <a:pt x="1697316" y="406400"/>
                  </a:lnTo>
                  <a:lnTo>
                    <a:pt x="1696237" y="406400"/>
                  </a:lnTo>
                  <a:lnTo>
                    <a:pt x="1695653" y="405244"/>
                  </a:lnTo>
                  <a:lnTo>
                    <a:pt x="1695653" y="419100"/>
                  </a:lnTo>
                  <a:lnTo>
                    <a:pt x="1693354" y="419100"/>
                  </a:lnTo>
                  <a:lnTo>
                    <a:pt x="1687868" y="408889"/>
                  </a:lnTo>
                  <a:lnTo>
                    <a:pt x="1687868" y="431800"/>
                  </a:lnTo>
                  <a:lnTo>
                    <a:pt x="1686280" y="431800"/>
                  </a:lnTo>
                  <a:lnTo>
                    <a:pt x="1685848" y="419100"/>
                  </a:lnTo>
                  <a:lnTo>
                    <a:pt x="1687360" y="419100"/>
                  </a:lnTo>
                  <a:lnTo>
                    <a:pt x="1687868" y="431800"/>
                  </a:lnTo>
                  <a:lnTo>
                    <a:pt x="1687868" y="408889"/>
                  </a:lnTo>
                  <a:lnTo>
                    <a:pt x="1686534" y="406400"/>
                  </a:lnTo>
                  <a:lnTo>
                    <a:pt x="1690268" y="406400"/>
                  </a:lnTo>
                  <a:lnTo>
                    <a:pt x="1695653" y="419100"/>
                  </a:lnTo>
                  <a:lnTo>
                    <a:pt x="1695653" y="405244"/>
                  </a:lnTo>
                  <a:lnTo>
                    <a:pt x="1689836" y="393700"/>
                  </a:lnTo>
                  <a:lnTo>
                    <a:pt x="1684375" y="393700"/>
                  </a:lnTo>
                  <a:lnTo>
                    <a:pt x="1684159" y="406400"/>
                  </a:lnTo>
                  <a:lnTo>
                    <a:pt x="1680946" y="406400"/>
                  </a:lnTo>
                  <a:lnTo>
                    <a:pt x="1680946" y="571500"/>
                  </a:lnTo>
                  <a:lnTo>
                    <a:pt x="1678546" y="571500"/>
                  </a:lnTo>
                  <a:lnTo>
                    <a:pt x="1672780" y="558800"/>
                  </a:lnTo>
                  <a:lnTo>
                    <a:pt x="1675828" y="558800"/>
                  </a:lnTo>
                  <a:lnTo>
                    <a:pt x="1680946" y="571500"/>
                  </a:lnTo>
                  <a:lnTo>
                    <a:pt x="1680946" y="406400"/>
                  </a:lnTo>
                  <a:lnTo>
                    <a:pt x="1674863" y="406400"/>
                  </a:lnTo>
                  <a:lnTo>
                    <a:pt x="1669072" y="394157"/>
                  </a:lnTo>
                  <a:lnTo>
                    <a:pt x="1669072" y="787400"/>
                  </a:lnTo>
                  <a:lnTo>
                    <a:pt x="1667319" y="787400"/>
                  </a:lnTo>
                  <a:lnTo>
                    <a:pt x="1666633" y="774700"/>
                  </a:lnTo>
                  <a:lnTo>
                    <a:pt x="1668970" y="774700"/>
                  </a:lnTo>
                  <a:lnTo>
                    <a:pt x="1669072" y="787400"/>
                  </a:lnTo>
                  <a:lnTo>
                    <a:pt x="1669072" y="394157"/>
                  </a:lnTo>
                  <a:lnTo>
                    <a:pt x="1668856" y="393700"/>
                  </a:lnTo>
                  <a:lnTo>
                    <a:pt x="1663090" y="393700"/>
                  </a:lnTo>
                  <a:lnTo>
                    <a:pt x="1663090" y="546100"/>
                  </a:lnTo>
                  <a:lnTo>
                    <a:pt x="1662747" y="558800"/>
                  </a:lnTo>
                  <a:lnTo>
                    <a:pt x="1662201" y="558800"/>
                  </a:lnTo>
                  <a:lnTo>
                    <a:pt x="1660169" y="546100"/>
                  </a:lnTo>
                  <a:lnTo>
                    <a:pt x="1663090" y="546100"/>
                  </a:lnTo>
                  <a:lnTo>
                    <a:pt x="1663090" y="393700"/>
                  </a:lnTo>
                  <a:lnTo>
                    <a:pt x="1658912" y="385711"/>
                  </a:lnTo>
                  <a:lnTo>
                    <a:pt x="1658912" y="774700"/>
                  </a:lnTo>
                  <a:lnTo>
                    <a:pt x="1654200" y="774700"/>
                  </a:lnTo>
                  <a:lnTo>
                    <a:pt x="1654187" y="762000"/>
                  </a:lnTo>
                  <a:lnTo>
                    <a:pt x="1656270" y="762000"/>
                  </a:lnTo>
                  <a:lnTo>
                    <a:pt x="1658912" y="774700"/>
                  </a:lnTo>
                  <a:lnTo>
                    <a:pt x="1658912" y="385711"/>
                  </a:lnTo>
                  <a:lnTo>
                    <a:pt x="1656473" y="381000"/>
                  </a:lnTo>
                  <a:lnTo>
                    <a:pt x="1666646" y="381000"/>
                  </a:lnTo>
                  <a:lnTo>
                    <a:pt x="1670329" y="393700"/>
                  </a:lnTo>
                  <a:lnTo>
                    <a:pt x="1672717" y="393700"/>
                  </a:lnTo>
                  <a:lnTo>
                    <a:pt x="1673021" y="381000"/>
                  </a:lnTo>
                  <a:lnTo>
                    <a:pt x="1667827" y="381000"/>
                  </a:lnTo>
                  <a:lnTo>
                    <a:pt x="1661896" y="368300"/>
                  </a:lnTo>
                  <a:lnTo>
                    <a:pt x="1653425" y="368300"/>
                  </a:lnTo>
                  <a:lnTo>
                    <a:pt x="1653425" y="546100"/>
                  </a:lnTo>
                  <a:lnTo>
                    <a:pt x="1650225" y="546100"/>
                  </a:lnTo>
                  <a:lnTo>
                    <a:pt x="1650225" y="863600"/>
                  </a:lnTo>
                  <a:lnTo>
                    <a:pt x="1648409" y="863600"/>
                  </a:lnTo>
                  <a:lnTo>
                    <a:pt x="1647748" y="852373"/>
                  </a:lnTo>
                  <a:lnTo>
                    <a:pt x="1650225" y="863600"/>
                  </a:lnTo>
                  <a:lnTo>
                    <a:pt x="1650225" y="546100"/>
                  </a:lnTo>
                  <a:lnTo>
                    <a:pt x="1647634" y="546100"/>
                  </a:lnTo>
                  <a:lnTo>
                    <a:pt x="1646631" y="533400"/>
                  </a:lnTo>
                  <a:lnTo>
                    <a:pt x="1652244" y="533400"/>
                  </a:lnTo>
                  <a:lnTo>
                    <a:pt x="1653425" y="546100"/>
                  </a:lnTo>
                  <a:lnTo>
                    <a:pt x="1653425" y="368300"/>
                  </a:lnTo>
                  <a:lnTo>
                    <a:pt x="1650644" y="368300"/>
                  </a:lnTo>
                  <a:lnTo>
                    <a:pt x="1645767" y="355600"/>
                  </a:lnTo>
                  <a:lnTo>
                    <a:pt x="1637182" y="355600"/>
                  </a:lnTo>
                  <a:lnTo>
                    <a:pt x="1641995" y="368300"/>
                  </a:lnTo>
                  <a:lnTo>
                    <a:pt x="1641741" y="368300"/>
                  </a:lnTo>
                  <a:lnTo>
                    <a:pt x="1641741" y="622300"/>
                  </a:lnTo>
                  <a:lnTo>
                    <a:pt x="1637639" y="622300"/>
                  </a:lnTo>
                  <a:lnTo>
                    <a:pt x="1636356" y="609600"/>
                  </a:lnTo>
                  <a:lnTo>
                    <a:pt x="1639620" y="609600"/>
                  </a:lnTo>
                  <a:lnTo>
                    <a:pt x="1641741" y="622300"/>
                  </a:lnTo>
                  <a:lnTo>
                    <a:pt x="1641741" y="368300"/>
                  </a:lnTo>
                  <a:lnTo>
                    <a:pt x="1638681" y="368300"/>
                  </a:lnTo>
                  <a:lnTo>
                    <a:pt x="1638681" y="520700"/>
                  </a:lnTo>
                  <a:lnTo>
                    <a:pt x="1638655" y="533400"/>
                  </a:lnTo>
                  <a:lnTo>
                    <a:pt x="1637385" y="533400"/>
                  </a:lnTo>
                  <a:lnTo>
                    <a:pt x="1623580" y="522655"/>
                  </a:lnTo>
                  <a:lnTo>
                    <a:pt x="1623580" y="736600"/>
                  </a:lnTo>
                  <a:lnTo>
                    <a:pt x="1621777" y="749300"/>
                  </a:lnTo>
                  <a:lnTo>
                    <a:pt x="1618132" y="749300"/>
                  </a:lnTo>
                  <a:lnTo>
                    <a:pt x="1617522" y="736600"/>
                  </a:lnTo>
                  <a:lnTo>
                    <a:pt x="1623580" y="736600"/>
                  </a:lnTo>
                  <a:lnTo>
                    <a:pt x="1623580" y="522655"/>
                  </a:lnTo>
                  <a:lnTo>
                    <a:pt x="1621078" y="520700"/>
                  </a:lnTo>
                  <a:lnTo>
                    <a:pt x="1614360" y="510286"/>
                  </a:lnTo>
                  <a:lnTo>
                    <a:pt x="1614360" y="749300"/>
                  </a:lnTo>
                  <a:lnTo>
                    <a:pt x="1613966" y="762000"/>
                  </a:lnTo>
                  <a:lnTo>
                    <a:pt x="1612277" y="762000"/>
                  </a:lnTo>
                  <a:lnTo>
                    <a:pt x="1610245" y="749300"/>
                  </a:lnTo>
                  <a:lnTo>
                    <a:pt x="1614360" y="749300"/>
                  </a:lnTo>
                  <a:lnTo>
                    <a:pt x="1614360" y="510286"/>
                  </a:lnTo>
                  <a:lnTo>
                    <a:pt x="1604695" y="495300"/>
                  </a:lnTo>
                  <a:lnTo>
                    <a:pt x="1607362" y="495300"/>
                  </a:lnTo>
                  <a:lnTo>
                    <a:pt x="1613598" y="508000"/>
                  </a:lnTo>
                  <a:lnTo>
                    <a:pt x="1618056" y="508000"/>
                  </a:lnTo>
                  <a:lnTo>
                    <a:pt x="1627759" y="520700"/>
                  </a:lnTo>
                  <a:lnTo>
                    <a:pt x="1638681" y="520700"/>
                  </a:lnTo>
                  <a:lnTo>
                    <a:pt x="1638681" y="368300"/>
                  </a:lnTo>
                  <a:lnTo>
                    <a:pt x="1636166" y="368300"/>
                  </a:lnTo>
                  <a:lnTo>
                    <a:pt x="1627085" y="355600"/>
                  </a:lnTo>
                  <a:lnTo>
                    <a:pt x="1632445" y="355600"/>
                  </a:lnTo>
                  <a:lnTo>
                    <a:pt x="1627568" y="342900"/>
                  </a:lnTo>
                  <a:lnTo>
                    <a:pt x="1623225" y="342900"/>
                  </a:lnTo>
                  <a:lnTo>
                    <a:pt x="1624203" y="355600"/>
                  </a:lnTo>
                  <a:lnTo>
                    <a:pt x="1620583" y="355600"/>
                  </a:lnTo>
                  <a:lnTo>
                    <a:pt x="1614754" y="342900"/>
                  </a:lnTo>
                  <a:lnTo>
                    <a:pt x="1601406" y="342900"/>
                  </a:lnTo>
                  <a:lnTo>
                    <a:pt x="1601406" y="584200"/>
                  </a:lnTo>
                  <a:lnTo>
                    <a:pt x="1599603" y="584200"/>
                  </a:lnTo>
                  <a:lnTo>
                    <a:pt x="1596618" y="576199"/>
                  </a:lnTo>
                  <a:lnTo>
                    <a:pt x="1596618" y="787400"/>
                  </a:lnTo>
                  <a:lnTo>
                    <a:pt x="1592694" y="787400"/>
                  </a:lnTo>
                  <a:lnTo>
                    <a:pt x="1592008" y="774700"/>
                  </a:lnTo>
                  <a:lnTo>
                    <a:pt x="1595234" y="774700"/>
                  </a:lnTo>
                  <a:lnTo>
                    <a:pt x="1596618" y="787400"/>
                  </a:lnTo>
                  <a:lnTo>
                    <a:pt x="1596618" y="576199"/>
                  </a:lnTo>
                  <a:lnTo>
                    <a:pt x="1594866" y="571500"/>
                  </a:lnTo>
                  <a:lnTo>
                    <a:pt x="1598371" y="571500"/>
                  </a:lnTo>
                  <a:lnTo>
                    <a:pt x="1601406" y="584200"/>
                  </a:lnTo>
                  <a:lnTo>
                    <a:pt x="1601406" y="342900"/>
                  </a:lnTo>
                  <a:lnTo>
                    <a:pt x="1601063" y="342900"/>
                  </a:lnTo>
                  <a:lnTo>
                    <a:pt x="1598549" y="330200"/>
                  </a:lnTo>
                  <a:lnTo>
                    <a:pt x="1589824" y="330200"/>
                  </a:lnTo>
                  <a:lnTo>
                    <a:pt x="1586280" y="325526"/>
                  </a:lnTo>
                  <a:lnTo>
                    <a:pt x="1586280" y="482600"/>
                  </a:lnTo>
                  <a:lnTo>
                    <a:pt x="1585976" y="482600"/>
                  </a:lnTo>
                  <a:lnTo>
                    <a:pt x="1585976" y="698500"/>
                  </a:lnTo>
                  <a:lnTo>
                    <a:pt x="1578089" y="698500"/>
                  </a:lnTo>
                  <a:lnTo>
                    <a:pt x="1578991" y="685800"/>
                  </a:lnTo>
                  <a:lnTo>
                    <a:pt x="1582750" y="685800"/>
                  </a:lnTo>
                  <a:lnTo>
                    <a:pt x="1585976" y="698500"/>
                  </a:lnTo>
                  <a:lnTo>
                    <a:pt x="1585976" y="482600"/>
                  </a:lnTo>
                  <a:lnTo>
                    <a:pt x="1579841" y="482600"/>
                  </a:lnTo>
                  <a:lnTo>
                    <a:pt x="1572602" y="469900"/>
                  </a:lnTo>
                  <a:lnTo>
                    <a:pt x="1579740" y="469900"/>
                  </a:lnTo>
                  <a:lnTo>
                    <a:pt x="1586280" y="482600"/>
                  </a:lnTo>
                  <a:lnTo>
                    <a:pt x="1586280" y="325526"/>
                  </a:lnTo>
                  <a:lnTo>
                    <a:pt x="1580210" y="317500"/>
                  </a:lnTo>
                  <a:lnTo>
                    <a:pt x="1570761" y="305219"/>
                  </a:lnTo>
                  <a:lnTo>
                    <a:pt x="1570761" y="469900"/>
                  </a:lnTo>
                  <a:lnTo>
                    <a:pt x="1567497" y="469900"/>
                  </a:lnTo>
                  <a:lnTo>
                    <a:pt x="1557934" y="457200"/>
                  </a:lnTo>
                  <a:lnTo>
                    <a:pt x="1553425" y="457200"/>
                  </a:lnTo>
                  <a:lnTo>
                    <a:pt x="1548460" y="444500"/>
                  </a:lnTo>
                  <a:lnTo>
                    <a:pt x="1549704" y="444500"/>
                  </a:lnTo>
                  <a:lnTo>
                    <a:pt x="1559140" y="457200"/>
                  </a:lnTo>
                  <a:lnTo>
                    <a:pt x="1569275" y="457200"/>
                  </a:lnTo>
                  <a:lnTo>
                    <a:pt x="1570761" y="469900"/>
                  </a:lnTo>
                  <a:lnTo>
                    <a:pt x="1570761" y="305219"/>
                  </a:lnTo>
                  <a:lnTo>
                    <a:pt x="1570443" y="304800"/>
                  </a:lnTo>
                  <a:lnTo>
                    <a:pt x="1555191" y="304800"/>
                  </a:lnTo>
                  <a:lnTo>
                    <a:pt x="1552092" y="292100"/>
                  </a:lnTo>
                  <a:lnTo>
                    <a:pt x="1547672" y="292100"/>
                  </a:lnTo>
                  <a:lnTo>
                    <a:pt x="1549603" y="304800"/>
                  </a:lnTo>
                  <a:lnTo>
                    <a:pt x="1545971" y="304800"/>
                  </a:lnTo>
                  <a:lnTo>
                    <a:pt x="1546237" y="292100"/>
                  </a:lnTo>
                  <a:lnTo>
                    <a:pt x="1545602" y="292100"/>
                  </a:lnTo>
                  <a:lnTo>
                    <a:pt x="1543519" y="279400"/>
                  </a:lnTo>
                  <a:lnTo>
                    <a:pt x="1540167" y="279400"/>
                  </a:lnTo>
                  <a:lnTo>
                    <a:pt x="1540167" y="444500"/>
                  </a:lnTo>
                  <a:lnTo>
                    <a:pt x="1538503" y="444500"/>
                  </a:lnTo>
                  <a:lnTo>
                    <a:pt x="1536852" y="440080"/>
                  </a:lnTo>
                  <a:lnTo>
                    <a:pt x="1540167" y="444500"/>
                  </a:lnTo>
                  <a:lnTo>
                    <a:pt x="1540167" y="279400"/>
                  </a:lnTo>
                  <a:lnTo>
                    <a:pt x="1534960" y="279400"/>
                  </a:lnTo>
                  <a:lnTo>
                    <a:pt x="1534960" y="609600"/>
                  </a:lnTo>
                  <a:lnTo>
                    <a:pt x="1534236" y="609600"/>
                  </a:lnTo>
                  <a:lnTo>
                    <a:pt x="1533067" y="596900"/>
                  </a:lnTo>
                  <a:lnTo>
                    <a:pt x="1533563" y="596900"/>
                  </a:lnTo>
                  <a:lnTo>
                    <a:pt x="1534960" y="609600"/>
                  </a:lnTo>
                  <a:lnTo>
                    <a:pt x="1534960" y="279400"/>
                  </a:lnTo>
                  <a:lnTo>
                    <a:pt x="1530883" y="279400"/>
                  </a:lnTo>
                  <a:lnTo>
                    <a:pt x="1522844" y="266700"/>
                  </a:lnTo>
                  <a:lnTo>
                    <a:pt x="1511223" y="266700"/>
                  </a:lnTo>
                  <a:lnTo>
                    <a:pt x="1508340" y="254000"/>
                  </a:lnTo>
                  <a:lnTo>
                    <a:pt x="1499768" y="254000"/>
                  </a:lnTo>
                  <a:lnTo>
                    <a:pt x="1499768" y="406400"/>
                  </a:lnTo>
                  <a:lnTo>
                    <a:pt x="1492732" y="406400"/>
                  </a:lnTo>
                  <a:lnTo>
                    <a:pt x="1484884" y="393700"/>
                  </a:lnTo>
                  <a:lnTo>
                    <a:pt x="1477048" y="393700"/>
                  </a:lnTo>
                  <a:lnTo>
                    <a:pt x="1469390" y="383057"/>
                  </a:lnTo>
                  <a:lnTo>
                    <a:pt x="1469390" y="1295400"/>
                  </a:lnTo>
                  <a:lnTo>
                    <a:pt x="1466964" y="1295400"/>
                  </a:lnTo>
                  <a:lnTo>
                    <a:pt x="1466964" y="1384300"/>
                  </a:lnTo>
                  <a:lnTo>
                    <a:pt x="1464233" y="1384300"/>
                  </a:lnTo>
                  <a:lnTo>
                    <a:pt x="1464233" y="1397000"/>
                  </a:lnTo>
                  <a:lnTo>
                    <a:pt x="1464157" y="1409700"/>
                  </a:lnTo>
                  <a:lnTo>
                    <a:pt x="1461376" y="1409700"/>
                  </a:lnTo>
                  <a:lnTo>
                    <a:pt x="1460982" y="1397000"/>
                  </a:lnTo>
                  <a:lnTo>
                    <a:pt x="1464233" y="1397000"/>
                  </a:lnTo>
                  <a:lnTo>
                    <a:pt x="1464233" y="1384300"/>
                  </a:lnTo>
                  <a:lnTo>
                    <a:pt x="1459941" y="1384300"/>
                  </a:lnTo>
                  <a:lnTo>
                    <a:pt x="1458683" y="1371600"/>
                  </a:lnTo>
                  <a:lnTo>
                    <a:pt x="1462405" y="1371600"/>
                  </a:lnTo>
                  <a:lnTo>
                    <a:pt x="1463624" y="1358900"/>
                  </a:lnTo>
                  <a:lnTo>
                    <a:pt x="1460830" y="1358900"/>
                  </a:lnTo>
                  <a:lnTo>
                    <a:pt x="1461871" y="1346200"/>
                  </a:lnTo>
                  <a:lnTo>
                    <a:pt x="1462493" y="1333500"/>
                  </a:lnTo>
                  <a:lnTo>
                    <a:pt x="1461071" y="1333500"/>
                  </a:lnTo>
                  <a:lnTo>
                    <a:pt x="1461223" y="1320800"/>
                  </a:lnTo>
                  <a:lnTo>
                    <a:pt x="1463941" y="1320800"/>
                  </a:lnTo>
                  <a:lnTo>
                    <a:pt x="1464183" y="1333500"/>
                  </a:lnTo>
                  <a:lnTo>
                    <a:pt x="1464868" y="1333500"/>
                  </a:lnTo>
                  <a:lnTo>
                    <a:pt x="1464348" y="1345234"/>
                  </a:lnTo>
                  <a:lnTo>
                    <a:pt x="1463979" y="1333500"/>
                  </a:lnTo>
                  <a:lnTo>
                    <a:pt x="1462493" y="1333500"/>
                  </a:lnTo>
                  <a:lnTo>
                    <a:pt x="1463548" y="1346200"/>
                  </a:lnTo>
                  <a:lnTo>
                    <a:pt x="1464665" y="1358900"/>
                  </a:lnTo>
                  <a:lnTo>
                    <a:pt x="1464449" y="1358900"/>
                  </a:lnTo>
                  <a:lnTo>
                    <a:pt x="1463344" y="1371600"/>
                  </a:lnTo>
                  <a:lnTo>
                    <a:pt x="1466837" y="1371600"/>
                  </a:lnTo>
                  <a:lnTo>
                    <a:pt x="1466964" y="1384300"/>
                  </a:lnTo>
                  <a:lnTo>
                    <a:pt x="1466964" y="1295400"/>
                  </a:lnTo>
                  <a:lnTo>
                    <a:pt x="1459826" y="1295400"/>
                  </a:lnTo>
                  <a:lnTo>
                    <a:pt x="1460487" y="1282700"/>
                  </a:lnTo>
                  <a:lnTo>
                    <a:pt x="1458252" y="1282700"/>
                  </a:lnTo>
                  <a:lnTo>
                    <a:pt x="1457591" y="1270000"/>
                  </a:lnTo>
                  <a:lnTo>
                    <a:pt x="1463941" y="1270000"/>
                  </a:lnTo>
                  <a:lnTo>
                    <a:pt x="1464424" y="1282700"/>
                  </a:lnTo>
                  <a:lnTo>
                    <a:pt x="1463865" y="1282700"/>
                  </a:lnTo>
                  <a:lnTo>
                    <a:pt x="1469390" y="1295400"/>
                  </a:lnTo>
                  <a:lnTo>
                    <a:pt x="1469390" y="383057"/>
                  </a:lnTo>
                  <a:lnTo>
                    <a:pt x="1467916" y="381000"/>
                  </a:lnTo>
                  <a:lnTo>
                    <a:pt x="1465884" y="381000"/>
                  </a:lnTo>
                  <a:lnTo>
                    <a:pt x="1465884" y="1130300"/>
                  </a:lnTo>
                  <a:lnTo>
                    <a:pt x="1464551" y="1130300"/>
                  </a:lnTo>
                  <a:lnTo>
                    <a:pt x="1464246" y="1131252"/>
                  </a:lnTo>
                  <a:lnTo>
                    <a:pt x="1464246" y="1219200"/>
                  </a:lnTo>
                  <a:lnTo>
                    <a:pt x="1463979" y="1231900"/>
                  </a:lnTo>
                  <a:lnTo>
                    <a:pt x="1463103" y="1244600"/>
                  </a:lnTo>
                  <a:lnTo>
                    <a:pt x="1463243" y="1244600"/>
                  </a:lnTo>
                  <a:lnTo>
                    <a:pt x="1463040" y="1257300"/>
                  </a:lnTo>
                  <a:lnTo>
                    <a:pt x="1459382" y="1257300"/>
                  </a:lnTo>
                  <a:lnTo>
                    <a:pt x="1458595" y="1244600"/>
                  </a:lnTo>
                  <a:lnTo>
                    <a:pt x="1458442" y="1244600"/>
                  </a:lnTo>
                  <a:lnTo>
                    <a:pt x="1459966" y="1231900"/>
                  </a:lnTo>
                  <a:lnTo>
                    <a:pt x="1459814" y="1231900"/>
                  </a:lnTo>
                  <a:lnTo>
                    <a:pt x="1455915" y="1219200"/>
                  </a:lnTo>
                  <a:lnTo>
                    <a:pt x="1456867" y="1219200"/>
                  </a:lnTo>
                  <a:lnTo>
                    <a:pt x="1456258" y="1206500"/>
                  </a:lnTo>
                  <a:lnTo>
                    <a:pt x="1454137" y="1206500"/>
                  </a:lnTo>
                  <a:lnTo>
                    <a:pt x="1455508" y="1193800"/>
                  </a:lnTo>
                  <a:lnTo>
                    <a:pt x="1461185" y="1193800"/>
                  </a:lnTo>
                  <a:lnTo>
                    <a:pt x="1463065" y="1206500"/>
                  </a:lnTo>
                  <a:lnTo>
                    <a:pt x="1460995" y="1206500"/>
                  </a:lnTo>
                  <a:lnTo>
                    <a:pt x="1461058" y="1219200"/>
                  </a:lnTo>
                  <a:lnTo>
                    <a:pt x="1464246" y="1219200"/>
                  </a:lnTo>
                  <a:lnTo>
                    <a:pt x="1464246" y="1131252"/>
                  </a:lnTo>
                  <a:lnTo>
                    <a:pt x="1463560" y="1133398"/>
                  </a:lnTo>
                  <a:lnTo>
                    <a:pt x="1463560" y="1155700"/>
                  </a:lnTo>
                  <a:lnTo>
                    <a:pt x="1462493" y="1168400"/>
                  </a:lnTo>
                  <a:lnTo>
                    <a:pt x="1458595" y="1168400"/>
                  </a:lnTo>
                  <a:lnTo>
                    <a:pt x="1459433" y="1155700"/>
                  </a:lnTo>
                  <a:lnTo>
                    <a:pt x="1463560" y="1155700"/>
                  </a:lnTo>
                  <a:lnTo>
                    <a:pt x="1463560" y="1133398"/>
                  </a:lnTo>
                  <a:lnTo>
                    <a:pt x="1460487" y="1143000"/>
                  </a:lnTo>
                  <a:lnTo>
                    <a:pt x="1457591" y="1143000"/>
                  </a:lnTo>
                  <a:lnTo>
                    <a:pt x="1458595" y="1130300"/>
                  </a:lnTo>
                  <a:lnTo>
                    <a:pt x="1458810" y="1130300"/>
                  </a:lnTo>
                  <a:lnTo>
                    <a:pt x="1461528" y="1117600"/>
                  </a:lnTo>
                  <a:lnTo>
                    <a:pt x="1458734" y="1117600"/>
                  </a:lnTo>
                  <a:lnTo>
                    <a:pt x="1455953" y="1104900"/>
                  </a:lnTo>
                  <a:lnTo>
                    <a:pt x="1459306" y="1104900"/>
                  </a:lnTo>
                  <a:lnTo>
                    <a:pt x="1455839" y="1092200"/>
                  </a:lnTo>
                  <a:lnTo>
                    <a:pt x="1462036" y="1092200"/>
                  </a:lnTo>
                  <a:lnTo>
                    <a:pt x="1461617" y="1079500"/>
                  </a:lnTo>
                  <a:lnTo>
                    <a:pt x="1463560" y="1079500"/>
                  </a:lnTo>
                  <a:lnTo>
                    <a:pt x="1463433" y="1092200"/>
                  </a:lnTo>
                  <a:lnTo>
                    <a:pt x="1462874" y="1104900"/>
                  </a:lnTo>
                  <a:lnTo>
                    <a:pt x="1464614" y="1117600"/>
                  </a:lnTo>
                  <a:lnTo>
                    <a:pt x="1462125" y="1117600"/>
                  </a:lnTo>
                  <a:lnTo>
                    <a:pt x="1465884" y="1130300"/>
                  </a:lnTo>
                  <a:lnTo>
                    <a:pt x="1465884" y="381000"/>
                  </a:lnTo>
                  <a:lnTo>
                    <a:pt x="1465618" y="381000"/>
                  </a:lnTo>
                  <a:lnTo>
                    <a:pt x="1467256" y="368300"/>
                  </a:lnTo>
                  <a:lnTo>
                    <a:pt x="1468894" y="368300"/>
                  </a:lnTo>
                  <a:lnTo>
                    <a:pt x="1473936" y="381000"/>
                  </a:lnTo>
                  <a:lnTo>
                    <a:pt x="1485849" y="381000"/>
                  </a:lnTo>
                  <a:lnTo>
                    <a:pt x="1490395" y="393700"/>
                  </a:lnTo>
                  <a:lnTo>
                    <a:pt x="1494942" y="393700"/>
                  </a:lnTo>
                  <a:lnTo>
                    <a:pt x="1499768" y="406400"/>
                  </a:lnTo>
                  <a:lnTo>
                    <a:pt x="1499768" y="254000"/>
                  </a:lnTo>
                  <a:lnTo>
                    <a:pt x="1497482" y="254000"/>
                  </a:lnTo>
                  <a:lnTo>
                    <a:pt x="1496771" y="241300"/>
                  </a:lnTo>
                  <a:lnTo>
                    <a:pt x="1474724" y="228600"/>
                  </a:lnTo>
                  <a:lnTo>
                    <a:pt x="1471917" y="228600"/>
                  </a:lnTo>
                  <a:lnTo>
                    <a:pt x="1472006" y="215900"/>
                  </a:lnTo>
                  <a:lnTo>
                    <a:pt x="1463903" y="215900"/>
                  </a:lnTo>
                  <a:lnTo>
                    <a:pt x="1463903" y="1042682"/>
                  </a:lnTo>
                  <a:lnTo>
                    <a:pt x="1463776" y="1054100"/>
                  </a:lnTo>
                  <a:lnTo>
                    <a:pt x="1460360" y="1054100"/>
                  </a:lnTo>
                  <a:lnTo>
                    <a:pt x="1459293" y="1041400"/>
                  </a:lnTo>
                  <a:lnTo>
                    <a:pt x="1459814" y="1041400"/>
                  </a:lnTo>
                  <a:lnTo>
                    <a:pt x="1461236" y="1028700"/>
                  </a:lnTo>
                  <a:lnTo>
                    <a:pt x="1462316" y="1028700"/>
                  </a:lnTo>
                  <a:lnTo>
                    <a:pt x="1462671" y="1016000"/>
                  </a:lnTo>
                  <a:lnTo>
                    <a:pt x="1461630" y="1016000"/>
                  </a:lnTo>
                  <a:lnTo>
                    <a:pt x="1461604" y="1003300"/>
                  </a:lnTo>
                  <a:lnTo>
                    <a:pt x="1463802" y="1003300"/>
                  </a:lnTo>
                  <a:lnTo>
                    <a:pt x="1463357" y="1016000"/>
                  </a:lnTo>
                  <a:lnTo>
                    <a:pt x="1462671" y="1016000"/>
                  </a:lnTo>
                  <a:lnTo>
                    <a:pt x="1463852" y="1028700"/>
                  </a:lnTo>
                  <a:lnTo>
                    <a:pt x="1463802" y="1041400"/>
                  </a:lnTo>
                  <a:lnTo>
                    <a:pt x="1463903" y="1042682"/>
                  </a:lnTo>
                  <a:lnTo>
                    <a:pt x="1463903" y="215900"/>
                  </a:lnTo>
                  <a:lnTo>
                    <a:pt x="1456588" y="215900"/>
                  </a:lnTo>
                  <a:lnTo>
                    <a:pt x="1452829" y="203200"/>
                  </a:lnTo>
                  <a:lnTo>
                    <a:pt x="1452816" y="368300"/>
                  </a:lnTo>
                  <a:lnTo>
                    <a:pt x="1448168" y="368300"/>
                  </a:lnTo>
                  <a:lnTo>
                    <a:pt x="1448168" y="2095500"/>
                  </a:lnTo>
                  <a:lnTo>
                    <a:pt x="1446860" y="2108200"/>
                  </a:lnTo>
                  <a:lnTo>
                    <a:pt x="1445412" y="2108200"/>
                  </a:lnTo>
                  <a:lnTo>
                    <a:pt x="1445412" y="2222500"/>
                  </a:lnTo>
                  <a:lnTo>
                    <a:pt x="1441323" y="2235200"/>
                  </a:lnTo>
                  <a:lnTo>
                    <a:pt x="1441589" y="2247900"/>
                  </a:lnTo>
                  <a:lnTo>
                    <a:pt x="1441577" y="2249055"/>
                  </a:lnTo>
                  <a:lnTo>
                    <a:pt x="1441577" y="2286000"/>
                  </a:lnTo>
                  <a:lnTo>
                    <a:pt x="1441272" y="2286000"/>
                  </a:lnTo>
                  <a:lnTo>
                    <a:pt x="1439722" y="2293912"/>
                  </a:lnTo>
                  <a:lnTo>
                    <a:pt x="1439722" y="2362200"/>
                  </a:lnTo>
                  <a:lnTo>
                    <a:pt x="1436547" y="2373503"/>
                  </a:lnTo>
                  <a:lnTo>
                    <a:pt x="1436547" y="2413000"/>
                  </a:lnTo>
                  <a:lnTo>
                    <a:pt x="1433322" y="2413000"/>
                  </a:lnTo>
                  <a:lnTo>
                    <a:pt x="1433322" y="2451100"/>
                  </a:lnTo>
                  <a:lnTo>
                    <a:pt x="1432306" y="2463800"/>
                  </a:lnTo>
                  <a:lnTo>
                    <a:pt x="1431696" y="2463800"/>
                  </a:lnTo>
                  <a:lnTo>
                    <a:pt x="1431696" y="2501900"/>
                  </a:lnTo>
                  <a:lnTo>
                    <a:pt x="1431378" y="2514600"/>
                  </a:lnTo>
                  <a:lnTo>
                    <a:pt x="1430718" y="2514600"/>
                  </a:lnTo>
                  <a:lnTo>
                    <a:pt x="1429829" y="2527300"/>
                  </a:lnTo>
                  <a:lnTo>
                    <a:pt x="1430210" y="2540000"/>
                  </a:lnTo>
                  <a:lnTo>
                    <a:pt x="1427543" y="2552700"/>
                  </a:lnTo>
                  <a:lnTo>
                    <a:pt x="1427708" y="2552700"/>
                  </a:lnTo>
                  <a:lnTo>
                    <a:pt x="1427797" y="2565400"/>
                  </a:lnTo>
                  <a:lnTo>
                    <a:pt x="1427454" y="2578100"/>
                  </a:lnTo>
                  <a:lnTo>
                    <a:pt x="1426946" y="2590800"/>
                  </a:lnTo>
                  <a:lnTo>
                    <a:pt x="1426502" y="2590800"/>
                  </a:lnTo>
                  <a:lnTo>
                    <a:pt x="1426425" y="2603500"/>
                  </a:lnTo>
                  <a:lnTo>
                    <a:pt x="1426006" y="2603500"/>
                  </a:lnTo>
                  <a:lnTo>
                    <a:pt x="1426006" y="2616200"/>
                  </a:lnTo>
                  <a:lnTo>
                    <a:pt x="1425575" y="2628900"/>
                  </a:lnTo>
                  <a:lnTo>
                    <a:pt x="1424546" y="2641600"/>
                  </a:lnTo>
                  <a:lnTo>
                    <a:pt x="1423530" y="2641600"/>
                  </a:lnTo>
                  <a:lnTo>
                    <a:pt x="1423530" y="2667000"/>
                  </a:lnTo>
                  <a:lnTo>
                    <a:pt x="1423530" y="2679700"/>
                  </a:lnTo>
                  <a:lnTo>
                    <a:pt x="1420723" y="2679700"/>
                  </a:lnTo>
                  <a:lnTo>
                    <a:pt x="1420723" y="2730500"/>
                  </a:lnTo>
                  <a:lnTo>
                    <a:pt x="1420342" y="2743200"/>
                  </a:lnTo>
                  <a:lnTo>
                    <a:pt x="1419479" y="2743200"/>
                  </a:lnTo>
                  <a:lnTo>
                    <a:pt x="1420469" y="2755900"/>
                  </a:lnTo>
                  <a:lnTo>
                    <a:pt x="1420202" y="2768600"/>
                  </a:lnTo>
                  <a:lnTo>
                    <a:pt x="1417701" y="2768600"/>
                  </a:lnTo>
                  <a:lnTo>
                    <a:pt x="1417701" y="2755900"/>
                  </a:lnTo>
                  <a:lnTo>
                    <a:pt x="1417866" y="2755900"/>
                  </a:lnTo>
                  <a:lnTo>
                    <a:pt x="1418196" y="2743200"/>
                  </a:lnTo>
                  <a:lnTo>
                    <a:pt x="1419047" y="2743200"/>
                  </a:lnTo>
                  <a:lnTo>
                    <a:pt x="1417916" y="2730500"/>
                  </a:lnTo>
                  <a:lnTo>
                    <a:pt x="1420723" y="2730500"/>
                  </a:lnTo>
                  <a:lnTo>
                    <a:pt x="1420723" y="2679700"/>
                  </a:lnTo>
                  <a:lnTo>
                    <a:pt x="1417650" y="2679700"/>
                  </a:lnTo>
                  <a:lnTo>
                    <a:pt x="1417650" y="2832100"/>
                  </a:lnTo>
                  <a:lnTo>
                    <a:pt x="1417637" y="2844800"/>
                  </a:lnTo>
                  <a:lnTo>
                    <a:pt x="1417485" y="2857500"/>
                  </a:lnTo>
                  <a:lnTo>
                    <a:pt x="1417205" y="2857500"/>
                  </a:lnTo>
                  <a:lnTo>
                    <a:pt x="1417205" y="2870200"/>
                  </a:lnTo>
                  <a:lnTo>
                    <a:pt x="1417104" y="2895600"/>
                  </a:lnTo>
                  <a:lnTo>
                    <a:pt x="1415910" y="2895600"/>
                  </a:lnTo>
                  <a:lnTo>
                    <a:pt x="1415910" y="3467100"/>
                  </a:lnTo>
                  <a:lnTo>
                    <a:pt x="1414005" y="3479800"/>
                  </a:lnTo>
                  <a:lnTo>
                    <a:pt x="1412316" y="3479800"/>
                  </a:lnTo>
                  <a:lnTo>
                    <a:pt x="1411986" y="3467100"/>
                  </a:lnTo>
                  <a:lnTo>
                    <a:pt x="1412557" y="3467100"/>
                  </a:lnTo>
                  <a:lnTo>
                    <a:pt x="1413192" y="3454400"/>
                  </a:lnTo>
                  <a:lnTo>
                    <a:pt x="1413751" y="3454400"/>
                  </a:lnTo>
                  <a:lnTo>
                    <a:pt x="1414068" y="3467100"/>
                  </a:lnTo>
                  <a:lnTo>
                    <a:pt x="1415910" y="3467100"/>
                  </a:lnTo>
                  <a:lnTo>
                    <a:pt x="1415910" y="2895600"/>
                  </a:lnTo>
                  <a:lnTo>
                    <a:pt x="1415034" y="2895600"/>
                  </a:lnTo>
                  <a:lnTo>
                    <a:pt x="1415034" y="3136900"/>
                  </a:lnTo>
                  <a:lnTo>
                    <a:pt x="1414830" y="3149600"/>
                  </a:lnTo>
                  <a:lnTo>
                    <a:pt x="1411922" y="3149600"/>
                  </a:lnTo>
                  <a:lnTo>
                    <a:pt x="1411744" y="3144672"/>
                  </a:lnTo>
                  <a:lnTo>
                    <a:pt x="1411744" y="3340100"/>
                  </a:lnTo>
                  <a:lnTo>
                    <a:pt x="1411668" y="3352800"/>
                  </a:lnTo>
                  <a:lnTo>
                    <a:pt x="1410589" y="3352800"/>
                  </a:lnTo>
                  <a:lnTo>
                    <a:pt x="1409649" y="3340100"/>
                  </a:lnTo>
                  <a:lnTo>
                    <a:pt x="1411744" y="3340100"/>
                  </a:lnTo>
                  <a:lnTo>
                    <a:pt x="1411744" y="3144672"/>
                  </a:lnTo>
                  <a:lnTo>
                    <a:pt x="1411465" y="3136900"/>
                  </a:lnTo>
                  <a:lnTo>
                    <a:pt x="1409446" y="3136900"/>
                  </a:lnTo>
                  <a:lnTo>
                    <a:pt x="1409750" y="3124200"/>
                  </a:lnTo>
                  <a:lnTo>
                    <a:pt x="1413230" y="3124200"/>
                  </a:lnTo>
                  <a:lnTo>
                    <a:pt x="1414043" y="3136900"/>
                  </a:lnTo>
                  <a:lnTo>
                    <a:pt x="1415034" y="3136900"/>
                  </a:lnTo>
                  <a:lnTo>
                    <a:pt x="1415034" y="2895600"/>
                  </a:lnTo>
                  <a:lnTo>
                    <a:pt x="1415021" y="2882900"/>
                  </a:lnTo>
                  <a:lnTo>
                    <a:pt x="1414995" y="2870200"/>
                  </a:lnTo>
                  <a:lnTo>
                    <a:pt x="1417205" y="2870200"/>
                  </a:lnTo>
                  <a:lnTo>
                    <a:pt x="1417205" y="2857500"/>
                  </a:lnTo>
                  <a:lnTo>
                    <a:pt x="1415719" y="2857500"/>
                  </a:lnTo>
                  <a:lnTo>
                    <a:pt x="1414589" y="2844800"/>
                  </a:lnTo>
                  <a:lnTo>
                    <a:pt x="1414614" y="2832100"/>
                  </a:lnTo>
                  <a:lnTo>
                    <a:pt x="1417650" y="2832100"/>
                  </a:lnTo>
                  <a:lnTo>
                    <a:pt x="1417650" y="2679700"/>
                  </a:lnTo>
                  <a:lnTo>
                    <a:pt x="1416786" y="2679700"/>
                  </a:lnTo>
                  <a:lnTo>
                    <a:pt x="1416469" y="2667000"/>
                  </a:lnTo>
                  <a:lnTo>
                    <a:pt x="1423530" y="2667000"/>
                  </a:lnTo>
                  <a:lnTo>
                    <a:pt x="1423530" y="2641600"/>
                  </a:lnTo>
                  <a:lnTo>
                    <a:pt x="1419872" y="2641600"/>
                  </a:lnTo>
                  <a:lnTo>
                    <a:pt x="1422577" y="2628900"/>
                  </a:lnTo>
                  <a:lnTo>
                    <a:pt x="1423060" y="2628900"/>
                  </a:lnTo>
                  <a:lnTo>
                    <a:pt x="1423301" y="2616200"/>
                  </a:lnTo>
                  <a:lnTo>
                    <a:pt x="1426006" y="2616200"/>
                  </a:lnTo>
                  <a:lnTo>
                    <a:pt x="1426006" y="2603500"/>
                  </a:lnTo>
                  <a:lnTo>
                    <a:pt x="1420190" y="2603500"/>
                  </a:lnTo>
                  <a:lnTo>
                    <a:pt x="1423454" y="2590800"/>
                  </a:lnTo>
                  <a:lnTo>
                    <a:pt x="1423060" y="2590800"/>
                  </a:lnTo>
                  <a:lnTo>
                    <a:pt x="1423365" y="2578100"/>
                  </a:lnTo>
                  <a:lnTo>
                    <a:pt x="1423225" y="2578100"/>
                  </a:lnTo>
                  <a:lnTo>
                    <a:pt x="1426806" y="2565400"/>
                  </a:lnTo>
                  <a:lnTo>
                    <a:pt x="1426197" y="2565400"/>
                  </a:lnTo>
                  <a:lnTo>
                    <a:pt x="1426464" y="2552700"/>
                  </a:lnTo>
                  <a:lnTo>
                    <a:pt x="1426705" y="2552700"/>
                  </a:lnTo>
                  <a:lnTo>
                    <a:pt x="1423403" y="2540000"/>
                  </a:lnTo>
                  <a:lnTo>
                    <a:pt x="1426273" y="2540000"/>
                  </a:lnTo>
                  <a:lnTo>
                    <a:pt x="1425016" y="2527300"/>
                  </a:lnTo>
                  <a:lnTo>
                    <a:pt x="1423377" y="2514600"/>
                  </a:lnTo>
                  <a:lnTo>
                    <a:pt x="1428597" y="2514600"/>
                  </a:lnTo>
                  <a:lnTo>
                    <a:pt x="1428788" y="2501900"/>
                  </a:lnTo>
                  <a:lnTo>
                    <a:pt x="1431696" y="2501900"/>
                  </a:lnTo>
                  <a:lnTo>
                    <a:pt x="1431696" y="2463800"/>
                  </a:lnTo>
                  <a:lnTo>
                    <a:pt x="1430108" y="2463800"/>
                  </a:lnTo>
                  <a:lnTo>
                    <a:pt x="1429232" y="2451100"/>
                  </a:lnTo>
                  <a:lnTo>
                    <a:pt x="1433322" y="2451100"/>
                  </a:lnTo>
                  <a:lnTo>
                    <a:pt x="1433322" y="2413000"/>
                  </a:lnTo>
                  <a:lnTo>
                    <a:pt x="1433131" y="2413000"/>
                  </a:lnTo>
                  <a:lnTo>
                    <a:pt x="1433131" y="2425700"/>
                  </a:lnTo>
                  <a:lnTo>
                    <a:pt x="1432966" y="2438400"/>
                  </a:lnTo>
                  <a:lnTo>
                    <a:pt x="1431467" y="2438400"/>
                  </a:lnTo>
                  <a:lnTo>
                    <a:pt x="1430972" y="2425700"/>
                  </a:lnTo>
                  <a:lnTo>
                    <a:pt x="1433131" y="2425700"/>
                  </a:lnTo>
                  <a:lnTo>
                    <a:pt x="1433131" y="2413000"/>
                  </a:lnTo>
                  <a:lnTo>
                    <a:pt x="1432280" y="2413000"/>
                  </a:lnTo>
                  <a:lnTo>
                    <a:pt x="1431861" y="2400300"/>
                  </a:lnTo>
                  <a:lnTo>
                    <a:pt x="1434960" y="2400300"/>
                  </a:lnTo>
                  <a:lnTo>
                    <a:pt x="1436547" y="2413000"/>
                  </a:lnTo>
                  <a:lnTo>
                    <a:pt x="1436547" y="2373503"/>
                  </a:lnTo>
                  <a:lnTo>
                    <a:pt x="1436154" y="2374900"/>
                  </a:lnTo>
                  <a:lnTo>
                    <a:pt x="1433347" y="2362200"/>
                  </a:lnTo>
                  <a:lnTo>
                    <a:pt x="1432356" y="2362200"/>
                  </a:lnTo>
                  <a:lnTo>
                    <a:pt x="1434668" y="2349500"/>
                  </a:lnTo>
                  <a:lnTo>
                    <a:pt x="1435900" y="2349500"/>
                  </a:lnTo>
                  <a:lnTo>
                    <a:pt x="1437424" y="2336800"/>
                  </a:lnTo>
                  <a:lnTo>
                    <a:pt x="1438795" y="2336800"/>
                  </a:lnTo>
                  <a:lnTo>
                    <a:pt x="1438770" y="2349500"/>
                  </a:lnTo>
                  <a:lnTo>
                    <a:pt x="1438973" y="2362200"/>
                  </a:lnTo>
                  <a:lnTo>
                    <a:pt x="1439722" y="2362200"/>
                  </a:lnTo>
                  <a:lnTo>
                    <a:pt x="1439722" y="2293912"/>
                  </a:lnTo>
                  <a:lnTo>
                    <a:pt x="1438783" y="2298700"/>
                  </a:lnTo>
                  <a:lnTo>
                    <a:pt x="1437017" y="2298700"/>
                  </a:lnTo>
                  <a:lnTo>
                    <a:pt x="1436903" y="2286000"/>
                  </a:lnTo>
                  <a:lnTo>
                    <a:pt x="1436598" y="2286000"/>
                  </a:lnTo>
                  <a:lnTo>
                    <a:pt x="1436992" y="2273300"/>
                  </a:lnTo>
                  <a:lnTo>
                    <a:pt x="1438643" y="2273300"/>
                  </a:lnTo>
                  <a:lnTo>
                    <a:pt x="1441577" y="2286000"/>
                  </a:lnTo>
                  <a:lnTo>
                    <a:pt x="1441577" y="2249055"/>
                  </a:lnTo>
                  <a:lnTo>
                    <a:pt x="1441450" y="2260600"/>
                  </a:lnTo>
                  <a:lnTo>
                    <a:pt x="1441196" y="2273300"/>
                  </a:lnTo>
                  <a:lnTo>
                    <a:pt x="1439367" y="2273300"/>
                  </a:lnTo>
                  <a:lnTo>
                    <a:pt x="1439887" y="2247900"/>
                  </a:lnTo>
                  <a:lnTo>
                    <a:pt x="1440116" y="2247900"/>
                  </a:lnTo>
                  <a:lnTo>
                    <a:pt x="1440268" y="2235200"/>
                  </a:lnTo>
                  <a:lnTo>
                    <a:pt x="1439964" y="2235200"/>
                  </a:lnTo>
                  <a:lnTo>
                    <a:pt x="1437360" y="2222500"/>
                  </a:lnTo>
                  <a:lnTo>
                    <a:pt x="1438732" y="2222500"/>
                  </a:lnTo>
                  <a:lnTo>
                    <a:pt x="1441132" y="2209800"/>
                  </a:lnTo>
                  <a:lnTo>
                    <a:pt x="1443913" y="2209800"/>
                  </a:lnTo>
                  <a:lnTo>
                    <a:pt x="1444726" y="2222500"/>
                  </a:lnTo>
                  <a:lnTo>
                    <a:pt x="1445412" y="2222500"/>
                  </a:lnTo>
                  <a:lnTo>
                    <a:pt x="1445412" y="2108200"/>
                  </a:lnTo>
                  <a:lnTo>
                    <a:pt x="1444675" y="2108200"/>
                  </a:lnTo>
                  <a:lnTo>
                    <a:pt x="1443736" y="2095500"/>
                  </a:lnTo>
                  <a:lnTo>
                    <a:pt x="1442974" y="2082800"/>
                  </a:lnTo>
                  <a:lnTo>
                    <a:pt x="1447253" y="2082800"/>
                  </a:lnTo>
                  <a:lnTo>
                    <a:pt x="1448168" y="2095500"/>
                  </a:lnTo>
                  <a:lnTo>
                    <a:pt x="1448168" y="368300"/>
                  </a:lnTo>
                  <a:lnTo>
                    <a:pt x="1447812" y="368300"/>
                  </a:lnTo>
                  <a:lnTo>
                    <a:pt x="1447647" y="355600"/>
                  </a:lnTo>
                  <a:lnTo>
                    <a:pt x="1452346" y="355600"/>
                  </a:lnTo>
                  <a:lnTo>
                    <a:pt x="1452816" y="368300"/>
                  </a:lnTo>
                  <a:lnTo>
                    <a:pt x="1452816" y="203200"/>
                  </a:lnTo>
                  <a:lnTo>
                    <a:pt x="1447101" y="203200"/>
                  </a:lnTo>
                  <a:lnTo>
                    <a:pt x="1447101" y="2057400"/>
                  </a:lnTo>
                  <a:lnTo>
                    <a:pt x="1446276" y="2070100"/>
                  </a:lnTo>
                  <a:lnTo>
                    <a:pt x="1445336" y="2070100"/>
                  </a:lnTo>
                  <a:lnTo>
                    <a:pt x="1444574" y="2057400"/>
                  </a:lnTo>
                  <a:lnTo>
                    <a:pt x="1447101" y="2057400"/>
                  </a:lnTo>
                  <a:lnTo>
                    <a:pt x="1447101" y="203200"/>
                  </a:lnTo>
                  <a:lnTo>
                    <a:pt x="1444942" y="203200"/>
                  </a:lnTo>
                  <a:lnTo>
                    <a:pt x="1444942" y="1854200"/>
                  </a:lnTo>
                  <a:lnTo>
                    <a:pt x="1444536" y="1857425"/>
                  </a:lnTo>
                  <a:lnTo>
                    <a:pt x="1444536" y="1955800"/>
                  </a:lnTo>
                  <a:lnTo>
                    <a:pt x="1444523" y="1968500"/>
                  </a:lnTo>
                  <a:lnTo>
                    <a:pt x="1444396" y="1968500"/>
                  </a:lnTo>
                  <a:lnTo>
                    <a:pt x="1444421" y="1981200"/>
                  </a:lnTo>
                  <a:lnTo>
                    <a:pt x="1442770" y="1981200"/>
                  </a:lnTo>
                  <a:lnTo>
                    <a:pt x="1441246" y="1968500"/>
                  </a:lnTo>
                  <a:lnTo>
                    <a:pt x="1443177" y="1955800"/>
                  </a:lnTo>
                  <a:lnTo>
                    <a:pt x="1444536" y="1955800"/>
                  </a:lnTo>
                  <a:lnTo>
                    <a:pt x="1444536" y="1857425"/>
                  </a:lnTo>
                  <a:lnTo>
                    <a:pt x="1443342" y="1866900"/>
                  </a:lnTo>
                  <a:lnTo>
                    <a:pt x="1442910" y="1854200"/>
                  </a:lnTo>
                  <a:lnTo>
                    <a:pt x="1442504" y="1866900"/>
                  </a:lnTo>
                  <a:lnTo>
                    <a:pt x="1442250" y="1854200"/>
                  </a:lnTo>
                  <a:lnTo>
                    <a:pt x="1442910" y="1854200"/>
                  </a:lnTo>
                  <a:lnTo>
                    <a:pt x="1444942" y="1854200"/>
                  </a:lnTo>
                  <a:lnTo>
                    <a:pt x="1444942" y="203200"/>
                  </a:lnTo>
                  <a:lnTo>
                    <a:pt x="1443710" y="203200"/>
                  </a:lnTo>
                  <a:lnTo>
                    <a:pt x="1439481" y="195834"/>
                  </a:lnTo>
                  <a:lnTo>
                    <a:pt x="1439481" y="355600"/>
                  </a:lnTo>
                  <a:lnTo>
                    <a:pt x="1438592" y="355600"/>
                  </a:lnTo>
                  <a:lnTo>
                    <a:pt x="1438592" y="1790700"/>
                  </a:lnTo>
                  <a:lnTo>
                    <a:pt x="1437347" y="1790700"/>
                  </a:lnTo>
                  <a:lnTo>
                    <a:pt x="1438033" y="1778000"/>
                  </a:lnTo>
                  <a:lnTo>
                    <a:pt x="1438287" y="1778000"/>
                  </a:lnTo>
                  <a:lnTo>
                    <a:pt x="1438592" y="1790700"/>
                  </a:lnTo>
                  <a:lnTo>
                    <a:pt x="1438592" y="355600"/>
                  </a:lnTo>
                  <a:lnTo>
                    <a:pt x="1436039" y="355600"/>
                  </a:lnTo>
                  <a:lnTo>
                    <a:pt x="1436039" y="1663700"/>
                  </a:lnTo>
                  <a:lnTo>
                    <a:pt x="1435950" y="1676400"/>
                  </a:lnTo>
                  <a:lnTo>
                    <a:pt x="1434693" y="1676400"/>
                  </a:lnTo>
                  <a:lnTo>
                    <a:pt x="1434731" y="1663700"/>
                  </a:lnTo>
                  <a:lnTo>
                    <a:pt x="1436039" y="1663700"/>
                  </a:lnTo>
                  <a:lnTo>
                    <a:pt x="1436039" y="355600"/>
                  </a:lnTo>
                  <a:lnTo>
                    <a:pt x="1435112" y="355600"/>
                  </a:lnTo>
                  <a:lnTo>
                    <a:pt x="1429334" y="342900"/>
                  </a:lnTo>
                  <a:lnTo>
                    <a:pt x="1435404" y="342900"/>
                  </a:lnTo>
                  <a:lnTo>
                    <a:pt x="1439481" y="355600"/>
                  </a:lnTo>
                  <a:lnTo>
                    <a:pt x="1439481" y="195834"/>
                  </a:lnTo>
                  <a:lnTo>
                    <a:pt x="1436420" y="190500"/>
                  </a:lnTo>
                  <a:lnTo>
                    <a:pt x="1436751" y="190500"/>
                  </a:lnTo>
                  <a:lnTo>
                    <a:pt x="1425333" y="177800"/>
                  </a:lnTo>
                  <a:lnTo>
                    <a:pt x="1434642" y="177800"/>
                  </a:lnTo>
                  <a:lnTo>
                    <a:pt x="1431048" y="165100"/>
                  </a:lnTo>
                  <a:lnTo>
                    <a:pt x="1416431" y="165100"/>
                  </a:lnTo>
                  <a:lnTo>
                    <a:pt x="1417777" y="177800"/>
                  </a:lnTo>
                  <a:lnTo>
                    <a:pt x="1414437" y="177800"/>
                  </a:lnTo>
                  <a:lnTo>
                    <a:pt x="1414437" y="3086100"/>
                  </a:lnTo>
                  <a:lnTo>
                    <a:pt x="1411833" y="3086100"/>
                  </a:lnTo>
                  <a:lnTo>
                    <a:pt x="1412354" y="3073400"/>
                  </a:lnTo>
                  <a:lnTo>
                    <a:pt x="1414424" y="3073400"/>
                  </a:lnTo>
                  <a:lnTo>
                    <a:pt x="1414437" y="3086100"/>
                  </a:lnTo>
                  <a:lnTo>
                    <a:pt x="1414437" y="177800"/>
                  </a:lnTo>
                  <a:lnTo>
                    <a:pt x="1413929" y="177800"/>
                  </a:lnTo>
                  <a:lnTo>
                    <a:pt x="1413929" y="3048000"/>
                  </a:lnTo>
                  <a:lnTo>
                    <a:pt x="1413598" y="3060700"/>
                  </a:lnTo>
                  <a:lnTo>
                    <a:pt x="1413154" y="3048000"/>
                  </a:lnTo>
                  <a:lnTo>
                    <a:pt x="1413929" y="3048000"/>
                  </a:lnTo>
                  <a:lnTo>
                    <a:pt x="1413929" y="177800"/>
                  </a:lnTo>
                  <a:lnTo>
                    <a:pt x="1412138" y="165100"/>
                  </a:lnTo>
                  <a:lnTo>
                    <a:pt x="1415110" y="165100"/>
                  </a:lnTo>
                  <a:lnTo>
                    <a:pt x="1411757" y="154762"/>
                  </a:lnTo>
                  <a:lnTo>
                    <a:pt x="1411757" y="3098800"/>
                  </a:lnTo>
                  <a:lnTo>
                    <a:pt x="1411617" y="3111500"/>
                  </a:lnTo>
                  <a:lnTo>
                    <a:pt x="1409865" y="3111500"/>
                  </a:lnTo>
                  <a:lnTo>
                    <a:pt x="1409966" y="3098800"/>
                  </a:lnTo>
                  <a:lnTo>
                    <a:pt x="1411757" y="3098800"/>
                  </a:lnTo>
                  <a:lnTo>
                    <a:pt x="1411757" y="154762"/>
                  </a:lnTo>
                  <a:lnTo>
                    <a:pt x="1410995" y="152400"/>
                  </a:lnTo>
                  <a:lnTo>
                    <a:pt x="1406791" y="152400"/>
                  </a:lnTo>
                  <a:lnTo>
                    <a:pt x="1406791" y="165100"/>
                  </a:lnTo>
                  <a:lnTo>
                    <a:pt x="1399844" y="165100"/>
                  </a:lnTo>
                  <a:lnTo>
                    <a:pt x="1393761" y="152400"/>
                  </a:lnTo>
                  <a:lnTo>
                    <a:pt x="1388554" y="152400"/>
                  </a:lnTo>
                  <a:lnTo>
                    <a:pt x="1385747" y="145503"/>
                  </a:lnTo>
                  <a:lnTo>
                    <a:pt x="1385747" y="1651000"/>
                  </a:lnTo>
                  <a:lnTo>
                    <a:pt x="1384909" y="1660271"/>
                  </a:lnTo>
                  <a:lnTo>
                    <a:pt x="1384947" y="1651000"/>
                  </a:lnTo>
                  <a:lnTo>
                    <a:pt x="1385747" y="1651000"/>
                  </a:lnTo>
                  <a:lnTo>
                    <a:pt x="1385747" y="145503"/>
                  </a:lnTo>
                  <a:lnTo>
                    <a:pt x="1383499" y="139966"/>
                  </a:lnTo>
                  <a:lnTo>
                    <a:pt x="1406791" y="165100"/>
                  </a:lnTo>
                  <a:lnTo>
                    <a:pt x="1406791" y="152400"/>
                  </a:lnTo>
                  <a:lnTo>
                    <a:pt x="1402359" y="152400"/>
                  </a:lnTo>
                  <a:lnTo>
                    <a:pt x="1397393" y="139700"/>
                  </a:lnTo>
                  <a:lnTo>
                    <a:pt x="1389799" y="139700"/>
                  </a:lnTo>
                  <a:lnTo>
                    <a:pt x="1385176" y="127000"/>
                  </a:lnTo>
                  <a:lnTo>
                    <a:pt x="1376730" y="114300"/>
                  </a:lnTo>
                  <a:lnTo>
                    <a:pt x="1376311" y="114300"/>
                  </a:lnTo>
                  <a:lnTo>
                    <a:pt x="1376311" y="139700"/>
                  </a:lnTo>
                  <a:lnTo>
                    <a:pt x="1374889" y="139700"/>
                  </a:lnTo>
                  <a:lnTo>
                    <a:pt x="1374076" y="127000"/>
                  </a:lnTo>
                  <a:lnTo>
                    <a:pt x="1376286" y="127000"/>
                  </a:lnTo>
                  <a:lnTo>
                    <a:pt x="1376311" y="139700"/>
                  </a:lnTo>
                  <a:lnTo>
                    <a:pt x="1376311" y="114300"/>
                  </a:lnTo>
                  <a:lnTo>
                    <a:pt x="1371600" y="114300"/>
                  </a:lnTo>
                  <a:lnTo>
                    <a:pt x="1371600" y="914400"/>
                  </a:lnTo>
                  <a:lnTo>
                    <a:pt x="1368780" y="925918"/>
                  </a:lnTo>
                  <a:lnTo>
                    <a:pt x="1368780" y="1041400"/>
                  </a:lnTo>
                  <a:lnTo>
                    <a:pt x="1368653" y="1041400"/>
                  </a:lnTo>
                  <a:lnTo>
                    <a:pt x="1368031" y="1054100"/>
                  </a:lnTo>
                  <a:lnTo>
                    <a:pt x="1361846" y="1054100"/>
                  </a:lnTo>
                  <a:lnTo>
                    <a:pt x="1365250" y="1041400"/>
                  </a:lnTo>
                  <a:lnTo>
                    <a:pt x="1361909" y="1028700"/>
                  </a:lnTo>
                  <a:lnTo>
                    <a:pt x="1362862" y="1028700"/>
                  </a:lnTo>
                  <a:lnTo>
                    <a:pt x="1362811" y="1016000"/>
                  </a:lnTo>
                  <a:lnTo>
                    <a:pt x="1364399" y="1016000"/>
                  </a:lnTo>
                  <a:lnTo>
                    <a:pt x="1362862" y="1003300"/>
                  </a:lnTo>
                  <a:lnTo>
                    <a:pt x="1365199" y="990600"/>
                  </a:lnTo>
                  <a:lnTo>
                    <a:pt x="1368132" y="990600"/>
                  </a:lnTo>
                  <a:lnTo>
                    <a:pt x="1368120" y="1003300"/>
                  </a:lnTo>
                  <a:lnTo>
                    <a:pt x="1366862" y="1003300"/>
                  </a:lnTo>
                  <a:lnTo>
                    <a:pt x="1368729" y="1016000"/>
                  </a:lnTo>
                  <a:lnTo>
                    <a:pt x="1365910" y="1028700"/>
                  </a:lnTo>
                  <a:lnTo>
                    <a:pt x="1366862" y="1028700"/>
                  </a:lnTo>
                  <a:lnTo>
                    <a:pt x="1368780" y="1041400"/>
                  </a:lnTo>
                  <a:lnTo>
                    <a:pt x="1368780" y="925918"/>
                  </a:lnTo>
                  <a:lnTo>
                    <a:pt x="1368488" y="927100"/>
                  </a:lnTo>
                  <a:lnTo>
                    <a:pt x="1365846" y="927100"/>
                  </a:lnTo>
                  <a:lnTo>
                    <a:pt x="1365681" y="914400"/>
                  </a:lnTo>
                  <a:lnTo>
                    <a:pt x="1371600" y="914400"/>
                  </a:lnTo>
                  <a:lnTo>
                    <a:pt x="1371600" y="114300"/>
                  </a:lnTo>
                  <a:lnTo>
                    <a:pt x="1370749" y="114300"/>
                  </a:lnTo>
                  <a:lnTo>
                    <a:pt x="1370749" y="838200"/>
                  </a:lnTo>
                  <a:lnTo>
                    <a:pt x="1369415" y="850900"/>
                  </a:lnTo>
                  <a:lnTo>
                    <a:pt x="1369034" y="849337"/>
                  </a:lnTo>
                  <a:lnTo>
                    <a:pt x="1369034" y="876300"/>
                  </a:lnTo>
                  <a:lnTo>
                    <a:pt x="1367459" y="876300"/>
                  </a:lnTo>
                  <a:lnTo>
                    <a:pt x="1367459" y="901700"/>
                  </a:lnTo>
                  <a:lnTo>
                    <a:pt x="1366862" y="901700"/>
                  </a:lnTo>
                  <a:lnTo>
                    <a:pt x="1367142" y="889000"/>
                  </a:lnTo>
                  <a:lnTo>
                    <a:pt x="1367459" y="901700"/>
                  </a:lnTo>
                  <a:lnTo>
                    <a:pt x="1367459" y="876300"/>
                  </a:lnTo>
                  <a:lnTo>
                    <a:pt x="1365999" y="876300"/>
                  </a:lnTo>
                  <a:lnTo>
                    <a:pt x="1365923" y="863600"/>
                  </a:lnTo>
                  <a:lnTo>
                    <a:pt x="1368666" y="863600"/>
                  </a:lnTo>
                  <a:lnTo>
                    <a:pt x="1369034" y="876300"/>
                  </a:lnTo>
                  <a:lnTo>
                    <a:pt x="1369034" y="849337"/>
                  </a:lnTo>
                  <a:lnTo>
                    <a:pt x="1366329" y="838200"/>
                  </a:lnTo>
                  <a:lnTo>
                    <a:pt x="1365250" y="838200"/>
                  </a:lnTo>
                  <a:lnTo>
                    <a:pt x="1367320" y="825500"/>
                  </a:lnTo>
                  <a:lnTo>
                    <a:pt x="1368399" y="825500"/>
                  </a:lnTo>
                  <a:lnTo>
                    <a:pt x="1369034" y="812800"/>
                  </a:lnTo>
                  <a:lnTo>
                    <a:pt x="1370457" y="812800"/>
                  </a:lnTo>
                  <a:lnTo>
                    <a:pt x="1370495" y="838200"/>
                  </a:lnTo>
                  <a:lnTo>
                    <a:pt x="1370749" y="838200"/>
                  </a:lnTo>
                  <a:lnTo>
                    <a:pt x="1370749" y="114300"/>
                  </a:lnTo>
                  <a:lnTo>
                    <a:pt x="1365338" y="114300"/>
                  </a:lnTo>
                  <a:lnTo>
                    <a:pt x="1365338" y="127000"/>
                  </a:lnTo>
                  <a:lnTo>
                    <a:pt x="1363129" y="127000"/>
                  </a:lnTo>
                  <a:lnTo>
                    <a:pt x="1363129" y="660400"/>
                  </a:lnTo>
                  <a:lnTo>
                    <a:pt x="1360398" y="660400"/>
                  </a:lnTo>
                  <a:lnTo>
                    <a:pt x="1360601" y="647700"/>
                  </a:lnTo>
                  <a:lnTo>
                    <a:pt x="1362379" y="647700"/>
                  </a:lnTo>
                  <a:lnTo>
                    <a:pt x="1363129" y="660400"/>
                  </a:lnTo>
                  <a:lnTo>
                    <a:pt x="1363129" y="127000"/>
                  </a:lnTo>
                  <a:lnTo>
                    <a:pt x="1362608" y="114300"/>
                  </a:lnTo>
                  <a:lnTo>
                    <a:pt x="1364284" y="114300"/>
                  </a:lnTo>
                  <a:lnTo>
                    <a:pt x="1365338" y="127000"/>
                  </a:lnTo>
                  <a:lnTo>
                    <a:pt x="1365338" y="114300"/>
                  </a:lnTo>
                  <a:lnTo>
                    <a:pt x="1364475" y="114300"/>
                  </a:lnTo>
                  <a:lnTo>
                    <a:pt x="1360474" y="110985"/>
                  </a:lnTo>
                  <a:lnTo>
                    <a:pt x="1360474" y="647700"/>
                  </a:lnTo>
                  <a:lnTo>
                    <a:pt x="1357972" y="647700"/>
                  </a:lnTo>
                  <a:lnTo>
                    <a:pt x="1357566" y="635000"/>
                  </a:lnTo>
                  <a:lnTo>
                    <a:pt x="1359789" y="635000"/>
                  </a:lnTo>
                  <a:lnTo>
                    <a:pt x="1360474" y="647700"/>
                  </a:lnTo>
                  <a:lnTo>
                    <a:pt x="1360474" y="110985"/>
                  </a:lnTo>
                  <a:lnTo>
                    <a:pt x="1358569" y="109397"/>
                  </a:lnTo>
                  <a:lnTo>
                    <a:pt x="1358569" y="114300"/>
                  </a:lnTo>
                  <a:lnTo>
                    <a:pt x="1354696" y="114300"/>
                  </a:lnTo>
                  <a:lnTo>
                    <a:pt x="1332014" y="91567"/>
                  </a:lnTo>
                  <a:lnTo>
                    <a:pt x="1332014" y="2006600"/>
                  </a:lnTo>
                  <a:lnTo>
                    <a:pt x="1329245" y="2019300"/>
                  </a:lnTo>
                  <a:lnTo>
                    <a:pt x="1326083" y="2019300"/>
                  </a:lnTo>
                  <a:lnTo>
                    <a:pt x="1326083" y="2209800"/>
                  </a:lnTo>
                  <a:lnTo>
                    <a:pt x="1325816" y="2222500"/>
                  </a:lnTo>
                  <a:lnTo>
                    <a:pt x="1325270" y="2222500"/>
                  </a:lnTo>
                  <a:lnTo>
                    <a:pt x="1325384" y="2209800"/>
                  </a:lnTo>
                  <a:lnTo>
                    <a:pt x="1326083" y="2209800"/>
                  </a:lnTo>
                  <a:lnTo>
                    <a:pt x="1326083" y="2019300"/>
                  </a:lnTo>
                  <a:lnTo>
                    <a:pt x="1324978" y="2019300"/>
                  </a:lnTo>
                  <a:lnTo>
                    <a:pt x="1325473" y="2006600"/>
                  </a:lnTo>
                  <a:lnTo>
                    <a:pt x="1328280" y="2006600"/>
                  </a:lnTo>
                  <a:lnTo>
                    <a:pt x="1328902" y="2006600"/>
                  </a:lnTo>
                  <a:lnTo>
                    <a:pt x="1332014" y="2006600"/>
                  </a:lnTo>
                  <a:lnTo>
                    <a:pt x="1332014" y="91567"/>
                  </a:lnTo>
                  <a:lnTo>
                    <a:pt x="1329512" y="89052"/>
                  </a:lnTo>
                  <a:lnTo>
                    <a:pt x="1329512" y="1993900"/>
                  </a:lnTo>
                  <a:lnTo>
                    <a:pt x="1328597" y="2003310"/>
                  </a:lnTo>
                  <a:lnTo>
                    <a:pt x="1327746" y="1993900"/>
                  </a:lnTo>
                  <a:lnTo>
                    <a:pt x="1329512" y="1993900"/>
                  </a:lnTo>
                  <a:lnTo>
                    <a:pt x="1329512" y="89052"/>
                  </a:lnTo>
                  <a:lnTo>
                    <a:pt x="1324267" y="83794"/>
                  </a:lnTo>
                  <a:lnTo>
                    <a:pt x="1324267" y="1778000"/>
                  </a:lnTo>
                  <a:lnTo>
                    <a:pt x="1324203" y="2324100"/>
                  </a:lnTo>
                  <a:lnTo>
                    <a:pt x="1322082" y="2324100"/>
                  </a:lnTo>
                  <a:lnTo>
                    <a:pt x="1322946" y="2311400"/>
                  </a:lnTo>
                  <a:lnTo>
                    <a:pt x="1324038" y="2311400"/>
                  </a:lnTo>
                  <a:lnTo>
                    <a:pt x="1324203" y="2324100"/>
                  </a:lnTo>
                  <a:lnTo>
                    <a:pt x="1324203" y="1778000"/>
                  </a:lnTo>
                  <a:lnTo>
                    <a:pt x="1322158" y="1778000"/>
                  </a:lnTo>
                  <a:lnTo>
                    <a:pt x="1322184" y="1765300"/>
                  </a:lnTo>
                  <a:lnTo>
                    <a:pt x="1323721" y="1765300"/>
                  </a:lnTo>
                  <a:lnTo>
                    <a:pt x="1324267" y="1778000"/>
                  </a:lnTo>
                  <a:lnTo>
                    <a:pt x="1324267" y="83794"/>
                  </a:lnTo>
                  <a:lnTo>
                    <a:pt x="1319237" y="78752"/>
                  </a:lnTo>
                  <a:lnTo>
                    <a:pt x="1319237" y="2400300"/>
                  </a:lnTo>
                  <a:lnTo>
                    <a:pt x="1318882" y="2413000"/>
                  </a:lnTo>
                  <a:lnTo>
                    <a:pt x="1316786" y="2413000"/>
                  </a:lnTo>
                  <a:lnTo>
                    <a:pt x="1316329" y="2400300"/>
                  </a:lnTo>
                  <a:lnTo>
                    <a:pt x="1319237" y="2400300"/>
                  </a:lnTo>
                  <a:lnTo>
                    <a:pt x="1319237" y="78752"/>
                  </a:lnTo>
                  <a:lnTo>
                    <a:pt x="1316736" y="76250"/>
                  </a:lnTo>
                  <a:lnTo>
                    <a:pt x="1316736" y="1955800"/>
                  </a:lnTo>
                  <a:lnTo>
                    <a:pt x="1314767" y="1968500"/>
                  </a:lnTo>
                  <a:lnTo>
                    <a:pt x="1315974" y="1981200"/>
                  </a:lnTo>
                  <a:lnTo>
                    <a:pt x="1313116" y="1981200"/>
                  </a:lnTo>
                  <a:lnTo>
                    <a:pt x="1312392" y="1993900"/>
                  </a:lnTo>
                  <a:lnTo>
                    <a:pt x="1311262" y="1993900"/>
                  </a:lnTo>
                  <a:lnTo>
                    <a:pt x="1311021" y="2006600"/>
                  </a:lnTo>
                  <a:lnTo>
                    <a:pt x="1310817" y="2019300"/>
                  </a:lnTo>
                  <a:lnTo>
                    <a:pt x="1310843" y="2032965"/>
                  </a:lnTo>
                  <a:lnTo>
                    <a:pt x="1311046" y="2044700"/>
                  </a:lnTo>
                  <a:lnTo>
                    <a:pt x="1312773" y="2044700"/>
                  </a:lnTo>
                  <a:lnTo>
                    <a:pt x="1312811" y="2057400"/>
                  </a:lnTo>
                  <a:lnTo>
                    <a:pt x="1311211" y="2057400"/>
                  </a:lnTo>
                  <a:lnTo>
                    <a:pt x="1310525" y="2070100"/>
                  </a:lnTo>
                  <a:lnTo>
                    <a:pt x="1310855" y="2070100"/>
                  </a:lnTo>
                  <a:lnTo>
                    <a:pt x="1310881" y="2082800"/>
                  </a:lnTo>
                  <a:lnTo>
                    <a:pt x="1316215" y="2082800"/>
                  </a:lnTo>
                  <a:lnTo>
                    <a:pt x="1316494" y="2095500"/>
                  </a:lnTo>
                  <a:lnTo>
                    <a:pt x="1316316" y="2108200"/>
                  </a:lnTo>
                  <a:lnTo>
                    <a:pt x="1316266" y="2120900"/>
                  </a:lnTo>
                  <a:lnTo>
                    <a:pt x="1316558" y="2133600"/>
                  </a:lnTo>
                  <a:lnTo>
                    <a:pt x="1309992" y="2133600"/>
                  </a:lnTo>
                  <a:lnTo>
                    <a:pt x="1310411" y="2146300"/>
                  </a:lnTo>
                  <a:lnTo>
                    <a:pt x="1311859" y="2146300"/>
                  </a:lnTo>
                  <a:lnTo>
                    <a:pt x="1312722" y="2159000"/>
                  </a:lnTo>
                  <a:lnTo>
                    <a:pt x="1310843" y="2159000"/>
                  </a:lnTo>
                  <a:lnTo>
                    <a:pt x="1313268" y="2171700"/>
                  </a:lnTo>
                  <a:lnTo>
                    <a:pt x="1311351" y="2171700"/>
                  </a:lnTo>
                  <a:lnTo>
                    <a:pt x="1311706" y="2184400"/>
                  </a:lnTo>
                  <a:lnTo>
                    <a:pt x="1314081" y="2184400"/>
                  </a:lnTo>
                  <a:lnTo>
                    <a:pt x="1314005" y="2197100"/>
                  </a:lnTo>
                  <a:lnTo>
                    <a:pt x="1311300" y="2197100"/>
                  </a:lnTo>
                  <a:lnTo>
                    <a:pt x="1307719" y="2209800"/>
                  </a:lnTo>
                  <a:lnTo>
                    <a:pt x="1307007" y="2209800"/>
                  </a:lnTo>
                  <a:lnTo>
                    <a:pt x="1312887" y="2222500"/>
                  </a:lnTo>
                  <a:lnTo>
                    <a:pt x="1313230" y="2222500"/>
                  </a:lnTo>
                  <a:lnTo>
                    <a:pt x="1313256" y="2235200"/>
                  </a:lnTo>
                  <a:lnTo>
                    <a:pt x="1313980" y="2235200"/>
                  </a:lnTo>
                  <a:lnTo>
                    <a:pt x="1311452" y="2247900"/>
                  </a:lnTo>
                  <a:lnTo>
                    <a:pt x="1310728" y="2247900"/>
                  </a:lnTo>
                  <a:lnTo>
                    <a:pt x="1310957" y="2260600"/>
                  </a:lnTo>
                  <a:lnTo>
                    <a:pt x="1310360" y="2273300"/>
                  </a:lnTo>
                  <a:lnTo>
                    <a:pt x="1305013" y="2273300"/>
                  </a:lnTo>
                  <a:lnTo>
                    <a:pt x="1305687" y="2286000"/>
                  </a:lnTo>
                  <a:lnTo>
                    <a:pt x="1306766" y="2286000"/>
                  </a:lnTo>
                  <a:lnTo>
                    <a:pt x="1308036" y="2298700"/>
                  </a:lnTo>
                  <a:lnTo>
                    <a:pt x="1308442" y="2298700"/>
                  </a:lnTo>
                  <a:lnTo>
                    <a:pt x="1307934" y="2311400"/>
                  </a:lnTo>
                  <a:lnTo>
                    <a:pt x="1306410" y="2324100"/>
                  </a:lnTo>
                  <a:lnTo>
                    <a:pt x="1305750" y="2324100"/>
                  </a:lnTo>
                  <a:lnTo>
                    <a:pt x="1301813" y="2336800"/>
                  </a:lnTo>
                  <a:lnTo>
                    <a:pt x="1301953" y="2336800"/>
                  </a:lnTo>
                  <a:lnTo>
                    <a:pt x="1307566" y="2349500"/>
                  </a:lnTo>
                  <a:lnTo>
                    <a:pt x="1307744" y="2349500"/>
                  </a:lnTo>
                  <a:lnTo>
                    <a:pt x="1307477" y="2362200"/>
                  </a:lnTo>
                  <a:lnTo>
                    <a:pt x="1305496" y="2362200"/>
                  </a:lnTo>
                  <a:lnTo>
                    <a:pt x="1305052" y="2374900"/>
                  </a:lnTo>
                  <a:lnTo>
                    <a:pt x="1308100" y="2374900"/>
                  </a:lnTo>
                  <a:lnTo>
                    <a:pt x="1305179" y="2387600"/>
                  </a:lnTo>
                  <a:lnTo>
                    <a:pt x="1305064" y="2400300"/>
                  </a:lnTo>
                  <a:lnTo>
                    <a:pt x="1305509" y="2400300"/>
                  </a:lnTo>
                  <a:lnTo>
                    <a:pt x="1302524" y="2413000"/>
                  </a:lnTo>
                  <a:lnTo>
                    <a:pt x="1304201" y="2413000"/>
                  </a:lnTo>
                  <a:lnTo>
                    <a:pt x="1303566" y="2425700"/>
                  </a:lnTo>
                  <a:lnTo>
                    <a:pt x="1303566" y="2806700"/>
                  </a:lnTo>
                  <a:lnTo>
                    <a:pt x="1303375" y="2819400"/>
                  </a:lnTo>
                  <a:lnTo>
                    <a:pt x="1299540" y="2819400"/>
                  </a:lnTo>
                  <a:lnTo>
                    <a:pt x="1299324" y="2806700"/>
                  </a:lnTo>
                  <a:lnTo>
                    <a:pt x="1303566" y="2806700"/>
                  </a:lnTo>
                  <a:lnTo>
                    <a:pt x="1303566" y="2425700"/>
                  </a:lnTo>
                  <a:lnTo>
                    <a:pt x="1300111" y="2425700"/>
                  </a:lnTo>
                  <a:lnTo>
                    <a:pt x="1299730" y="2438400"/>
                  </a:lnTo>
                  <a:lnTo>
                    <a:pt x="1299629" y="2451100"/>
                  </a:lnTo>
                  <a:lnTo>
                    <a:pt x="1300162" y="2463800"/>
                  </a:lnTo>
                  <a:lnTo>
                    <a:pt x="1301546" y="2476500"/>
                  </a:lnTo>
                  <a:lnTo>
                    <a:pt x="1302385" y="2476500"/>
                  </a:lnTo>
                  <a:lnTo>
                    <a:pt x="1299857" y="2489200"/>
                  </a:lnTo>
                  <a:lnTo>
                    <a:pt x="1300340" y="2489200"/>
                  </a:lnTo>
                  <a:lnTo>
                    <a:pt x="1297914" y="2501900"/>
                  </a:lnTo>
                  <a:lnTo>
                    <a:pt x="1298067" y="2501900"/>
                  </a:lnTo>
                  <a:lnTo>
                    <a:pt x="1300099" y="2514600"/>
                  </a:lnTo>
                  <a:lnTo>
                    <a:pt x="1299806" y="2527300"/>
                  </a:lnTo>
                  <a:lnTo>
                    <a:pt x="1298727" y="2540000"/>
                  </a:lnTo>
                  <a:lnTo>
                    <a:pt x="1288021" y="2540000"/>
                  </a:lnTo>
                  <a:lnTo>
                    <a:pt x="1287881" y="2552700"/>
                  </a:lnTo>
                  <a:lnTo>
                    <a:pt x="1293952" y="2552700"/>
                  </a:lnTo>
                  <a:lnTo>
                    <a:pt x="1294282" y="2565400"/>
                  </a:lnTo>
                  <a:lnTo>
                    <a:pt x="1295095" y="2578100"/>
                  </a:lnTo>
                  <a:lnTo>
                    <a:pt x="1296809" y="2590800"/>
                  </a:lnTo>
                  <a:lnTo>
                    <a:pt x="1296530" y="2590800"/>
                  </a:lnTo>
                  <a:lnTo>
                    <a:pt x="1293990" y="2603500"/>
                  </a:lnTo>
                  <a:lnTo>
                    <a:pt x="1292783" y="2616200"/>
                  </a:lnTo>
                  <a:lnTo>
                    <a:pt x="1292339" y="2628900"/>
                  </a:lnTo>
                  <a:lnTo>
                    <a:pt x="1291678" y="2628900"/>
                  </a:lnTo>
                  <a:lnTo>
                    <a:pt x="1289011" y="2641600"/>
                  </a:lnTo>
                  <a:lnTo>
                    <a:pt x="1288415" y="2641600"/>
                  </a:lnTo>
                  <a:lnTo>
                    <a:pt x="1288211" y="2667000"/>
                  </a:lnTo>
                  <a:lnTo>
                    <a:pt x="1288503" y="2679700"/>
                  </a:lnTo>
                  <a:lnTo>
                    <a:pt x="1288719" y="2692400"/>
                  </a:lnTo>
                  <a:lnTo>
                    <a:pt x="1288173" y="2705100"/>
                  </a:lnTo>
                  <a:lnTo>
                    <a:pt x="1287081" y="2705100"/>
                  </a:lnTo>
                  <a:lnTo>
                    <a:pt x="1286624" y="2717800"/>
                  </a:lnTo>
                  <a:lnTo>
                    <a:pt x="1288440" y="2717800"/>
                  </a:lnTo>
                  <a:lnTo>
                    <a:pt x="1288237" y="2730500"/>
                  </a:lnTo>
                  <a:lnTo>
                    <a:pt x="1286992" y="2730500"/>
                  </a:lnTo>
                  <a:lnTo>
                    <a:pt x="1285646" y="2743200"/>
                  </a:lnTo>
                  <a:lnTo>
                    <a:pt x="1285328" y="2743200"/>
                  </a:lnTo>
                  <a:lnTo>
                    <a:pt x="1285570" y="2755900"/>
                  </a:lnTo>
                  <a:lnTo>
                    <a:pt x="1285963" y="2755900"/>
                  </a:lnTo>
                  <a:lnTo>
                    <a:pt x="1286878" y="2768600"/>
                  </a:lnTo>
                  <a:lnTo>
                    <a:pt x="1292186" y="2768600"/>
                  </a:lnTo>
                  <a:lnTo>
                    <a:pt x="1291767" y="2781300"/>
                  </a:lnTo>
                  <a:lnTo>
                    <a:pt x="1286548" y="2781300"/>
                  </a:lnTo>
                  <a:lnTo>
                    <a:pt x="1285303" y="2794000"/>
                  </a:lnTo>
                  <a:lnTo>
                    <a:pt x="1289773" y="2794000"/>
                  </a:lnTo>
                  <a:lnTo>
                    <a:pt x="1290205" y="2806700"/>
                  </a:lnTo>
                  <a:lnTo>
                    <a:pt x="1288618" y="2806700"/>
                  </a:lnTo>
                  <a:lnTo>
                    <a:pt x="1289329" y="2819400"/>
                  </a:lnTo>
                  <a:lnTo>
                    <a:pt x="1289354" y="2832100"/>
                  </a:lnTo>
                  <a:lnTo>
                    <a:pt x="1288910" y="2832100"/>
                  </a:lnTo>
                  <a:lnTo>
                    <a:pt x="1288618" y="2844800"/>
                  </a:lnTo>
                  <a:lnTo>
                    <a:pt x="1288491" y="2857500"/>
                  </a:lnTo>
                  <a:lnTo>
                    <a:pt x="1288338" y="2870200"/>
                  </a:lnTo>
                  <a:lnTo>
                    <a:pt x="1288491" y="2870200"/>
                  </a:lnTo>
                  <a:lnTo>
                    <a:pt x="1286421" y="2882900"/>
                  </a:lnTo>
                  <a:lnTo>
                    <a:pt x="1286713" y="2882900"/>
                  </a:lnTo>
                  <a:lnTo>
                    <a:pt x="1288783" y="2895600"/>
                  </a:lnTo>
                  <a:lnTo>
                    <a:pt x="1288249" y="2895600"/>
                  </a:lnTo>
                  <a:lnTo>
                    <a:pt x="1286192" y="2901734"/>
                  </a:lnTo>
                  <a:lnTo>
                    <a:pt x="1286192" y="3390900"/>
                  </a:lnTo>
                  <a:lnTo>
                    <a:pt x="1284452" y="3390900"/>
                  </a:lnTo>
                  <a:lnTo>
                    <a:pt x="1280528" y="3403600"/>
                  </a:lnTo>
                  <a:lnTo>
                    <a:pt x="1273492" y="3403600"/>
                  </a:lnTo>
                  <a:lnTo>
                    <a:pt x="1276299" y="3390900"/>
                  </a:lnTo>
                  <a:lnTo>
                    <a:pt x="1274241" y="3390900"/>
                  </a:lnTo>
                  <a:lnTo>
                    <a:pt x="1270279" y="3378200"/>
                  </a:lnTo>
                  <a:lnTo>
                    <a:pt x="1270038" y="3378200"/>
                  </a:lnTo>
                  <a:lnTo>
                    <a:pt x="1270088" y="3365500"/>
                  </a:lnTo>
                  <a:lnTo>
                    <a:pt x="1277797" y="3365500"/>
                  </a:lnTo>
                  <a:lnTo>
                    <a:pt x="1274889" y="3352800"/>
                  </a:lnTo>
                  <a:lnTo>
                    <a:pt x="1273276" y="3352800"/>
                  </a:lnTo>
                  <a:lnTo>
                    <a:pt x="1276337" y="3340100"/>
                  </a:lnTo>
                  <a:lnTo>
                    <a:pt x="1275892" y="3340100"/>
                  </a:lnTo>
                  <a:lnTo>
                    <a:pt x="1271676" y="3327400"/>
                  </a:lnTo>
                  <a:lnTo>
                    <a:pt x="1272844" y="3327400"/>
                  </a:lnTo>
                  <a:lnTo>
                    <a:pt x="1275842" y="3314700"/>
                  </a:lnTo>
                  <a:lnTo>
                    <a:pt x="1276654" y="3314700"/>
                  </a:lnTo>
                  <a:lnTo>
                    <a:pt x="1275003" y="3302000"/>
                  </a:lnTo>
                  <a:lnTo>
                    <a:pt x="1277442" y="3302000"/>
                  </a:lnTo>
                  <a:lnTo>
                    <a:pt x="1277696" y="3290849"/>
                  </a:lnTo>
                  <a:lnTo>
                    <a:pt x="1279537" y="3302000"/>
                  </a:lnTo>
                  <a:lnTo>
                    <a:pt x="1280401" y="3302000"/>
                  </a:lnTo>
                  <a:lnTo>
                    <a:pt x="1280058" y="3314700"/>
                  </a:lnTo>
                  <a:lnTo>
                    <a:pt x="1278128" y="3314700"/>
                  </a:lnTo>
                  <a:lnTo>
                    <a:pt x="1278851" y="3327400"/>
                  </a:lnTo>
                  <a:lnTo>
                    <a:pt x="1279220" y="3327400"/>
                  </a:lnTo>
                  <a:lnTo>
                    <a:pt x="1283919" y="3340100"/>
                  </a:lnTo>
                  <a:lnTo>
                    <a:pt x="1283766" y="3340100"/>
                  </a:lnTo>
                  <a:lnTo>
                    <a:pt x="1280058" y="3352800"/>
                  </a:lnTo>
                  <a:lnTo>
                    <a:pt x="1279398" y="3352800"/>
                  </a:lnTo>
                  <a:lnTo>
                    <a:pt x="1279753" y="3365500"/>
                  </a:lnTo>
                  <a:lnTo>
                    <a:pt x="1283258" y="3365500"/>
                  </a:lnTo>
                  <a:lnTo>
                    <a:pt x="1283601" y="3378200"/>
                  </a:lnTo>
                  <a:lnTo>
                    <a:pt x="1279448" y="3378200"/>
                  </a:lnTo>
                  <a:lnTo>
                    <a:pt x="1286192" y="3390900"/>
                  </a:lnTo>
                  <a:lnTo>
                    <a:pt x="1286192" y="2901734"/>
                  </a:lnTo>
                  <a:lnTo>
                    <a:pt x="1283982" y="2908300"/>
                  </a:lnTo>
                  <a:lnTo>
                    <a:pt x="1285417" y="2908300"/>
                  </a:lnTo>
                  <a:lnTo>
                    <a:pt x="1285709" y="2921000"/>
                  </a:lnTo>
                  <a:lnTo>
                    <a:pt x="1285354" y="2921000"/>
                  </a:lnTo>
                  <a:lnTo>
                    <a:pt x="1285722" y="2933700"/>
                  </a:lnTo>
                  <a:lnTo>
                    <a:pt x="1286167" y="2933700"/>
                  </a:lnTo>
                  <a:lnTo>
                    <a:pt x="1286002" y="2946400"/>
                  </a:lnTo>
                  <a:lnTo>
                    <a:pt x="1285201" y="2959100"/>
                  </a:lnTo>
                  <a:lnTo>
                    <a:pt x="1282865" y="2959100"/>
                  </a:lnTo>
                  <a:lnTo>
                    <a:pt x="1283030" y="2971800"/>
                  </a:lnTo>
                  <a:lnTo>
                    <a:pt x="1284287" y="2984500"/>
                  </a:lnTo>
                  <a:lnTo>
                    <a:pt x="1280210" y="2984500"/>
                  </a:lnTo>
                  <a:lnTo>
                    <a:pt x="1280617" y="2997200"/>
                  </a:lnTo>
                  <a:lnTo>
                    <a:pt x="1285252" y="2997200"/>
                  </a:lnTo>
                  <a:lnTo>
                    <a:pt x="1284655" y="3009900"/>
                  </a:lnTo>
                  <a:lnTo>
                    <a:pt x="1278648" y="3009900"/>
                  </a:lnTo>
                  <a:lnTo>
                    <a:pt x="1278597" y="3022600"/>
                  </a:lnTo>
                  <a:lnTo>
                    <a:pt x="1278775" y="3035300"/>
                  </a:lnTo>
                  <a:lnTo>
                    <a:pt x="1278991" y="3048000"/>
                  </a:lnTo>
                  <a:lnTo>
                    <a:pt x="1278966" y="3060700"/>
                  </a:lnTo>
                  <a:lnTo>
                    <a:pt x="1279436" y="3060700"/>
                  </a:lnTo>
                  <a:lnTo>
                    <a:pt x="1281290" y="3073400"/>
                  </a:lnTo>
                  <a:lnTo>
                    <a:pt x="1282484" y="3073400"/>
                  </a:lnTo>
                  <a:lnTo>
                    <a:pt x="1282598" y="3086100"/>
                  </a:lnTo>
                  <a:lnTo>
                    <a:pt x="1281722" y="3086100"/>
                  </a:lnTo>
                  <a:lnTo>
                    <a:pt x="1279944" y="3098800"/>
                  </a:lnTo>
                  <a:lnTo>
                    <a:pt x="1277581" y="3098800"/>
                  </a:lnTo>
                  <a:lnTo>
                    <a:pt x="1276616" y="3111500"/>
                  </a:lnTo>
                  <a:lnTo>
                    <a:pt x="1278686" y="3124200"/>
                  </a:lnTo>
                  <a:lnTo>
                    <a:pt x="1278089" y="3124200"/>
                  </a:lnTo>
                  <a:lnTo>
                    <a:pt x="1278013" y="3136900"/>
                  </a:lnTo>
                  <a:lnTo>
                    <a:pt x="1276908" y="3149600"/>
                  </a:lnTo>
                  <a:lnTo>
                    <a:pt x="1280363" y="3149600"/>
                  </a:lnTo>
                  <a:lnTo>
                    <a:pt x="1282382" y="3162300"/>
                  </a:lnTo>
                  <a:lnTo>
                    <a:pt x="1281734" y="3167723"/>
                  </a:lnTo>
                  <a:lnTo>
                    <a:pt x="1281734" y="3289300"/>
                  </a:lnTo>
                  <a:lnTo>
                    <a:pt x="1277734" y="3289300"/>
                  </a:lnTo>
                  <a:lnTo>
                    <a:pt x="1277429" y="3289300"/>
                  </a:lnTo>
                  <a:lnTo>
                    <a:pt x="1276985" y="3289300"/>
                  </a:lnTo>
                  <a:lnTo>
                    <a:pt x="1271320" y="3276600"/>
                  </a:lnTo>
                  <a:lnTo>
                    <a:pt x="1273708" y="3263900"/>
                  </a:lnTo>
                  <a:lnTo>
                    <a:pt x="1275943" y="3263900"/>
                  </a:lnTo>
                  <a:lnTo>
                    <a:pt x="1275842" y="3276600"/>
                  </a:lnTo>
                  <a:lnTo>
                    <a:pt x="1280972" y="3276600"/>
                  </a:lnTo>
                  <a:lnTo>
                    <a:pt x="1281734" y="3289300"/>
                  </a:lnTo>
                  <a:lnTo>
                    <a:pt x="1281734" y="3167723"/>
                  </a:lnTo>
                  <a:lnTo>
                    <a:pt x="1280795" y="3175000"/>
                  </a:lnTo>
                  <a:lnTo>
                    <a:pt x="1279398" y="3175000"/>
                  </a:lnTo>
                  <a:lnTo>
                    <a:pt x="1279398" y="3225800"/>
                  </a:lnTo>
                  <a:lnTo>
                    <a:pt x="1278204" y="3225800"/>
                  </a:lnTo>
                  <a:lnTo>
                    <a:pt x="1277480" y="3238500"/>
                  </a:lnTo>
                  <a:lnTo>
                    <a:pt x="1275829" y="3238500"/>
                  </a:lnTo>
                  <a:lnTo>
                    <a:pt x="1271854" y="3225800"/>
                  </a:lnTo>
                  <a:lnTo>
                    <a:pt x="1271346" y="3225800"/>
                  </a:lnTo>
                  <a:lnTo>
                    <a:pt x="1273429" y="3213100"/>
                  </a:lnTo>
                  <a:lnTo>
                    <a:pt x="1278394" y="3213100"/>
                  </a:lnTo>
                  <a:lnTo>
                    <a:pt x="1279398" y="3225800"/>
                  </a:lnTo>
                  <a:lnTo>
                    <a:pt x="1279398" y="3175000"/>
                  </a:lnTo>
                  <a:lnTo>
                    <a:pt x="1277759" y="3175000"/>
                  </a:lnTo>
                  <a:lnTo>
                    <a:pt x="1277581" y="3187700"/>
                  </a:lnTo>
                  <a:lnTo>
                    <a:pt x="1275943" y="3187700"/>
                  </a:lnTo>
                  <a:lnTo>
                    <a:pt x="1275473" y="3175000"/>
                  </a:lnTo>
                  <a:lnTo>
                    <a:pt x="1274152" y="3175000"/>
                  </a:lnTo>
                  <a:lnTo>
                    <a:pt x="1271041" y="3162300"/>
                  </a:lnTo>
                  <a:lnTo>
                    <a:pt x="1269377" y="3162300"/>
                  </a:lnTo>
                  <a:lnTo>
                    <a:pt x="1270304" y="3149600"/>
                  </a:lnTo>
                  <a:lnTo>
                    <a:pt x="1275880" y="3149600"/>
                  </a:lnTo>
                  <a:lnTo>
                    <a:pt x="1276362" y="3136900"/>
                  </a:lnTo>
                  <a:lnTo>
                    <a:pt x="1272578" y="3136900"/>
                  </a:lnTo>
                  <a:lnTo>
                    <a:pt x="1271778" y="3124200"/>
                  </a:lnTo>
                  <a:lnTo>
                    <a:pt x="1270863" y="3124200"/>
                  </a:lnTo>
                  <a:lnTo>
                    <a:pt x="1273048" y="3111500"/>
                  </a:lnTo>
                  <a:lnTo>
                    <a:pt x="1272654" y="3111500"/>
                  </a:lnTo>
                  <a:lnTo>
                    <a:pt x="1272692" y="3060700"/>
                  </a:lnTo>
                  <a:lnTo>
                    <a:pt x="1272362" y="3060700"/>
                  </a:lnTo>
                  <a:lnTo>
                    <a:pt x="1275080" y="3048000"/>
                  </a:lnTo>
                  <a:lnTo>
                    <a:pt x="1275943" y="3048000"/>
                  </a:lnTo>
                  <a:lnTo>
                    <a:pt x="1273797" y="3035300"/>
                  </a:lnTo>
                  <a:lnTo>
                    <a:pt x="1273530" y="3022600"/>
                  </a:lnTo>
                  <a:lnTo>
                    <a:pt x="1269771" y="3022600"/>
                  </a:lnTo>
                  <a:lnTo>
                    <a:pt x="1269911" y="3009900"/>
                  </a:lnTo>
                  <a:lnTo>
                    <a:pt x="1276959" y="3009900"/>
                  </a:lnTo>
                  <a:lnTo>
                    <a:pt x="1275461" y="2997200"/>
                  </a:lnTo>
                  <a:lnTo>
                    <a:pt x="1274813" y="2984500"/>
                  </a:lnTo>
                  <a:lnTo>
                    <a:pt x="1273797" y="2984500"/>
                  </a:lnTo>
                  <a:lnTo>
                    <a:pt x="1272120" y="2971800"/>
                  </a:lnTo>
                  <a:lnTo>
                    <a:pt x="1271346" y="2971800"/>
                  </a:lnTo>
                  <a:lnTo>
                    <a:pt x="1275511" y="2959100"/>
                  </a:lnTo>
                  <a:lnTo>
                    <a:pt x="1275321" y="2959100"/>
                  </a:lnTo>
                  <a:lnTo>
                    <a:pt x="1275575" y="2946400"/>
                  </a:lnTo>
                  <a:lnTo>
                    <a:pt x="1275435" y="2946400"/>
                  </a:lnTo>
                  <a:lnTo>
                    <a:pt x="1275689" y="2933700"/>
                  </a:lnTo>
                  <a:lnTo>
                    <a:pt x="1275880" y="2933700"/>
                  </a:lnTo>
                  <a:lnTo>
                    <a:pt x="1278801" y="2921000"/>
                  </a:lnTo>
                  <a:lnTo>
                    <a:pt x="1278382" y="2921000"/>
                  </a:lnTo>
                  <a:lnTo>
                    <a:pt x="1276642" y="2908300"/>
                  </a:lnTo>
                  <a:lnTo>
                    <a:pt x="1275435" y="2895600"/>
                  </a:lnTo>
                  <a:lnTo>
                    <a:pt x="1274851" y="2895600"/>
                  </a:lnTo>
                  <a:lnTo>
                    <a:pt x="1275232" y="2882900"/>
                  </a:lnTo>
                  <a:lnTo>
                    <a:pt x="1278064" y="2882900"/>
                  </a:lnTo>
                  <a:lnTo>
                    <a:pt x="1278039" y="2870200"/>
                  </a:lnTo>
                  <a:lnTo>
                    <a:pt x="1278229" y="2870200"/>
                  </a:lnTo>
                  <a:lnTo>
                    <a:pt x="1278382" y="2832100"/>
                  </a:lnTo>
                  <a:lnTo>
                    <a:pt x="1277912" y="2832100"/>
                  </a:lnTo>
                  <a:lnTo>
                    <a:pt x="1278674" y="2819400"/>
                  </a:lnTo>
                  <a:lnTo>
                    <a:pt x="1275715" y="2819400"/>
                  </a:lnTo>
                  <a:lnTo>
                    <a:pt x="1274699" y="2806700"/>
                  </a:lnTo>
                  <a:lnTo>
                    <a:pt x="1272895" y="2806700"/>
                  </a:lnTo>
                  <a:lnTo>
                    <a:pt x="1275562" y="2794000"/>
                  </a:lnTo>
                  <a:lnTo>
                    <a:pt x="1270279" y="2794000"/>
                  </a:lnTo>
                  <a:lnTo>
                    <a:pt x="1272870" y="2781300"/>
                  </a:lnTo>
                  <a:lnTo>
                    <a:pt x="1279067" y="2781300"/>
                  </a:lnTo>
                  <a:lnTo>
                    <a:pt x="1278369" y="2768600"/>
                  </a:lnTo>
                  <a:lnTo>
                    <a:pt x="1278204" y="2768600"/>
                  </a:lnTo>
                  <a:lnTo>
                    <a:pt x="1278750" y="2755900"/>
                  </a:lnTo>
                  <a:lnTo>
                    <a:pt x="1280147" y="2755900"/>
                  </a:lnTo>
                  <a:lnTo>
                    <a:pt x="1281620" y="2743200"/>
                  </a:lnTo>
                  <a:lnTo>
                    <a:pt x="1281252" y="2743200"/>
                  </a:lnTo>
                  <a:lnTo>
                    <a:pt x="1280769" y="2730500"/>
                  </a:lnTo>
                  <a:lnTo>
                    <a:pt x="1280426" y="2730500"/>
                  </a:lnTo>
                  <a:lnTo>
                    <a:pt x="1280807" y="2717800"/>
                  </a:lnTo>
                  <a:lnTo>
                    <a:pt x="1281264" y="2705417"/>
                  </a:lnTo>
                  <a:lnTo>
                    <a:pt x="1281252" y="2692400"/>
                  </a:lnTo>
                  <a:lnTo>
                    <a:pt x="1281569" y="2692400"/>
                  </a:lnTo>
                  <a:lnTo>
                    <a:pt x="1283271" y="2679700"/>
                  </a:lnTo>
                  <a:lnTo>
                    <a:pt x="1283906" y="2679700"/>
                  </a:lnTo>
                  <a:lnTo>
                    <a:pt x="1283627" y="2667000"/>
                  </a:lnTo>
                  <a:lnTo>
                    <a:pt x="1282738" y="2667000"/>
                  </a:lnTo>
                  <a:lnTo>
                    <a:pt x="1283131" y="2654300"/>
                  </a:lnTo>
                  <a:lnTo>
                    <a:pt x="1284084" y="2654300"/>
                  </a:lnTo>
                  <a:lnTo>
                    <a:pt x="1278255" y="2641600"/>
                  </a:lnTo>
                  <a:lnTo>
                    <a:pt x="1283881" y="2641600"/>
                  </a:lnTo>
                  <a:lnTo>
                    <a:pt x="1285113" y="2628900"/>
                  </a:lnTo>
                  <a:lnTo>
                    <a:pt x="1286383" y="2628900"/>
                  </a:lnTo>
                  <a:lnTo>
                    <a:pt x="1286370" y="2616200"/>
                  </a:lnTo>
                  <a:lnTo>
                    <a:pt x="1286929" y="2616200"/>
                  </a:lnTo>
                  <a:lnTo>
                    <a:pt x="1285709" y="2603500"/>
                  </a:lnTo>
                  <a:lnTo>
                    <a:pt x="1279385" y="2603500"/>
                  </a:lnTo>
                  <a:lnTo>
                    <a:pt x="1283423" y="2590800"/>
                  </a:lnTo>
                  <a:lnTo>
                    <a:pt x="1282852" y="2590800"/>
                  </a:lnTo>
                  <a:lnTo>
                    <a:pt x="1281277" y="2578100"/>
                  </a:lnTo>
                  <a:lnTo>
                    <a:pt x="1280998" y="2578100"/>
                  </a:lnTo>
                  <a:lnTo>
                    <a:pt x="1282001" y="2565400"/>
                  </a:lnTo>
                  <a:lnTo>
                    <a:pt x="1284274" y="2565400"/>
                  </a:lnTo>
                  <a:lnTo>
                    <a:pt x="1286713" y="2552700"/>
                  </a:lnTo>
                  <a:lnTo>
                    <a:pt x="1286052" y="2552700"/>
                  </a:lnTo>
                  <a:lnTo>
                    <a:pt x="1287208" y="2540000"/>
                  </a:lnTo>
                  <a:lnTo>
                    <a:pt x="1287526" y="2540000"/>
                  </a:lnTo>
                  <a:lnTo>
                    <a:pt x="1289697" y="2527300"/>
                  </a:lnTo>
                  <a:lnTo>
                    <a:pt x="1290129" y="2514600"/>
                  </a:lnTo>
                  <a:lnTo>
                    <a:pt x="1287653" y="2514600"/>
                  </a:lnTo>
                  <a:lnTo>
                    <a:pt x="1288465" y="2501900"/>
                  </a:lnTo>
                  <a:lnTo>
                    <a:pt x="1289596" y="2501900"/>
                  </a:lnTo>
                  <a:lnTo>
                    <a:pt x="1289456" y="2489200"/>
                  </a:lnTo>
                  <a:lnTo>
                    <a:pt x="1290447" y="2476500"/>
                  </a:lnTo>
                  <a:lnTo>
                    <a:pt x="1291869" y="2476500"/>
                  </a:lnTo>
                  <a:lnTo>
                    <a:pt x="1292656" y="2463800"/>
                  </a:lnTo>
                  <a:lnTo>
                    <a:pt x="1290815" y="2463800"/>
                  </a:lnTo>
                  <a:lnTo>
                    <a:pt x="1292606" y="2451100"/>
                  </a:lnTo>
                  <a:lnTo>
                    <a:pt x="1292237" y="2451100"/>
                  </a:lnTo>
                  <a:lnTo>
                    <a:pt x="1291183" y="2438400"/>
                  </a:lnTo>
                  <a:lnTo>
                    <a:pt x="1291869" y="2425700"/>
                  </a:lnTo>
                  <a:lnTo>
                    <a:pt x="1293749" y="2425700"/>
                  </a:lnTo>
                  <a:lnTo>
                    <a:pt x="1296619" y="2413000"/>
                  </a:lnTo>
                  <a:lnTo>
                    <a:pt x="1297660" y="2413000"/>
                  </a:lnTo>
                  <a:lnTo>
                    <a:pt x="1295933" y="2400300"/>
                  </a:lnTo>
                  <a:lnTo>
                    <a:pt x="1294257" y="2400300"/>
                  </a:lnTo>
                  <a:lnTo>
                    <a:pt x="1294434" y="2387600"/>
                  </a:lnTo>
                  <a:lnTo>
                    <a:pt x="1294968" y="2387600"/>
                  </a:lnTo>
                  <a:lnTo>
                    <a:pt x="1295590" y="2374900"/>
                  </a:lnTo>
                  <a:lnTo>
                    <a:pt x="1296225" y="2374900"/>
                  </a:lnTo>
                  <a:lnTo>
                    <a:pt x="1296962" y="2362200"/>
                  </a:lnTo>
                  <a:lnTo>
                    <a:pt x="1297241" y="2362200"/>
                  </a:lnTo>
                  <a:lnTo>
                    <a:pt x="1290675" y="2349500"/>
                  </a:lnTo>
                  <a:lnTo>
                    <a:pt x="1294371" y="2349500"/>
                  </a:lnTo>
                  <a:lnTo>
                    <a:pt x="1296466" y="2336800"/>
                  </a:lnTo>
                  <a:lnTo>
                    <a:pt x="1294853" y="2336800"/>
                  </a:lnTo>
                  <a:lnTo>
                    <a:pt x="1294955" y="2324100"/>
                  </a:lnTo>
                  <a:lnTo>
                    <a:pt x="1298321" y="2324100"/>
                  </a:lnTo>
                  <a:lnTo>
                    <a:pt x="1297343" y="2311400"/>
                  </a:lnTo>
                  <a:lnTo>
                    <a:pt x="1298257" y="2311400"/>
                  </a:lnTo>
                  <a:lnTo>
                    <a:pt x="1299806" y="2298700"/>
                  </a:lnTo>
                  <a:lnTo>
                    <a:pt x="1301013" y="2298700"/>
                  </a:lnTo>
                  <a:lnTo>
                    <a:pt x="1302854" y="2286000"/>
                  </a:lnTo>
                  <a:lnTo>
                    <a:pt x="1298232" y="2273300"/>
                  </a:lnTo>
                  <a:lnTo>
                    <a:pt x="1299286" y="2273300"/>
                  </a:lnTo>
                  <a:lnTo>
                    <a:pt x="1300848" y="2260600"/>
                  </a:lnTo>
                  <a:lnTo>
                    <a:pt x="1302042" y="2247900"/>
                  </a:lnTo>
                  <a:lnTo>
                    <a:pt x="1302956" y="2235200"/>
                  </a:lnTo>
                  <a:lnTo>
                    <a:pt x="1302613" y="2235200"/>
                  </a:lnTo>
                  <a:lnTo>
                    <a:pt x="1302918" y="2222500"/>
                  </a:lnTo>
                  <a:lnTo>
                    <a:pt x="1303147" y="2222500"/>
                  </a:lnTo>
                  <a:lnTo>
                    <a:pt x="1305598" y="2209800"/>
                  </a:lnTo>
                  <a:lnTo>
                    <a:pt x="1305610" y="2197100"/>
                  </a:lnTo>
                  <a:lnTo>
                    <a:pt x="1302639" y="2197100"/>
                  </a:lnTo>
                  <a:lnTo>
                    <a:pt x="1302842" y="2184400"/>
                  </a:lnTo>
                  <a:lnTo>
                    <a:pt x="1305179" y="2184400"/>
                  </a:lnTo>
                  <a:lnTo>
                    <a:pt x="1305712" y="2171700"/>
                  </a:lnTo>
                  <a:lnTo>
                    <a:pt x="1303426" y="2171700"/>
                  </a:lnTo>
                  <a:lnTo>
                    <a:pt x="1304086" y="2159000"/>
                  </a:lnTo>
                  <a:lnTo>
                    <a:pt x="1302893" y="2159000"/>
                  </a:lnTo>
                  <a:lnTo>
                    <a:pt x="1305902" y="2146300"/>
                  </a:lnTo>
                  <a:lnTo>
                    <a:pt x="1304886" y="2133600"/>
                  </a:lnTo>
                  <a:lnTo>
                    <a:pt x="1305572" y="2120900"/>
                  </a:lnTo>
                  <a:lnTo>
                    <a:pt x="1305763" y="2108200"/>
                  </a:lnTo>
                  <a:lnTo>
                    <a:pt x="1305890" y="2108200"/>
                  </a:lnTo>
                  <a:lnTo>
                    <a:pt x="1305979" y="2095500"/>
                  </a:lnTo>
                  <a:lnTo>
                    <a:pt x="1305699" y="2095500"/>
                  </a:lnTo>
                  <a:lnTo>
                    <a:pt x="1305598" y="2082800"/>
                  </a:lnTo>
                  <a:lnTo>
                    <a:pt x="1308176" y="2082800"/>
                  </a:lnTo>
                  <a:lnTo>
                    <a:pt x="1307185" y="2070100"/>
                  </a:lnTo>
                  <a:lnTo>
                    <a:pt x="1303147" y="2070100"/>
                  </a:lnTo>
                  <a:lnTo>
                    <a:pt x="1303782" y="2057400"/>
                  </a:lnTo>
                  <a:lnTo>
                    <a:pt x="1308315" y="2057400"/>
                  </a:lnTo>
                  <a:lnTo>
                    <a:pt x="1308430" y="2044700"/>
                  </a:lnTo>
                  <a:lnTo>
                    <a:pt x="1304493" y="2044700"/>
                  </a:lnTo>
                  <a:lnTo>
                    <a:pt x="1301788" y="2032000"/>
                  </a:lnTo>
                  <a:lnTo>
                    <a:pt x="1301546" y="2032000"/>
                  </a:lnTo>
                  <a:lnTo>
                    <a:pt x="1307465" y="2019300"/>
                  </a:lnTo>
                  <a:lnTo>
                    <a:pt x="1307973" y="2006600"/>
                  </a:lnTo>
                  <a:lnTo>
                    <a:pt x="1307947" y="2003310"/>
                  </a:lnTo>
                  <a:lnTo>
                    <a:pt x="1307820" y="1981200"/>
                  </a:lnTo>
                  <a:lnTo>
                    <a:pt x="1307807" y="1955800"/>
                  </a:lnTo>
                  <a:lnTo>
                    <a:pt x="1307795" y="1943100"/>
                  </a:lnTo>
                  <a:lnTo>
                    <a:pt x="1303337" y="1943100"/>
                  </a:lnTo>
                  <a:lnTo>
                    <a:pt x="1306690" y="1930400"/>
                  </a:lnTo>
                  <a:lnTo>
                    <a:pt x="1308442" y="1917700"/>
                  </a:lnTo>
                  <a:lnTo>
                    <a:pt x="1310551" y="1917700"/>
                  </a:lnTo>
                  <a:lnTo>
                    <a:pt x="1310665" y="1930400"/>
                  </a:lnTo>
                  <a:lnTo>
                    <a:pt x="1310855" y="1930400"/>
                  </a:lnTo>
                  <a:lnTo>
                    <a:pt x="1310855" y="1943100"/>
                  </a:lnTo>
                  <a:lnTo>
                    <a:pt x="1311262" y="1955800"/>
                  </a:lnTo>
                  <a:lnTo>
                    <a:pt x="1316736" y="1955800"/>
                  </a:lnTo>
                  <a:lnTo>
                    <a:pt x="1316736" y="76250"/>
                  </a:lnTo>
                  <a:lnTo>
                    <a:pt x="1316583" y="76085"/>
                  </a:lnTo>
                  <a:lnTo>
                    <a:pt x="1316583" y="1879600"/>
                  </a:lnTo>
                  <a:lnTo>
                    <a:pt x="1316253" y="1879600"/>
                  </a:lnTo>
                  <a:lnTo>
                    <a:pt x="1316507" y="1892300"/>
                  </a:lnTo>
                  <a:lnTo>
                    <a:pt x="1311033" y="1892300"/>
                  </a:lnTo>
                  <a:lnTo>
                    <a:pt x="1310868" y="1905000"/>
                  </a:lnTo>
                  <a:lnTo>
                    <a:pt x="1305179" y="1905000"/>
                  </a:lnTo>
                  <a:lnTo>
                    <a:pt x="1305026" y="1892300"/>
                  </a:lnTo>
                  <a:lnTo>
                    <a:pt x="1304785" y="1892300"/>
                  </a:lnTo>
                  <a:lnTo>
                    <a:pt x="1304988" y="1879600"/>
                  </a:lnTo>
                  <a:lnTo>
                    <a:pt x="1304709" y="1879600"/>
                  </a:lnTo>
                  <a:lnTo>
                    <a:pt x="1306995" y="1866900"/>
                  </a:lnTo>
                  <a:lnTo>
                    <a:pt x="1305306" y="1854200"/>
                  </a:lnTo>
                  <a:lnTo>
                    <a:pt x="1304785" y="1854200"/>
                  </a:lnTo>
                  <a:lnTo>
                    <a:pt x="1304925" y="1841500"/>
                  </a:lnTo>
                  <a:lnTo>
                    <a:pt x="1315529" y="1841500"/>
                  </a:lnTo>
                  <a:lnTo>
                    <a:pt x="1314678" y="1854200"/>
                  </a:lnTo>
                  <a:lnTo>
                    <a:pt x="1316355" y="1854200"/>
                  </a:lnTo>
                  <a:lnTo>
                    <a:pt x="1315262" y="1866900"/>
                  </a:lnTo>
                  <a:lnTo>
                    <a:pt x="1316583" y="1879600"/>
                  </a:lnTo>
                  <a:lnTo>
                    <a:pt x="1316583" y="76085"/>
                  </a:lnTo>
                  <a:lnTo>
                    <a:pt x="1313611" y="73113"/>
                  </a:lnTo>
                  <a:lnTo>
                    <a:pt x="1313611" y="1828800"/>
                  </a:lnTo>
                  <a:lnTo>
                    <a:pt x="1302639" y="1828800"/>
                  </a:lnTo>
                  <a:lnTo>
                    <a:pt x="1304163" y="1816100"/>
                  </a:lnTo>
                  <a:lnTo>
                    <a:pt x="1303629" y="1816100"/>
                  </a:lnTo>
                  <a:lnTo>
                    <a:pt x="1302715" y="1803400"/>
                  </a:lnTo>
                  <a:lnTo>
                    <a:pt x="1302842" y="1803400"/>
                  </a:lnTo>
                  <a:lnTo>
                    <a:pt x="1303070" y="1790700"/>
                  </a:lnTo>
                  <a:lnTo>
                    <a:pt x="1302537" y="1778000"/>
                  </a:lnTo>
                  <a:lnTo>
                    <a:pt x="1302054" y="1778000"/>
                  </a:lnTo>
                  <a:lnTo>
                    <a:pt x="1302169" y="1765300"/>
                  </a:lnTo>
                  <a:lnTo>
                    <a:pt x="1302359" y="1752600"/>
                  </a:lnTo>
                  <a:lnTo>
                    <a:pt x="1302092" y="1752600"/>
                  </a:lnTo>
                  <a:lnTo>
                    <a:pt x="1301419" y="1739900"/>
                  </a:lnTo>
                  <a:lnTo>
                    <a:pt x="1300251" y="1714500"/>
                  </a:lnTo>
                  <a:lnTo>
                    <a:pt x="1300251" y="1701800"/>
                  </a:lnTo>
                  <a:lnTo>
                    <a:pt x="1300759" y="1701800"/>
                  </a:lnTo>
                  <a:lnTo>
                    <a:pt x="1297533" y="1689100"/>
                  </a:lnTo>
                  <a:lnTo>
                    <a:pt x="1299502" y="1676400"/>
                  </a:lnTo>
                  <a:lnTo>
                    <a:pt x="1300734" y="1676400"/>
                  </a:lnTo>
                  <a:lnTo>
                    <a:pt x="1300467" y="1663700"/>
                  </a:lnTo>
                  <a:lnTo>
                    <a:pt x="1299578" y="1663700"/>
                  </a:lnTo>
                  <a:lnTo>
                    <a:pt x="1299311" y="1651000"/>
                  </a:lnTo>
                  <a:lnTo>
                    <a:pt x="1299146" y="1638300"/>
                  </a:lnTo>
                  <a:lnTo>
                    <a:pt x="1298689" y="1638300"/>
                  </a:lnTo>
                  <a:lnTo>
                    <a:pt x="1298194" y="1625600"/>
                  </a:lnTo>
                  <a:lnTo>
                    <a:pt x="1297825" y="1625600"/>
                  </a:lnTo>
                  <a:lnTo>
                    <a:pt x="1297736" y="1600200"/>
                  </a:lnTo>
                  <a:lnTo>
                    <a:pt x="1297559" y="1600200"/>
                  </a:lnTo>
                  <a:lnTo>
                    <a:pt x="1297266" y="1587500"/>
                  </a:lnTo>
                  <a:lnTo>
                    <a:pt x="1296733" y="1574800"/>
                  </a:lnTo>
                  <a:lnTo>
                    <a:pt x="1302385" y="1574800"/>
                  </a:lnTo>
                  <a:lnTo>
                    <a:pt x="1302131" y="1587500"/>
                  </a:lnTo>
                  <a:lnTo>
                    <a:pt x="1302562" y="1600200"/>
                  </a:lnTo>
                  <a:lnTo>
                    <a:pt x="1307147" y="1612900"/>
                  </a:lnTo>
                  <a:lnTo>
                    <a:pt x="1305648" y="1612900"/>
                  </a:lnTo>
                  <a:lnTo>
                    <a:pt x="1305445" y="1625600"/>
                  </a:lnTo>
                  <a:lnTo>
                    <a:pt x="1304442" y="1625600"/>
                  </a:lnTo>
                  <a:lnTo>
                    <a:pt x="1303248" y="1638300"/>
                  </a:lnTo>
                  <a:lnTo>
                    <a:pt x="1302600" y="1651000"/>
                  </a:lnTo>
                  <a:lnTo>
                    <a:pt x="1303223" y="1651000"/>
                  </a:lnTo>
                  <a:lnTo>
                    <a:pt x="1303743" y="1663700"/>
                  </a:lnTo>
                  <a:lnTo>
                    <a:pt x="1302385" y="1663700"/>
                  </a:lnTo>
                  <a:lnTo>
                    <a:pt x="1302550" y="1676400"/>
                  </a:lnTo>
                  <a:lnTo>
                    <a:pt x="1304696" y="1676400"/>
                  </a:lnTo>
                  <a:lnTo>
                    <a:pt x="1305560" y="1689100"/>
                  </a:lnTo>
                  <a:lnTo>
                    <a:pt x="1305775" y="1689100"/>
                  </a:lnTo>
                  <a:lnTo>
                    <a:pt x="1310246" y="1701800"/>
                  </a:lnTo>
                  <a:lnTo>
                    <a:pt x="1308125" y="1701800"/>
                  </a:lnTo>
                  <a:lnTo>
                    <a:pt x="1308214" y="1714500"/>
                  </a:lnTo>
                  <a:lnTo>
                    <a:pt x="1307731" y="1714500"/>
                  </a:lnTo>
                  <a:lnTo>
                    <a:pt x="1304607" y="1727200"/>
                  </a:lnTo>
                  <a:lnTo>
                    <a:pt x="1304747" y="1739900"/>
                  </a:lnTo>
                  <a:lnTo>
                    <a:pt x="1308493" y="1739900"/>
                  </a:lnTo>
                  <a:lnTo>
                    <a:pt x="1308709" y="1752600"/>
                  </a:lnTo>
                  <a:lnTo>
                    <a:pt x="1304163" y="1765300"/>
                  </a:lnTo>
                  <a:lnTo>
                    <a:pt x="1307947" y="1765300"/>
                  </a:lnTo>
                  <a:lnTo>
                    <a:pt x="1308201" y="1778000"/>
                  </a:lnTo>
                  <a:lnTo>
                    <a:pt x="1305674" y="1778000"/>
                  </a:lnTo>
                  <a:lnTo>
                    <a:pt x="1306487" y="1790700"/>
                  </a:lnTo>
                  <a:lnTo>
                    <a:pt x="1308087" y="1790700"/>
                  </a:lnTo>
                  <a:lnTo>
                    <a:pt x="1309763" y="1803400"/>
                  </a:lnTo>
                  <a:lnTo>
                    <a:pt x="1310843" y="1803400"/>
                  </a:lnTo>
                  <a:lnTo>
                    <a:pt x="1310005" y="1816100"/>
                  </a:lnTo>
                  <a:lnTo>
                    <a:pt x="1310538" y="1816100"/>
                  </a:lnTo>
                  <a:lnTo>
                    <a:pt x="1313611" y="1828800"/>
                  </a:lnTo>
                  <a:lnTo>
                    <a:pt x="1313611" y="73113"/>
                  </a:lnTo>
                  <a:lnTo>
                    <a:pt x="1304036" y="63500"/>
                  </a:lnTo>
                  <a:lnTo>
                    <a:pt x="1305852" y="63500"/>
                  </a:lnTo>
                  <a:lnTo>
                    <a:pt x="1319682" y="76200"/>
                  </a:lnTo>
                  <a:lnTo>
                    <a:pt x="1344841" y="101600"/>
                  </a:lnTo>
                  <a:lnTo>
                    <a:pt x="1358569" y="114300"/>
                  </a:lnTo>
                  <a:lnTo>
                    <a:pt x="1358569" y="109397"/>
                  </a:lnTo>
                  <a:lnTo>
                    <a:pt x="1349184" y="101600"/>
                  </a:lnTo>
                  <a:lnTo>
                    <a:pt x="1333804" y="76200"/>
                  </a:lnTo>
                  <a:lnTo>
                    <a:pt x="1318691" y="63500"/>
                  </a:lnTo>
                  <a:lnTo>
                    <a:pt x="1304201" y="50800"/>
                  </a:lnTo>
                  <a:lnTo>
                    <a:pt x="1302550" y="50800"/>
                  </a:lnTo>
                  <a:lnTo>
                    <a:pt x="1302550" y="1549400"/>
                  </a:lnTo>
                  <a:lnTo>
                    <a:pt x="1297063" y="1549400"/>
                  </a:lnTo>
                  <a:lnTo>
                    <a:pt x="1297622" y="1536700"/>
                  </a:lnTo>
                  <a:lnTo>
                    <a:pt x="1296276" y="1536700"/>
                  </a:lnTo>
                  <a:lnTo>
                    <a:pt x="1295730" y="1524000"/>
                  </a:lnTo>
                  <a:lnTo>
                    <a:pt x="1293901" y="1524000"/>
                  </a:lnTo>
                  <a:lnTo>
                    <a:pt x="1294714" y="1511300"/>
                  </a:lnTo>
                  <a:lnTo>
                    <a:pt x="1301178" y="1511300"/>
                  </a:lnTo>
                  <a:lnTo>
                    <a:pt x="1302131" y="1524000"/>
                  </a:lnTo>
                  <a:lnTo>
                    <a:pt x="1302499" y="1524000"/>
                  </a:lnTo>
                  <a:lnTo>
                    <a:pt x="1299019" y="1536700"/>
                  </a:lnTo>
                  <a:lnTo>
                    <a:pt x="1302550" y="1549400"/>
                  </a:lnTo>
                  <a:lnTo>
                    <a:pt x="1302550" y="50800"/>
                  </a:lnTo>
                  <a:lnTo>
                    <a:pt x="1302321" y="50800"/>
                  </a:lnTo>
                  <a:lnTo>
                    <a:pt x="1302232" y="1460500"/>
                  </a:lnTo>
                  <a:lnTo>
                    <a:pt x="1300099" y="1473200"/>
                  </a:lnTo>
                  <a:lnTo>
                    <a:pt x="1299921" y="1473200"/>
                  </a:lnTo>
                  <a:lnTo>
                    <a:pt x="1299806" y="1485900"/>
                  </a:lnTo>
                  <a:lnTo>
                    <a:pt x="1299464" y="1485900"/>
                  </a:lnTo>
                  <a:lnTo>
                    <a:pt x="1298956" y="1498600"/>
                  </a:lnTo>
                  <a:lnTo>
                    <a:pt x="1294511" y="1498600"/>
                  </a:lnTo>
                  <a:lnTo>
                    <a:pt x="1294320" y="1485900"/>
                  </a:lnTo>
                  <a:lnTo>
                    <a:pt x="1294930" y="1485900"/>
                  </a:lnTo>
                  <a:lnTo>
                    <a:pt x="1295285" y="1473200"/>
                  </a:lnTo>
                  <a:lnTo>
                    <a:pt x="1294879" y="1473200"/>
                  </a:lnTo>
                  <a:lnTo>
                    <a:pt x="1293291" y="1460500"/>
                  </a:lnTo>
                  <a:lnTo>
                    <a:pt x="1292682" y="1447800"/>
                  </a:lnTo>
                  <a:lnTo>
                    <a:pt x="1292517" y="1435100"/>
                  </a:lnTo>
                  <a:lnTo>
                    <a:pt x="1292301" y="1422400"/>
                  </a:lnTo>
                  <a:lnTo>
                    <a:pt x="1292428" y="1422400"/>
                  </a:lnTo>
                  <a:lnTo>
                    <a:pt x="1290269" y="1409700"/>
                  </a:lnTo>
                  <a:lnTo>
                    <a:pt x="1291666" y="1409700"/>
                  </a:lnTo>
                  <a:lnTo>
                    <a:pt x="1293101" y="1397000"/>
                  </a:lnTo>
                  <a:lnTo>
                    <a:pt x="1296339" y="1397000"/>
                  </a:lnTo>
                  <a:lnTo>
                    <a:pt x="1296619" y="1409700"/>
                  </a:lnTo>
                  <a:lnTo>
                    <a:pt x="1296974" y="1422400"/>
                  </a:lnTo>
                  <a:lnTo>
                    <a:pt x="1296835" y="1435100"/>
                  </a:lnTo>
                  <a:lnTo>
                    <a:pt x="1299794" y="1435100"/>
                  </a:lnTo>
                  <a:lnTo>
                    <a:pt x="1297470" y="1447800"/>
                  </a:lnTo>
                  <a:lnTo>
                    <a:pt x="1300302" y="1447800"/>
                  </a:lnTo>
                  <a:lnTo>
                    <a:pt x="1299768" y="1460500"/>
                  </a:lnTo>
                  <a:lnTo>
                    <a:pt x="1302232" y="1460500"/>
                  </a:lnTo>
                  <a:lnTo>
                    <a:pt x="1302232" y="50736"/>
                  </a:lnTo>
                  <a:lnTo>
                    <a:pt x="1299730" y="48742"/>
                  </a:lnTo>
                  <a:lnTo>
                    <a:pt x="1299730" y="50800"/>
                  </a:lnTo>
                  <a:lnTo>
                    <a:pt x="1299489" y="61328"/>
                  </a:lnTo>
                  <a:lnTo>
                    <a:pt x="1298257" y="50800"/>
                  </a:lnTo>
                  <a:lnTo>
                    <a:pt x="1299730" y="50800"/>
                  </a:lnTo>
                  <a:lnTo>
                    <a:pt x="1299730" y="48742"/>
                  </a:lnTo>
                  <a:lnTo>
                    <a:pt x="1295996" y="45758"/>
                  </a:lnTo>
                  <a:lnTo>
                    <a:pt x="1295996" y="1333500"/>
                  </a:lnTo>
                  <a:lnTo>
                    <a:pt x="1293241" y="1333500"/>
                  </a:lnTo>
                  <a:lnTo>
                    <a:pt x="1293545" y="1346200"/>
                  </a:lnTo>
                  <a:lnTo>
                    <a:pt x="1293901" y="1346200"/>
                  </a:lnTo>
                  <a:lnTo>
                    <a:pt x="1294295" y="1358900"/>
                  </a:lnTo>
                  <a:lnTo>
                    <a:pt x="1294371" y="1384300"/>
                  </a:lnTo>
                  <a:lnTo>
                    <a:pt x="1289926" y="1384300"/>
                  </a:lnTo>
                  <a:lnTo>
                    <a:pt x="1290421" y="1371600"/>
                  </a:lnTo>
                  <a:lnTo>
                    <a:pt x="1290980" y="1371600"/>
                  </a:lnTo>
                  <a:lnTo>
                    <a:pt x="1292656" y="1358900"/>
                  </a:lnTo>
                  <a:lnTo>
                    <a:pt x="1289367" y="1358900"/>
                  </a:lnTo>
                  <a:lnTo>
                    <a:pt x="1289545" y="1346200"/>
                  </a:lnTo>
                  <a:lnTo>
                    <a:pt x="1289773" y="1346200"/>
                  </a:lnTo>
                  <a:lnTo>
                    <a:pt x="1290142" y="1333500"/>
                  </a:lnTo>
                  <a:lnTo>
                    <a:pt x="1290383" y="1320800"/>
                  </a:lnTo>
                  <a:lnTo>
                    <a:pt x="1294422" y="1320800"/>
                  </a:lnTo>
                  <a:lnTo>
                    <a:pt x="1295996" y="1333500"/>
                  </a:lnTo>
                  <a:lnTo>
                    <a:pt x="1295996" y="45758"/>
                  </a:lnTo>
                  <a:lnTo>
                    <a:pt x="1294117" y="44259"/>
                  </a:lnTo>
                  <a:lnTo>
                    <a:pt x="1294117" y="1244600"/>
                  </a:lnTo>
                  <a:lnTo>
                    <a:pt x="1293914" y="1257300"/>
                  </a:lnTo>
                  <a:lnTo>
                    <a:pt x="1293774" y="1270000"/>
                  </a:lnTo>
                  <a:lnTo>
                    <a:pt x="1293596" y="1282700"/>
                  </a:lnTo>
                  <a:lnTo>
                    <a:pt x="1289583" y="1282700"/>
                  </a:lnTo>
                  <a:lnTo>
                    <a:pt x="1289088" y="1270000"/>
                  </a:lnTo>
                  <a:lnTo>
                    <a:pt x="1289507" y="1270000"/>
                  </a:lnTo>
                  <a:lnTo>
                    <a:pt x="1289723" y="1257300"/>
                  </a:lnTo>
                  <a:lnTo>
                    <a:pt x="1290078" y="1257300"/>
                  </a:lnTo>
                  <a:lnTo>
                    <a:pt x="1290027" y="1244600"/>
                  </a:lnTo>
                  <a:lnTo>
                    <a:pt x="1294117" y="1244600"/>
                  </a:lnTo>
                  <a:lnTo>
                    <a:pt x="1294117" y="44259"/>
                  </a:lnTo>
                  <a:lnTo>
                    <a:pt x="1292186" y="42722"/>
                  </a:lnTo>
                  <a:lnTo>
                    <a:pt x="1292186" y="1206500"/>
                  </a:lnTo>
                  <a:lnTo>
                    <a:pt x="1289151" y="1206500"/>
                  </a:lnTo>
                  <a:lnTo>
                    <a:pt x="1289227" y="1193800"/>
                  </a:lnTo>
                  <a:lnTo>
                    <a:pt x="1291107" y="1193800"/>
                  </a:lnTo>
                  <a:lnTo>
                    <a:pt x="1292186" y="1206500"/>
                  </a:lnTo>
                  <a:lnTo>
                    <a:pt x="1292186" y="42722"/>
                  </a:lnTo>
                  <a:lnTo>
                    <a:pt x="1290853" y="41656"/>
                  </a:lnTo>
                  <a:lnTo>
                    <a:pt x="1290853" y="1130300"/>
                  </a:lnTo>
                  <a:lnTo>
                    <a:pt x="1289685" y="1130300"/>
                  </a:lnTo>
                  <a:lnTo>
                    <a:pt x="1289697" y="1117600"/>
                  </a:lnTo>
                  <a:lnTo>
                    <a:pt x="1290523" y="1117600"/>
                  </a:lnTo>
                  <a:lnTo>
                    <a:pt x="1290853" y="1130300"/>
                  </a:lnTo>
                  <a:lnTo>
                    <a:pt x="1290853" y="41656"/>
                  </a:lnTo>
                  <a:lnTo>
                    <a:pt x="1287614" y="39065"/>
                  </a:lnTo>
                  <a:lnTo>
                    <a:pt x="1288275" y="48425"/>
                  </a:lnTo>
                  <a:lnTo>
                    <a:pt x="1286268" y="38100"/>
                  </a:lnTo>
                  <a:lnTo>
                    <a:pt x="1286395" y="38100"/>
                  </a:lnTo>
                  <a:lnTo>
                    <a:pt x="1281442" y="25400"/>
                  </a:lnTo>
                  <a:lnTo>
                    <a:pt x="1275854" y="25400"/>
                  </a:lnTo>
                  <a:lnTo>
                    <a:pt x="1275130" y="23736"/>
                  </a:lnTo>
                  <a:lnTo>
                    <a:pt x="1275130" y="38100"/>
                  </a:lnTo>
                  <a:lnTo>
                    <a:pt x="1271498" y="38100"/>
                  </a:lnTo>
                  <a:lnTo>
                    <a:pt x="1269377" y="25400"/>
                  </a:lnTo>
                  <a:lnTo>
                    <a:pt x="1273492" y="25400"/>
                  </a:lnTo>
                  <a:lnTo>
                    <a:pt x="1275130" y="38100"/>
                  </a:lnTo>
                  <a:lnTo>
                    <a:pt x="1275130" y="23736"/>
                  </a:lnTo>
                  <a:lnTo>
                    <a:pt x="1270330" y="12700"/>
                  </a:lnTo>
                  <a:lnTo>
                    <a:pt x="1260335" y="12700"/>
                  </a:lnTo>
                  <a:lnTo>
                    <a:pt x="1258582" y="8534"/>
                  </a:lnTo>
                  <a:lnTo>
                    <a:pt x="1258582" y="23787"/>
                  </a:lnTo>
                  <a:lnTo>
                    <a:pt x="1256207" y="12700"/>
                  </a:lnTo>
                  <a:lnTo>
                    <a:pt x="1258303" y="12700"/>
                  </a:lnTo>
                  <a:lnTo>
                    <a:pt x="1258582" y="23787"/>
                  </a:lnTo>
                  <a:lnTo>
                    <a:pt x="1258582" y="8534"/>
                  </a:lnTo>
                  <a:lnTo>
                    <a:pt x="1255001" y="0"/>
                  </a:lnTo>
                  <a:lnTo>
                    <a:pt x="1245146" y="0"/>
                  </a:lnTo>
                  <a:lnTo>
                    <a:pt x="1246606" y="12700"/>
                  </a:lnTo>
                  <a:lnTo>
                    <a:pt x="1215123" y="12700"/>
                  </a:lnTo>
                  <a:lnTo>
                    <a:pt x="1205128" y="25400"/>
                  </a:lnTo>
                  <a:lnTo>
                    <a:pt x="1197559" y="25400"/>
                  </a:lnTo>
                  <a:lnTo>
                    <a:pt x="1188923" y="38100"/>
                  </a:lnTo>
                  <a:lnTo>
                    <a:pt x="1180058" y="50800"/>
                  </a:lnTo>
                  <a:lnTo>
                    <a:pt x="1178356" y="50800"/>
                  </a:lnTo>
                  <a:lnTo>
                    <a:pt x="1178356" y="1943100"/>
                  </a:lnTo>
                  <a:lnTo>
                    <a:pt x="1177925" y="1955800"/>
                  </a:lnTo>
                  <a:lnTo>
                    <a:pt x="1177709" y="1943100"/>
                  </a:lnTo>
                  <a:lnTo>
                    <a:pt x="1178356" y="1943100"/>
                  </a:lnTo>
                  <a:lnTo>
                    <a:pt x="1178356" y="50800"/>
                  </a:lnTo>
                  <a:lnTo>
                    <a:pt x="1171346" y="50800"/>
                  </a:lnTo>
                  <a:lnTo>
                    <a:pt x="1163193" y="63500"/>
                  </a:lnTo>
                  <a:lnTo>
                    <a:pt x="1160233" y="63500"/>
                  </a:lnTo>
                  <a:lnTo>
                    <a:pt x="1146429" y="75895"/>
                  </a:lnTo>
                  <a:lnTo>
                    <a:pt x="1146429" y="2019300"/>
                  </a:lnTo>
                  <a:lnTo>
                    <a:pt x="1143762" y="2019300"/>
                  </a:lnTo>
                  <a:lnTo>
                    <a:pt x="1143762" y="2171700"/>
                  </a:lnTo>
                  <a:lnTo>
                    <a:pt x="1141183" y="2171700"/>
                  </a:lnTo>
                  <a:lnTo>
                    <a:pt x="1140612" y="2183866"/>
                  </a:lnTo>
                  <a:lnTo>
                    <a:pt x="1140612" y="2298700"/>
                  </a:lnTo>
                  <a:lnTo>
                    <a:pt x="1139507" y="2298700"/>
                  </a:lnTo>
                  <a:lnTo>
                    <a:pt x="1138008" y="2311400"/>
                  </a:lnTo>
                  <a:lnTo>
                    <a:pt x="1134897" y="2311400"/>
                  </a:lnTo>
                  <a:lnTo>
                    <a:pt x="1136053" y="2324100"/>
                  </a:lnTo>
                  <a:lnTo>
                    <a:pt x="1136586" y="2324100"/>
                  </a:lnTo>
                  <a:lnTo>
                    <a:pt x="1137539" y="2336800"/>
                  </a:lnTo>
                  <a:lnTo>
                    <a:pt x="1137920" y="2336800"/>
                  </a:lnTo>
                  <a:lnTo>
                    <a:pt x="1137475" y="2349500"/>
                  </a:lnTo>
                  <a:lnTo>
                    <a:pt x="1135964" y="2362200"/>
                  </a:lnTo>
                  <a:lnTo>
                    <a:pt x="1134237" y="2362200"/>
                  </a:lnTo>
                  <a:lnTo>
                    <a:pt x="1134237" y="2387600"/>
                  </a:lnTo>
                  <a:lnTo>
                    <a:pt x="1132382" y="2400300"/>
                  </a:lnTo>
                  <a:lnTo>
                    <a:pt x="1131531" y="2413000"/>
                  </a:lnTo>
                  <a:lnTo>
                    <a:pt x="1130795" y="2425700"/>
                  </a:lnTo>
                  <a:lnTo>
                    <a:pt x="1130363" y="2425700"/>
                  </a:lnTo>
                  <a:lnTo>
                    <a:pt x="1130363" y="2463800"/>
                  </a:lnTo>
                  <a:lnTo>
                    <a:pt x="1129347" y="2476500"/>
                  </a:lnTo>
                  <a:lnTo>
                    <a:pt x="1128229" y="2476500"/>
                  </a:lnTo>
                  <a:lnTo>
                    <a:pt x="1128229" y="2527300"/>
                  </a:lnTo>
                  <a:lnTo>
                    <a:pt x="1125372" y="2527300"/>
                  </a:lnTo>
                  <a:lnTo>
                    <a:pt x="1125372" y="2540000"/>
                  </a:lnTo>
                  <a:lnTo>
                    <a:pt x="1124242" y="2540000"/>
                  </a:lnTo>
                  <a:lnTo>
                    <a:pt x="1121511" y="2552700"/>
                  </a:lnTo>
                  <a:lnTo>
                    <a:pt x="1124585" y="2552700"/>
                  </a:lnTo>
                  <a:lnTo>
                    <a:pt x="1124978" y="2565400"/>
                  </a:lnTo>
                  <a:lnTo>
                    <a:pt x="1125207" y="2578100"/>
                  </a:lnTo>
                  <a:lnTo>
                    <a:pt x="1124673" y="2578100"/>
                  </a:lnTo>
                  <a:lnTo>
                    <a:pt x="1122807" y="2590800"/>
                  </a:lnTo>
                  <a:lnTo>
                    <a:pt x="1122641" y="2590800"/>
                  </a:lnTo>
                  <a:lnTo>
                    <a:pt x="1122641" y="2603500"/>
                  </a:lnTo>
                  <a:lnTo>
                    <a:pt x="1122032" y="2614396"/>
                  </a:lnTo>
                  <a:lnTo>
                    <a:pt x="1122032" y="2654300"/>
                  </a:lnTo>
                  <a:lnTo>
                    <a:pt x="1114145" y="2654300"/>
                  </a:lnTo>
                  <a:lnTo>
                    <a:pt x="1114374" y="2667000"/>
                  </a:lnTo>
                  <a:lnTo>
                    <a:pt x="1119720" y="2667000"/>
                  </a:lnTo>
                  <a:lnTo>
                    <a:pt x="1118654" y="2679700"/>
                  </a:lnTo>
                  <a:lnTo>
                    <a:pt x="1120940" y="2679700"/>
                  </a:lnTo>
                  <a:lnTo>
                    <a:pt x="1121651" y="2692400"/>
                  </a:lnTo>
                  <a:lnTo>
                    <a:pt x="1118679" y="2692400"/>
                  </a:lnTo>
                  <a:lnTo>
                    <a:pt x="1119606" y="2705100"/>
                  </a:lnTo>
                  <a:lnTo>
                    <a:pt x="1119111" y="2717800"/>
                  </a:lnTo>
                  <a:lnTo>
                    <a:pt x="1116558" y="2717800"/>
                  </a:lnTo>
                  <a:lnTo>
                    <a:pt x="1118438" y="2730500"/>
                  </a:lnTo>
                  <a:lnTo>
                    <a:pt x="1116533" y="2740444"/>
                  </a:lnTo>
                  <a:lnTo>
                    <a:pt x="1116533" y="2832100"/>
                  </a:lnTo>
                  <a:lnTo>
                    <a:pt x="1116279" y="2844800"/>
                  </a:lnTo>
                  <a:lnTo>
                    <a:pt x="1114539" y="2844800"/>
                  </a:lnTo>
                  <a:lnTo>
                    <a:pt x="1114539" y="2882900"/>
                  </a:lnTo>
                  <a:lnTo>
                    <a:pt x="1113675" y="2882900"/>
                  </a:lnTo>
                  <a:lnTo>
                    <a:pt x="1113675" y="2959100"/>
                  </a:lnTo>
                  <a:lnTo>
                    <a:pt x="1113548" y="2959100"/>
                  </a:lnTo>
                  <a:lnTo>
                    <a:pt x="1113320" y="2971800"/>
                  </a:lnTo>
                  <a:lnTo>
                    <a:pt x="1113663" y="2971800"/>
                  </a:lnTo>
                  <a:lnTo>
                    <a:pt x="1111250" y="2984500"/>
                  </a:lnTo>
                  <a:lnTo>
                    <a:pt x="1110945" y="2984500"/>
                  </a:lnTo>
                  <a:lnTo>
                    <a:pt x="1110945" y="3263900"/>
                  </a:lnTo>
                  <a:lnTo>
                    <a:pt x="1110653" y="3276600"/>
                  </a:lnTo>
                  <a:lnTo>
                    <a:pt x="1108900" y="3276600"/>
                  </a:lnTo>
                  <a:lnTo>
                    <a:pt x="1105192" y="3263900"/>
                  </a:lnTo>
                  <a:lnTo>
                    <a:pt x="1108113" y="3263900"/>
                  </a:lnTo>
                  <a:lnTo>
                    <a:pt x="1108570" y="3251200"/>
                  </a:lnTo>
                  <a:lnTo>
                    <a:pt x="1108367" y="3251200"/>
                  </a:lnTo>
                  <a:lnTo>
                    <a:pt x="1108837" y="3238500"/>
                  </a:lnTo>
                  <a:lnTo>
                    <a:pt x="1108697" y="3238500"/>
                  </a:lnTo>
                  <a:lnTo>
                    <a:pt x="1108189" y="3225800"/>
                  </a:lnTo>
                  <a:lnTo>
                    <a:pt x="1106030" y="3225800"/>
                  </a:lnTo>
                  <a:lnTo>
                    <a:pt x="1104074" y="3213100"/>
                  </a:lnTo>
                  <a:lnTo>
                    <a:pt x="1110818" y="3213100"/>
                  </a:lnTo>
                  <a:lnTo>
                    <a:pt x="1110894" y="3225800"/>
                  </a:lnTo>
                  <a:lnTo>
                    <a:pt x="1110665" y="3238500"/>
                  </a:lnTo>
                  <a:lnTo>
                    <a:pt x="1110856" y="3251200"/>
                  </a:lnTo>
                  <a:lnTo>
                    <a:pt x="1108570" y="3251200"/>
                  </a:lnTo>
                  <a:lnTo>
                    <a:pt x="1109497" y="3263900"/>
                  </a:lnTo>
                  <a:lnTo>
                    <a:pt x="1110945" y="3263900"/>
                  </a:lnTo>
                  <a:lnTo>
                    <a:pt x="1110945" y="2984500"/>
                  </a:lnTo>
                  <a:lnTo>
                    <a:pt x="1110767" y="2984500"/>
                  </a:lnTo>
                  <a:lnTo>
                    <a:pt x="1110767" y="3136900"/>
                  </a:lnTo>
                  <a:lnTo>
                    <a:pt x="1110691" y="3149600"/>
                  </a:lnTo>
                  <a:lnTo>
                    <a:pt x="1108367" y="3149600"/>
                  </a:lnTo>
                  <a:lnTo>
                    <a:pt x="1108659" y="3136900"/>
                  </a:lnTo>
                  <a:lnTo>
                    <a:pt x="1103020" y="3136900"/>
                  </a:lnTo>
                  <a:lnTo>
                    <a:pt x="1101648" y="3124200"/>
                  </a:lnTo>
                  <a:lnTo>
                    <a:pt x="1105890" y="3124200"/>
                  </a:lnTo>
                  <a:lnTo>
                    <a:pt x="1108964" y="3111500"/>
                  </a:lnTo>
                  <a:lnTo>
                    <a:pt x="1110754" y="3111500"/>
                  </a:lnTo>
                  <a:lnTo>
                    <a:pt x="1110767" y="3136900"/>
                  </a:lnTo>
                  <a:lnTo>
                    <a:pt x="1110767" y="2984500"/>
                  </a:lnTo>
                  <a:lnTo>
                    <a:pt x="1102880" y="2984500"/>
                  </a:lnTo>
                  <a:lnTo>
                    <a:pt x="1104430" y="2971800"/>
                  </a:lnTo>
                  <a:lnTo>
                    <a:pt x="1107871" y="2971800"/>
                  </a:lnTo>
                  <a:lnTo>
                    <a:pt x="1109497" y="2959100"/>
                  </a:lnTo>
                  <a:lnTo>
                    <a:pt x="1105268" y="2959100"/>
                  </a:lnTo>
                  <a:lnTo>
                    <a:pt x="1104442" y="2946400"/>
                  </a:lnTo>
                  <a:lnTo>
                    <a:pt x="1108875" y="2946400"/>
                  </a:lnTo>
                  <a:lnTo>
                    <a:pt x="1103718" y="2933700"/>
                  </a:lnTo>
                  <a:lnTo>
                    <a:pt x="1113497" y="2933700"/>
                  </a:lnTo>
                  <a:lnTo>
                    <a:pt x="1113142" y="2946400"/>
                  </a:lnTo>
                  <a:lnTo>
                    <a:pt x="1113675" y="2959100"/>
                  </a:lnTo>
                  <a:lnTo>
                    <a:pt x="1113675" y="2882900"/>
                  </a:lnTo>
                  <a:lnTo>
                    <a:pt x="1105217" y="2882900"/>
                  </a:lnTo>
                  <a:lnTo>
                    <a:pt x="1105357" y="2870200"/>
                  </a:lnTo>
                  <a:lnTo>
                    <a:pt x="1113777" y="2870200"/>
                  </a:lnTo>
                  <a:lnTo>
                    <a:pt x="1114539" y="2882900"/>
                  </a:lnTo>
                  <a:lnTo>
                    <a:pt x="1114539" y="2844800"/>
                  </a:lnTo>
                  <a:lnTo>
                    <a:pt x="1114336" y="2844800"/>
                  </a:lnTo>
                  <a:lnTo>
                    <a:pt x="1113917" y="2832100"/>
                  </a:lnTo>
                  <a:lnTo>
                    <a:pt x="1107605" y="2832100"/>
                  </a:lnTo>
                  <a:lnTo>
                    <a:pt x="1108735" y="2819400"/>
                  </a:lnTo>
                  <a:lnTo>
                    <a:pt x="1111300" y="2819400"/>
                  </a:lnTo>
                  <a:lnTo>
                    <a:pt x="1114399" y="2832100"/>
                  </a:lnTo>
                  <a:lnTo>
                    <a:pt x="1116533" y="2832100"/>
                  </a:lnTo>
                  <a:lnTo>
                    <a:pt x="1116533" y="2740444"/>
                  </a:lnTo>
                  <a:lnTo>
                    <a:pt x="1115987" y="2743200"/>
                  </a:lnTo>
                  <a:lnTo>
                    <a:pt x="1109040" y="2743200"/>
                  </a:lnTo>
                  <a:lnTo>
                    <a:pt x="1106639" y="2730500"/>
                  </a:lnTo>
                  <a:lnTo>
                    <a:pt x="1112139" y="2730500"/>
                  </a:lnTo>
                  <a:lnTo>
                    <a:pt x="1107567" y="2717800"/>
                  </a:lnTo>
                  <a:lnTo>
                    <a:pt x="1108100" y="2717800"/>
                  </a:lnTo>
                  <a:lnTo>
                    <a:pt x="1111313" y="2705100"/>
                  </a:lnTo>
                  <a:lnTo>
                    <a:pt x="1110805" y="2692400"/>
                  </a:lnTo>
                  <a:lnTo>
                    <a:pt x="1111186" y="2692400"/>
                  </a:lnTo>
                  <a:lnTo>
                    <a:pt x="1112774" y="2679700"/>
                  </a:lnTo>
                  <a:lnTo>
                    <a:pt x="1111427" y="2679700"/>
                  </a:lnTo>
                  <a:lnTo>
                    <a:pt x="1111059" y="2667000"/>
                  </a:lnTo>
                  <a:lnTo>
                    <a:pt x="1110881" y="2654300"/>
                  </a:lnTo>
                  <a:lnTo>
                    <a:pt x="1111110" y="2641600"/>
                  </a:lnTo>
                  <a:lnTo>
                    <a:pt x="1121625" y="2641600"/>
                  </a:lnTo>
                  <a:lnTo>
                    <a:pt x="1122032" y="2654300"/>
                  </a:lnTo>
                  <a:lnTo>
                    <a:pt x="1122032" y="2614396"/>
                  </a:lnTo>
                  <a:lnTo>
                    <a:pt x="1121930" y="2616200"/>
                  </a:lnTo>
                  <a:lnTo>
                    <a:pt x="1119212" y="2616200"/>
                  </a:lnTo>
                  <a:lnTo>
                    <a:pt x="1119174" y="2603500"/>
                  </a:lnTo>
                  <a:lnTo>
                    <a:pt x="1122641" y="2603500"/>
                  </a:lnTo>
                  <a:lnTo>
                    <a:pt x="1122641" y="2590800"/>
                  </a:lnTo>
                  <a:lnTo>
                    <a:pt x="1118044" y="2590800"/>
                  </a:lnTo>
                  <a:lnTo>
                    <a:pt x="1116279" y="2603500"/>
                  </a:lnTo>
                  <a:lnTo>
                    <a:pt x="1114082" y="2603500"/>
                  </a:lnTo>
                  <a:lnTo>
                    <a:pt x="1113624" y="2590800"/>
                  </a:lnTo>
                  <a:lnTo>
                    <a:pt x="1113650" y="2578100"/>
                  </a:lnTo>
                  <a:lnTo>
                    <a:pt x="1113777" y="2565400"/>
                  </a:lnTo>
                  <a:lnTo>
                    <a:pt x="1113612" y="2565400"/>
                  </a:lnTo>
                  <a:lnTo>
                    <a:pt x="1117498" y="2552700"/>
                  </a:lnTo>
                  <a:lnTo>
                    <a:pt x="1117117" y="2552700"/>
                  </a:lnTo>
                  <a:lnTo>
                    <a:pt x="1113967" y="2540000"/>
                  </a:lnTo>
                  <a:lnTo>
                    <a:pt x="1116457" y="2540000"/>
                  </a:lnTo>
                  <a:lnTo>
                    <a:pt x="1118946" y="2527300"/>
                  </a:lnTo>
                  <a:lnTo>
                    <a:pt x="1121765" y="2540000"/>
                  </a:lnTo>
                  <a:lnTo>
                    <a:pt x="1123086" y="2527300"/>
                  </a:lnTo>
                  <a:lnTo>
                    <a:pt x="1125131" y="2527300"/>
                  </a:lnTo>
                  <a:lnTo>
                    <a:pt x="1125372" y="2540000"/>
                  </a:lnTo>
                  <a:lnTo>
                    <a:pt x="1125372" y="2527300"/>
                  </a:lnTo>
                  <a:lnTo>
                    <a:pt x="1125347" y="2514600"/>
                  </a:lnTo>
                  <a:lnTo>
                    <a:pt x="1126921" y="2514600"/>
                  </a:lnTo>
                  <a:lnTo>
                    <a:pt x="1128229" y="2527300"/>
                  </a:lnTo>
                  <a:lnTo>
                    <a:pt x="1128229" y="2476500"/>
                  </a:lnTo>
                  <a:lnTo>
                    <a:pt x="1127874" y="2476500"/>
                  </a:lnTo>
                  <a:lnTo>
                    <a:pt x="1126578" y="2489200"/>
                  </a:lnTo>
                  <a:lnTo>
                    <a:pt x="1126451" y="2489200"/>
                  </a:lnTo>
                  <a:lnTo>
                    <a:pt x="1128153" y="2501900"/>
                  </a:lnTo>
                  <a:lnTo>
                    <a:pt x="1118870" y="2501900"/>
                  </a:lnTo>
                  <a:lnTo>
                    <a:pt x="1118870" y="2527300"/>
                  </a:lnTo>
                  <a:lnTo>
                    <a:pt x="1116228" y="2527300"/>
                  </a:lnTo>
                  <a:lnTo>
                    <a:pt x="1117180" y="2514600"/>
                  </a:lnTo>
                  <a:lnTo>
                    <a:pt x="1118349" y="2514600"/>
                  </a:lnTo>
                  <a:lnTo>
                    <a:pt x="1118870" y="2527300"/>
                  </a:lnTo>
                  <a:lnTo>
                    <a:pt x="1118870" y="2501900"/>
                  </a:lnTo>
                  <a:lnTo>
                    <a:pt x="1116596" y="2501900"/>
                  </a:lnTo>
                  <a:lnTo>
                    <a:pt x="1116609" y="2489200"/>
                  </a:lnTo>
                  <a:lnTo>
                    <a:pt x="1116863" y="2476500"/>
                  </a:lnTo>
                  <a:lnTo>
                    <a:pt x="1116495" y="2476500"/>
                  </a:lnTo>
                  <a:lnTo>
                    <a:pt x="1119911" y="2463800"/>
                  </a:lnTo>
                  <a:lnTo>
                    <a:pt x="1119060" y="2463800"/>
                  </a:lnTo>
                  <a:lnTo>
                    <a:pt x="1119619" y="2451100"/>
                  </a:lnTo>
                  <a:lnTo>
                    <a:pt x="1121765" y="2451100"/>
                  </a:lnTo>
                  <a:lnTo>
                    <a:pt x="1122807" y="2463800"/>
                  </a:lnTo>
                  <a:lnTo>
                    <a:pt x="1130363" y="2463800"/>
                  </a:lnTo>
                  <a:lnTo>
                    <a:pt x="1130363" y="2425700"/>
                  </a:lnTo>
                  <a:lnTo>
                    <a:pt x="1124496" y="2425700"/>
                  </a:lnTo>
                  <a:lnTo>
                    <a:pt x="1123988" y="2438400"/>
                  </a:lnTo>
                  <a:lnTo>
                    <a:pt x="1123289" y="2425700"/>
                  </a:lnTo>
                  <a:lnTo>
                    <a:pt x="1122527" y="2425700"/>
                  </a:lnTo>
                  <a:lnTo>
                    <a:pt x="1122540" y="2413000"/>
                  </a:lnTo>
                  <a:lnTo>
                    <a:pt x="1121473" y="2400300"/>
                  </a:lnTo>
                  <a:lnTo>
                    <a:pt x="1124394" y="2400300"/>
                  </a:lnTo>
                  <a:lnTo>
                    <a:pt x="1123276" y="2387600"/>
                  </a:lnTo>
                  <a:lnTo>
                    <a:pt x="1134237" y="2387600"/>
                  </a:lnTo>
                  <a:lnTo>
                    <a:pt x="1134237" y="2362200"/>
                  </a:lnTo>
                  <a:lnTo>
                    <a:pt x="1132789" y="2362200"/>
                  </a:lnTo>
                  <a:lnTo>
                    <a:pt x="1131354" y="2349500"/>
                  </a:lnTo>
                  <a:lnTo>
                    <a:pt x="1125131" y="2349500"/>
                  </a:lnTo>
                  <a:lnTo>
                    <a:pt x="1127861" y="2336800"/>
                  </a:lnTo>
                  <a:lnTo>
                    <a:pt x="1128166" y="2336800"/>
                  </a:lnTo>
                  <a:lnTo>
                    <a:pt x="1124483" y="2324100"/>
                  </a:lnTo>
                  <a:lnTo>
                    <a:pt x="1128014" y="2311400"/>
                  </a:lnTo>
                  <a:lnTo>
                    <a:pt x="1127760" y="2311400"/>
                  </a:lnTo>
                  <a:lnTo>
                    <a:pt x="1127760" y="2247900"/>
                  </a:lnTo>
                  <a:lnTo>
                    <a:pt x="1138618" y="2247900"/>
                  </a:lnTo>
                  <a:lnTo>
                    <a:pt x="1134110" y="2260600"/>
                  </a:lnTo>
                  <a:lnTo>
                    <a:pt x="1137183" y="2260600"/>
                  </a:lnTo>
                  <a:lnTo>
                    <a:pt x="1140320" y="2273300"/>
                  </a:lnTo>
                  <a:lnTo>
                    <a:pt x="1140091" y="2273300"/>
                  </a:lnTo>
                  <a:lnTo>
                    <a:pt x="1137843" y="2286000"/>
                  </a:lnTo>
                  <a:lnTo>
                    <a:pt x="1137297" y="2286000"/>
                  </a:lnTo>
                  <a:lnTo>
                    <a:pt x="1140612" y="2298700"/>
                  </a:lnTo>
                  <a:lnTo>
                    <a:pt x="1140612" y="2183866"/>
                  </a:lnTo>
                  <a:lnTo>
                    <a:pt x="1140587" y="2184400"/>
                  </a:lnTo>
                  <a:lnTo>
                    <a:pt x="1140447" y="2197100"/>
                  </a:lnTo>
                  <a:lnTo>
                    <a:pt x="1140218" y="2197100"/>
                  </a:lnTo>
                  <a:lnTo>
                    <a:pt x="1140282" y="2209800"/>
                  </a:lnTo>
                  <a:lnTo>
                    <a:pt x="1134478" y="2209800"/>
                  </a:lnTo>
                  <a:lnTo>
                    <a:pt x="1134478" y="2235200"/>
                  </a:lnTo>
                  <a:lnTo>
                    <a:pt x="1131595" y="2235200"/>
                  </a:lnTo>
                  <a:lnTo>
                    <a:pt x="1132014" y="2222500"/>
                  </a:lnTo>
                  <a:lnTo>
                    <a:pt x="1134478" y="2235200"/>
                  </a:lnTo>
                  <a:lnTo>
                    <a:pt x="1134478" y="2209800"/>
                  </a:lnTo>
                  <a:lnTo>
                    <a:pt x="1130769" y="2209800"/>
                  </a:lnTo>
                  <a:lnTo>
                    <a:pt x="1130642" y="2197100"/>
                  </a:lnTo>
                  <a:lnTo>
                    <a:pt x="1130579" y="2171700"/>
                  </a:lnTo>
                  <a:lnTo>
                    <a:pt x="1137069" y="2171700"/>
                  </a:lnTo>
                  <a:lnTo>
                    <a:pt x="1136916" y="2159000"/>
                  </a:lnTo>
                  <a:lnTo>
                    <a:pt x="1143393" y="2159000"/>
                  </a:lnTo>
                  <a:lnTo>
                    <a:pt x="1143762" y="2171700"/>
                  </a:lnTo>
                  <a:lnTo>
                    <a:pt x="1143762" y="2019300"/>
                  </a:lnTo>
                  <a:lnTo>
                    <a:pt x="1143393" y="2019300"/>
                  </a:lnTo>
                  <a:lnTo>
                    <a:pt x="1143393" y="2133600"/>
                  </a:lnTo>
                  <a:lnTo>
                    <a:pt x="1132789" y="2133600"/>
                  </a:lnTo>
                  <a:lnTo>
                    <a:pt x="1133335" y="2120900"/>
                  </a:lnTo>
                  <a:lnTo>
                    <a:pt x="1133322" y="2108200"/>
                  </a:lnTo>
                  <a:lnTo>
                    <a:pt x="1133487" y="2095500"/>
                  </a:lnTo>
                  <a:lnTo>
                    <a:pt x="1139024" y="2108200"/>
                  </a:lnTo>
                  <a:lnTo>
                    <a:pt x="1141564" y="2108200"/>
                  </a:lnTo>
                  <a:lnTo>
                    <a:pt x="1141603" y="2095500"/>
                  </a:lnTo>
                  <a:lnTo>
                    <a:pt x="1143127" y="2095500"/>
                  </a:lnTo>
                  <a:lnTo>
                    <a:pt x="1143393" y="2133600"/>
                  </a:lnTo>
                  <a:lnTo>
                    <a:pt x="1143393" y="2019300"/>
                  </a:lnTo>
                  <a:lnTo>
                    <a:pt x="1137462" y="2019300"/>
                  </a:lnTo>
                  <a:lnTo>
                    <a:pt x="1139151" y="2032000"/>
                  </a:lnTo>
                  <a:lnTo>
                    <a:pt x="1136827" y="2032000"/>
                  </a:lnTo>
                  <a:lnTo>
                    <a:pt x="1135291" y="2024951"/>
                  </a:lnTo>
                  <a:lnTo>
                    <a:pt x="1135291" y="2032965"/>
                  </a:lnTo>
                  <a:lnTo>
                    <a:pt x="1135189" y="2044700"/>
                  </a:lnTo>
                  <a:lnTo>
                    <a:pt x="1132027" y="2044700"/>
                  </a:lnTo>
                  <a:lnTo>
                    <a:pt x="1135291" y="2032965"/>
                  </a:lnTo>
                  <a:lnTo>
                    <a:pt x="1135291" y="2024951"/>
                  </a:lnTo>
                  <a:lnTo>
                    <a:pt x="1134059" y="2019300"/>
                  </a:lnTo>
                  <a:lnTo>
                    <a:pt x="1136929" y="2006600"/>
                  </a:lnTo>
                  <a:lnTo>
                    <a:pt x="1144041" y="2006600"/>
                  </a:lnTo>
                  <a:lnTo>
                    <a:pt x="1144638" y="1981200"/>
                  </a:lnTo>
                  <a:lnTo>
                    <a:pt x="1146048" y="1981200"/>
                  </a:lnTo>
                  <a:lnTo>
                    <a:pt x="1146098" y="2006600"/>
                  </a:lnTo>
                  <a:lnTo>
                    <a:pt x="1145959" y="2006600"/>
                  </a:lnTo>
                  <a:lnTo>
                    <a:pt x="1146429" y="2019300"/>
                  </a:lnTo>
                  <a:lnTo>
                    <a:pt x="1146429" y="75895"/>
                  </a:lnTo>
                  <a:lnTo>
                    <a:pt x="1146327" y="1879600"/>
                  </a:lnTo>
                  <a:lnTo>
                    <a:pt x="1146175" y="1879600"/>
                  </a:lnTo>
                  <a:lnTo>
                    <a:pt x="1146263" y="1968500"/>
                  </a:lnTo>
                  <a:lnTo>
                    <a:pt x="1144993" y="1968500"/>
                  </a:lnTo>
                  <a:lnTo>
                    <a:pt x="1138605" y="1981200"/>
                  </a:lnTo>
                  <a:lnTo>
                    <a:pt x="1136256" y="1981200"/>
                  </a:lnTo>
                  <a:lnTo>
                    <a:pt x="1134021" y="1968500"/>
                  </a:lnTo>
                  <a:lnTo>
                    <a:pt x="1133309" y="1955800"/>
                  </a:lnTo>
                  <a:lnTo>
                    <a:pt x="1133462" y="1955800"/>
                  </a:lnTo>
                  <a:lnTo>
                    <a:pt x="1133805" y="1943100"/>
                  </a:lnTo>
                  <a:lnTo>
                    <a:pt x="1142796" y="1943100"/>
                  </a:lnTo>
                  <a:lnTo>
                    <a:pt x="1144739" y="1930400"/>
                  </a:lnTo>
                  <a:lnTo>
                    <a:pt x="1134503" y="1930400"/>
                  </a:lnTo>
                  <a:lnTo>
                    <a:pt x="1133132" y="1917700"/>
                  </a:lnTo>
                  <a:lnTo>
                    <a:pt x="1132967" y="1917700"/>
                  </a:lnTo>
                  <a:lnTo>
                    <a:pt x="1135964" y="1905000"/>
                  </a:lnTo>
                  <a:lnTo>
                    <a:pt x="1136345" y="1905000"/>
                  </a:lnTo>
                  <a:lnTo>
                    <a:pt x="1133119" y="1892300"/>
                  </a:lnTo>
                  <a:lnTo>
                    <a:pt x="1135456" y="1892300"/>
                  </a:lnTo>
                  <a:lnTo>
                    <a:pt x="1136281" y="1879600"/>
                  </a:lnTo>
                  <a:lnTo>
                    <a:pt x="1132624" y="1866900"/>
                  </a:lnTo>
                  <a:lnTo>
                    <a:pt x="1133640" y="1866900"/>
                  </a:lnTo>
                  <a:lnTo>
                    <a:pt x="1133360" y="1854200"/>
                  </a:lnTo>
                  <a:lnTo>
                    <a:pt x="1133563" y="1841500"/>
                  </a:lnTo>
                  <a:lnTo>
                    <a:pt x="1134313" y="1841500"/>
                  </a:lnTo>
                  <a:lnTo>
                    <a:pt x="1138783" y="1828800"/>
                  </a:lnTo>
                  <a:lnTo>
                    <a:pt x="1133830" y="1828800"/>
                  </a:lnTo>
                  <a:lnTo>
                    <a:pt x="1133271" y="1816100"/>
                  </a:lnTo>
                  <a:lnTo>
                    <a:pt x="1132395" y="1816100"/>
                  </a:lnTo>
                  <a:lnTo>
                    <a:pt x="1133805" y="1803400"/>
                  </a:lnTo>
                  <a:lnTo>
                    <a:pt x="1140053" y="1803400"/>
                  </a:lnTo>
                  <a:lnTo>
                    <a:pt x="1141603" y="1790700"/>
                  </a:lnTo>
                  <a:lnTo>
                    <a:pt x="1133411" y="1790700"/>
                  </a:lnTo>
                  <a:lnTo>
                    <a:pt x="1133614" y="1778000"/>
                  </a:lnTo>
                  <a:lnTo>
                    <a:pt x="1132763" y="1778000"/>
                  </a:lnTo>
                  <a:lnTo>
                    <a:pt x="1133729" y="1765300"/>
                  </a:lnTo>
                  <a:lnTo>
                    <a:pt x="1141450" y="1765300"/>
                  </a:lnTo>
                  <a:lnTo>
                    <a:pt x="1136942" y="1752600"/>
                  </a:lnTo>
                  <a:lnTo>
                    <a:pt x="1142098" y="1752600"/>
                  </a:lnTo>
                  <a:lnTo>
                    <a:pt x="1141183" y="1739900"/>
                  </a:lnTo>
                  <a:lnTo>
                    <a:pt x="1140345" y="1739900"/>
                  </a:lnTo>
                  <a:lnTo>
                    <a:pt x="1139393" y="1727200"/>
                  </a:lnTo>
                  <a:lnTo>
                    <a:pt x="1130795" y="1727200"/>
                  </a:lnTo>
                  <a:lnTo>
                    <a:pt x="1130465" y="1714500"/>
                  </a:lnTo>
                  <a:lnTo>
                    <a:pt x="1130706" y="1701800"/>
                  </a:lnTo>
                  <a:lnTo>
                    <a:pt x="1130528" y="1689100"/>
                  </a:lnTo>
                  <a:lnTo>
                    <a:pt x="1138847" y="1689100"/>
                  </a:lnTo>
                  <a:lnTo>
                    <a:pt x="1139151" y="1676400"/>
                  </a:lnTo>
                  <a:lnTo>
                    <a:pt x="1138910" y="1676400"/>
                  </a:lnTo>
                  <a:lnTo>
                    <a:pt x="1137818" y="1663700"/>
                  </a:lnTo>
                  <a:lnTo>
                    <a:pt x="1131455" y="1663700"/>
                  </a:lnTo>
                  <a:lnTo>
                    <a:pt x="1130503" y="1651000"/>
                  </a:lnTo>
                  <a:lnTo>
                    <a:pt x="1130350" y="1651000"/>
                  </a:lnTo>
                  <a:lnTo>
                    <a:pt x="1127137" y="1638300"/>
                  </a:lnTo>
                  <a:lnTo>
                    <a:pt x="1128115" y="1638300"/>
                  </a:lnTo>
                  <a:lnTo>
                    <a:pt x="1127785" y="1625600"/>
                  </a:lnTo>
                  <a:lnTo>
                    <a:pt x="1128217" y="1612900"/>
                  </a:lnTo>
                  <a:lnTo>
                    <a:pt x="1125855" y="1612900"/>
                  </a:lnTo>
                  <a:lnTo>
                    <a:pt x="1126134" y="1600200"/>
                  </a:lnTo>
                  <a:lnTo>
                    <a:pt x="1128572" y="1600200"/>
                  </a:lnTo>
                  <a:lnTo>
                    <a:pt x="1128242" y="1587500"/>
                  </a:lnTo>
                  <a:lnTo>
                    <a:pt x="1125969" y="1587500"/>
                  </a:lnTo>
                  <a:lnTo>
                    <a:pt x="1130033" y="1574800"/>
                  </a:lnTo>
                  <a:lnTo>
                    <a:pt x="1130782" y="1574800"/>
                  </a:lnTo>
                  <a:lnTo>
                    <a:pt x="1129868" y="1562100"/>
                  </a:lnTo>
                  <a:lnTo>
                    <a:pt x="1133868" y="1562100"/>
                  </a:lnTo>
                  <a:lnTo>
                    <a:pt x="1133106" y="1549400"/>
                  </a:lnTo>
                  <a:lnTo>
                    <a:pt x="1130960" y="1549400"/>
                  </a:lnTo>
                  <a:lnTo>
                    <a:pt x="1129792" y="1536700"/>
                  </a:lnTo>
                  <a:lnTo>
                    <a:pt x="1128953" y="1536700"/>
                  </a:lnTo>
                  <a:lnTo>
                    <a:pt x="1122718" y="1536700"/>
                  </a:lnTo>
                  <a:lnTo>
                    <a:pt x="1125791" y="1524000"/>
                  </a:lnTo>
                  <a:lnTo>
                    <a:pt x="1128953" y="1536700"/>
                  </a:lnTo>
                  <a:lnTo>
                    <a:pt x="1130566" y="1524000"/>
                  </a:lnTo>
                  <a:lnTo>
                    <a:pt x="1134643" y="1524000"/>
                  </a:lnTo>
                  <a:lnTo>
                    <a:pt x="1134681" y="1536700"/>
                  </a:lnTo>
                  <a:lnTo>
                    <a:pt x="1134808" y="1549400"/>
                  </a:lnTo>
                  <a:lnTo>
                    <a:pt x="1135049" y="1549400"/>
                  </a:lnTo>
                  <a:lnTo>
                    <a:pt x="1134859" y="1562100"/>
                  </a:lnTo>
                  <a:lnTo>
                    <a:pt x="1136751" y="1562100"/>
                  </a:lnTo>
                  <a:lnTo>
                    <a:pt x="1137323" y="1574800"/>
                  </a:lnTo>
                  <a:lnTo>
                    <a:pt x="1137526" y="1587500"/>
                  </a:lnTo>
                  <a:lnTo>
                    <a:pt x="1137666" y="1587500"/>
                  </a:lnTo>
                  <a:lnTo>
                    <a:pt x="1138288" y="1612900"/>
                  </a:lnTo>
                  <a:lnTo>
                    <a:pt x="1138542" y="1625600"/>
                  </a:lnTo>
                  <a:lnTo>
                    <a:pt x="1138669" y="1638300"/>
                  </a:lnTo>
                  <a:lnTo>
                    <a:pt x="1139380" y="1638300"/>
                  </a:lnTo>
                  <a:lnTo>
                    <a:pt x="1140802" y="1651000"/>
                  </a:lnTo>
                  <a:lnTo>
                    <a:pt x="1140447" y="1663700"/>
                  </a:lnTo>
                  <a:lnTo>
                    <a:pt x="1140625" y="1676400"/>
                  </a:lnTo>
                  <a:lnTo>
                    <a:pt x="1140752" y="1689100"/>
                  </a:lnTo>
                  <a:lnTo>
                    <a:pt x="1140625" y="1689100"/>
                  </a:lnTo>
                  <a:lnTo>
                    <a:pt x="1140980" y="1701800"/>
                  </a:lnTo>
                  <a:lnTo>
                    <a:pt x="1142606" y="1714500"/>
                  </a:lnTo>
                  <a:lnTo>
                    <a:pt x="1141463" y="1714500"/>
                  </a:lnTo>
                  <a:lnTo>
                    <a:pt x="1142098" y="1727200"/>
                  </a:lnTo>
                  <a:lnTo>
                    <a:pt x="1143241" y="1727200"/>
                  </a:lnTo>
                  <a:lnTo>
                    <a:pt x="1143482" y="1739900"/>
                  </a:lnTo>
                  <a:lnTo>
                    <a:pt x="1143088" y="1739900"/>
                  </a:lnTo>
                  <a:lnTo>
                    <a:pt x="1143063" y="1752600"/>
                  </a:lnTo>
                  <a:lnTo>
                    <a:pt x="1143203" y="1752600"/>
                  </a:lnTo>
                  <a:lnTo>
                    <a:pt x="1143304" y="1765300"/>
                  </a:lnTo>
                  <a:lnTo>
                    <a:pt x="1143406" y="1790700"/>
                  </a:lnTo>
                  <a:lnTo>
                    <a:pt x="1143647" y="1828800"/>
                  </a:lnTo>
                  <a:lnTo>
                    <a:pt x="1146048" y="1841500"/>
                  </a:lnTo>
                  <a:lnTo>
                    <a:pt x="1146187" y="1841500"/>
                  </a:lnTo>
                  <a:lnTo>
                    <a:pt x="1145946" y="1854200"/>
                  </a:lnTo>
                  <a:lnTo>
                    <a:pt x="1145286" y="1854200"/>
                  </a:lnTo>
                  <a:lnTo>
                    <a:pt x="1145832" y="1866900"/>
                  </a:lnTo>
                  <a:lnTo>
                    <a:pt x="1144041" y="1866900"/>
                  </a:lnTo>
                  <a:lnTo>
                    <a:pt x="1146327" y="1879600"/>
                  </a:lnTo>
                  <a:lnTo>
                    <a:pt x="1146327" y="75984"/>
                  </a:lnTo>
                  <a:lnTo>
                    <a:pt x="1146086" y="76200"/>
                  </a:lnTo>
                  <a:lnTo>
                    <a:pt x="1133182" y="88442"/>
                  </a:lnTo>
                  <a:lnTo>
                    <a:pt x="1133182" y="1511300"/>
                  </a:lnTo>
                  <a:lnTo>
                    <a:pt x="1131062" y="1511300"/>
                  </a:lnTo>
                  <a:lnTo>
                    <a:pt x="1131544" y="1498600"/>
                  </a:lnTo>
                  <a:lnTo>
                    <a:pt x="1132979" y="1498600"/>
                  </a:lnTo>
                  <a:lnTo>
                    <a:pt x="1133182" y="1511300"/>
                  </a:lnTo>
                  <a:lnTo>
                    <a:pt x="1133182" y="88442"/>
                  </a:lnTo>
                  <a:lnTo>
                    <a:pt x="1132700" y="88900"/>
                  </a:lnTo>
                  <a:lnTo>
                    <a:pt x="1132154" y="88900"/>
                  </a:lnTo>
                  <a:lnTo>
                    <a:pt x="1132154" y="1473200"/>
                  </a:lnTo>
                  <a:lnTo>
                    <a:pt x="1122108" y="1473200"/>
                  </a:lnTo>
                  <a:lnTo>
                    <a:pt x="1122362" y="1460500"/>
                  </a:lnTo>
                  <a:lnTo>
                    <a:pt x="1122159" y="1435100"/>
                  </a:lnTo>
                  <a:lnTo>
                    <a:pt x="1131163" y="1435100"/>
                  </a:lnTo>
                  <a:lnTo>
                    <a:pt x="1131341" y="1422400"/>
                  </a:lnTo>
                  <a:lnTo>
                    <a:pt x="1131519" y="1435100"/>
                  </a:lnTo>
                  <a:lnTo>
                    <a:pt x="1131862" y="1435100"/>
                  </a:lnTo>
                  <a:lnTo>
                    <a:pt x="1132154" y="1473200"/>
                  </a:lnTo>
                  <a:lnTo>
                    <a:pt x="1132154" y="88900"/>
                  </a:lnTo>
                  <a:lnTo>
                    <a:pt x="1130452" y="88900"/>
                  </a:lnTo>
                  <a:lnTo>
                    <a:pt x="1129792" y="92316"/>
                  </a:lnTo>
                  <a:lnTo>
                    <a:pt x="1129792" y="1422400"/>
                  </a:lnTo>
                  <a:lnTo>
                    <a:pt x="1120394" y="1422400"/>
                  </a:lnTo>
                  <a:lnTo>
                    <a:pt x="1119632" y="1409700"/>
                  </a:lnTo>
                  <a:lnTo>
                    <a:pt x="1123353" y="1409700"/>
                  </a:lnTo>
                  <a:lnTo>
                    <a:pt x="1122984" y="1397000"/>
                  </a:lnTo>
                  <a:lnTo>
                    <a:pt x="1124115" y="1397000"/>
                  </a:lnTo>
                  <a:lnTo>
                    <a:pt x="1123696" y="1409700"/>
                  </a:lnTo>
                  <a:lnTo>
                    <a:pt x="1129538" y="1409700"/>
                  </a:lnTo>
                  <a:lnTo>
                    <a:pt x="1129792" y="1422400"/>
                  </a:lnTo>
                  <a:lnTo>
                    <a:pt x="1129792" y="92316"/>
                  </a:lnTo>
                  <a:lnTo>
                    <a:pt x="1129131" y="95719"/>
                  </a:lnTo>
                  <a:lnTo>
                    <a:pt x="1129131" y="1193800"/>
                  </a:lnTo>
                  <a:lnTo>
                    <a:pt x="1118895" y="1193800"/>
                  </a:lnTo>
                  <a:lnTo>
                    <a:pt x="1119632" y="1181100"/>
                  </a:lnTo>
                  <a:lnTo>
                    <a:pt x="1123607" y="1181100"/>
                  </a:lnTo>
                  <a:lnTo>
                    <a:pt x="1121841" y="1168400"/>
                  </a:lnTo>
                  <a:lnTo>
                    <a:pt x="1118196" y="1168400"/>
                  </a:lnTo>
                  <a:lnTo>
                    <a:pt x="1118717" y="1155700"/>
                  </a:lnTo>
                  <a:lnTo>
                    <a:pt x="1126921" y="1155700"/>
                  </a:lnTo>
                  <a:lnTo>
                    <a:pt x="1126947" y="1168400"/>
                  </a:lnTo>
                  <a:lnTo>
                    <a:pt x="1127709" y="1168400"/>
                  </a:lnTo>
                  <a:lnTo>
                    <a:pt x="1128318" y="1181100"/>
                  </a:lnTo>
                  <a:lnTo>
                    <a:pt x="1129131" y="1193800"/>
                  </a:lnTo>
                  <a:lnTo>
                    <a:pt x="1129131" y="95719"/>
                  </a:lnTo>
                  <a:lnTo>
                    <a:pt x="1128077" y="101142"/>
                  </a:lnTo>
                  <a:lnTo>
                    <a:pt x="1128077" y="1041400"/>
                  </a:lnTo>
                  <a:lnTo>
                    <a:pt x="1128052" y="1054100"/>
                  </a:lnTo>
                  <a:lnTo>
                    <a:pt x="1121587" y="1054100"/>
                  </a:lnTo>
                  <a:lnTo>
                    <a:pt x="1121587" y="1092200"/>
                  </a:lnTo>
                  <a:lnTo>
                    <a:pt x="1121498" y="1104900"/>
                  </a:lnTo>
                  <a:lnTo>
                    <a:pt x="1117866" y="1104900"/>
                  </a:lnTo>
                  <a:lnTo>
                    <a:pt x="1115999" y="1092200"/>
                  </a:lnTo>
                  <a:lnTo>
                    <a:pt x="1121587" y="1092200"/>
                  </a:lnTo>
                  <a:lnTo>
                    <a:pt x="1121587" y="1054100"/>
                  </a:lnTo>
                  <a:lnTo>
                    <a:pt x="1119771" y="1054100"/>
                  </a:lnTo>
                  <a:lnTo>
                    <a:pt x="1119378" y="1041400"/>
                  </a:lnTo>
                  <a:lnTo>
                    <a:pt x="1128077" y="1041400"/>
                  </a:lnTo>
                  <a:lnTo>
                    <a:pt x="1128077" y="101142"/>
                  </a:lnTo>
                  <a:lnTo>
                    <a:pt x="1127988" y="101600"/>
                  </a:lnTo>
                  <a:lnTo>
                    <a:pt x="1115161" y="101600"/>
                  </a:lnTo>
                  <a:lnTo>
                    <a:pt x="1113485" y="106121"/>
                  </a:lnTo>
                  <a:lnTo>
                    <a:pt x="1113485" y="1981200"/>
                  </a:lnTo>
                  <a:lnTo>
                    <a:pt x="1112735" y="1981200"/>
                  </a:lnTo>
                  <a:lnTo>
                    <a:pt x="1112735" y="2082800"/>
                  </a:lnTo>
                  <a:lnTo>
                    <a:pt x="1111288" y="2082800"/>
                  </a:lnTo>
                  <a:lnTo>
                    <a:pt x="1110615" y="2095500"/>
                  </a:lnTo>
                  <a:lnTo>
                    <a:pt x="1108417" y="2095500"/>
                  </a:lnTo>
                  <a:lnTo>
                    <a:pt x="1108379" y="2057400"/>
                  </a:lnTo>
                  <a:lnTo>
                    <a:pt x="1111542" y="2057400"/>
                  </a:lnTo>
                  <a:lnTo>
                    <a:pt x="1110818" y="2070100"/>
                  </a:lnTo>
                  <a:lnTo>
                    <a:pt x="1112735" y="2082800"/>
                  </a:lnTo>
                  <a:lnTo>
                    <a:pt x="1112735" y="1981200"/>
                  </a:lnTo>
                  <a:lnTo>
                    <a:pt x="1111237" y="1981200"/>
                  </a:lnTo>
                  <a:lnTo>
                    <a:pt x="1111237" y="1993900"/>
                  </a:lnTo>
                  <a:lnTo>
                    <a:pt x="1110729" y="2006600"/>
                  </a:lnTo>
                  <a:lnTo>
                    <a:pt x="1108176" y="2006600"/>
                  </a:lnTo>
                  <a:lnTo>
                    <a:pt x="1108011" y="1993900"/>
                  </a:lnTo>
                  <a:lnTo>
                    <a:pt x="1111237" y="1993900"/>
                  </a:lnTo>
                  <a:lnTo>
                    <a:pt x="1111237" y="1981200"/>
                  </a:lnTo>
                  <a:lnTo>
                    <a:pt x="1109941" y="1981200"/>
                  </a:lnTo>
                  <a:lnTo>
                    <a:pt x="1110500" y="1968500"/>
                  </a:lnTo>
                  <a:lnTo>
                    <a:pt x="1112964" y="1968500"/>
                  </a:lnTo>
                  <a:lnTo>
                    <a:pt x="1113485" y="1981200"/>
                  </a:lnTo>
                  <a:lnTo>
                    <a:pt x="1113485" y="106121"/>
                  </a:lnTo>
                  <a:lnTo>
                    <a:pt x="1113320" y="106565"/>
                  </a:lnTo>
                  <a:lnTo>
                    <a:pt x="1113320" y="1917700"/>
                  </a:lnTo>
                  <a:lnTo>
                    <a:pt x="1113193" y="1930400"/>
                  </a:lnTo>
                  <a:lnTo>
                    <a:pt x="1109091" y="1930400"/>
                  </a:lnTo>
                  <a:lnTo>
                    <a:pt x="1108964" y="1917700"/>
                  </a:lnTo>
                  <a:lnTo>
                    <a:pt x="1113320" y="1917700"/>
                  </a:lnTo>
                  <a:lnTo>
                    <a:pt x="1113320" y="106565"/>
                  </a:lnTo>
                  <a:lnTo>
                    <a:pt x="1111453" y="111607"/>
                  </a:lnTo>
                  <a:lnTo>
                    <a:pt x="1111453" y="1854200"/>
                  </a:lnTo>
                  <a:lnTo>
                    <a:pt x="1107973" y="1854200"/>
                  </a:lnTo>
                  <a:lnTo>
                    <a:pt x="1108113" y="1841500"/>
                  </a:lnTo>
                  <a:lnTo>
                    <a:pt x="1108608" y="1841500"/>
                  </a:lnTo>
                  <a:lnTo>
                    <a:pt x="1109027" y="1828800"/>
                  </a:lnTo>
                  <a:lnTo>
                    <a:pt x="1110996" y="1828800"/>
                  </a:lnTo>
                  <a:lnTo>
                    <a:pt x="1111288" y="1841500"/>
                  </a:lnTo>
                  <a:lnTo>
                    <a:pt x="1111453" y="1854200"/>
                  </a:lnTo>
                  <a:lnTo>
                    <a:pt x="1111453" y="111607"/>
                  </a:lnTo>
                  <a:lnTo>
                    <a:pt x="1110576" y="113969"/>
                  </a:lnTo>
                  <a:lnTo>
                    <a:pt x="1110576" y="1752600"/>
                  </a:lnTo>
                  <a:lnTo>
                    <a:pt x="1110513" y="1765300"/>
                  </a:lnTo>
                  <a:lnTo>
                    <a:pt x="1109827" y="1765300"/>
                  </a:lnTo>
                  <a:lnTo>
                    <a:pt x="1109827" y="1816100"/>
                  </a:lnTo>
                  <a:lnTo>
                    <a:pt x="1109446" y="1816100"/>
                  </a:lnTo>
                  <a:lnTo>
                    <a:pt x="1109560" y="1803400"/>
                  </a:lnTo>
                  <a:lnTo>
                    <a:pt x="1109827" y="1816100"/>
                  </a:lnTo>
                  <a:lnTo>
                    <a:pt x="1109827" y="1765300"/>
                  </a:lnTo>
                  <a:lnTo>
                    <a:pt x="1108697" y="1765300"/>
                  </a:lnTo>
                  <a:lnTo>
                    <a:pt x="1108379" y="1752600"/>
                  </a:lnTo>
                  <a:lnTo>
                    <a:pt x="1110576" y="1752600"/>
                  </a:lnTo>
                  <a:lnTo>
                    <a:pt x="1110576" y="113969"/>
                  </a:lnTo>
                  <a:lnTo>
                    <a:pt x="1110449" y="114300"/>
                  </a:lnTo>
                  <a:lnTo>
                    <a:pt x="1107960" y="114300"/>
                  </a:lnTo>
                  <a:lnTo>
                    <a:pt x="1107960" y="2159000"/>
                  </a:lnTo>
                  <a:lnTo>
                    <a:pt x="1107884" y="2171700"/>
                  </a:lnTo>
                  <a:lnTo>
                    <a:pt x="1107516" y="2184400"/>
                  </a:lnTo>
                  <a:lnTo>
                    <a:pt x="1105877" y="2184400"/>
                  </a:lnTo>
                  <a:lnTo>
                    <a:pt x="1105903" y="2171700"/>
                  </a:lnTo>
                  <a:lnTo>
                    <a:pt x="1105649" y="2171700"/>
                  </a:lnTo>
                  <a:lnTo>
                    <a:pt x="1105941" y="2159000"/>
                  </a:lnTo>
                  <a:lnTo>
                    <a:pt x="1107960" y="2159000"/>
                  </a:lnTo>
                  <a:lnTo>
                    <a:pt x="1107960" y="114300"/>
                  </a:lnTo>
                  <a:lnTo>
                    <a:pt x="1103909" y="114300"/>
                  </a:lnTo>
                  <a:lnTo>
                    <a:pt x="1100937" y="127000"/>
                  </a:lnTo>
                  <a:lnTo>
                    <a:pt x="1105522" y="127000"/>
                  </a:lnTo>
                  <a:lnTo>
                    <a:pt x="1105293" y="127660"/>
                  </a:lnTo>
                  <a:lnTo>
                    <a:pt x="1105293" y="2311400"/>
                  </a:lnTo>
                  <a:lnTo>
                    <a:pt x="1103414" y="2311400"/>
                  </a:lnTo>
                  <a:lnTo>
                    <a:pt x="1103414" y="2349500"/>
                  </a:lnTo>
                  <a:lnTo>
                    <a:pt x="1098829" y="2362200"/>
                  </a:lnTo>
                  <a:lnTo>
                    <a:pt x="1102728" y="2374900"/>
                  </a:lnTo>
                  <a:lnTo>
                    <a:pt x="1103109" y="2374900"/>
                  </a:lnTo>
                  <a:lnTo>
                    <a:pt x="1099934" y="2387600"/>
                  </a:lnTo>
                  <a:lnTo>
                    <a:pt x="1099807" y="2387600"/>
                  </a:lnTo>
                  <a:lnTo>
                    <a:pt x="1099781" y="2400300"/>
                  </a:lnTo>
                  <a:lnTo>
                    <a:pt x="1096378" y="2413000"/>
                  </a:lnTo>
                  <a:lnTo>
                    <a:pt x="1096733" y="2413000"/>
                  </a:lnTo>
                  <a:lnTo>
                    <a:pt x="1097051" y="2463800"/>
                  </a:lnTo>
                  <a:lnTo>
                    <a:pt x="1096759" y="2476500"/>
                  </a:lnTo>
                  <a:lnTo>
                    <a:pt x="1093101" y="2489200"/>
                  </a:lnTo>
                  <a:lnTo>
                    <a:pt x="1093876" y="2489200"/>
                  </a:lnTo>
                  <a:lnTo>
                    <a:pt x="1093825" y="2501900"/>
                  </a:lnTo>
                  <a:lnTo>
                    <a:pt x="1092796" y="2501900"/>
                  </a:lnTo>
                  <a:lnTo>
                    <a:pt x="1092796" y="2540000"/>
                  </a:lnTo>
                  <a:lnTo>
                    <a:pt x="1091958" y="2552700"/>
                  </a:lnTo>
                  <a:lnTo>
                    <a:pt x="1091311" y="2552700"/>
                  </a:lnTo>
                  <a:lnTo>
                    <a:pt x="1091311" y="2578100"/>
                  </a:lnTo>
                  <a:lnTo>
                    <a:pt x="1088415" y="2590800"/>
                  </a:lnTo>
                  <a:lnTo>
                    <a:pt x="1088212" y="2603500"/>
                  </a:lnTo>
                  <a:lnTo>
                    <a:pt x="1088758" y="2616200"/>
                  </a:lnTo>
                  <a:lnTo>
                    <a:pt x="1087907" y="2628900"/>
                  </a:lnTo>
                  <a:lnTo>
                    <a:pt x="1086662" y="2628900"/>
                  </a:lnTo>
                  <a:lnTo>
                    <a:pt x="1085684" y="2641600"/>
                  </a:lnTo>
                  <a:lnTo>
                    <a:pt x="1085583" y="2705100"/>
                  </a:lnTo>
                  <a:lnTo>
                    <a:pt x="1085367" y="2705100"/>
                  </a:lnTo>
                  <a:lnTo>
                    <a:pt x="1085367" y="2781300"/>
                  </a:lnTo>
                  <a:lnTo>
                    <a:pt x="1085367" y="2794000"/>
                  </a:lnTo>
                  <a:lnTo>
                    <a:pt x="1082878" y="2794000"/>
                  </a:lnTo>
                  <a:lnTo>
                    <a:pt x="1082713" y="2806700"/>
                  </a:lnTo>
                  <a:lnTo>
                    <a:pt x="1083703" y="2806700"/>
                  </a:lnTo>
                  <a:lnTo>
                    <a:pt x="1082662" y="2815463"/>
                  </a:lnTo>
                  <a:lnTo>
                    <a:pt x="1082662" y="2857500"/>
                  </a:lnTo>
                  <a:lnTo>
                    <a:pt x="1082179" y="2860979"/>
                  </a:lnTo>
                  <a:lnTo>
                    <a:pt x="1082179" y="2895600"/>
                  </a:lnTo>
                  <a:lnTo>
                    <a:pt x="1081786" y="2901950"/>
                  </a:lnTo>
                  <a:lnTo>
                    <a:pt x="1081786" y="2984500"/>
                  </a:lnTo>
                  <a:lnTo>
                    <a:pt x="1079677" y="2994545"/>
                  </a:lnTo>
                  <a:lnTo>
                    <a:pt x="1079677" y="3098800"/>
                  </a:lnTo>
                  <a:lnTo>
                    <a:pt x="1079322" y="3098800"/>
                  </a:lnTo>
                  <a:lnTo>
                    <a:pt x="1079322" y="3314700"/>
                  </a:lnTo>
                  <a:lnTo>
                    <a:pt x="1077976" y="3314700"/>
                  </a:lnTo>
                  <a:lnTo>
                    <a:pt x="1077976" y="3390900"/>
                  </a:lnTo>
                  <a:lnTo>
                    <a:pt x="1075918" y="3390900"/>
                  </a:lnTo>
                  <a:lnTo>
                    <a:pt x="1076617" y="3378200"/>
                  </a:lnTo>
                  <a:lnTo>
                    <a:pt x="1077391" y="3378200"/>
                  </a:lnTo>
                  <a:lnTo>
                    <a:pt x="1077976" y="3390900"/>
                  </a:lnTo>
                  <a:lnTo>
                    <a:pt x="1077976" y="3314700"/>
                  </a:lnTo>
                  <a:lnTo>
                    <a:pt x="1077722" y="3314700"/>
                  </a:lnTo>
                  <a:lnTo>
                    <a:pt x="1077722" y="3365500"/>
                  </a:lnTo>
                  <a:lnTo>
                    <a:pt x="1076210" y="3365500"/>
                  </a:lnTo>
                  <a:lnTo>
                    <a:pt x="1076274" y="3352800"/>
                  </a:lnTo>
                  <a:lnTo>
                    <a:pt x="1077709" y="3352800"/>
                  </a:lnTo>
                  <a:lnTo>
                    <a:pt x="1077722" y="3365500"/>
                  </a:lnTo>
                  <a:lnTo>
                    <a:pt x="1077722" y="3314700"/>
                  </a:lnTo>
                  <a:lnTo>
                    <a:pt x="1075944" y="3314700"/>
                  </a:lnTo>
                  <a:lnTo>
                    <a:pt x="1075944" y="3302000"/>
                  </a:lnTo>
                  <a:lnTo>
                    <a:pt x="1078001" y="3302000"/>
                  </a:lnTo>
                  <a:lnTo>
                    <a:pt x="1079322" y="3314700"/>
                  </a:lnTo>
                  <a:lnTo>
                    <a:pt x="1079322" y="3098800"/>
                  </a:lnTo>
                  <a:lnTo>
                    <a:pt x="1078445" y="3098800"/>
                  </a:lnTo>
                  <a:lnTo>
                    <a:pt x="1078445" y="3162300"/>
                  </a:lnTo>
                  <a:lnTo>
                    <a:pt x="1078242" y="3162300"/>
                  </a:lnTo>
                  <a:lnTo>
                    <a:pt x="1078242" y="3263900"/>
                  </a:lnTo>
                  <a:lnTo>
                    <a:pt x="1078064" y="3276600"/>
                  </a:lnTo>
                  <a:lnTo>
                    <a:pt x="1075766" y="3276600"/>
                  </a:lnTo>
                  <a:lnTo>
                    <a:pt x="1075626" y="3263900"/>
                  </a:lnTo>
                  <a:lnTo>
                    <a:pt x="1078242" y="3263900"/>
                  </a:lnTo>
                  <a:lnTo>
                    <a:pt x="1078242" y="3162300"/>
                  </a:lnTo>
                  <a:lnTo>
                    <a:pt x="1078191" y="3225800"/>
                  </a:lnTo>
                  <a:lnTo>
                    <a:pt x="1078191" y="3238500"/>
                  </a:lnTo>
                  <a:lnTo>
                    <a:pt x="1078001" y="3238500"/>
                  </a:lnTo>
                  <a:lnTo>
                    <a:pt x="1078052" y="3251200"/>
                  </a:lnTo>
                  <a:lnTo>
                    <a:pt x="1076032" y="3251200"/>
                  </a:lnTo>
                  <a:lnTo>
                    <a:pt x="1075905" y="3225800"/>
                  </a:lnTo>
                  <a:lnTo>
                    <a:pt x="1076579" y="3225800"/>
                  </a:lnTo>
                  <a:lnTo>
                    <a:pt x="1076934" y="3213100"/>
                  </a:lnTo>
                  <a:lnTo>
                    <a:pt x="1077353" y="3225800"/>
                  </a:lnTo>
                  <a:lnTo>
                    <a:pt x="1078191" y="3225800"/>
                  </a:lnTo>
                  <a:lnTo>
                    <a:pt x="1078191" y="3162300"/>
                  </a:lnTo>
                  <a:lnTo>
                    <a:pt x="1076045" y="3162300"/>
                  </a:lnTo>
                  <a:lnTo>
                    <a:pt x="1075715" y="3149600"/>
                  </a:lnTo>
                  <a:lnTo>
                    <a:pt x="1073950" y="3136900"/>
                  </a:lnTo>
                  <a:lnTo>
                    <a:pt x="1077137" y="3136900"/>
                  </a:lnTo>
                  <a:lnTo>
                    <a:pt x="1077620" y="3149600"/>
                  </a:lnTo>
                  <a:lnTo>
                    <a:pt x="1078179" y="3149600"/>
                  </a:lnTo>
                  <a:lnTo>
                    <a:pt x="1078445" y="3162300"/>
                  </a:lnTo>
                  <a:lnTo>
                    <a:pt x="1078445" y="3098800"/>
                  </a:lnTo>
                  <a:lnTo>
                    <a:pt x="1075563" y="3098800"/>
                  </a:lnTo>
                  <a:lnTo>
                    <a:pt x="1075677" y="3086100"/>
                  </a:lnTo>
                  <a:lnTo>
                    <a:pt x="1079220" y="3086100"/>
                  </a:lnTo>
                  <a:lnTo>
                    <a:pt x="1079677" y="3098800"/>
                  </a:lnTo>
                  <a:lnTo>
                    <a:pt x="1079677" y="2994545"/>
                  </a:lnTo>
                  <a:lnTo>
                    <a:pt x="1079119" y="2997200"/>
                  </a:lnTo>
                  <a:lnTo>
                    <a:pt x="1077442" y="3009900"/>
                  </a:lnTo>
                  <a:lnTo>
                    <a:pt x="1078090" y="3022600"/>
                  </a:lnTo>
                  <a:lnTo>
                    <a:pt x="1079080" y="3035300"/>
                  </a:lnTo>
                  <a:lnTo>
                    <a:pt x="1079588" y="3048000"/>
                  </a:lnTo>
                  <a:lnTo>
                    <a:pt x="1076020" y="3048000"/>
                  </a:lnTo>
                  <a:lnTo>
                    <a:pt x="1076007" y="3035300"/>
                  </a:lnTo>
                  <a:lnTo>
                    <a:pt x="1075982" y="3009900"/>
                  </a:lnTo>
                  <a:lnTo>
                    <a:pt x="1076159" y="3009900"/>
                  </a:lnTo>
                  <a:lnTo>
                    <a:pt x="1076185" y="2984500"/>
                  </a:lnTo>
                  <a:lnTo>
                    <a:pt x="1076515" y="2984500"/>
                  </a:lnTo>
                  <a:lnTo>
                    <a:pt x="1076680" y="2971800"/>
                  </a:lnTo>
                  <a:lnTo>
                    <a:pt x="1077391" y="2984500"/>
                  </a:lnTo>
                  <a:lnTo>
                    <a:pt x="1081786" y="2984500"/>
                  </a:lnTo>
                  <a:lnTo>
                    <a:pt x="1081786" y="2901950"/>
                  </a:lnTo>
                  <a:lnTo>
                    <a:pt x="1081392" y="2908300"/>
                  </a:lnTo>
                  <a:lnTo>
                    <a:pt x="1078877" y="2921000"/>
                  </a:lnTo>
                  <a:lnTo>
                    <a:pt x="1078534" y="2921000"/>
                  </a:lnTo>
                  <a:lnTo>
                    <a:pt x="1078534" y="2933700"/>
                  </a:lnTo>
                  <a:lnTo>
                    <a:pt x="1077734" y="2946400"/>
                  </a:lnTo>
                  <a:lnTo>
                    <a:pt x="1077226" y="2946400"/>
                  </a:lnTo>
                  <a:lnTo>
                    <a:pt x="1076045" y="2933700"/>
                  </a:lnTo>
                  <a:lnTo>
                    <a:pt x="1078534" y="2933700"/>
                  </a:lnTo>
                  <a:lnTo>
                    <a:pt x="1078534" y="2921000"/>
                  </a:lnTo>
                  <a:lnTo>
                    <a:pt x="1076782" y="2921000"/>
                  </a:lnTo>
                  <a:lnTo>
                    <a:pt x="1078953" y="2908300"/>
                  </a:lnTo>
                  <a:lnTo>
                    <a:pt x="1078420" y="2908300"/>
                  </a:lnTo>
                  <a:lnTo>
                    <a:pt x="1078484" y="2895600"/>
                  </a:lnTo>
                  <a:lnTo>
                    <a:pt x="1078649" y="2882900"/>
                  </a:lnTo>
                  <a:lnTo>
                    <a:pt x="1080693" y="2882900"/>
                  </a:lnTo>
                  <a:lnTo>
                    <a:pt x="1081405" y="2895600"/>
                  </a:lnTo>
                  <a:lnTo>
                    <a:pt x="1082179" y="2895600"/>
                  </a:lnTo>
                  <a:lnTo>
                    <a:pt x="1082179" y="2860979"/>
                  </a:lnTo>
                  <a:lnTo>
                    <a:pt x="1080897" y="2870200"/>
                  </a:lnTo>
                  <a:lnTo>
                    <a:pt x="1078649" y="2870200"/>
                  </a:lnTo>
                  <a:lnTo>
                    <a:pt x="1078611" y="2857500"/>
                  </a:lnTo>
                  <a:lnTo>
                    <a:pt x="1079017" y="2844800"/>
                  </a:lnTo>
                  <a:lnTo>
                    <a:pt x="1080668" y="2844800"/>
                  </a:lnTo>
                  <a:lnTo>
                    <a:pt x="1080439" y="2857500"/>
                  </a:lnTo>
                  <a:lnTo>
                    <a:pt x="1082662" y="2857500"/>
                  </a:lnTo>
                  <a:lnTo>
                    <a:pt x="1082662" y="2815463"/>
                  </a:lnTo>
                  <a:lnTo>
                    <a:pt x="1082192" y="2819400"/>
                  </a:lnTo>
                  <a:lnTo>
                    <a:pt x="1080643" y="2806700"/>
                  </a:lnTo>
                  <a:lnTo>
                    <a:pt x="1082598" y="2806700"/>
                  </a:lnTo>
                  <a:lnTo>
                    <a:pt x="1081481" y="2794000"/>
                  </a:lnTo>
                  <a:lnTo>
                    <a:pt x="1080579" y="2781300"/>
                  </a:lnTo>
                  <a:lnTo>
                    <a:pt x="1079296" y="2781300"/>
                  </a:lnTo>
                  <a:lnTo>
                    <a:pt x="1082243" y="2770263"/>
                  </a:lnTo>
                  <a:lnTo>
                    <a:pt x="1082065" y="2781300"/>
                  </a:lnTo>
                  <a:lnTo>
                    <a:pt x="1085367" y="2781300"/>
                  </a:lnTo>
                  <a:lnTo>
                    <a:pt x="1085367" y="2705100"/>
                  </a:lnTo>
                  <a:lnTo>
                    <a:pt x="1084465" y="2705100"/>
                  </a:lnTo>
                  <a:lnTo>
                    <a:pt x="1084465" y="2755900"/>
                  </a:lnTo>
                  <a:lnTo>
                    <a:pt x="1082268" y="2768600"/>
                  </a:lnTo>
                  <a:lnTo>
                    <a:pt x="1081900" y="2768600"/>
                  </a:lnTo>
                  <a:lnTo>
                    <a:pt x="1081760" y="2755900"/>
                  </a:lnTo>
                  <a:lnTo>
                    <a:pt x="1081379" y="2755900"/>
                  </a:lnTo>
                  <a:lnTo>
                    <a:pt x="1081925" y="2743200"/>
                  </a:lnTo>
                  <a:lnTo>
                    <a:pt x="1083360" y="2755900"/>
                  </a:lnTo>
                  <a:lnTo>
                    <a:pt x="1084465" y="2755900"/>
                  </a:lnTo>
                  <a:lnTo>
                    <a:pt x="1084465" y="2705100"/>
                  </a:lnTo>
                  <a:lnTo>
                    <a:pt x="1084110" y="2705100"/>
                  </a:lnTo>
                  <a:lnTo>
                    <a:pt x="1084097" y="2705417"/>
                  </a:lnTo>
                  <a:lnTo>
                    <a:pt x="1083411" y="2717800"/>
                  </a:lnTo>
                  <a:lnTo>
                    <a:pt x="1083678" y="2717800"/>
                  </a:lnTo>
                  <a:lnTo>
                    <a:pt x="1084211" y="2717800"/>
                  </a:lnTo>
                  <a:lnTo>
                    <a:pt x="1083373" y="2730500"/>
                  </a:lnTo>
                  <a:lnTo>
                    <a:pt x="1081697" y="2730500"/>
                  </a:lnTo>
                  <a:lnTo>
                    <a:pt x="1081532" y="2717800"/>
                  </a:lnTo>
                  <a:lnTo>
                    <a:pt x="1083411" y="2717800"/>
                  </a:lnTo>
                  <a:lnTo>
                    <a:pt x="1084110" y="2705100"/>
                  </a:lnTo>
                  <a:lnTo>
                    <a:pt x="1084948" y="2679700"/>
                  </a:lnTo>
                  <a:lnTo>
                    <a:pt x="1085354" y="2679700"/>
                  </a:lnTo>
                  <a:lnTo>
                    <a:pt x="1085405" y="2692400"/>
                  </a:lnTo>
                  <a:lnTo>
                    <a:pt x="1085583" y="2705100"/>
                  </a:lnTo>
                  <a:lnTo>
                    <a:pt x="1085583" y="2641600"/>
                  </a:lnTo>
                  <a:lnTo>
                    <a:pt x="1084478" y="2641600"/>
                  </a:lnTo>
                  <a:lnTo>
                    <a:pt x="1084503" y="2628900"/>
                  </a:lnTo>
                  <a:lnTo>
                    <a:pt x="1084859" y="2628900"/>
                  </a:lnTo>
                  <a:lnTo>
                    <a:pt x="1086408" y="2616200"/>
                  </a:lnTo>
                  <a:lnTo>
                    <a:pt x="1087145" y="2603500"/>
                  </a:lnTo>
                  <a:lnTo>
                    <a:pt x="1087183" y="2552700"/>
                  </a:lnTo>
                  <a:lnTo>
                    <a:pt x="1087729" y="2552700"/>
                  </a:lnTo>
                  <a:lnTo>
                    <a:pt x="1089279" y="2565400"/>
                  </a:lnTo>
                  <a:lnTo>
                    <a:pt x="1091247" y="2565400"/>
                  </a:lnTo>
                  <a:lnTo>
                    <a:pt x="1091311" y="2578100"/>
                  </a:lnTo>
                  <a:lnTo>
                    <a:pt x="1091311" y="2552700"/>
                  </a:lnTo>
                  <a:lnTo>
                    <a:pt x="1089875" y="2552700"/>
                  </a:lnTo>
                  <a:lnTo>
                    <a:pt x="1089812" y="2540000"/>
                  </a:lnTo>
                  <a:lnTo>
                    <a:pt x="1090295" y="2540000"/>
                  </a:lnTo>
                  <a:lnTo>
                    <a:pt x="1090295" y="2527300"/>
                  </a:lnTo>
                  <a:lnTo>
                    <a:pt x="1092466" y="2540000"/>
                  </a:lnTo>
                  <a:lnTo>
                    <a:pt x="1092796" y="2540000"/>
                  </a:lnTo>
                  <a:lnTo>
                    <a:pt x="1092796" y="2501900"/>
                  </a:lnTo>
                  <a:lnTo>
                    <a:pt x="1092466" y="2501900"/>
                  </a:lnTo>
                  <a:lnTo>
                    <a:pt x="1092454" y="2463800"/>
                  </a:lnTo>
                  <a:lnTo>
                    <a:pt x="1092682" y="2463800"/>
                  </a:lnTo>
                  <a:lnTo>
                    <a:pt x="1092708" y="2438400"/>
                  </a:lnTo>
                  <a:lnTo>
                    <a:pt x="1093127" y="2438400"/>
                  </a:lnTo>
                  <a:lnTo>
                    <a:pt x="1094752" y="2425700"/>
                  </a:lnTo>
                  <a:lnTo>
                    <a:pt x="1095413" y="2425700"/>
                  </a:lnTo>
                  <a:lnTo>
                    <a:pt x="1095565" y="2413000"/>
                  </a:lnTo>
                  <a:lnTo>
                    <a:pt x="1095654" y="2400300"/>
                  </a:lnTo>
                  <a:lnTo>
                    <a:pt x="1095819" y="2400300"/>
                  </a:lnTo>
                  <a:lnTo>
                    <a:pt x="1096086" y="2387600"/>
                  </a:lnTo>
                  <a:lnTo>
                    <a:pt x="1096683" y="2387600"/>
                  </a:lnTo>
                  <a:lnTo>
                    <a:pt x="1097851" y="2374900"/>
                  </a:lnTo>
                  <a:lnTo>
                    <a:pt x="1098664" y="2374900"/>
                  </a:lnTo>
                  <a:lnTo>
                    <a:pt x="1098257" y="2362200"/>
                  </a:lnTo>
                  <a:lnTo>
                    <a:pt x="1098943" y="2349500"/>
                  </a:lnTo>
                  <a:lnTo>
                    <a:pt x="1103414" y="2349500"/>
                  </a:lnTo>
                  <a:lnTo>
                    <a:pt x="1103414" y="2311400"/>
                  </a:lnTo>
                  <a:lnTo>
                    <a:pt x="1102385" y="2324100"/>
                  </a:lnTo>
                  <a:lnTo>
                    <a:pt x="1102639" y="2324100"/>
                  </a:lnTo>
                  <a:lnTo>
                    <a:pt x="1102398" y="2336800"/>
                  </a:lnTo>
                  <a:lnTo>
                    <a:pt x="1099527" y="2336800"/>
                  </a:lnTo>
                  <a:lnTo>
                    <a:pt x="1099426" y="2324100"/>
                  </a:lnTo>
                  <a:lnTo>
                    <a:pt x="1099134" y="2324100"/>
                  </a:lnTo>
                  <a:lnTo>
                    <a:pt x="1099350" y="2311400"/>
                  </a:lnTo>
                  <a:lnTo>
                    <a:pt x="1099489" y="2311400"/>
                  </a:lnTo>
                  <a:lnTo>
                    <a:pt x="1099985" y="2298700"/>
                  </a:lnTo>
                  <a:lnTo>
                    <a:pt x="1104417" y="2298700"/>
                  </a:lnTo>
                  <a:lnTo>
                    <a:pt x="1105293" y="2311400"/>
                  </a:lnTo>
                  <a:lnTo>
                    <a:pt x="1105293" y="127660"/>
                  </a:lnTo>
                  <a:lnTo>
                    <a:pt x="1105217" y="127876"/>
                  </a:lnTo>
                  <a:lnTo>
                    <a:pt x="1105217" y="2260600"/>
                  </a:lnTo>
                  <a:lnTo>
                    <a:pt x="1102347" y="2260600"/>
                  </a:lnTo>
                  <a:lnTo>
                    <a:pt x="1102677" y="2247900"/>
                  </a:lnTo>
                  <a:lnTo>
                    <a:pt x="1105039" y="2247900"/>
                  </a:lnTo>
                  <a:lnTo>
                    <a:pt x="1105217" y="2260600"/>
                  </a:lnTo>
                  <a:lnTo>
                    <a:pt x="1105217" y="127876"/>
                  </a:lnTo>
                  <a:lnTo>
                    <a:pt x="1102525" y="135547"/>
                  </a:lnTo>
                  <a:lnTo>
                    <a:pt x="1102525" y="1562100"/>
                  </a:lnTo>
                  <a:lnTo>
                    <a:pt x="1102398" y="1574800"/>
                  </a:lnTo>
                  <a:lnTo>
                    <a:pt x="1100620" y="1574800"/>
                  </a:lnTo>
                  <a:lnTo>
                    <a:pt x="1100429" y="1562100"/>
                  </a:lnTo>
                  <a:lnTo>
                    <a:pt x="1102525" y="1562100"/>
                  </a:lnTo>
                  <a:lnTo>
                    <a:pt x="1102525" y="135547"/>
                  </a:lnTo>
                  <a:lnTo>
                    <a:pt x="1101890" y="137350"/>
                  </a:lnTo>
                  <a:lnTo>
                    <a:pt x="1101890" y="1549400"/>
                  </a:lnTo>
                  <a:lnTo>
                    <a:pt x="1101483" y="1549400"/>
                  </a:lnTo>
                  <a:lnTo>
                    <a:pt x="1101750" y="1536700"/>
                  </a:lnTo>
                  <a:lnTo>
                    <a:pt x="1101890" y="1549400"/>
                  </a:lnTo>
                  <a:lnTo>
                    <a:pt x="1101890" y="137350"/>
                  </a:lnTo>
                  <a:lnTo>
                    <a:pt x="1101064" y="139700"/>
                  </a:lnTo>
                  <a:lnTo>
                    <a:pt x="1100061" y="139700"/>
                  </a:lnTo>
                  <a:lnTo>
                    <a:pt x="1100061" y="1435100"/>
                  </a:lnTo>
                  <a:lnTo>
                    <a:pt x="1099375" y="1447800"/>
                  </a:lnTo>
                  <a:lnTo>
                    <a:pt x="1098931" y="1460500"/>
                  </a:lnTo>
                  <a:lnTo>
                    <a:pt x="1099566" y="1460500"/>
                  </a:lnTo>
                  <a:lnTo>
                    <a:pt x="1099223" y="1473200"/>
                  </a:lnTo>
                  <a:lnTo>
                    <a:pt x="1098410" y="1473200"/>
                  </a:lnTo>
                  <a:lnTo>
                    <a:pt x="1098232" y="1460500"/>
                  </a:lnTo>
                  <a:lnTo>
                    <a:pt x="1098461" y="1447800"/>
                  </a:lnTo>
                  <a:lnTo>
                    <a:pt x="1097965" y="1447800"/>
                  </a:lnTo>
                  <a:lnTo>
                    <a:pt x="1097826" y="1435100"/>
                  </a:lnTo>
                  <a:lnTo>
                    <a:pt x="1100061" y="1435100"/>
                  </a:lnTo>
                  <a:lnTo>
                    <a:pt x="1100061" y="139700"/>
                  </a:lnTo>
                  <a:lnTo>
                    <a:pt x="1099477" y="139700"/>
                  </a:lnTo>
                  <a:lnTo>
                    <a:pt x="1099477" y="812800"/>
                  </a:lnTo>
                  <a:lnTo>
                    <a:pt x="1097775" y="817791"/>
                  </a:lnTo>
                  <a:lnTo>
                    <a:pt x="1097775" y="1358900"/>
                  </a:lnTo>
                  <a:lnTo>
                    <a:pt x="1097470" y="1358900"/>
                  </a:lnTo>
                  <a:lnTo>
                    <a:pt x="1096264" y="1371600"/>
                  </a:lnTo>
                  <a:lnTo>
                    <a:pt x="1097559" y="1371600"/>
                  </a:lnTo>
                  <a:lnTo>
                    <a:pt x="1096746" y="1384300"/>
                  </a:lnTo>
                  <a:lnTo>
                    <a:pt x="1095463" y="1384300"/>
                  </a:lnTo>
                  <a:lnTo>
                    <a:pt x="1095781" y="1371600"/>
                  </a:lnTo>
                  <a:lnTo>
                    <a:pt x="1095273" y="1371600"/>
                  </a:lnTo>
                  <a:lnTo>
                    <a:pt x="1092720" y="1358900"/>
                  </a:lnTo>
                  <a:lnTo>
                    <a:pt x="1093571" y="1358900"/>
                  </a:lnTo>
                  <a:lnTo>
                    <a:pt x="1094968" y="1346200"/>
                  </a:lnTo>
                  <a:lnTo>
                    <a:pt x="1096391" y="1346200"/>
                  </a:lnTo>
                  <a:lnTo>
                    <a:pt x="1097775" y="1358900"/>
                  </a:lnTo>
                  <a:lnTo>
                    <a:pt x="1097775" y="817791"/>
                  </a:lnTo>
                  <a:lnTo>
                    <a:pt x="1096975" y="820127"/>
                  </a:lnTo>
                  <a:lnTo>
                    <a:pt x="1096975" y="850900"/>
                  </a:lnTo>
                  <a:lnTo>
                    <a:pt x="1096911" y="965200"/>
                  </a:lnTo>
                  <a:lnTo>
                    <a:pt x="1096695" y="970889"/>
                  </a:lnTo>
                  <a:lnTo>
                    <a:pt x="1096695" y="1257300"/>
                  </a:lnTo>
                  <a:lnTo>
                    <a:pt x="1093228" y="1257300"/>
                  </a:lnTo>
                  <a:lnTo>
                    <a:pt x="1094651" y="1244600"/>
                  </a:lnTo>
                  <a:lnTo>
                    <a:pt x="1096543" y="1244600"/>
                  </a:lnTo>
                  <a:lnTo>
                    <a:pt x="1096695" y="1257300"/>
                  </a:lnTo>
                  <a:lnTo>
                    <a:pt x="1096695" y="970889"/>
                  </a:lnTo>
                  <a:lnTo>
                    <a:pt x="1096429" y="977900"/>
                  </a:lnTo>
                  <a:lnTo>
                    <a:pt x="1095184" y="977900"/>
                  </a:lnTo>
                  <a:lnTo>
                    <a:pt x="1094270" y="965377"/>
                  </a:lnTo>
                  <a:lnTo>
                    <a:pt x="1094270" y="1041400"/>
                  </a:lnTo>
                  <a:lnTo>
                    <a:pt x="1093876" y="1054100"/>
                  </a:lnTo>
                  <a:lnTo>
                    <a:pt x="1093749" y="1054100"/>
                  </a:lnTo>
                  <a:lnTo>
                    <a:pt x="1093749" y="1104900"/>
                  </a:lnTo>
                  <a:lnTo>
                    <a:pt x="1093711" y="1117600"/>
                  </a:lnTo>
                  <a:lnTo>
                    <a:pt x="1092923" y="1117600"/>
                  </a:lnTo>
                  <a:lnTo>
                    <a:pt x="1092885" y="1104900"/>
                  </a:lnTo>
                  <a:lnTo>
                    <a:pt x="1093749" y="1104900"/>
                  </a:lnTo>
                  <a:lnTo>
                    <a:pt x="1093749" y="1054100"/>
                  </a:lnTo>
                  <a:lnTo>
                    <a:pt x="1092835" y="1054100"/>
                  </a:lnTo>
                  <a:lnTo>
                    <a:pt x="1092746" y="1041400"/>
                  </a:lnTo>
                  <a:lnTo>
                    <a:pt x="1092746" y="1028700"/>
                  </a:lnTo>
                  <a:lnTo>
                    <a:pt x="1094117" y="1028700"/>
                  </a:lnTo>
                  <a:lnTo>
                    <a:pt x="1094206" y="1041400"/>
                  </a:lnTo>
                  <a:lnTo>
                    <a:pt x="1094270" y="965377"/>
                  </a:lnTo>
                  <a:lnTo>
                    <a:pt x="1094257" y="965200"/>
                  </a:lnTo>
                  <a:lnTo>
                    <a:pt x="1096911" y="965200"/>
                  </a:lnTo>
                  <a:lnTo>
                    <a:pt x="1096911" y="850900"/>
                  </a:lnTo>
                  <a:lnTo>
                    <a:pt x="1096873" y="927100"/>
                  </a:lnTo>
                  <a:lnTo>
                    <a:pt x="1094803" y="927100"/>
                  </a:lnTo>
                  <a:lnTo>
                    <a:pt x="1095248" y="914323"/>
                  </a:lnTo>
                  <a:lnTo>
                    <a:pt x="1095781" y="889000"/>
                  </a:lnTo>
                  <a:lnTo>
                    <a:pt x="1096683" y="889000"/>
                  </a:lnTo>
                  <a:lnTo>
                    <a:pt x="1096657" y="914400"/>
                  </a:lnTo>
                  <a:lnTo>
                    <a:pt x="1096848" y="914400"/>
                  </a:lnTo>
                  <a:lnTo>
                    <a:pt x="1096873" y="927100"/>
                  </a:lnTo>
                  <a:lnTo>
                    <a:pt x="1096873" y="850900"/>
                  </a:lnTo>
                  <a:lnTo>
                    <a:pt x="1095451" y="850900"/>
                  </a:lnTo>
                  <a:lnTo>
                    <a:pt x="1095362" y="827290"/>
                  </a:lnTo>
                  <a:lnTo>
                    <a:pt x="1095451" y="828014"/>
                  </a:lnTo>
                  <a:lnTo>
                    <a:pt x="1096683" y="838200"/>
                  </a:lnTo>
                  <a:lnTo>
                    <a:pt x="1096975" y="850900"/>
                  </a:lnTo>
                  <a:lnTo>
                    <a:pt x="1096975" y="820127"/>
                  </a:lnTo>
                  <a:lnTo>
                    <a:pt x="1095781" y="823620"/>
                  </a:lnTo>
                  <a:lnTo>
                    <a:pt x="1095781" y="787400"/>
                  </a:lnTo>
                  <a:lnTo>
                    <a:pt x="1096391" y="787400"/>
                  </a:lnTo>
                  <a:lnTo>
                    <a:pt x="1096454" y="812800"/>
                  </a:lnTo>
                  <a:lnTo>
                    <a:pt x="1099477" y="812800"/>
                  </a:lnTo>
                  <a:lnTo>
                    <a:pt x="1099477" y="139700"/>
                  </a:lnTo>
                  <a:lnTo>
                    <a:pt x="1097864" y="139700"/>
                  </a:lnTo>
                  <a:lnTo>
                    <a:pt x="1095387" y="152400"/>
                  </a:lnTo>
                  <a:lnTo>
                    <a:pt x="1080655" y="152400"/>
                  </a:lnTo>
                  <a:lnTo>
                    <a:pt x="1078306" y="165100"/>
                  </a:lnTo>
                  <a:lnTo>
                    <a:pt x="1076045" y="165100"/>
                  </a:lnTo>
                  <a:lnTo>
                    <a:pt x="1069467" y="177800"/>
                  </a:lnTo>
                  <a:lnTo>
                    <a:pt x="1062558" y="177800"/>
                  </a:lnTo>
                  <a:lnTo>
                    <a:pt x="1053909" y="190500"/>
                  </a:lnTo>
                  <a:lnTo>
                    <a:pt x="1045565" y="203200"/>
                  </a:lnTo>
                  <a:lnTo>
                    <a:pt x="1037475" y="203200"/>
                  </a:lnTo>
                  <a:lnTo>
                    <a:pt x="1029563" y="215900"/>
                  </a:lnTo>
                  <a:lnTo>
                    <a:pt x="1026795" y="215900"/>
                  </a:lnTo>
                  <a:lnTo>
                    <a:pt x="1026439" y="216471"/>
                  </a:lnTo>
                  <a:lnTo>
                    <a:pt x="1026439" y="355600"/>
                  </a:lnTo>
                  <a:lnTo>
                    <a:pt x="1022350" y="362026"/>
                  </a:lnTo>
                  <a:lnTo>
                    <a:pt x="1023150" y="355600"/>
                  </a:lnTo>
                  <a:lnTo>
                    <a:pt x="1026439" y="355600"/>
                  </a:lnTo>
                  <a:lnTo>
                    <a:pt x="1026439" y="216471"/>
                  </a:lnTo>
                  <a:lnTo>
                    <a:pt x="1021803" y="223862"/>
                  </a:lnTo>
                  <a:lnTo>
                    <a:pt x="1021803" y="2019300"/>
                  </a:lnTo>
                  <a:lnTo>
                    <a:pt x="1018692" y="2032000"/>
                  </a:lnTo>
                  <a:lnTo>
                    <a:pt x="1018273" y="2032000"/>
                  </a:lnTo>
                  <a:lnTo>
                    <a:pt x="1018362" y="2044700"/>
                  </a:lnTo>
                  <a:lnTo>
                    <a:pt x="1018095" y="2057400"/>
                  </a:lnTo>
                  <a:lnTo>
                    <a:pt x="1018349" y="2070100"/>
                  </a:lnTo>
                  <a:lnTo>
                    <a:pt x="1019797" y="2070100"/>
                  </a:lnTo>
                  <a:lnTo>
                    <a:pt x="1018438" y="2082800"/>
                  </a:lnTo>
                  <a:lnTo>
                    <a:pt x="1018146" y="2095500"/>
                  </a:lnTo>
                  <a:lnTo>
                    <a:pt x="1018286" y="2095500"/>
                  </a:lnTo>
                  <a:lnTo>
                    <a:pt x="1018222" y="2108200"/>
                  </a:lnTo>
                  <a:lnTo>
                    <a:pt x="1017841" y="2108200"/>
                  </a:lnTo>
                  <a:lnTo>
                    <a:pt x="1018692" y="2120900"/>
                  </a:lnTo>
                  <a:lnTo>
                    <a:pt x="1015238" y="2120900"/>
                  </a:lnTo>
                  <a:lnTo>
                    <a:pt x="1015847" y="2133600"/>
                  </a:lnTo>
                  <a:lnTo>
                    <a:pt x="1012266" y="2133600"/>
                  </a:lnTo>
                  <a:lnTo>
                    <a:pt x="1015111" y="2146300"/>
                  </a:lnTo>
                  <a:lnTo>
                    <a:pt x="1015682" y="2146300"/>
                  </a:lnTo>
                  <a:lnTo>
                    <a:pt x="1015593" y="2159000"/>
                  </a:lnTo>
                  <a:lnTo>
                    <a:pt x="1018006" y="2159000"/>
                  </a:lnTo>
                  <a:lnTo>
                    <a:pt x="1017397" y="2171700"/>
                  </a:lnTo>
                  <a:lnTo>
                    <a:pt x="1007554" y="2171700"/>
                  </a:lnTo>
                  <a:lnTo>
                    <a:pt x="1008849" y="2184400"/>
                  </a:lnTo>
                  <a:lnTo>
                    <a:pt x="1016292" y="2184400"/>
                  </a:lnTo>
                  <a:lnTo>
                    <a:pt x="1015390" y="2197100"/>
                  </a:lnTo>
                  <a:lnTo>
                    <a:pt x="1006779" y="2197100"/>
                  </a:lnTo>
                  <a:lnTo>
                    <a:pt x="1006106" y="2209800"/>
                  </a:lnTo>
                  <a:lnTo>
                    <a:pt x="1003515" y="2209800"/>
                  </a:lnTo>
                  <a:lnTo>
                    <a:pt x="1003960" y="2222500"/>
                  </a:lnTo>
                  <a:lnTo>
                    <a:pt x="1007618" y="2222500"/>
                  </a:lnTo>
                  <a:lnTo>
                    <a:pt x="1005763" y="2235200"/>
                  </a:lnTo>
                  <a:lnTo>
                    <a:pt x="1012494" y="2235200"/>
                  </a:lnTo>
                  <a:lnTo>
                    <a:pt x="1012659" y="2260600"/>
                  </a:lnTo>
                  <a:lnTo>
                    <a:pt x="1012355" y="2260600"/>
                  </a:lnTo>
                  <a:lnTo>
                    <a:pt x="1011504" y="2273300"/>
                  </a:lnTo>
                  <a:lnTo>
                    <a:pt x="1009878" y="2273300"/>
                  </a:lnTo>
                  <a:lnTo>
                    <a:pt x="1012418" y="2286000"/>
                  </a:lnTo>
                  <a:lnTo>
                    <a:pt x="1009408" y="2286000"/>
                  </a:lnTo>
                  <a:lnTo>
                    <a:pt x="1009764" y="2298700"/>
                  </a:lnTo>
                  <a:lnTo>
                    <a:pt x="1009726" y="2336800"/>
                  </a:lnTo>
                  <a:lnTo>
                    <a:pt x="1009510" y="2349500"/>
                  </a:lnTo>
                  <a:lnTo>
                    <a:pt x="1008849" y="2349500"/>
                  </a:lnTo>
                  <a:lnTo>
                    <a:pt x="1007478" y="2362200"/>
                  </a:lnTo>
                  <a:lnTo>
                    <a:pt x="1007046" y="2362200"/>
                  </a:lnTo>
                  <a:lnTo>
                    <a:pt x="1006779" y="2374900"/>
                  </a:lnTo>
                  <a:lnTo>
                    <a:pt x="1006729" y="2387600"/>
                  </a:lnTo>
                  <a:lnTo>
                    <a:pt x="1006868" y="2400300"/>
                  </a:lnTo>
                  <a:lnTo>
                    <a:pt x="1007084" y="2400300"/>
                  </a:lnTo>
                  <a:lnTo>
                    <a:pt x="1006995" y="2413000"/>
                  </a:lnTo>
                  <a:lnTo>
                    <a:pt x="1003630" y="2425700"/>
                  </a:lnTo>
                  <a:lnTo>
                    <a:pt x="1003820" y="2425700"/>
                  </a:lnTo>
                  <a:lnTo>
                    <a:pt x="1004316" y="2438400"/>
                  </a:lnTo>
                  <a:lnTo>
                    <a:pt x="1003833" y="2438400"/>
                  </a:lnTo>
                  <a:lnTo>
                    <a:pt x="1003515" y="2451100"/>
                  </a:lnTo>
                  <a:lnTo>
                    <a:pt x="995921" y="2451100"/>
                  </a:lnTo>
                  <a:lnTo>
                    <a:pt x="996264" y="2463800"/>
                  </a:lnTo>
                  <a:lnTo>
                    <a:pt x="1003782" y="2463800"/>
                  </a:lnTo>
                  <a:lnTo>
                    <a:pt x="1002004" y="2476500"/>
                  </a:lnTo>
                  <a:lnTo>
                    <a:pt x="1001471" y="2476500"/>
                  </a:lnTo>
                  <a:lnTo>
                    <a:pt x="1001471" y="2527300"/>
                  </a:lnTo>
                  <a:lnTo>
                    <a:pt x="1000163" y="2527300"/>
                  </a:lnTo>
                  <a:lnTo>
                    <a:pt x="993241" y="2540000"/>
                  </a:lnTo>
                  <a:lnTo>
                    <a:pt x="999388" y="2540000"/>
                  </a:lnTo>
                  <a:lnTo>
                    <a:pt x="1001471" y="2552700"/>
                  </a:lnTo>
                  <a:lnTo>
                    <a:pt x="998499" y="2565400"/>
                  </a:lnTo>
                  <a:lnTo>
                    <a:pt x="998804" y="2565400"/>
                  </a:lnTo>
                  <a:lnTo>
                    <a:pt x="998537" y="2578100"/>
                  </a:lnTo>
                  <a:lnTo>
                    <a:pt x="993952" y="2578100"/>
                  </a:lnTo>
                  <a:lnTo>
                    <a:pt x="991527" y="2587256"/>
                  </a:lnTo>
                  <a:lnTo>
                    <a:pt x="991527" y="2806700"/>
                  </a:lnTo>
                  <a:lnTo>
                    <a:pt x="989672" y="2819400"/>
                  </a:lnTo>
                  <a:lnTo>
                    <a:pt x="989126" y="2819400"/>
                  </a:lnTo>
                  <a:lnTo>
                    <a:pt x="988809" y="2806700"/>
                  </a:lnTo>
                  <a:lnTo>
                    <a:pt x="988644" y="2806700"/>
                  </a:lnTo>
                  <a:lnTo>
                    <a:pt x="988072" y="2794000"/>
                  </a:lnTo>
                  <a:lnTo>
                    <a:pt x="986840" y="2794000"/>
                  </a:lnTo>
                  <a:lnTo>
                    <a:pt x="986840" y="3009900"/>
                  </a:lnTo>
                  <a:lnTo>
                    <a:pt x="986739" y="3021190"/>
                  </a:lnTo>
                  <a:lnTo>
                    <a:pt x="986739" y="3187700"/>
                  </a:lnTo>
                  <a:lnTo>
                    <a:pt x="986536" y="3187700"/>
                  </a:lnTo>
                  <a:lnTo>
                    <a:pt x="986421" y="3188690"/>
                  </a:lnTo>
                  <a:lnTo>
                    <a:pt x="986421" y="3251200"/>
                  </a:lnTo>
                  <a:lnTo>
                    <a:pt x="976591" y="3251200"/>
                  </a:lnTo>
                  <a:lnTo>
                    <a:pt x="976922" y="3263900"/>
                  </a:lnTo>
                  <a:lnTo>
                    <a:pt x="985215" y="3263900"/>
                  </a:lnTo>
                  <a:lnTo>
                    <a:pt x="985037" y="3276600"/>
                  </a:lnTo>
                  <a:lnTo>
                    <a:pt x="984389" y="3276600"/>
                  </a:lnTo>
                  <a:lnTo>
                    <a:pt x="984389" y="3352800"/>
                  </a:lnTo>
                  <a:lnTo>
                    <a:pt x="980490" y="3352800"/>
                  </a:lnTo>
                  <a:lnTo>
                    <a:pt x="980490" y="3429000"/>
                  </a:lnTo>
                  <a:lnTo>
                    <a:pt x="978192" y="3441700"/>
                  </a:lnTo>
                  <a:lnTo>
                    <a:pt x="976287" y="3441700"/>
                  </a:lnTo>
                  <a:lnTo>
                    <a:pt x="977188" y="3429000"/>
                  </a:lnTo>
                  <a:lnTo>
                    <a:pt x="980490" y="3429000"/>
                  </a:lnTo>
                  <a:lnTo>
                    <a:pt x="980490" y="3352800"/>
                  </a:lnTo>
                  <a:lnTo>
                    <a:pt x="976312" y="3352800"/>
                  </a:lnTo>
                  <a:lnTo>
                    <a:pt x="976312" y="3390900"/>
                  </a:lnTo>
                  <a:lnTo>
                    <a:pt x="976071" y="3403600"/>
                  </a:lnTo>
                  <a:lnTo>
                    <a:pt x="975499" y="3403600"/>
                  </a:lnTo>
                  <a:lnTo>
                    <a:pt x="975118" y="3390900"/>
                  </a:lnTo>
                  <a:lnTo>
                    <a:pt x="976312" y="3390900"/>
                  </a:lnTo>
                  <a:lnTo>
                    <a:pt x="976312" y="3352800"/>
                  </a:lnTo>
                  <a:lnTo>
                    <a:pt x="974648" y="3352800"/>
                  </a:lnTo>
                  <a:lnTo>
                    <a:pt x="974712" y="3340100"/>
                  </a:lnTo>
                  <a:lnTo>
                    <a:pt x="974712" y="3327400"/>
                  </a:lnTo>
                  <a:lnTo>
                    <a:pt x="974788" y="3314700"/>
                  </a:lnTo>
                  <a:lnTo>
                    <a:pt x="976858" y="3314700"/>
                  </a:lnTo>
                  <a:lnTo>
                    <a:pt x="976947" y="3327400"/>
                  </a:lnTo>
                  <a:lnTo>
                    <a:pt x="977112" y="3340100"/>
                  </a:lnTo>
                  <a:lnTo>
                    <a:pt x="978814" y="3340100"/>
                  </a:lnTo>
                  <a:lnTo>
                    <a:pt x="984389" y="3352800"/>
                  </a:lnTo>
                  <a:lnTo>
                    <a:pt x="984389" y="3276600"/>
                  </a:lnTo>
                  <a:lnTo>
                    <a:pt x="975639" y="3276600"/>
                  </a:lnTo>
                  <a:lnTo>
                    <a:pt x="976960" y="3289300"/>
                  </a:lnTo>
                  <a:lnTo>
                    <a:pt x="974890" y="3289300"/>
                  </a:lnTo>
                  <a:lnTo>
                    <a:pt x="974864" y="3263900"/>
                  </a:lnTo>
                  <a:lnTo>
                    <a:pt x="974585" y="3263900"/>
                  </a:lnTo>
                  <a:lnTo>
                    <a:pt x="974585" y="3251200"/>
                  </a:lnTo>
                  <a:lnTo>
                    <a:pt x="974623" y="3238500"/>
                  </a:lnTo>
                  <a:lnTo>
                    <a:pt x="986256" y="3238500"/>
                  </a:lnTo>
                  <a:lnTo>
                    <a:pt x="986421" y="3251200"/>
                  </a:lnTo>
                  <a:lnTo>
                    <a:pt x="986421" y="3188690"/>
                  </a:lnTo>
                  <a:lnTo>
                    <a:pt x="985062" y="3200400"/>
                  </a:lnTo>
                  <a:lnTo>
                    <a:pt x="982599" y="3200400"/>
                  </a:lnTo>
                  <a:lnTo>
                    <a:pt x="981278" y="3187700"/>
                  </a:lnTo>
                  <a:lnTo>
                    <a:pt x="977265" y="3187700"/>
                  </a:lnTo>
                  <a:lnTo>
                    <a:pt x="977036" y="3200400"/>
                  </a:lnTo>
                  <a:lnTo>
                    <a:pt x="976909" y="3213100"/>
                  </a:lnTo>
                  <a:lnTo>
                    <a:pt x="976706" y="3225800"/>
                  </a:lnTo>
                  <a:lnTo>
                    <a:pt x="974737" y="3225800"/>
                  </a:lnTo>
                  <a:lnTo>
                    <a:pt x="974674" y="3200400"/>
                  </a:lnTo>
                  <a:lnTo>
                    <a:pt x="974610" y="3175000"/>
                  </a:lnTo>
                  <a:lnTo>
                    <a:pt x="984643" y="3175000"/>
                  </a:lnTo>
                  <a:lnTo>
                    <a:pt x="986739" y="3187700"/>
                  </a:lnTo>
                  <a:lnTo>
                    <a:pt x="986739" y="3021190"/>
                  </a:lnTo>
                  <a:lnTo>
                    <a:pt x="986726" y="3022600"/>
                  </a:lnTo>
                  <a:lnTo>
                    <a:pt x="986193" y="3022600"/>
                  </a:lnTo>
                  <a:lnTo>
                    <a:pt x="986193" y="3111500"/>
                  </a:lnTo>
                  <a:lnTo>
                    <a:pt x="977480" y="3111500"/>
                  </a:lnTo>
                  <a:lnTo>
                    <a:pt x="975931" y="3124200"/>
                  </a:lnTo>
                  <a:lnTo>
                    <a:pt x="974864" y="3124200"/>
                  </a:lnTo>
                  <a:lnTo>
                    <a:pt x="974877" y="3111500"/>
                  </a:lnTo>
                  <a:lnTo>
                    <a:pt x="974572" y="3111500"/>
                  </a:lnTo>
                  <a:lnTo>
                    <a:pt x="974674" y="3098800"/>
                  </a:lnTo>
                  <a:lnTo>
                    <a:pt x="985113" y="3098800"/>
                  </a:lnTo>
                  <a:lnTo>
                    <a:pt x="986193" y="3111500"/>
                  </a:lnTo>
                  <a:lnTo>
                    <a:pt x="986193" y="3022600"/>
                  </a:lnTo>
                  <a:lnTo>
                    <a:pt x="977023" y="3022600"/>
                  </a:lnTo>
                  <a:lnTo>
                    <a:pt x="977214" y="3035300"/>
                  </a:lnTo>
                  <a:lnTo>
                    <a:pt x="976718" y="3035300"/>
                  </a:lnTo>
                  <a:lnTo>
                    <a:pt x="976718" y="3048000"/>
                  </a:lnTo>
                  <a:lnTo>
                    <a:pt x="976642" y="3060700"/>
                  </a:lnTo>
                  <a:lnTo>
                    <a:pt x="974966" y="3060700"/>
                  </a:lnTo>
                  <a:lnTo>
                    <a:pt x="974674" y="3048000"/>
                  </a:lnTo>
                  <a:lnTo>
                    <a:pt x="976718" y="3048000"/>
                  </a:lnTo>
                  <a:lnTo>
                    <a:pt x="976718" y="3035300"/>
                  </a:lnTo>
                  <a:lnTo>
                    <a:pt x="975042" y="3035300"/>
                  </a:lnTo>
                  <a:lnTo>
                    <a:pt x="974559" y="3022600"/>
                  </a:lnTo>
                  <a:lnTo>
                    <a:pt x="974521" y="2997200"/>
                  </a:lnTo>
                  <a:lnTo>
                    <a:pt x="974674" y="2997200"/>
                  </a:lnTo>
                  <a:lnTo>
                    <a:pt x="974737" y="2959100"/>
                  </a:lnTo>
                  <a:lnTo>
                    <a:pt x="977671" y="2959100"/>
                  </a:lnTo>
                  <a:lnTo>
                    <a:pt x="976617" y="2971800"/>
                  </a:lnTo>
                  <a:lnTo>
                    <a:pt x="977265" y="2971800"/>
                  </a:lnTo>
                  <a:lnTo>
                    <a:pt x="981316" y="2984500"/>
                  </a:lnTo>
                  <a:lnTo>
                    <a:pt x="980770" y="2997200"/>
                  </a:lnTo>
                  <a:lnTo>
                    <a:pt x="979170" y="3009900"/>
                  </a:lnTo>
                  <a:lnTo>
                    <a:pt x="986840" y="3009900"/>
                  </a:lnTo>
                  <a:lnTo>
                    <a:pt x="986840" y="2794000"/>
                  </a:lnTo>
                  <a:lnTo>
                    <a:pt x="982599" y="2794000"/>
                  </a:lnTo>
                  <a:lnTo>
                    <a:pt x="982599" y="2819400"/>
                  </a:lnTo>
                  <a:lnTo>
                    <a:pt x="980643" y="2830207"/>
                  </a:lnTo>
                  <a:lnTo>
                    <a:pt x="980643" y="2908300"/>
                  </a:lnTo>
                  <a:lnTo>
                    <a:pt x="978801" y="2921000"/>
                  </a:lnTo>
                  <a:lnTo>
                    <a:pt x="974331" y="2921000"/>
                  </a:lnTo>
                  <a:lnTo>
                    <a:pt x="977557" y="2908300"/>
                  </a:lnTo>
                  <a:lnTo>
                    <a:pt x="977366" y="2908300"/>
                  </a:lnTo>
                  <a:lnTo>
                    <a:pt x="977341" y="2895600"/>
                  </a:lnTo>
                  <a:lnTo>
                    <a:pt x="977455" y="2882900"/>
                  </a:lnTo>
                  <a:lnTo>
                    <a:pt x="977773" y="2857500"/>
                  </a:lnTo>
                  <a:lnTo>
                    <a:pt x="980287" y="2857500"/>
                  </a:lnTo>
                  <a:lnTo>
                    <a:pt x="980224" y="2908300"/>
                  </a:lnTo>
                  <a:lnTo>
                    <a:pt x="980643" y="2908300"/>
                  </a:lnTo>
                  <a:lnTo>
                    <a:pt x="980643" y="2830207"/>
                  </a:lnTo>
                  <a:lnTo>
                    <a:pt x="980300" y="2832100"/>
                  </a:lnTo>
                  <a:lnTo>
                    <a:pt x="979131" y="2844800"/>
                  </a:lnTo>
                  <a:lnTo>
                    <a:pt x="977531" y="2844800"/>
                  </a:lnTo>
                  <a:lnTo>
                    <a:pt x="977544" y="2832100"/>
                  </a:lnTo>
                  <a:lnTo>
                    <a:pt x="977328" y="2832100"/>
                  </a:lnTo>
                  <a:lnTo>
                    <a:pt x="977544" y="2819400"/>
                  </a:lnTo>
                  <a:lnTo>
                    <a:pt x="982599" y="2819400"/>
                  </a:lnTo>
                  <a:lnTo>
                    <a:pt x="982599" y="2794000"/>
                  </a:lnTo>
                  <a:lnTo>
                    <a:pt x="979716" y="2794000"/>
                  </a:lnTo>
                  <a:lnTo>
                    <a:pt x="979995" y="2781300"/>
                  </a:lnTo>
                  <a:lnTo>
                    <a:pt x="980020" y="2768600"/>
                  </a:lnTo>
                  <a:lnTo>
                    <a:pt x="982789" y="2768600"/>
                  </a:lnTo>
                  <a:lnTo>
                    <a:pt x="983919" y="2781300"/>
                  </a:lnTo>
                  <a:lnTo>
                    <a:pt x="990219" y="2781300"/>
                  </a:lnTo>
                  <a:lnTo>
                    <a:pt x="990168" y="2794000"/>
                  </a:lnTo>
                  <a:lnTo>
                    <a:pt x="989952" y="2794000"/>
                  </a:lnTo>
                  <a:lnTo>
                    <a:pt x="991527" y="2806700"/>
                  </a:lnTo>
                  <a:lnTo>
                    <a:pt x="991527" y="2587256"/>
                  </a:lnTo>
                  <a:lnTo>
                    <a:pt x="990587" y="2590800"/>
                  </a:lnTo>
                  <a:lnTo>
                    <a:pt x="988199" y="2590800"/>
                  </a:lnTo>
                  <a:lnTo>
                    <a:pt x="987132" y="2603500"/>
                  </a:lnTo>
                  <a:lnTo>
                    <a:pt x="988352" y="2603500"/>
                  </a:lnTo>
                  <a:lnTo>
                    <a:pt x="988783" y="2616200"/>
                  </a:lnTo>
                  <a:lnTo>
                    <a:pt x="988504" y="2616200"/>
                  </a:lnTo>
                  <a:lnTo>
                    <a:pt x="986942" y="2628900"/>
                  </a:lnTo>
                  <a:lnTo>
                    <a:pt x="985862" y="2641600"/>
                  </a:lnTo>
                  <a:lnTo>
                    <a:pt x="985278" y="2654300"/>
                  </a:lnTo>
                  <a:lnTo>
                    <a:pt x="985240" y="2679700"/>
                  </a:lnTo>
                  <a:lnTo>
                    <a:pt x="984262" y="2679700"/>
                  </a:lnTo>
                  <a:lnTo>
                    <a:pt x="985532" y="2692400"/>
                  </a:lnTo>
                  <a:lnTo>
                    <a:pt x="982980" y="2692400"/>
                  </a:lnTo>
                  <a:lnTo>
                    <a:pt x="982764" y="2705100"/>
                  </a:lnTo>
                  <a:lnTo>
                    <a:pt x="983449" y="2705100"/>
                  </a:lnTo>
                  <a:lnTo>
                    <a:pt x="984300" y="2717800"/>
                  </a:lnTo>
                  <a:lnTo>
                    <a:pt x="986497" y="2730500"/>
                  </a:lnTo>
                  <a:lnTo>
                    <a:pt x="984973" y="2743200"/>
                  </a:lnTo>
                  <a:lnTo>
                    <a:pt x="980071" y="2743200"/>
                  </a:lnTo>
                  <a:lnTo>
                    <a:pt x="980160" y="2705100"/>
                  </a:lnTo>
                  <a:lnTo>
                    <a:pt x="979868" y="2692400"/>
                  </a:lnTo>
                  <a:lnTo>
                    <a:pt x="983449" y="2679700"/>
                  </a:lnTo>
                  <a:lnTo>
                    <a:pt x="983157" y="2679700"/>
                  </a:lnTo>
                  <a:lnTo>
                    <a:pt x="982891" y="2616200"/>
                  </a:lnTo>
                  <a:lnTo>
                    <a:pt x="983183" y="2616200"/>
                  </a:lnTo>
                  <a:lnTo>
                    <a:pt x="985875" y="2603500"/>
                  </a:lnTo>
                  <a:lnTo>
                    <a:pt x="986053" y="2603500"/>
                  </a:lnTo>
                  <a:lnTo>
                    <a:pt x="985989" y="2590800"/>
                  </a:lnTo>
                  <a:lnTo>
                    <a:pt x="985647" y="2552700"/>
                  </a:lnTo>
                  <a:lnTo>
                    <a:pt x="985418" y="2540000"/>
                  </a:lnTo>
                  <a:lnTo>
                    <a:pt x="988758" y="2540000"/>
                  </a:lnTo>
                  <a:lnTo>
                    <a:pt x="988288" y="2527300"/>
                  </a:lnTo>
                  <a:lnTo>
                    <a:pt x="988453" y="2514600"/>
                  </a:lnTo>
                  <a:lnTo>
                    <a:pt x="988644" y="2476500"/>
                  </a:lnTo>
                  <a:lnTo>
                    <a:pt x="988872" y="2476500"/>
                  </a:lnTo>
                  <a:lnTo>
                    <a:pt x="991781" y="2451100"/>
                  </a:lnTo>
                  <a:lnTo>
                    <a:pt x="991247" y="2451100"/>
                  </a:lnTo>
                  <a:lnTo>
                    <a:pt x="991603" y="2438400"/>
                  </a:lnTo>
                  <a:lnTo>
                    <a:pt x="991247" y="2425700"/>
                  </a:lnTo>
                  <a:lnTo>
                    <a:pt x="994498" y="2413000"/>
                  </a:lnTo>
                  <a:lnTo>
                    <a:pt x="993978" y="2413000"/>
                  </a:lnTo>
                  <a:lnTo>
                    <a:pt x="994156" y="2400300"/>
                  </a:lnTo>
                  <a:lnTo>
                    <a:pt x="994486" y="2362200"/>
                  </a:lnTo>
                  <a:lnTo>
                    <a:pt x="994067" y="2362200"/>
                  </a:lnTo>
                  <a:lnTo>
                    <a:pt x="994803" y="2349500"/>
                  </a:lnTo>
                  <a:lnTo>
                    <a:pt x="996188" y="2349500"/>
                  </a:lnTo>
                  <a:lnTo>
                    <a:pt x="996721" y="2336800"/>
                  </a:lnTo>
                  <a:lnTo>
                    <a:pt x="996924" y="2324100"/>
                  </a:lnTo>
                  <a:lnTo>
                    <a:pt x="997153" y="2324100"/>
                  </a:lnTo>
                  <a:lnTo>
                    <a:pt x="997419" y="2311400"/>
                  </a:lnTo>
                  <a:lnTo>
                    <a:pt x="998004" y="2298700"/>
                  </a:lnTo>
                  <a:lnTo>
                    <a:pt x="999197" y="2286000"/>
                  </a:lnTo>
                  <a:lnTo>
                    <a:pt x="999604" y="2286000"/>
                  </a:lnTo>
                  <a:lnTo>
                    <a:pt x="999553" y="2273300"/>
                  </a:lnTo>
                  <a:lnTo>
                    <a:pt x="1000036" y="2260600"/>
                  </a:lnTo>
                  <a:lnTo>
                    <a:pt x="1000620" y="2247900"/>
                  </a:lnTo>
                  <a:lnTo>
                    <a:pt x="1000912" y="2235200"/>
                  </a:lnTo>
                  <a:lnTo>
                    <a:pt x="1001128" y="2222500"/>
                  </a:lnTo>
                  <a:lnTo>
                    <a:pt x="1002563" y="2222500"/>
                  </a:lnTo>
                  <a:lnTo>
                    <a:pt x="1003084" y="2209800"/>
                  </a:lnTo>
                  <a:lnTo>
                    <a:pt x="1003071" y="2171700"/>
                  </a:lnTo>
                  <a:lnTo>
                    <a:pt x="1003363" y="2171700"/>
                  </a:lnTo>
                  <a:lnTo>
                    <a:pt x="1003985" y="2159000"/>
                  </a:lnTo>
                  <a:lnTo>
                    <a:pt x="1005459" y="2159000"/>
                  </a:lnTo>
                  <a:lnTo>
                    <a:pt x="1005293" y="2146300"/>
                  </a:lnTo>
                  <a:lnTo>
                    <a:pt x="1005522" y="2133600"/>
                  </a:lnTo>
                  <a:lnTo>
                    <a:pt x="1005738" y="2133600"/>
                  </a:lnTo>
                  <a:lnTo>
                    <a:pt x="1004100" y="2120900"/>
                  </a:lnTo>
                  <a:lnTo>
                    <a:pt x="1007579" y="2108200"/>
                  </a:lnTo>
                  <a:lnTo>
                    <a:pt x="1006627" y="2095500"/>
                  </a:lnTo>
                  <a:lnTo>
                    <a:pt x="1006830" y="2082800"/>
                  </a:lnTo>
                  <a:lnTo>
                    <a:pt x="1006856" y="2070100"/>
                  </a:lnTo>
                  <a:lnTo>
                    <a:pt x="1007084" y="2070100"/>
                  </a:lnTo>
                  <a:lnTo>
                    <a:pt x="1008824" y="2057400"/>
                  </a:lnTo>
                  <a:lnTo>
                    <a:pt x="1009357" y="2044700"/>
                  </a:lnTo>
                  <a:lnTo>
                    <a:pt x="1009294" y="2032000"/>
                  </a:lnTo>
                  <a:lnTo>
                    <a:pt x="1009408" y="1993900"/>
                  </a:lnTo>
                  <a:lnTo>
                    <a:pt x="1009497" y="1981200"/>
                  </a:lnTo>
                  <a:lnTo>
                    <a:pt x="1009611" y="1943100"/>
                  </a:lnTo>
                  <a:lnTo>
                    <a:pt x="1009700" y="1866900"/>
                  </a:lnTo>
                  <a:lnTo>
                    <a:pt x="1009891" y="1866900"/>
                  </a:lnTo>
                  <a:lnTo>
                    <a:pt x="1013320" y="1854200"/>
                  </a:lnTo>
                  <a:lnTo>
                    <a:pt x="1009802" y="1854200"/>
                  </a:lnTo>
                  <a:lnTo>
                    <a:pt x="1009573" y="1841500"/>
                  </a:lnTo>
                  <a:lnTo>
                    <a:pt x="1009802" y="1841500"/>
                  </a:lnTo>
                  <a:lnTo>
                    <a:pt x="1010158" y="1828800"/>
                  </a:lnTo>
                  <a:lnTo>
                    <a:pt x="1009954" y="1828800"/>
                  </a:lnTo>
                  <a:lnTo>
                    <a:pt x="1009586" y="1816100"/>
                  </a:lnTo>
                  <a:lnTo>
                    <a:pt x="1009586" y="1790700"/>
                  </a:lnTo>
                  <a:lnTo>
                    <a:pt x="1009434" y="1778000"/>
                  </a:lnTo>
                  <a:lnTo>
                    <a:pt x="1009294" y="1765300"/>
                  </a:lnTo>
                  <a:lnTo>
                    <a:pt x="1009205" y="1752600"/>
                  </a:lnTo>
                  <a:lnTo>
                    <a:pt x="1007249" y="1739900"/>
                  </a:lnTo>
                  <a:lnTo>
                    <a:pt x="1007046" y="1739900"/>
                  </a:lnTo>
                  <a:lnTo>
                    <a:pt x="1008672" y="1727200"/>
                  </a:lnTo>
                  <a:lnTo>
                    <a:pt x="1008380" y="1727200"/>
                  </a:lnTo>
                  <a:lnTo>
                    <a:pt x="1006741" y="1714500"/>
                  </a:lnTo>
                  <a:lnTo>
                    <a:pt x="1006843" y="1701800"/>
                  </a:lnTo>
                  <a:lnTo>
                    <a:pt x="1006525" y="1701800"/>
                  </a:lnTo>
                  <a:lnTo>
                    <a:pt x="1006487" y="1689100"/>
                  </a:lnTo>
                  <a:lnTo>
                    <a:pt x="1004328" y="1689100"/>
                  </a:lnTo>
                  <a:lnTo>
                    <a:pt x="1003846" y="1676400"/>
                  </a:lnTo>
                  <a:lnTo>
                    <a:pt x="1003858" y="1660271"/>
                  </a:lnTo>
                  <a:lnTo>
                    <a:pt x="1003515" y="1638300"/>
                  </a:lnTo>
                  <a:lnTo>
                    <a:pt x="1002995" y="1625600"/>
                  </a:lnTo>
                  <a:lnTo>
                    <a:pt x="1002677" y="1600200"/>
                  </a:lnTo>
                  <a:lnTo>
                    <a:pt x="1002906" y="1600200"/>
                  </a:lnTo>
                  <a:lnTo>
                    <a:pt x="1002360" y="1587500"/>
                  </a:lnTo>
                  <a:lnTo>
                    <a:pt x="1001204" y="1587500"/>
                  </a:lnTo>
                  <a:lnTo>
                    <a:pt x="1000747" y="1574800"/>
                  </a:lnTo>
                  <a:lnTo>
                    <a:pt x="1000620" y="1574800"/>
                  </a:lnTo>
                  <a:lnTo>
                    <a:pt x="1000442" y="1562100"/>
                  </a:lnTo>
                  <a:lnTo>
                    <a:pt x="1000163" y="1549400"/>
                  </a:lnTo>
                  <a:lnTo>
                    <a:pt x="1000036" y="1536700"/>
                  </a:lnTo>
                  <a:lnTo>
                    <a:pt x="999934" y="1511300"/>
                  </a:lnTo>
                  <a:lnTo>
                    <a:pt x="999769" y="1511300"/>
                  </a:lnTo>
                  <a:lnTo>
                    <a:pt x="999236" y="1498600"/>
                  </a:lnTo>
                  <a:lnTo>
                    <a:pt x="998118" y="1498600"/>
                  </a:lnTo>
                  <a:lnTo>
                    <a:pt x="997597" y="1485900"/>
                  </a:lnTo>
                  <a:lnTo>
                    <a:pt x="997343" y="1473200"/>
                  </a:lnTo>
                  <a:lnTo>
                    <a:pt x="997000" y="1460500"/>
                  </a:lnTo>
                  <a:lnTo>
                    <a:pt x="996683" y="1447800"/>
                  </a:lnTo>
                  <a:lnTo>
                    <a:pt x="996518" y="1435100"/>
                  </a:lnTo>
                  <a:lnTo>
                    <a:pt x="996200" y="1435100"/>
                  </a:lnTo>
                  <a:lnTo>
                    <a:pt x="995019" y="1422400"/>
                  </a:lnTo>
                  <a:lnTo>
                    <a:pt x="996886" y="1422400"/>
                  </a:lnTo>
                  <a:lnTo>
                    <a:pt x="996238" y="1409700"/>
                  </a:lnTo>
                  <a:lnTo>
                    <a:pt x="996111" y="1397000"/>
                  </a:lnTo>
                  <a:lnTo>
                    <a:pt x="995235" y="1384300"/>
                  </a:lnTo>
                  <a:lnTo>
                    <a:pt x="994321" y="1371600"/>
                  </a:lnTo>
                  <a:lnTo>
                    <a:pt x="993990" y="1358900"/>
                  </a:lnTo>
                  <a:lnTo>
                    <a:pt x="994232" y="1333500"/>
                  </a:lnTo>
                  <a:lnTo>
                    <a:pt x="994156" y="1270000"/>
                  </a:lnTo>
                  <a:lnTo>
                    <a:pt x="993978" y="1231900"/>
                  </a:lnTo>
                  <a:lnTo>
                    <a:pt x="993876" y="1219200"/>
                  </a:lnTo>
                  <a:lnTo>
                    <a:pt x="993622" y="1219200"/>
                  </a:lnTo>
                  <a:lnTo>
                    <a:pt x="993089" y="1206500"/>
                  </a:lnTo>
                  <a:lnTo>
                    <a:pt x="991311" y="1193800"/>
                  </a:lnTo>
                  <a:lnTo>
                    <a:pt x="991031" y="1181100"/>
                  </a:lnTo>
                  <a:lnTo>
                    <a:pt x="991603" y="1181100"/>
                  </a:lnTo>
                  <a:lnTo>
                    <a:pt x="993292" y="1168400"/>
                  </a:lnTo>
                  <a:lnTo>
                    <a:pt x="994257" y="1168400"/>
                  </a:lnTo>
                  <a:lnTo>
                    <a:pt x="993902" y="1155700"/>
                  </a:lnTo>
                  <a:lnTo>
                    <a:pt x="993127" y="1155700"/>
                  </a:lnTo>
                  <a:lnTo>
                    <a:pt x="991616" y="1143000"/>
                  </a:lnTo>
                  <a:lnTo>
                    <a:pt x="990727" y="1143000"/>
                  </a:lnTo>
                  <a:lnTo>
                    <a:pt x="990574" y="1130300"/>
                  </a:lnTo>
                  <a:lnTo>
                    <a:pt x="991222" y="1130300"/>
                  </a:lnTo>
                  <a:lnTo>
                    <a:pt x="991565" y="1117600"/>
                  </a:lnTo>
                  <a:lnTo>
                    <a:pt x="991336" y="1117600"/>
                  </a:lnTo>
                  <a:lnTo>
                    <a:pt x="991450" y="990600"/>
                  </a:lnTo>
                  <a:lnTo>
                    <a:pt x="991463" y="977900"/>
                  </a:lnTo>
                  <a:lnTo>
                    <a:pt x="991311" y="977900"/>
                  </a:lnTo>
                  <a:lnTo>
                    <a:pt x="994422" y="965200"/>
                  </a:lnTo>
                  <a:lnTo>
                    <a:pt x="994003" y="952500"/>
                  </a:lnTo>
                  <a:lnTo>
                    <a:pt x="994105" y="925868"/>
                  </a:lnTo>
                  <a:lnTo>
                    <a:pt x="994130" y="914400"/>
                  </a:lnTo>
                  <a:lnTo>
                    <a:pt x="994206" y="876300"/>
                  </a:lnTo>
                  <a:lnTo>
                    <a:pt x="993851" y="876300"/>
                  </a:lnTo>
                  <a:lnTo>
                    <a:pt x="996264" y="863600"/>
                  </a:lnTo>
                  <a:lnTo>
                    <a:pt x="994930" y="863600"/>
                  </a:lnTo>
                  <a:lnTo>
                    <a:pt x="995476" y="850900"/>
                  </a:lnTo>
                  <a:lnTo>
                    <a:pt x="996416" y="838200"/>
                  </a:lnTo>
                  <a:lnTo>
                    <a:pt x="996238" y="838200"/>
                  </a:lnTo>
                  <a:lnTo>
                    <a:pt x="996861" y="825500"/>
                  </a:lnTo>
                  <a:lnTo>
                    <a:pt x="994041" y="812800"/>
                  </a:lnTo>
                  <a:lnTo>
                    <a:pt x="995248" y="800100"/>
                  </a:lnTo>
                  <a:lnTo>
                    <a:pt x="997915" y="800100"/>
                  </a:lnTo>
                  <a:lnTo>
                    <a:pt x="1002372" y="787400"/>
                  </a:lnTo>
                  <a:lnTo>
                    <a:pt x="1009700" y="787400"/>
                  </a:lnTo>
                  <a:lnTo>
                    <a:pt x="1009777" y="800100"/>
                  </a:lnTo>
                  <a:lnTo>
                    <a:pt x="1009713" y="816610"/>
                  </a:lnTo>
                  <a:lnTo>
                    <a:pt x="1009891" y="825500"/>
                  </a:lnTo>
                  <a:lnTo>
                    <a:pt x="1006690" y="825500"/>
                  </a:lnTo>
                  <a:lnTo>
                    <a:pt x="1007033" y="838200"/>
                  </a:lnTo>
                  <a:lnTo>
                    <a:pt x="1006894" y="952500"/>
                  </a:lnTo>
                  <a:lnTo>
                    <a:pt x="1007694" y="952500"/>
                  </a:lnTo>
                  <a:lnTo>
                    <a:pt x="1004328" y="965200"/>
                  </a:lnTo>
                  <a:lnTo>
                    <a:pt x="1004328" y="977900"/>
                  </a:lnTo>
                  <a:lnTo>
                    <a:pt x="1004392" y="990600"/>
                  </a:lnTo>
                  <a:lnTo>
                    <a:pt x="1006513" y="1003300"/>
                  </a:lnTo>
                  <a:lnTo>
                    <a:pt x="1004341" y="1003300"/>
                  </a:lnTo>
                  <a:lnTo>
                    <a:pt x="1004455" y="1028700"/>
                  </a:lnTo>
                  <a:lnTo>
                    <a:pt x="1004303" y="1041400"/>
                  </a:lnTo>
                  <a:lnTo>
                    <a:pt x="1004277" y="1181100"/>
                  </a:lnTo>
                  <a:lnTo>
                    <a:pt x="1004468" y="1181100"/>
                  </a:lnTo>
                  <a:lnTo>
                    <a:pt x="1005128" y="1193800"/>
                  </a:lnTo>
                  <a:lnTo>
                    <a:pt x="1006551" y="1206500"/>
                  </a:lnTo>
                  <a:lnTo>
                    <a:pt x="1005814" y="1206500"/>
                  </a:lnTo>
                  <a:lnTo>
                    <a:pt x="1004519" y="1219200"/>
                  </a:lnTo>
                  <a:lnTo>
                    <a:pt x="1007491" y="1219200"/>
                  </a:lnTo>
                  <a:lnTo>
                    <a:pt x="1004468" y="1231900"/>
                  </a:lnTo>
                  <a:lnTo>
                    <a:pt x="1004214" y="1244600"/>
                  </a:lnTo>
                  <a:lnTo>
                    <a:pt x="1004214" y="1257300"/>
                  </a:lnTo>
                  <a:lnTo>
                    <a:pt x="1003617" y="1257300"/>
                  </a:lnTo>
                  <a:lnTo>
                    <a:pt x="1006678" y="1270000"/>
                  </a:lnTo>
                  <a:lnTo>
                    <a:pt x="1004963" y="1270000"/>
                  </a:lnTo>
                  <a:lnTo>
                    <a:pt x="1006805" y="1282700"/>
                  </a:lnTo>
                  <a:lnTo>
                    <a:pt x="1007198" y="1295400"/>
                  </a:lnTo>
                  <a:lnTo>
                    <a:pt x="1006944" y="1308100"/>
                  </a:lnTo>
                  <a:lnTo>
                    <a:pt x="1007135" y="1320800"/>
                  </a:lnTo>
                  <a:lnTo>
                    <a:pt x="1007160" y="1346200"/>
                  </a:lnTo>
                  <a:lnTo>
                    <a:pt x="1006767" y="1358900"/>
                  </a:lnTo>
                  <a:lnTo>
                    <a:pt x="1006576" y="1371600"/>
                  </a:lnTo>
                  <a:lnTo>
                    <a:pt x="1006767" y="1371600"/>
                  </a:lnTo>
                  <a:lnTo>
                    <a:pt x="1007033" y="1384300"/>
                  </a:lnTo>
                  <a:lnTo>
                    <a:pt x="1007097" y="1397000"/>
                  </a:lnTo>
                  <a:lnTo>
                    <a:pt x="1007351" y="1409700"/>
                  </a:lnTo>
                  <a:lnTo>
                    <a:pt x="1007618" y="1422400"/>
                  </a:lnTo>
                  <a:lnTo>
                    <a:pt x="1007757" y="1422400"/>
                  </a:lnTo>
                  <a:lnTo>
                    <a:pt x="1007770" y="1435100"/>
                  </a:lnTo>
                  <a:lnTo>
                    <a:pt x="1007084" y="1435100"/>
                  </a:lnTo>
                  <a:lnTo>
                    <a:pt x="1009180" y="1447800"/>
                  </a:lnTo>
                  <a:lnTo>
                    <a:pt x="1008341" y="1447800"/>
                  </a:lnTo>
                  <a:lnTo>
                    <a:pt x="1010678" y="1460500"/>
                  </a:lnTo>
                  <a:lnTo>
                    <a:pt x="1006030" y="1460500"/>
                  </a:lnTo>
                  <a:lnTo>
                    <a:pt x="1006449" y="1473200"/>
                  </a:lnTo>
                  <a:lnTo>
                    <a:pt x="1009726" y="1473200"/>
                  </a:lnTo>
                  <a:lnTo>
                    <a:pt x="1009815" y="1524000"/>
                  </a:lnTo>
                  <a:lnTo>
                    <a:pt x="1009446" y="1536700"/>
                  </a:lnTo>
                  <a:lnTo>
                    <a:pt x="1011834" y="1536700"/>
                  </a:lnTo>
                  <a:lnTo>
                    <a:pt x="1009523" y="1549400"/>
                  </a:lnTo>
                  <a:lnTo>
                    <a:pt x="1009713" y="1549400"/>
                  </a:lnTo>
                  <a:lnTo>
                    <a:pt x="1012177" y="1562100"/>
                  </a:lnTo>
                  <a:lnTo>
                    <a:pt x="1012405" y="1562100"/>
                  </a:lnTo>
                  <a:lnTo>
                    <a:pt x="1012456" y="1574800"/>
                  </a:lnTo>
                  <a:lnTo>
                    <a:pt x="1012571" y="1600200"/>
                  </a:lnTo>
                  <a:lnTo>
                    <a:pt x="1012761" y="1612900"/>
                  </a:lnTo>
                  <a:lnTo>
                    <a:pt x="1011783" y="1625600"/>
                  </a:lnTo>
                  <a:lnTo>
                    <a:pt x="1014361" y="1625600"/>
                  </a:lnTo>
                  <a:lnTo>
                    <a:pt x="1011110" y="1638300"/>
                  </a:lnTo>
                  <a:lnTo>
                    <a:pt x="1014044" y="1638300"/>
                  </a:lnTo>
                  <a:lnTo>
                    <a:pt x="1015784" y="1651000"/>
                  </a:lnTo>
                  <a:lnTo>
                    <a:pt x="1015504" y="1660271"/>
                  </a:lnTo>
                  <a:lnTo>
                    <a:pt x="1015441" y="1676400"/>
                  </a:lnTo>
                  <a:lnTo>
                    <a:pt x="1015542" y="1701800"/>
                  </a:lnTo>
                  <a:lnTo>
                    <a:pt x="1018120" y="1714500"/>
                  </a:lnTo>
                  <a:lnTo>
                    <a:pt x="1018260" y="1727200"/>
                  </a:lnTo>
                  <a:lnTo>
                    <a:pt x="1018235" y="1739900"/>
                  </a:lnTo>
                  <a:lnTo>
                    <a:pt x="1017993" y="1752600"/>
                  </a:lnTo>
                  <a:lnTo>
                    <a:pt x="1018667" y="1765300"/>
                  </a:lnTo>
                  <a:lnTo>
                    <a:pt x="1019276" y="1765300"/>
                  </a:lnTo>
                  <a:lnTo>
                    <a:pt x="1020343" y="1778000"/>
                  </a:lnTo>
                  <a:lnTo>
                    <a:pt x="1020787" y="1778000"/>
                  </a:lnTo>
                  <a:lnTo>
                    <a:pt x="1020457" y="1790700"/>
                  </a:lnTo>
                  <a:lnTo>
                    <a:pt x="1020025" y="1790700"/>
                  </a:lnTo>
                  <a:lnTo>
                    <a:pt x="1020140" y="1803400"/>
                  </a:lnTo>
                  <a:lnTo>
                    <a:pt x="1019530" y="1803400"/>
                  </a:lnTo>
                  <a:lnTo>
                    <a:pt x="1020013" y="1816100"/>
                  </a:lnTo>
                  <a:lnTo>
                    <a:pt x="1020864" y="1816100"/>
                  </a:lnTo>
                  <a:lnTo>
                    <a:pt x="1021168" y="1828800"/>
                  </a:lnTo>
                  <a:lnTo>
                    <a:pt x="1021041" y="1828800"/>
                  </a:lnTo>
                  <a:lnTo>
                    <a:pt x="1020584" y="1841500"/>
                  </a:lnTo>
                  <a:lnTo>
                    <a:pt x="1018273" y="1841500"/>
                  </a:lnTo>
                  <a:lnTo>
                    <a:pt x="1014171" y="1854200"/>
                  </a:lnTo>
                  <a:lnTo>
                    <a:pt x="1020318" y="1854200"/>
                  </a:lnTo>
                  <a:lnTo>
                    <a:pt x="1020889" y="1866900"/>
                  </a:lnTo>
                  <a:lnTo>
                    <a:pt x="1013739" y="1866900"/>
                  </a:lnTo>
                  <a:lnTo>
                    <a:pt x="1012952" y="1879600"/>
                  </a:lnTo>
                  <a:lnTo>
                    <a:pt x="1021092" y="1879600"/>
                  </a:lnTo>
                  <a:lnTo>
                    <a:pt x="1020991" y="1955800"/>
                  </a:lnTo>
                  <a:lnTo>
                    <a:pt x="1020394" y="1955800"/>
                  </a:lnTo>
                  <a:lnTo>
                    <a:pt x="1017117" y="1968500"/>
                  </a:lnTo>
                  <a:lnTo>
                    <a:pt x="1016342" y="1968500"/>
                  </a:lnTo>
                  <a:lnTo>
                    <a:pt x="1018679" y="1981200"/>
                  </a:lnTo>
                  <a:lnTo>
                    <a:pt x="1018006" y="1981200"/>
                  </a:lnTo>
                  <a:lnTo>
                    <a:pt x="1017981" y="1993900"/>
                  </a:lnTo>
                  <a:lnTo>
                    <a:pt x="1011593" y="1993900"/>
                  </a:lnTo>
                  <a:lnTo>
                    <a:pt x="1018184" y="2006600"/>
                  </a:lnTo>
                  <a:lnTo>
                    <a:pt x="1019733" y="2006600"/>
                  </a:lnTo>
                  <a:lnTo>
                    <a:pt x="1020610" y="2019300"/>
                  </a:lnTo>
                  <a:lnTo>
                    <a:pt x="1021803" y="2019300"/>
                  </a:lnTo>
                  <a:lnTo>
                    <a:pt x="1021803" y="223862"/>
                  </a:lnTo>
                  <a:lnTo>
                    <a:pt x="1018832" y="228600"/>
                  </a:lnTo>
                  <a:lnTo>
                    <a:pt x="1018349" y="228600"/>
                  </a:lnTo>
                  <a:lnTo>
                    <a:pt x="1018349" y="368300"/>
                  </a:lnTo>
                  <a:lnTo>
                    <a:pt x="1010272" y="381000"/>
                  </a:lnTo>
                  <a:lnTo>
                    <a:pt x="1004023" y="381000"/>
                  </a:lnTo>
                  <a:lnTo>
                    <a:pt x="1009307" y="368300"/>
                  </a:lnTo>
                  <a:lnTo>
                    <a:pt x="1018349" y="368300"/>
                  </a:lnTo>
                  <a:lnTo>
                    <a:pt x="1018349" y="228600"/>
                  </a:lnTo>
                  <a:lnTo>
                    <a:pt x="1007224" y="228600"/>
                  </a:lnTo>
                  <a:lnTo>
                    <a:pt x="1002830" y="241300"/>
                  </a:lnTo>
                  <a:lnTo>
                    <a:pt x="999032" y="241300"/>
                  </a:lnTo>
                  <a:lnTo>
                    <a:pt x="998956" y="241566"/>
                  </a:lnTo>
                  <a:lnTo>
                    <a:pt x="998956" y="381000"/>
                  </a:lnTo>
                  <a:lnTo>
                    <a:pt x="997940" y="393700"/>
                  </a:lnTo>
                  <a:lnTo>
                    <a:pt x="996556" y="393700"/>
                  </a:lnTo>
                  <a:lnTo>
                    <a:pt x="996467" y="381000"/>
                  </a:lnTo>
                  <a:lnTo>
                    <a:pt x="998956" y="381000"/>
                  </a:lnTo>
                  <a:lnTo>
                    <a:pt x="998956" y="241566"/>
                  </a:lnTo>
                  <a:lnTo>
                    <a:pt x="995324" y="254000"/>
                  </a:lnTo>
                  <a:lnTo>
                    <a:pt x="981265" y="254000"/>
                  </a:lnTo>
                  <a:lnTo>
                    <a:pt x="981265" y="838200"/>
                  </a:lnTo>
                  <a:lnTo>
                    <a:pt x="980605" y="838200"/>
                  </a:lnTo>
                  <a:lnTo>
                    <a:pt x="980605" y="914400"/>
                  </a:lnTo>
                  <a:lnTo>
                    <a:pt x="980452" y="927100"/>
                  </a:lnTo>
                  <a:lnTo>
                    <a:pt x="979906" y="927100"/>
                  </a:lnTo>
                  <a:lnTo>
                    <a:pt x="979754" y="934821"/>
                  </a:lnTo>
                  <a:lnTo>
                    <a:pt x="979728" y="952500"/>
                  </a:lnTo>
                  <a:lnTo>
                    <a:pt x="980160" y="965200"/>
                  </a:lnTo>
                  <a:lnTo>
                    <a:pt x="980389" y="965200"/>
                  </a:lnTo>
                  <a:lnTo>
                    <a:pt x="978852" y="977900"/>
                  </a:lnTo>
                  <a:lnTo>
                    <a:pt x="978662" y="977900"/>
                  </a:lnTo>
                  <a:lnTo>
                    <a:pt x="980274" y="990600"/>
                  </a:lnTo>
                  <a:lnTo>
                    <a:pt x="980147" y="990600"/>
                  </a:lnTo>
                  <a:lnTo>
                    <a:pt x="980147" y="1130300"/>
                  </a:lnTo>
                  <a:lnTo>
                    <a:pt x="977455" y="1130300"/>
                  </a:lnTo>
                  <a:lnTo>
                    <a:pt x="977658" y="1143000"/>
                  </a:lnTo>
                  <a:lnTo>
                    <a:pt x="977011" y="1143000"/>
                  </a:lnTo>
                  <a:lnTo>
                    <a:pt x="977011" y="1549400"/>
                  </a:lnTo>
                  <a:lnTo>
                    <a:pt x="976693" y="1562100"/>
                  </a:lnTo>
                  <a:lnTo>
                    <a:pt x="974852" y="1562100"/>
                  </a:lnTo>
                  <a:lnTo>
                    <a:pt x="975042" y="1549400"/>
                  </a:lnTo>
                  <a:lnTo>
                    <a:pt x="977011" y="1549400"/>
                  </a:lnTo>
                  <a:lnTo>
                    <a:pt x="977011" y="1143000"/>
                  </a:lnTo>
                  <a:lnTo>
                    <a:pt x="974407" y="1143000"/>
                  </a:lnTo>
                  <a:lnTo>
                    <a:pt x="974407" y="1447800"/>
                  </a:lnTo>
                  <a:lnTo>
                    <a:pt x="974331" y="1460500"/>
                  </a:lnTo>
                  <a:lnTo>
                    <a:pt x="973124" y="1460500"/>
                  </a:lnTo>
                  <a:lnTo>
                    <a:pt x="972070" y="1447800"/>
                  </a:lnTo>
                  <a:lnTo>
                    <a:pt x="974407" y="1447800"/>
                  </a:lnTo>
                  <a:lnTo>
                    <a:pt x="974407" y="1143000"/>
                  </a:lnTo>
                  <a:lnTo>
                    <a:pt x="971613" y="1143000"/>
                  </a:lnTo>
                  <a:lnTo>
                    <a:pt x="972908" y="1130300"/>
                  </a:lnTo>
                  <a:lnTo>
                    <a:pt x="977417" y="1130300"/>
                  </a:lnTo>
                  <a:lnTo>
                    <a:pt x="977493" y="1117600"/>
                  </a:lnTo>
                  <a:lnTo>
                    <a:pt x="979449" y="1117600"/>
                  </a:lnTo>
                  <a:lnTo>
                    <a:pt x="980147" y="1130300"/>
                  </a:lnTo>
                  <a:lnTo>
                    <a:pt x="980147" y="990600"/>
                  </a:lnTo>
                  <a:lnTo>
                    <a:pt x="978979" y="990600"/>
                  </a:lnTo>
                  <a:lnTo>
                    <a:pt x="978979" y="1028700"/>
                  </a:lnTo>
                  <a:lnTo>
                    <a:pt x="977811" y="1028700"/>
                  </a:lnTo>
                  <a:lnTo>
                    <a:pt x="977874" y="1016000"/>
                  </a:lnTo>
                  <a:lnTo>
                    <a:pt x="978712" y="1016000"/>
                  </a:lnTo>
                  <a:lnTo>
                    <a:pt x="978979" y="1028700"/>
                  </a:lnTo>
                  <a:lnTo>
                    <a:pt x="978979" y="990600"/>
                  </a:lnTo>
                  <a:lnTo>
                    <a:pt x="976871" y="990600"/>
                  </a:lnTo>
                  <a:lnTo>
                    <a:pt x="976871" y="1117600"/>
                  </a:lnTo>
                  <a:lnTo>
                    <a:pt x="975715" y="1117600"/>
                  </a:lnTo>
                  <a:lnTo>
                    <a:pt x="975334" y="1104900"/>
                  </a:lnTo>
                  <a:lnTo>
                    <a:pt x="975931" y="1104900"/>
                  </a:lnTo>
                  <a:lnTo>
                    <a:pt x="976871" y="1117600"/>
                  </a:lnTo>
                  <a:lnTo>
                    <a:pt x="976871" y="990600"/>
                  </a:lnTo>
                  <a:lnTo>
                    <a:pt x="971283" y="990600"/>
                  </a:lnTo>
                  <a:lnTo>
                    <a:pt x="971283" y="1231900"/>
                  </a:lnTo>
                  <a:lnTo>
                    <a:pt x="969276" y="1231900"/>
                  </a:lnTo>
                  <a:lnTo>
                    <a:pt x="969911" y="1219200"/>
                  </a:lnTo>
                  <a:lnTo>
                    <a:pt x="970622" y="1219200"/>
                  </a:lnTo>
                  <a:lnTo>
                    <a:pt x="971283" y="1231900"/>
                  </a:lnTo>
                  <a:lnTo>
                    <a:pt x="971283" y="990600"/>
                  </a:lnTo>
                  <a:lnTo>
                    <a:pt x="969213" y="990600"/>
                  </a:lnTo>
                  <a:lnTo>
                    <a:pt x="969137" y="977900"/>
                  </a:lnTo>
                  <a:lnTo>
                    <a:pt x="969314" y="977900"/>
                  </a:lnTo>
                  <a:lnTo>
                    <a:pt x="968768" y="965200"/>
                  </a:lnTo>
                  <a:lnTo>
                    <a:pt x="975969" y="965200"/>
                  </a:lnTo>
                  <a:lnTo>
                    <a:pt x="972172" y="952500"/>
                  </a:lnTo>
                  <a:lnTo>
                    <a:pt x="976630" y="952500"/>
                  </a:lnTo>
                  <a:lnTo>
                    <a:pt x="976947" y="939800"/>
                  </a:lnTo>
                  <a:lnTo>
                    <a:pt x="971283" y="939800"/>
                  </a:lnTo>
                  <a:lnTo>
                    <a:pt x="969492" y="927100"/>
                  </a:lnTo>
                  <a:lnTo>
                    <a:pt x="976172" y="927100"/>
                  </a:lnTo>
                  <a:lnTo>
                    <a:pt x="977239" y="914400"/>
                  </a:lnTo>
                  <a:lnTo>
                    <a:pt x="980605" y="914400"/>
                  </a:lnTo>
                  <a:lnTo>
                    <a:pt x="980605" y="838200"/>
                  </a:lnTo>
                  <a:lnTo>
                    <a:pt x="974877" y="838200"/>
                  </a:lnTo>
                  <a:lnTo>
                    <a:pt x="975753" y="825500"/>
                  </a:lnTo>
                  <a:lnTo>
                    <a:pt x="979462" y="825500"/>
                  </a:lnTo>
                  <a:lnTo>
                    <a:pt x="981265" y="838200"/>
                  </a:lnTo>
                  <a:lnTo>
                    <a:pt x="981265" y="254000"/>
                  </a:lnTo>
                  <a:lnTo>
                    <a:pt x="974559" y="254000"/>
                  </a:lnTo>
                  <a:lnTo>
                    <a:pt x="973010" y="260438"/>
                  </a:lnTo>
                  <a:lnTo>
                    <a:pt x="973010" y="406400"/>
                  </a:lnTo>
                  <a:lnTo>
                    <a:pt x="970661" y="419100"/>
                  </a:lnTo>
                  <a:lnTo>
                    <a:pt x="966254" y="419100"/>
                  </a:lnTo>
                  <a:lnTo>
                    <a:pt x="966495" y="406400"/>
                  </a:lnTo>
                  <a:lnTo>
                    <a:pt x="973010" y="406400"/>
                  </a:lnTo>
                  <a:lnTo>
                    <a:pt x="973010" y="260438"/>
                  </a:lnTo>
                  <a:lnTo>
                    <a:pt x="971499" y="266700"/>
                  </a:lnTo>
                  <a:lnTo>
                    <a:pt x="962520" y="266700"/>
                  </a:lnTo>
                  <a:lnTo>
                    <a:pt x="963142" y="279400"/>
                  </a:lnTo>
                  <a:lnTo>
                    <a:pt x="957948" y="279400"/>
                  </a:lnTo>
                  <a:lnTo>
                    <a:pt x="957948" y="419100"/>
                  </a:lnTo>
                  <a:lnTo>
                    <a:pt x="956957" y="431800"/>
                  </a:lnTo>
                  <a:lnTo>
                    <a:pt x="950404" y="431800"/>
                  </a:lnTo>
                  <a:lnTo>
                    <a:pt x="952284" y="419100"/>
                  </a:lnTo>
                  <a:lnTo>
                    <a:pt x="957948" y="419100"/>
                  </a:lnTo>
                  <a:lnTo>
                    <a:pt x="957948" y="279400"/>
                  </a:lnTo>
                  <a:lnTo>
                    <a:pt x="957008" y="279400"/>
                  </a:lnTo>
                  <a:lnTo>
                    <a:pt x="953262" y="292100"/>
                  </a:lnTo>
                  <a:lnTo>
                    <a:pt x="943597" y="292100"/>
                  </a:lnTo>
                  <a:lnTo>
                    <a:pt x="940523" y="304800"/>
                  </a:lnTo>
                  <a:lnTo>
                    <a:pt x="933424" y="292569"/>
                  </a:lnTo>
                  <a:lnTo>
                    <a:pt x="930846" y="304800"/>
                  </a:lnTo>
                  <a:lnTo>
                    <a:pt x="930567" y="304800"/>
                  </a:lnTo>
                  <a:lnTo>
                    <a:pt x="930567" y="457200"/>
                  </a:lnTo>
                  <a:lnTo>
                    <a:pt x="924369" y="457200"/>
                  </a:lnTo>
                  <a:lnTo>
                    <a:pt x="928890" y="444500"/>
                  </a:lnTo>
                  <a:lnTo>
                    <a:pt x="930287" y="444500"/>
                  </a:lnTo>
                  <a:lnTo>
                    <a:pt x="930567" y="457200"/>
                  </a:lnTo>
                  <a:lnTo>
                    <a:pt x="930567" y="304800"/>
                  </a:lnTo>
                  <a:lnTo>
                    <a:pt x="926261" y="304800"/>
                  </a:lnTo>
                  <a:lnTo>
                    <a:pt x="927557" y="317500"/>
                  </a:lnTo>
                  <a:lnTo>
                    <a:pt x="918527" y="317500"/>
                  </a:lnTo>
                  <a:lnTo>
                    <a:pt x="918527" y="457200"/>
                  </a:lnTo>
                  <a:lnTo>
                    <a:pt x="916419" y="462635"/>
                  </a:lnTo>
                  <a:lnTo>
                    <a:pt x="916419" y="825500"/>
                  </a:lnTo>
                  <a:lnTo>
                    <a:pt x="908913" y="825500"/>
                  </a:lnTo>
                  <a:lnTo>
                    <a:pt x="914844" y="812800"/>
                  </a:lnTo>
                  <a:lnTo>
                    <a:pt x="915682" y="812800"/>
                  </a:lnTo>
                  <a:lnTo>
                    <a:pt x="916419" y="825500"/>
                  </a:lnTo>
                  <a:lnTo>
                    <a:pt x="916419" y="462635"/>
                  </a:lnTo>
                  <a:lnTo>
                    <a:pt x="913599" y="469900"/>
                  </a:lnTo>
                  <a:lnTo>
                    <a:pt x="909154" y="469900"/>
                  </a:lnTo>
                  <a:lnTo>
                    <a:pt x="913485" y="457200"/>
                  </a:lnTo>
                  <a:lnTo>
                    <a:pt x="918527" y="457200"/>
                  </a:lnTo>
                  <a:lnTo>
                    <a:pt x="918527" y="317500"/>
                  </a:lnTo>
                  <a:lnTo>
                    <a:pt x="911631" y="317500"/>
                  </a:lnTo>
                  <a:lnTo>
                    <a:pt x="903173" y="330200"/>
                  </a:lnTo>
                  <a:lnTo>
                    <a:pt x="896835" y="330200"/>
                  </a:lnTo>
                  <a:lnTo>
                    <a:pt x="897610" y="342900"/>
                  </a:lnTo>
                  <a:lnTo>
                    <a:pt x="892251" y="342900"/>
                  </a:lnTo>
                  <a:lnTo>
                    <a:pt x="889546" y="352399"/>
                  </a:lnTo>
                  <a:lnTo>
                    <a:pt x="889546" y="482600"/>
                  </a:lnTo>
                  <a:lnTo>
                    <a:pt x="888352" y="495300"/>
                  </a:lnTo>
                  <a:lnTo>
                    <a:pt x="887399" y="495300"/>
                  </a:lnTo>
                  <a:lnTo>
                    <a:pt x="886790" y="482600"/>
                  </a:lnTo>
                  <a:lnTo>
                    <a:pt x="889546" y="482600"/>
                  </a:lnTo>
                  <a:lnTo>
                    <a:pt x="889546" y="352399"/>
                  </a:lnTo>
                  <a:lnTo>
                    <a:pt x="888631" y="355600"/>
                  </a:lnTo>
                  <a:lnTo>
                    <a:pt x="879462" y="355600"/>
                  </a:lnTo>
                  <a:lnTo>
                    <a:pt x="879462" y="495300"/>
                  </a:lnTo>
                  <a:lnTo>
                    <a:pt x="871194" y="508000"/>
                  </a:lnTo>
                  <a:lnTo>
                    <a:pt x="864323" y="508000"/>
                  </a:lnTo>
                  <a:lnTo>
                    <a:pt x="869759" y="495300"/>
                  </a:lnTo>
                  <a:lnTo>
                    <a:pt x="879462" y="495300"/>
                  </a:lnTo>
                  <a:lnTo>
                    <a:pt x="879462" y="355600"/>
                  </a:lnTo>
                  <a:lnTo>
                    <a:pt x="878014" y="355600"/>
                  </a:lnTo>
                  <a:lnTo>
                    <a:pt x="871931" y="368300"/>
                  </a:lnTo>
                  <a:lnTo>
                    <a:pt x="862584" y="368300"/>
                  </a:lnTo>
                  <a:lnTo>
                    <a:pt x="862584" y="508000"/>
                  </a:lnTo>
                  <a:lnTo>
                    <a:pt x="858583" y="513486"/>
                  </a:lnTo>
                  <a:lnTo>
                    <a:pt x="858583" y="812800"/>
                  </a:lnTo>
                  <a:lnTo>
                    <a:pt x="855192" y="812800"/>
                  </a:lnTo>
                  <a:lnTo>
                    <a:pt x="855091" y="800100"/>
                  </a:lnTo>
                  <a:lnTo>
                    <a:pt x="856919" y="800100"/>
                  </a:lnTo>
                  <a:lnTo>
                    <a:pt x="858583" y="812800"/>
                  </a:lnTo>
                  <a:lnTo>
                    <a:pt x="858583" y="513486"/>
                  </a:lnTo>
                  <a:lnTo>
                    <a:pt x="854456" y="519137"/>
                  </a:lnTo>
                  <a:lnTo>
                    <a:pt x="856564" y="508000"/>
                  </a:lnTo>
                  <a:lnTo>
                    <a:pt x="862584" y="508000"/>
                  </a:lnTo>
                  <a:lnTo>
                    <a:pt x="862584" y="368300"/>
                  </a:lnTo>
                  <a:lnTo>
                    <a:pt x="855052" y="368300"/>
                  </a:lnTo>
                  <a:lnTo>
                    <a:pt x="853833" y="381000"/>
                  </a:lnTo>
                  <a:lnTo>
                    <a:pt x="852601" y="381000"/>
                  </a:lnTo>
                  <a:lnTo>
                    <a:pt x="848931" y="387946"/>
                  </a:lnTo>
                  <a:lnTo>
                    <a:pt x="848931" y="520700"/>
                  </a:lnTo>
                  <a:lnTo>
                    <a:pt x="846340" y="532168"/>
                  </a:lnTo>
                  <a:lnTo>
                    <a:pt x="846099" y="520700"/>
                  </a:lnTo>
                  <a:lnTo>
                    <a:pt x="848931" y="520700"/>
                  </a:lnTo>
                  <a:lnTo>
                    <a:pt x="848931" y="387946"/>
                  </a:lnTo>
                  <a:lnTo>
                    <a:pt x="845883" y="393700"/>
                  </a:lnTo>
                  <a:lnTo>
                    <a:pt x="833894" y="393700"/>
                  </a:lnTo>
                  <a:lnTo>
                    <a:pt x="830859" y="399034"/>
                  </a:lnTo>
                  <a:lnTo>
                    <a:pt x="830859" y="546100"/>
                  </a:lnTo>
                  <a:lnTo>
                    <a:pt x="825538" y="546100"/>
                  </a:lnTo>
                  <a:lnTo>
                    <a:pt x="820331" y="558800"/>
                  </a:lnTo>
                  <a:lnTo>
                    <a:pt x="810768" y="558800"/>
                  </a:lnTo>
                  <a:lnTo>
                    <a:pt x="811288" y="546100"/>
                  </a:lnTo>
                  <a:lnTo>
                    <a:pt x="823150" y="546100"/>
                  </a:lnTo>
                  <a:lnTo>
                    <a:pt x="829830" y="533400"/>
                  </a:lnTo>
                  <a:lnTo>
                    <a:pt x="830592" y="533400"/>
                  </a:lnTo>
                  <a:lnTo>
                    <a:pt x="830859" y="546100"/>
                  </a:lnTo>
                  <a:lnTo>
                    <a:pt x="830859" y="399034"/>
                  </a:lnTo>
                  <a:lnTo>
                    <a:pt x="826655" y="406400"/>
                  </a:lnTo>
                  <a:lnTo>
                    <a:pt x="819924" y="406400"/>
                  </a:lnTo>
                  <a:lnTo>
                    <a:pt x="811949" y="419100"/>
                  </a:lnTo>
                  <a:lnTo>
                    <a:pt x="809828" y="419100"/>
                  </a:lnTo>
                  <a:lnTo>
                    <a:pt x="809828" y="558800"/>
                  </a:lnTo>
                  <a:lnTo>
                    <a:pt x="804341" y="571500"/>
                  </a:lnTo>
                  <a:lnTo>
                    <a:pt x="791044" y="584200"/>
                  </a:lnTo>
                  <a:lnTo>
                    <a:pt x="788530" y="584200"/>
                  </a:lnTo>
                  <a:lnTo>
                    <a:pt x="791362" y="571500"/>
                  </a:lnTo>
                  <a:lnTo>
                    <a:pt x="799592" y="571500"/>
                  </a:lnTo>
                  <a:lnTo>
                    <a:pt x="802779" y="558800"/>
                  </a:lnTo>
                  <a:lnTo>
                    <a:pt x="809828" y="558800"/>
                  </a:lnTo>
                  <a:lnTo>
                    <a:pt x="809828" y="419100"/>
                  </a:lnTo>
                  <a:lnTo>
                    <a:pt x="806919" y="419100"/>
                  </a:lnTo>
                  <a:lnTo>
                    <a:pt x="799160" y="431800"/>
                  </a:lnTo>
                  <a:lnTo>
                    <a:pt x="795667" y="431800"/>
                  </a:lnTo>
                  <a:lnTo>
                    <a:pt x="786777" y="444500"/>
                  </a:lnTo>
                  <a:lnTo>
                    <a:pt x="778230" y="444500"/>
                  </a:lnTo>
                  <a:lnTo>
                    <a:pt x="778230" y="584200"/>
                  </a:lnTo>
                  <a:lnTo>
                    <a:pt x="764006" y="609600"/>
                  </a:lnTo>
                  <a:lnTo>
                    <a:pt x="751687" y="609600"/>
                  </a:lnTo>
                  <a:lnTo>
                    <a:pt x="756615" y="596900"/>
                  </a:lnTo>
                  <a:lnTo>
                    <a:pt x="767397" y="596900"/>
                  </a:lnTo>
                  <a:lnTo>
                    <a:pt x="771728" y="584200"/>
                  </a:lnTo>
                  <a:lnTo>
                    <a:pt x="778230" y="584200"/>
                  </a:lnTo>
                  <a:lnTo>
                    <a:pt x="778230" y="444500"/>
                  </a:lnTo>
                  <a:lnTo>
                    <a:pt x="774242" y="457200"/>
                  </a:lnTo>
                  <a:lnTo>
                    <a:pt x="760730" y="457200"/>
                  </a:lnTo>
                  <a:lnTo>
                    <a:pt x="761834" y="469900"/>
                  </a:lnTo>
                  <a:lnTo>
                    <a:pt x="753960" y="469900"/>
                  </a:lnTo>
                  <a:lnTo>
                    <a:pt x="750836" y="476567"/>
                  </a:lnTo>
                  <a:lnTo>
                    <a:pt x="750836" y="609600"/>
                  </a:lnTo>
                  <a:lnTo>
                    <a:pt x="747991" y="622300"/>
                  </a:lnTo>
                  <a:lnTo>
                    <a:pt x="742950" y="622300"/>
                  </a:lnTo>
                  <a:lnTo>
                    <a:pt x="750316" y="609600"/>
                  </a:lnTo>
                  <a:lnTo>
                    <a:pt x="750836" y="609600"/>
                  </a:lnTo>
                  <a:lnTo>
                    <a:pt x="750836" y="476567"/>
                  </a:lnTo>
                  <a:lnTo>
                    <a:pt x="748004" y="482600"/>
                  </a:lnTo>
                  <a:lnTo>
                    <a:pt x="741730" y="482600"/>
                  </a:lnTo>
                  <a:lnTo>
                    <a:pt x="739762" y="486219"/>
                  </a:lnTo>
                  <a:lnTo>
                    <a:pt x="739762" y="914400"/>
                  </a:lnTo>
                  <a:lnTo>
                    <a:pt x="737311" y="925868"/>
                  </a:lnTo>
                  <a:lnTo>
                    <a:pt x="737311" y="914400"/>
                  </a:lnTo>
                  <a:lnTo>
                    <a:pt x="739762" y="914400"/>
                  </a:lnTo>
                  <a:lnTo>
                    <a:pt x="739762" y="486219"/>
                  </a:lnTo>
                  <a:lnTo>
                    <a:pt x="734809" y="495300"/>
                  </a:lnTo>
                  <a:lnTo>
                    <a:pt x="726376" y="495300"/>
                  </a:lnTo>
                  <a:lnTo>
                    <a:pt x="726376" y="635000"/>
                  </a:lnTo>
                  <a:lnTo>
                    <a:pt x="715111" y="647700"/>
                  </a:lnTo>
                  <a:lnTo>
                    <a:pt x="703630" y="660400"/>
                  </a:lnTo>
                  <a:lnTo>
                    <a:pt x="700405" y="660400"/>
                  </a:lnTo>
                  <a:lnTo>
                    <a:pt x="707009" y="647700"/>
                  </a:lnTo>
                  <a:lnTo>
                    <a:pt x="713930" y="647700"/>
                  </a:lnTo>
                  <a:lnTo>
                    <a:pt x="721512" y="635000"/>
                  </a:lnTo>
                  <a:lnTo>
                    <a:pt x="726376" y="635000"/>
                  </a:lnTo>
                  <a:lnTo>
                    <a:pt x="726376" y="495300"/>
                  </a:lnTo>
                  <a:lnTo>
                    <a:pt x="713397" y="495300"/>
                  </a:lnTo>
                  <a:lnTo>
                    <a:pt x="709688" y="508000"/>
                  </a:lnTo>
                  <a:lnTo>
                    <a:pt x="703427" y="508000"/>
                  </a:lnTo>
                  <a:lnTo>
                    <a:pt x="699795" y="520700"/>
                  </a:lnTo>
                  <a:lnTo>
                    <a:pt x="695198" y="520700"/>
                  </a:lnTo>
                  <a:lnTo>
                    <a:pt x="690753" y="533400"/>
                  </a:lnTo>
                  <a:lnTo>
                    <a:pt x="687628" y="533400"/>
                  </a:lnTo>
                  <a:lnTo>
                    <a:pt x="687628" y="673100"/>
                  </a:lnTo>
                  <a:lnTo>
                    <a:pt x="680758" y="685800"/>
                  </a:lnTo>
                  <a:lnTo>
                    <a:pt x="667994" y="685800"/>
                  </a:lnTo>
                  <a:lnTo>
                    <a:pt x="672693" y="673100"/>
                  </a:lnTo>
                  <a:lnTo>
                    <a:pt x="687628" y="673100"/>
                  </a:lnTo>
                  <a:lnTo>
                    <a:pt x="687628" y="533400"/>
                  </a:lnTo>
                  <a:lnTo>
                    <a:pt x="671093" y="533400"/>
                  </a:lnTo>
                  <a:lnTo>
                    <a:pt x="667893" y="544715"/>
                  </a:lnTo>
                  <a:lnTo>
                    <a:pt x="667893" y="685800"/>
                  </a:lnTo>
                  <a:lnTo>
                    <a:pt x="661504" y="698500"/>
                  </a:lnTo>
                  <a:lnTo>
                    <a:pt x="659320" y="698500"/>
                  </a:lnTo>
                  <a:lnTo>
                    <a:pt x="660654" y="685800"/>
                  </a:lnTo>
                  <a:lnTo>
                    <a:pt x="667893" y="685800"/>
                  </a:lnTo>
                  <a:lnTo>
                    <a:pt x="667893" y="544715"/>
                  </a:lnTo>
                  <a:lnTo>
                    <a:pt x="667499" y="546100"/>
                  </a:lnTo>
                  <a:lnTo>
                    <a:pt x="664514" y="546100"/>
                  </a:lnTo>
                  <a:lnTo>
                    <a:pt x="664006" y="558800"/>
                  </a:lnTo>
                  <a:lnTo>
                    <a:pt x="656653" y="558800"/>
                  </a:lnTo>
                  <a:lnTo>
                    <a:pt x="656653" y="698500"/>
                  </a:lnTo>
                  <a:lnTo>
                    <a:pt x="652538" y="711200"/>
                  </a:lnTo>
                  <a:lnTo>
                    <a:pt x="644753" y="711200"/>
                  </a:lnTo>
                  <a:lnTo>
                    <a:pt x="649909" y="698500"/>
                  </a:lnTo>
                  <a:lnTo>
                    <a:pt x="656653" y="698500"/>
                  </a:lnTo>
                  <a:lnTo>
                    <a:pt x="656653" y="558800"/>
                  </a:lnTo>
                  <a:lnTo>
                    <a:pt x="655510" y="558800"/>
                  </a:lnTo>
                  <a:lnTo>
                    <a:pt x="648182" y="571500"/>
                  </a:lnTo>
                  <a:lnTo>
                    <a:pt x="641146" y="571500"/>
                  </a:lnTo>
                  <a:lnTo>
                    <a:pt x="641146" y="711200"/>
                  </a:lnTo>
                  <a:lnTo>
                    <a:pt x="635939" y="723900"/>
                  </a:lnTo>
                  <a:lnTo>
                    <a:pt x="634542" y="723900"/>
                  </a:lnTo>
                  <a:lnTo>
                    <a:pt x="636193" y="711200"/>
                  </a:lnTo>
                  <a:lnTo>
                    <a:pt x="641146" y="711200"/>
                  </a:lnTo>
                  <a:lnTo>
                    <a:pt x="641146" y="571500"/>
                  </a:lnTo>
                  <a:lnTo>
                    <a:pt x="640295" y="571500"/>
                  </a:lnTo>
                  <a:lnTo>
                    <a:pt x="631558" y="584200"/>
                  </a:lnTo>
                  <a:lnTo>
                    <a:pt x="628027" y="584200"/>
                  </a:lnTo>
                  <a:lnTo>
                    <a:pt x="623989" y="596900"/>
                  </a:lnTo>
                  <a:lnTo>
                    <a:pt x="607644" y="596900"/>
                  </a:lnTo>
                  <a:lnTo>
                    <a:pt x="604100" y="609600"/>
                  </a:lnTo>
                  <a:lnTo>
                    <a:pt x="590105" y="609600"/>
                  </a:lnTo>
                  <a:lnTo>
                    <a:pt x="586333" y="622300"/>
                  </a:lnTo>
                  <a:lnTo>
                    <a:pt x="579932" y="622300"/>
                  </a:lnTo>
                  <a:lnTo>
                    <a:pt x="579932" y="774700"/>
                  </a:lnTo>
                  <a:lnTo>
                    <a:pt x="577151" y="774700"/>
                  </a:lnTo>
                  <a:lnTo>
                    <a:pt x="579907" y="763041"/>
                  </a:lnTo>
                  <a:lnTo>
                    <a:pt x="579932" y="774700"/>
                  </a:lnTo>
                  <a:lnTo>
                    <a:pt x="579932" y="622300"/>
                  </a:lnTo>
                  <a:lnTo>
                    <a:pt x="575081" y="622300"/>
                  </a:lnTo>
                  <a:lnTo>
                    <a:pt x="573430" y="635000"/>
                  </a:lnTo>
                  <a:lnTo>
                    <a:pt x="570750" y="635000"/>
                  </a:lnTo>
                  <a:lnTo>
                    <a:pt x="562571" y="647700"/>
                  </a:lnTo>
                  <a:lnTo>
                    <a:pt x="557504" y="647700"/>
                  </a:lnTo>
                  <a:lnTo>
                    <a:pt x="553745" y="660400"/>
                  </a:lnTo>
                  <a:lnTo>
                    <a:pt x="542061" y="660400"/>
                  </a:lnTo>
                  <a:lnTo>
                    <a:pt x="541972" y="673100"/>
                  </a:lnTo>
                  <a:lnTo>
                    <a:pt x="539584" y="673100"/>
                  </a:lnTo>
                  <a:lnTo>
                    <a:pt x="539584" y="812800"/>
                  </a:lnTo>
                  <a:lnTo>
                    <a:pt x="537883" y="812800"/>
                  </a:lnTo>
                  <a:lnTo>
                    <a:pt x="539076" y="802297"/>
                  </a:lnTo>
                  <a:lnTo>
                    <a:pt x="539584" y="812800"/>
                  </a:lnTo>
                  <a:lnTo>
                    <a:pt x="539584" y="673100"/>
                  </a:lnTo>
                  <a:lnTo>
                    <a:pt x="531202" y="673100"/>
                  </a:lnTo>
                  <a:lnTo>
                    <a:pt x="527672" y="685800"/>
                  </a:lnTo>
                  <a:lnTo>
                    <a:pt x="519620" y="685800"/>
                  </a:lnTo>
                  <a:lnTo>
                    <a:pt x="519620" y="825500"/>
                  </a:lnTo>
                  <a:lnTo>
                    <a:pt x="513130" y="838200"/>
                  </a:lnTo>
                  <a:lnTo>
                    <a:pt x="507428" y="838200"/>
                  </a:lnTo>
                  <a:lnTo>
                    <a:pt x="501700" y="850900"/>
                  </a:lnTo>
                  <a:lnTo>
                    <a:pt x="490143" y="850900"/>
                  </a:lnTo>
                  <a:lnTo>
                    <a:pt x="516166" y="825500"/>
                  </a:lnTo>
                  <a:lnTo>
                    <a:pt x="519620" y="825500"/>
                  </a:lnTo>
                  <a:lnTo>
                    <a:pt x="519620" y="685800"/>
                  </a:lnTo>
                  <a:lnTo>
                    <a:pt x="511454" y="685800"/>
                  </a:lnTo>
                  <a:lnTo>
                    <a:pt x="509473" y="698500"/>
                  </a:lnTo>
                  <a:lnTo>
                    <a:pt x="506425" y="711200"/>
                  </a:lnTo>
                  <a:lnTo>
                    <a:pt x="487286" y="711200"/>
                  </a:lnTo>
                  <a:lnTo>
                    <a:pt x="487286" y="850900"/>
                  </a:lnTo>
                  <a:lnTo>
                    <a:pt x="485279" y="863066"/>
                  </a:lnTo>
                  <a:lnTo>
                    <a:pt x="486333" y="850900"/>
                  </a:lnTo>
                  <a:lnTo>
                    <a:pt x="487286" y="850900"/>
                  </a:lnTo>
                  <a:lnTo>
                    <a:pt x="487286" y="711200"/>
                  </a:lnTo>
                  <a:lnTo>
                    <a:pt x="486257" y="711200"/>
                  </a:lnTo>
                  <a:lnTo>
                    <a:pt x="481088" y="723900"/>
                  </a:lnTo>
                  <a:lnTo>
                    <a:pt x="476415" y="723900"/>
                  </a:lnTo>
                  <a:lnTo>
                    <a:pt x="476415" y="863600"/>
                  </a:lnTo>
                  <a:lnTo>
                    <a:pt x="472922" y="876300"/>
                  </a:lnTo>
                  <a:lnTo>
                    <a:pt x="468439" y="876300"/>
                  </a:lnTo>
                  <a:lnTo>
                    <a:pt x="474700" y="863600"/>
                  </a:lnTo>
                  <a:lnTo>
                    <a:pt x="476415" y="863600"/>
                  </a:lnTo>
                  <a:lnTo>
                    <a:pt x="476415" y="723900"/>
                  </a:lnTo>
                  <a:lnTo>
                    <a:pt x="470344" y="723900"/>
                  </a:lnTo>
                  <a:lnTo>
                    <a:pt x="469328" y="736600"/>
                  </a:lnTo>
                  <a:lnTo>
                    <a:pt x="464985" y="736600"/>
                  </a:lnTo>
                  <a:lnTo>
                    <a:pt x="457682" y="749300"/>
                  </a:lnTo>
                  <a:lnTo>
                    <a:pt x="437654" y="749300"/>
                  </a:lnTo>
                  <a:lnTo>
                    <a:pt x="437565" y="762000"/>
                  </a:lnTo>
                  <a:lnTo>
                    <a:pt x="435800" y="762000"/>
                  </a:lnTo>
                  <a:lnTo>
                    <a:pt x="430466" y="774700"/>
                  </a:lnTo>
                  <a:lnTo>
                    <a:pt x="425475" y="774700"/>
                  </a:lnTo>
                  <a:lnTo>
                    <a:pt x="415886" y="787400"/>
                  </a:lnTo>
                  <a:lnTo>
                    <a:pt x="410629" y="787400"/>
                  </a:lnTo>
                  <a:lnTo>
                    <a:pt x="403644" y="800100"/>
                  </a:lnTo>
                  <a:lnTo>
                    <a:pt x="386651" y="800100"/>
                  </a:lnTo>
                  <a:lnTo>
                    <a:pt x="381571" y="812800"/>
                  </a:lnTo>
                  <a:lnTo>
                    <a:pt x="377329" y="812800"/>
                  </a:lnTo>
                  <a:lnTo>
                    <a:pt x="371983" y="825500"/>
                  </a:lnTo>
                  <a:lnTo>
                    <a:pt x="369849" y="825500"/>
                  </a:lnTo>
                  <a:lnTo>
                    <a:pt x="369849" y="977900"/>
                  </a:lnTo>
                  <a:lnTo>
                    <a:pt x="367131" y="977900"/>
                  </a:lnTo>
                  <a:lnTo>
                    <a:pt x="368160" y="965200"/>
                  </a:lnTo>
                  <a:lnTo>
                    <a:pt x="369773" y="965200"/>
                  </a:lnTo>
                  <a:lnTo>
                    <a:pt x="369849" y="977900"/>
                  </a:lnTo>
                  <a:lnTo>
                    <a:pt x="369849" y="825500"/>
                  </a:lnTo>
                  <a:lnTo>
                    <a:pt x="368274" y="825500"/>
                  </a:lnTo>
                  <a:lnTo>
                    <a:pt x="357149" y="838200"/>
                  </a:lnTo>
                  <a:lnTo>
                    <a:pt x="347357" y="838200"/>
                  </a:lnTo>
                  <a:lnTo>
                    <a:pt x="350139" y="850900"/>
                  </a:lnTo>
                  <a:lnTo>
                    <a:pt x="332447" y="850900"/>
                  </a:lnTo>
                  <a:lnTo>
                    <a:pt x="331165" y="863600"/>
                  </a:lnTo>
                  <a:lnTo>
                    <a:pt x="320700" y="863600"/>
                  </a:lnTo>
                  <a:lnTo>
                    <a:pt x="320065" y="876300"/>
                  </a:lnTo>
                  <a:lnTo>
                    <a:pt x="314553" y="876300"/>
                  </a:lnTo>
                  <a:lnTo>
                    <a:pt x="309930" y="889000"/>
                  </a:lnTo>
                  <a:lnTo>
                    <a:pt x="304787" y="889000"/>
                  </a:lnTo>
                  <a:lnTo>
                    <a:pt x="295960" y="901700"/>
                  </a:lnTo>
                  <a:lnTo>
                    <a:pt x="291553" y="901700"/>
                  </a:lnTo>
                  <a:lnTo>
                    <a:pt x="289153" y="914400"/>
                  </a:lnTo>
                  <a:lnTo>
                    <a:pt x="282689" y="901700"/>
                  </a:lnTo>
                  <a:lnTo>
                    <a:pt x="280657" y="914400"/>
                  </a:lnTo>
                  <a:lnTo>
                    <a:pt x="272821" y="914400"/>
                  </a:lnTo>
                  <a:lnTo>
                    <a:pt x="270129" y="927100"/>
                  </a:lnTo>
                  <a:lnTo>
                    <a:pt x="260540" y="927100"/>
                  </a:lnTo>
                  <a:lnTo>
                    <a:pt x="254279" y="939800"/>
                  </a:lnTo>
                  <a:lnTo>
                    <a:pt x="251079" y="939800"/>
                  </a:lnTo>
                  <a:lnTo>
                    <a:pt x="243078" y="952500"/>
                  </a:lnTo>
                  <a:lnTo>
                    <a:pt x="242709" y="952500"/>
                  </a:lnTo>
                  <a:lnTo>
                    <a:pt x="241388" y="965200"/>
                  </a:lnTo>
                  <a:lnTo>
                    <a:pt x="219583" y="965200"/>
                  </a:lnTo>
                  <a:lnTo>
                    <a:pt x="217284" y="977900"/>
                  </a:lnTo>
                  <a:lnTo>
                    <a:pt x="210870" y="977900"/>
                  </a:lnTo>
                  <a:lnTo>
                    <a:pt x="209169" y="990600"/>
                  </a:lnTo>
                  <a:lnTo>
                    <a:pt x="205892" y="990600"/>
                  </a:lnTo>
                  <a:lnTo>
                    <a:pt x="206095" y="977900"/>
                  </a:lnTo>
                  <a:lnTo>
                    <a:pt x="197840" y="977900"/>
                  </a:lnTo>
                  <a:lnTo>
                    <a:pt x="197840" y="1003300"/>
                  </a:lnTo>
                  <a:lnTo>
                    <a:pt x="192633" y="1003300"/>
                  </a:lnTo>
                  <a:lnTo>
                    <a:pt x="197370" y="991196"/>
                  </a:lnTo>
                  <a:lnTo>
                    <a:pt x="197840" y="1003300"/>
                  </a:lnTo>
                  <a:lnTo>
                    <a:pt x="197840" y="977900"/>
                  </a:lnTo>
                  <a:lnTo>
                    <a:pt x="197434" y="977900"/>
                  </a:lnTo>
                  <a:lnTo>
                    <a:pt x="196164" y="990600"/>
                  </a:lnTo>
                  <a:lnTo>
                    <a:pt x="189585" y="990600"/>
                  </a:lnTo>
                  <a:lnTo>
                    <a:pt x="189585" y="1003300"/>
                  </a:lnTo>
                  <a:lnTo>
                    <a:pt x="185115" y="1016000"/>
                  </a:lnTo>
                  <a:lnTo>
                    <a:pt x="178917" y="1016000"/>
                  </a:lnTo>
                  <a:lnTo>
                    <a:pt x="188036" y="1003300"/>
                  </a:lnTo>
                  <a:lnTo>
                    <a:pt x="189585" y="1003300"/>
                  </a:lnTo>
                  <a:lnTo>
                    <a:pt x="189585" y="990600"/>
                  </a:lnTo>
                  <a:lnTo>
                    <a:pt x="186499" y="990600"/>
                  </a:lnTo>
                  <a:lnTo>
                    <a:pt x="181940" y="1003300"/>
                  </a:lnTo>
                  <a:lnTo>
                    <a:pt x="175272" y="1003300"/>
                  </a:lnTo>
                  <a:lnTo>
                    <a:pt x="174917" y="1016000"/>
                  </a:lnTo>
                  <a:lnTo>
                    <a:pt x="160934" y="1016000"/>
                  </a:lnTo>
                  <a:lnTo>
                    <a:pt x="152438" y="1028700"/>
                  </a:lnTo>
                  <a:lnTo>
                    <a:pt x="150749" y="1028700"/>
                  </a:lnTo>
                  <a:lnTo>
                    <a:pt x="150749" y="1042682"/>
                  </a:lnTo>
                  <a:lnTo>
                    <a:pt x="150672" y="1054100"/>
                  </a:lnTo>
                  <a:lnTo>
                    <a:pt x="148082" y="1054100"/>
                  </a:lnTo>
                  <a:lnTo>
                    <a:pt x="150749" y="1042682"/>
                  </a:lnTo>
                  <a:lnTo>
                    <a:pt x="150749" y="1028700"/>
                  </a:lnTo>
                  <a:lnTo>
                    <a:pt x="148793" y="1028700"/>
                  </a:lnTo>
                  <a:lnTo>
                    <a:pt x="145402" y="1041400"/>
                  </a:lnTo>
                  <a:lnTo>
                    <a:pt x="139446" y="1041400"/>
                  </a:lnTo>
                  <a:lnTo>
                    <a:pt x="133616" y="1054100"/>
                  </a:lnTo>
                  <a:lnTo>
                    <a:pt x="121246" y="1066800"/>
                  </a:lnTo>
                  <a:lnTo>
                    <a:pt x="118376" y="1066800"/>
                  </a:lnTo>
                  <a:lnTo>
                    <a:pt x="116332" y="1079500"/>
                  </a:lnTo>
                  <a:lnTo>
                    <a:pt x="108140" y="1079500"/>
                  </a:lnTo>
                  <a:lnTo>
                    <a:pt x="106578" y="1092200"/>
                  </a:lnTo>
                  <a:lnTo>
                    <a:pt x="98742" y="1092200"/>
                  </a:lnTo>
                  <a:lnTo>
                    <a:pt x="96837" y="1104900"/>
                  </a:lnTo>
                  <a:lnTo>
                    <a:pt x="90792" y="1104900"/>
                  </a:lnTo>
                  <a:lnTo>
                    <a:pt x="90398" y="1117600"/>
                  </a:lnTo>
                  <a:lnTo>
                    <a:pt x="75184" y="1117600"/>
                  </a:lnTo>
                  <a:lnTo>
                    <a:pt x="71005" y="1130300"/>
                  </a:lnTo>
                  <a:lnTo>
                    <a:pt x="67246" y="1130300"/>
                  </a:lnTo>
                  <a:lnTo>
                    <a:pt x="58775" y="1143000"/>
                  </a:lnTo>
                  <a:lnTo>
                    <a:pt x="58623" y="1143000"/>
                  </a:lnTo>
                  <a:lnTo>
                    <a:pt x="60591" y="1130300"/>
                  </a:lnTo>
                  <a:lnTo>
                    <a:pt x="54508" y="1130300"/>
                  </a:lnTo>
                  <a:lnTo>
                    <a:pt x="49657" y="1143000"/>
                  </a:lnTo>
                  <a:lnTo>
                    <a:pt x="42138" y="1143000"/>
                  </a:lnTo>
                  <a:lnTo>
                    <a:pt x="37338" y="1155700"/>
                  </a:lnTo>
                  <a:lnTo>
                    <a:pt x="33782" y="1155700"/>
                  </a:lnTo>
                  <a:lnTo>
                    <a:pt x="31343" y="1168400"/>
                  </a:lnTo>
                  <a:lnTo>
                    <a:pt x="20383" y="1168400"/>
                  </a:lnTo>
                  <a:lnTo>
                    <a:pt x="15773" y="1181100"/>
                  </a:lnTo>
                  <a:lnTo>
                    <a:pt x="11518" y="1181100"/>
                  </a:lnTo>
                  <a:lnTo>
                    <a:pt x="7556" y="1193800"/>
                  </a:lnTo>
                  <a:lnTo>
                    <a:pt x="1066" y="1193800"/>
                  </a:lnTo>
                  <a:lnTo>
                    <a:pt x="0" y="1206500"/>
                  </a:lnTo>
                  <a:lnTo>
                    <a:pt x="241" y="1206500"/>
                  </a:lnTo>
                  <a:lnTo>
                    <a:pt x="1371" y="1219200"/>
                  </a:lnTo>
                  <a:lnTo>
                    <a:pt x="2921" y="1219200"/>
                  </a:lnTo>
                  <a:lnTo>
                    <a:pt x="8851" y="1231900"/>
                  </a:lnTo>
                  <a:lnTo>
                    <a:pt x="13690" y="1231900"/>
                  </a:lnTo>
                  <a:lnTo>
                    <a:pt x="24701" y="1244600"/>
                  </a:lnTo>
                  <a:lnTo>
                    <a:pt x="31877" y="1244600"/>
                  </a:lnTo>
                  <a:lnTo>
                    <a:pt x="41846" y="1257300"/>
                  </a:lnTo>
                  <a:lnTo>
                    <a:pt x="51358" y="1270000"/>
                  </a:lnTo>
                  <a:lnTo>
                    <a:pt x="60756" y="1270000"/>
                  </a:lnTo>
                  <a:lnTo>
                    <a:pt x="70408" y="1282700"/>
                  </a:lnTo>
                  <a:lnTo>
                    <a:pt x="82981" y="1282700"/>
                  </a:lnTo>
                  <a:lnTo>
                    <a:pt x="84975" y="1295400"/>
                  </a:lnTo>
                  <a:lnTo>
                    <a:pt x="98361" y="1295400"/>
                  </a:lnTo>
                  <a:lnTo>
                    <a:pt x="104228" y="1308100"/>
                  </a:lnTo>
                  <a:lnTo>
                    <a:pt x="115189" y="1308100"/>
                  </a:lnTo>
                  <a:lnTo>
                    <a:pt x="117106" y="1320800"/>
                  </a:lnTo>
                  <a:lnTo>
                    <a:pt x="126453" y="1320800"/>
                  </a:lnTo>
                  <a:lnTo>
                    <a:pt x="129921" y="1333500"/>
                  </a:lnTo>
                  <a:lnTo>
                    <a:pt x="135864" y="1320800"/>
                  </a:lnTo>
                  <a:lnTo>
                    <a:pt x="136994" y="1320800"/>
                  </a:lnTo>
                  <a:lnTo>
                    <a:pt x="137642" y="1333500"/>
                  </a:lnTo>
                  <a:lnTo>
                    <a:pt x="144449" y="1333500"/>
                  </a:lnTo>
                  <a:lnTo>
                    <a:pt x="147053" y="1346200"/>
                  </a:lnTo>
                  <a:lnTo>
                    <a:pt x="164642" y="1346200"/>
                  </a:lnTo>
                  <a:lnTo>
                    <a:pt x="165887" y="1358900"/>
                  </a:lnTo>
                  <a:lnTo>
                    <a:pt x="176263" y="1358900"/>
                  </a:lnTo>
                  <a:lnTo>
                    <a:pt x="180682" y="1371600"/>
                  </a:lnTo>
                  <a:lnTo>
                    <a:pt x="196684" y="1371600"/>
                  </a:lnTo>
                  <a:lnTo>
                    <a:pt x="198501" y="1384300"/>
                  </a:lnTo>
                  <a:lnTo>
                    <a:pt x="201637" y="1384300"/>
                  </a:lnTo>
                  <a:lnTo>
                    <a:pt x="203263" y="1397000"/>
                  </a:lnTo>
                  <a:lnTo>
                    <a:pt x="222669" y="1397000"/>
                  </a:lnTo>
                  <a:lnTo>
                    <a:pt x="226834" y="1409700"/>
                  </a:lnTo>
                  <a:lnTo>
                    <a:pt x="237007" y="1409700"/>
                  </a:lnTo>
                  <a:lnTo>
                    <a:pt x="238671" y="1422400"/>
                  </a:lnTo>
                  <a:lnTo>
                    <a:pt x="248488" y="1422400"/>
                  </a:lnTo>
                  <a:lnTo>
                    <a:pt x="249605" y="1435100"/>
                  </a:lnTo>
                  <a:lnTo>
                    <a:pt x="266090" y="1435100"/>
                  </a:lnTo>
                  <a:lnTo>
                    <a:pt x="270916" y="1447800"/>
                  </a:lnTo>
                  <a:lnTo>
                    <a:pt x="272948" y="1435100"/>
                  </a:lnTo>
                  <a:lnTo>
                    <a:pt x="278409" y="1435100"/>
                  </a:lnTo>
                  <a:lnTo>
                    <a:pt x="280708" y="1447800"/>
                  </a:lnTo>
                  <a:lnTo>
                    <a:pt x="289318" y="1447800"/>
                  </a:lnTo>
                  <a:lnTo>
                    <a:pt x="300964" y="1460500"/>
                  </a:lnTo>
                  <a:lnTo>
                    <a:pt x="336207" y="1460500"/>
                  </a:lnTo>
                  <a:lnTo>
                    <a:pt x="342734" y="1447800"/>
                  </a:lnTo>
                  <a:lnTo>
                    <a:pt x="352602" y="1447800"/>
                  </a:lnTo>
                  <a:lnTo>
                    <a:pt x="357581" y="1435100"/>
                  </a:lnTo>
                  <a:lnTo>
                    <a:pt x="362610" y="1435100"/>
                  </a:lnTo>
                  <a:lnTo>
                    <a:pt x="368122" y="1422400"/>
                  </a:lnTo>
                  <a:lnTo>
                    <a:pt x="379260" y="1409700"/>
                  </a:lnTo>
                  <a:lnTo>
                    <a:pt x="384771" y="1409700"/>
                  </a:lnTo>
                  <a:lnTo>
                    <a:pt x="389928" y="1397000"/>
                  </a:lnTo>
                  <a:lnTo>
                    <a:pt x="395008" y="1397000"/>
                  </a:lnTo>
                  <a:lnTo>
                    <a:pt x="400164" y="1384300"/>
                  </a:lnTo>
                  <a:lnTo>
                    <a:pt x="413219" y="1371600"/>
                  </a:lnTo>
                  <a:lnTo>
                    <a:pt x="420712" y="1358900"/>
                  </a:lnTo>
                  <a:lnTo>
                    <a:pt x="428383" y="1346200"/>
                  </a:lnTo>
                  <a:lnTo>
                    <a:pt x="438556" y="1346200"/>
                  </a:lnTo>
                  <a:lnTo>
                    <a:pt x="442696" y="1333500"/>
                  </a:lnTo>
                  <a:lnTo>
                    <a:pt x="447903" y="1333500"/>
                  </a:lnTo>
                  <a:lnTo>
                    <a:pt x="457911" y="1320800"/>
                  </a:lnTo>
                  <a:lnTo>
                    <a:pt x="463245" y="1308100"/>
                  </a:lnTo>
                  <a:lnTo>
                    <a:pt x="472427" y="1308100"/>
                  </a:lnTo>
                  <a:lnTo>
                    <a:pt x="476084" y="1295400"/>
                  </a:lnTo>
                  <a:lnTo>
                    <a:pt x="490245" y="1282700"/>
                  </a:lnTo>
                  <a:lnTo>
                    <a:pt x="521741" y="1244600"/>
                  </a:lnTo>
                  <a:lnTo>
                    <a:pt x="529704" y="1244600"/>
                  </a:lnTo>
                  <a:lnTo>
                    <a:pt x="551319" y="1219200"/>
                  </a:lnTo>
                  <a:lnTo>
                    <a:pt x="557809" y="1206500"/>
                  </a:lnTo>
                  <a:lnTo>
                    <a:pt x="576999" y="1193800"/>
                  </a:lnTo>
                  <a:lnTo>
                    <a:pt x="606539" y="1168400"/>
                  </a:lnTo>
                  <a:lnTo>
                    <a:pt x="625817" y="1143000"/>
                  </a:lnTo>
                  <a:lnTo>
                    <a:pt x="631558" y="1143000"/>
                  </a:lnTo>
                  <a:lnTo>
                    <a:pt x="637362" y="1130300"/>
                  </a:lnTo>
                  <a:lnTo>
                    <a:pt x="643458" y="1130300"/>
                  </a:lnTo>
                  <a:lnTo>
                    <a:pt x="650049" y="1117600"/>
                  </a:lnTo>
                  <a:lnTo>
                    <a:pt x="658558" y="1117600"/>
                  </a:lnTo>
                  <a:lnTo>
                    <a:pt x="663257" y="1104900"/>
                  </a:lnTo>
                  <a:lnTo>
                    <a:pt x="667613" y="1104900"/>
                  </a:lnTo>
                  <a:lnTo>
                    <a:pt x="682891" y="1092200"/>
                  </a:lnTo>
                  <a:lnTo>
                    <a:pt x="714743" y="1054100"/>
                  </a:lnTo>
                  <a:lnTo>
                    <a:pt x="730008" y="1041400"/>
                  </a:lnTo>
                  <a:lnTo>
                    <a:pt x="738632" y="1041400"/>
                  </a:lnTo>
                  <a:lnTo>
                    <a:pt x="743737" y="1028700"/>
                  </a:lnTo>
                  <a:lnTo>
                    <a:pt x="753491" y="1028700"/>
                  </a:lnTo>
                  <a:lnTo>
                    <a:pt x="759104" y="1016000"/>
                  </a:lnTo>
                  <a:lnTo>
                    <a:pt x="764197" y="1016000"/>
                  </a:lnTo>
                  <a:lnTo>
                    <a:pt x="770318" y="1003300"/>
                  </a:lnTo>
                  <a:lnTo>
                    <a:pt x="781240" y="1003300"/>
                  </a:lnTo>
                  <a:lnTo>
                    <a:pt x="786434" y="990600"/>
                  </a:lnTo>
                  <a:lnTo>
                    <a:pt x="791591" y="990600"/>
                  </a:lnTo>
                  <a:lnTo>
                    <a:pt x="802779" y="977900"/>
                  </a:lnTo>
                  <a:lnTo>
                    <a:pt x="808621" y="977900"/>
                  </a:lnTo>
                  <a:lnTo>
                    <a:pt x="814933" y="965200"/>
                  </a:lnTo>
                  <a:lnTo>
                    <a:pt x="818921" y="965200"/>
                  </a:lnTo>
                  <a:lnTo>
                    <a:pt x="835507" y="952500"/>
                  </a:lnTo>
                  <a:lnTo>
                    <a:pt x="842683" y="939800"/>
                  </a:lnTo>
                  <a:lnTo>
                    <a:pt x="851255" y="939800"/>
                  </a:lnTo>
                  <a:lnTo>
                    <a:pt x="855205" y="927100"/>
                  </a:lnTo>
                  <a:lnTo>
                    <a:pt x="858888" y="927100"/>
                  </a:lnTo>
                  <a:lnTo>
                    <a:pt x="866749" y="914400"/>
                  </a:lnTo>
                  <a:lnTo>
                    <a:pt x="874483" y="914400"/>
                  </a:lnTo>
                  <a:lnTo>
                    <a:pt x="882459" y="901700"/>
                  </a:lnTo>
                  <a:lnTo>
                    <a:pt x="893965" y="901700"/>
                  </a:lnTo>
                  <a:lnTo>
                    <a:pt x="897991" y="889000"/>
                  </a:lnTo>
                  <a:lnTo>
                    <a:pt x="902652" y="889000"/>
                  </a:lnTo>
                  <a:lnTo>
                    <a:pt x="911085" y="876300"/>
                  </a:lnTo>
                  <a:lnTo>
                    <a:pt x="915746" y="876300"/>
                  </a:lnTo>
                  <a:lnTo>
                    <a:pt x="922566" y="863600"/>
                  </a:lnTo>
                  <a:lnTo>
                    <a:pt x="925525" y="863600"/>
                  </a:lnTo>
                  <a:lnTo>
                    <a:pt x="935558" y="850900"/>
                  </a:lnTo>
                  <a:lnTo>
                    <a:pt x="941070" y="850900"/>
                  </a:lnTo>
                  <a:lnTo>
                    <a:pt x="949490" y="838200"/>
                  </a:lnTo>
                  <a:lnTo>
                    <a:pt x="962240" y="838200"/>
                  </a:lnTo>
                  <a:lnTo>
                    <a:pt x="961567" y="852373"/>
                  </a:lnTo>
                  <a:lnTo>
                    <a:pt x="960970" y="863600"/>
                  </a:lnTo>
                  <a:lnTo>
                    <a:pt x="960653" y="876300"/>
                  </a:lnTo>
                  <a:lnTo>
                    <a:pt x="960424" y="1003300"/>
                  </a:lnTo>
                  <a:lnTo>
                    <a:pt x="961186" y="1003300"/>
                  </a:lnTo>
                  <a:lnTo>
                    <a:pt x="957732" y="1016000"/>
                  </a:lnTo>
                  <a:lnTo>
                    <a:pt x="957961" y="1016000"/>
                  </a:lnTo>
                  <a:lnTo>
                    <a:pt x="958278" y="1028700"/>
                  </a:lnTo>
                  <a:lnTo>
                    <a:pt x="958100" y="1028700"/>
                  </a:lnTo>
                  <a:lnTo>
                    <a:pt x="957821" y="1041400"/>
                  </a:lnTo>
                  <a:lnTo>
                    <a:pt x="957846" y="1054100"/>
                  </a:lnTo>
                  <a:lnTo>
                    <a:pt x="958138" y="1054100"/>
                  </a:lnTo>
                  <a:lnTo>
                    <a:pt x="957732" y="1066800"/>
                  </a:lnTo>
                  <a:lnTo>
                    <a:pt x="960539" y="1079500"/>
                  </a:lnTo>
                  <a:lnTo>
                    <a:pt x="958049" y="1079500"/>
                  </a:lnTo>
                  <a:lnTo>
                    <a:pt x="961021" y="1092200"/>
                  </a:lnTo>
                  <a:lnTo>
                    <a:pt x="958443" y="1092200"/>
                  </a:lnTo>
                  <a:lnTo>
                    <a:pt x="959929" y="1104900"/>
                  </a:lnTo>
                  <a:lnTo>
                    <a:pt x="952373" y="1104900"/>
                  </a:lnTo>
                  <a:lnTo>
                    <a:pt x="952347" y="1130300"/>
                  </a:lnTo>
                  <a:lnTo>
                    <a:pt x="958037" y="1130300"/>
                  </a:lnTo>
                  <a:lnTo>
                    <a:pt x="957859" y="1143000"/>
                  </a:lnTo>
                  <a:lnTo>
                    <a:pt x="958380" y="1155700"/>
                  </a:lnTo>
                  <a:lnTo>
                    <a:pt x="960247" y="1168400"/>
                  </a:lnTo>
                  <a:lnTo>
                    <a:pt x="960450" y="1168400"/>
                  </a:lnTo>
                  <a:lnTo>
                    <a:pt x="960475" y="1181100"/>
                  </a:lnTo>
                  <a:lnTo>
                    <a:pt x="960335" y="1181100"/>
                  </a:lnTo>
                  <a:lnTo>
                    <a:pt x="960615" y="1193800"/>
                  </a:lnTo>
                  <a:lnTo>
                    <a:pt x="959891" y="1193800"/>
                  </a:lnTo>
                  <a:lnTo>
                    <a:pt x="954163" y="1206500"/>
                  </a:lnTo>
                  <a:lnTo>
                    <a:pt x="954874" y="1206500"/>
                  </a:lnTo>
                  <a:lnTo>
                    <a:pt x="959688" y="1219200"/>
                  </a:lnTo>
                  <a:lnTo>
                    <a:pt x="960399" y="1219200"/>
                  </a:lnTo>
                  <a:lnTo>
                    <a:pt x="960424" y="1282700"/>
                  </a:lnTo>
                  <a:lnTo>
                    <a:pt x="958342" y="1282700"/>
                  </a:lnTo>
                  <a:lnTo>
                    <a:pt x="959739" y="1295400"/>
                  </a:lnTo>
                  <a:lnTo>
                    <a:pt x="960767" y="1295400"/>
                  </a:lnTo>
                  <a:lnTo>
                    <a:pt x="961491" y="1308100"/>
                  </a:lnTo>
                  <a:lnTo>
                    <a:pt x="960894" y="1308100"/>
                  </a:lnTo>
                  <a:lnTo>
                    <a:pt x="960729" y="1320800"/>
                  </a:lnTo>
                  <a:lnTo>
                    <a:pt x="962875" y="1320800"/>
                  </a:lnTo>
                  <a:lnTo>
                    <a:pt x="959815" y="1333500"/>
                  </a:lnTo>
                  <a:lnTo>
                    <a:pt x="960742" y="1333500"/>
                  </a:lnTo>
                  <a:lnTo>
                    <a:pt x="960551" y="1345234"/>
                  </a:lnTo>
                  <a:lnTo>
                    <a:pt x="960551" y="1384300"/>
                  </a:lnTo>
                  <a:lnTo>
                    <a:pt x="955941" y="1384300"/>
                  </a:lnTo>
                  <a:lnTo>
                    <a:pt x="956792" y="1397000"/>
                  </a:lnTo>
                  <a:lnTo>
                    <a:pt x="963295" y="1397000"/>
                  </a:lnTo>
                  <a:lnTo>
                    <a:pt x="959853" y="1409700"/>
                  </a:lnTo>
                  <a:lnTo>
                    <a:pt x="961580" y="1422400"/>
                  </a:lnTo>
                  <a:lnTo>
                    <a:pt x="962545" y="1422400"/>
                  </a:lnTo>
                  <a:lnTo>
                    <a:pt x="965365" y="1435100"/>
                  </a:lnTo>
                  <a:lnTo>
                    <a:pt x="962558" y="1447800"/>
                  </a:lnTo>
                  <a:lnTo>
                    <a:pt x="962926" y="1460500"/>
                  </a:lnTo>
                  <a:lnTo>
                    <a:pt x="965822" y="1473200"/>
                  </a:lnTo>
                  <a:lnTo>
                    <a:pt x="966025" y="1473200"/>
                  </a:lnTo>
                  <a:lnTo>
                    <a:pt x="966203" y="1536700"/>
                  </a:lnTo>
                  <a:lnTo>
                    <a:pt x="966711" y="1536700"/>
                  </a:lnTo>
                  <a:lnTo>
                    <a:pt x="967397" y="1549400"/>
                  </a:lnTo>
                  <a:lnTo>
                    <a:pt x="970686" y="1549400"/>
                  </a:lnTo>
                  <a:lnTo>
                    <a:pt x="967917" y="1562100"/>
                  </a:lnTo>
                  <a:lnTo>
                    <a:pt x="964552" y="1562100"/>
                  </a:lnTo>
                  <a:lnTo>
                    <a:pt x="968743" y="1574800"/>
                  </a:lnTo>
                  <a:lnTo>
                    <a:pt x="965542" y="1574800"/>
                  </a:lnTo>
                  <a:lnTo>
                    <a:pt x="968717" y="1587500"/>
                  </a:lnTo>
                  <a:lnTo>
                    <a:pt x="968959" y="1587500"/>
                  </a:lnTo>
                  <a:lnTo>
                    <a:pt x="968768" y="1600200"/>
                  </a:lnTo>
                  <a:lnTo>
                    <a:pt x="969962" y="1612900"/>
                  </a:lnTo>
                  <a:lnTo>
                    <a:pt x="966863" y="1612900"/>
                  </a:lnTo>
                  <a:lnTo>
                    <a:pt x="967320" y="1625600"/>
                  </a:lnTo>
                  <a:lnTo>
                    <a:pt x="969429" y="1625600"/>
                  </a:lnTo>
                  <a:lnTo>
                    <a:pt x="971207" y="1638300"/>
                  </a:lnTo>
                  <a:lnTo>
                    <a:pt x="969162" y="1638300"/>
                  </a:lnTo>
                  <a:lnTo>
                    <a:pt x="968565" y="1651000"/>
                  </a:lnTo>
                  <a:lnTo>
                    <a:pt x="961009" y="1651000"/>
                  </a:lnTo>
                  <a:lnTo>
                    <a:pt x="960780" y="1663700"/>
                  </a:lnTo>
                  <a:lnTo>
                    <a:pt x="962037" y="1663700"/>
                  </a:lnTo>
                  <a:lnTo>
                    <a:pt x="966774" y="1676400"/>
                  </a:lnTo>
                  <a:lnTo>
                    <a:pt x="971854" y="1676400"/>
                  </a:lnTo>
                  <a:lnTo>
                    <a:pt x="971550" y="1689100"/>
                  </a:lnTo>
                  <a:lnTo>
                    <a:pt x="971816" y="1701800"/>
                  </a:lnTo>
                  <a:lnTo>
                    <a:pt x="971943" y="1714500"/>
                  </a:lnTo>
                  <a:lnTo>
                    <a:pt x="971588" y="1714500"/>
                  </a:lnTo>
                  <a:lnTo>
                    <a:pt x="974966" y="1727200"/>
                  </a:lnTo>
                  <a:lnTo>
                    <a:pt x="974001" y="1727200"/>
                  </a:lnTo>
                  <a:lnTo>
                    <a:pt x="971130" y="1739900"/>
                  </a:lnTo>
                  <a:lnTo>
                    <a:pt x="970902" y="1739900"/>
                  </a:lnTo>
                  <a:lnTo>
                    <a:pt x="974928" y="1765300"/>
                  </a:lnTo>
                  <a:lnTo>
                    <a:pt x="974966" y="1778000"/>
                  </a:lnTo>
                  <a:lnTo>
                    <a:pt x="974661" y="1790700"/>
                  </a:lnTo>
                  <a:lnTo>
                    <a:pt x="974636" y="1803400"/>
                  </a:lnTo>
                  <a:lnTo>
                    <a:pt x="974242" y="1803400"/>
                  </a:lnTo>
                  <a:lnTo>
                    <a:pt x="973201" y="1816100"/>
                  </a:lnTo>
                  <a:lnTo>
                    <a:pt x="971181" y="1816100"/>
                  </a:lnTo>
                  <a:lnTo>
                    <a:pt x="970241" y="1828800"/>
                  </a:lnTo>
                  <a:lnTo>
                    <a:pt x="974598" y="1828800"/>
                  </a:lnTo>
                  <a:lnTo>
                    <a:pt x="974648" y="1841500"/>
                  </a:lnTo>
                  <a:lnTo>
                    <a:pt x="974763" y="1879600"/>
                  </a:lnTo>
                  <a:lnTo>
                    <a:pt x="974598" y="1892300"/>
                  </a:lnTo>
                  <a:lnTo>
                    <a:pt x="974458" y="1905000"/>
                  </a:lnTo>
                  <a:lnTo>
                    <a:pt x="975334" y="1905000"/>
                  </a:lnTo>
                  <a:lnTo>
                    <a:pt x="972273" y="1917700"/>
                  </a:lnTo>
                  <a:lnTo>
                    <a:pt x="972058" y="1917700"/>
                  </a:lnTo>
                  <a:lnTo>
                    <a:pt x="974051" y="1930400"/>
                  </a:lnTo>
                  <a:lnTo>
                    <a:pt x="974623" y="1930400"/>
                  </a:lnTo>
                  <a:lnTo>
                    <a:pt x="974636" y="1955800"/>
                  </a:lnTo>
                  <a:lnTo>
                    <a:pt x="974445" y="1968500"/>
                  </a:lnTo>
                  <a:lnTo>
                    <a:pt x="973188" y="1968500"/>
                  </a:lnTo>
                  <a:lnTo>
                    <a:pt x="971029" y="1981200"/>
                  </a:lnTo>
                  <a:lnTo>
                    <a:pt x="972693" y="1981200"/>
                  </a:lnTo>
                  <a:lnTo>
                    <a:pt x="969149" y="1993900"/>
                  </a:lnTo>
                  <a:lnTo>
                    <a:pt x="974712" y="1993900"/>
                  </a:lnTo>
                  <a:lnTo>
                    <a:pt x="973861" y="2006600"/>
                  </a:lnTo>
                  <a:lnTo>
                    <a:pt x="973848" y="2019300"/>
                  </a:lnTo>
                  <a:lnTo>
                    <a:pt x="974382" y="2032000"/>
                  </a:lnTo>
                  <a:lnTo>
                    <a:pt x="973874" y="2032000"/>
                  </a:lnTo>
                  <a:lnTo>
                    <a:pt x="976312" y="2044700"/>
                  </a:lnTo>
                  <a:lnTo>
                    <a:pt x="975766" y="2044700"/>
                  </a:lnTo>
                  <a:lnTo>
                    <a:pt x="973747" y="2057400"/>
                  </a:lnTo>
                  <a:lnTo>
                    <a:pt x="971524" y="2057400"/>
                  </a:lnTo>
                  <a:lnTo>
                    <a:pt x="974267" y="2070100"/>
                  </a:lnTo>
                  <a:lnTo>
                    <a:pt x="973912" y="2070100"/>
                  </a:lnTo>
                  <a:lnTo>
                    <a:pt x="970368" y="2082800"/>
                  </a:lnTo>
                  <a:lnTo>
                    <a:pt x="971143" y="2095500"/>
                  </a:lnTo>
                  <a:lnTo>
                    <a:pt x="969327" y="2095500"/>
                  </a:lnTo>
                  <a:lnTo>
                    <a:pt x="971118" y="2108200"/>
                  </a:lnTo>
                  <a:lnTo>
                    <a:pt x="970559" y="2108200"/>
                  </a:lnTo>
                  <a:lnTo>
                    <a:pt x="971550" y="2120900"/>
                  </a:lnTo>
                  <a:lnTo>
                    <a:pt x="971715" y="2133600"/>
                  </a:lnTo>
                  <a:lnTo>
                    <a:pt x="972426" y="2133600"/>
                  </a:lnTo>
                  <a:lnTo>
                    <a:pt x="969759" y="2146300"/>
                  </a:lnTo>
                  <a:lnTo>
                    <a:pt x="971435" y="2146300"/>
                  </a:lnTo>
                  <a:lnTo>
                    <a:pt x="969010" y="2159000"/>
                  </a:lnTo>
                  <a:lnTo>
                    <a:pt x="971600" y="2159000"/>
                  </a:lnTo>
                  <a:lnTo>
                    <a:pt x="968273" y="2171700"/>
                  </a:lnTo>
                  <a:lnTo>
                    <a:pt x="969010" y="2184400"/>
                  </a:lnTo>
                  <a:lnTo>
                    <a:pt x="968819" y="2197100"/>
                  </a:lnTo>
                  <a:lnTo>
                    <a:pt x="966012" y="2209800"/>
                  </a:lnTo>
                  <a:lnTo>
                    <a:pt x="965555" y="2209800"/>
                  </a:lnTo>
                  <a:lnTo>
                    <a:pt x="968959" y="2222500"/>
                  </a:lnTo>
                  <a:lnTo>
                    <a:pt x="966025" y="2235200"/>
                  </a:lnTo>
                  <a:lnTo>
                    <a:pt x="967587" y="2247900"/>
                  </a:lnTo>
                  <a:lnTo>
                    <a:pt x="965720" y="2247900"/>
                  </a:lnTo>
                  <a:lnTo>
                    <a:pt x="965314" y="2260600"/>
                  </a:lnTo>
                  <a:lnTo>
                    <a:pt x="966228" y="2273300"/>
                  </a:lnTo>
                  <a:lnTo>
                    <a:pt x="966673" y="2273300"/>
                  </a:lnTo>
                  <a:lnTo>
                    <a:pt x="964260" y="2286000"/>
                  </a:lnTo>
                  <a:lnTo>
                    <a:pt x="963980" y="2298700"/>
                  </a:lnTo>
                  <a:lnTo>
                    <a:pt x="966355" y="2298700"/>
                  </a:lnTo>
                  <a:lnTo>
                    <a:pt x="963015" y="2311400"/>
                  </a:lnTo>
                  <a:lnTo>
                    <a:pt x="963409" y="2311400"/>
                  </a:lnTo>
                  <a:lnTo>
                    <a:pt x="963206" y="2324100"/>
                  </a:lnTo>
                  <a:lnTo>
                    <a:pt x="963485" y="2336800"/>
                  </a:lnTo>
                  <a:lnTo>
                    <a:pt x="960247" y="2336800"/>
                  </a:lnTo>
                  <a:lnTo>
                    <a:pt x="960208" y="2349500"/>
                  </a:lnTo>
                  <a:lnTo>
                    <a:pt x="962914" y="2349500"/>
                  </a:lnTo>
                  <a:lnTo>
                    <a:pt x="961758" y="2362200"/>
                  </a:lnTo>
                  <a:lnTo>
                    <a:pt x="960424" y="2362200"/>
                  </a:lnTo>
                  <a:lnTo>
                    <a:pt x="960869" y="2374900"/>
                  </a:lnTo>
                  <a:lnTo>
                    <a:pt x="960602" y="2374900"/>
                  </a:lnTo>
                  <a:lnTo>
                    <a:pt x="962558" y="2387600"/>
                  </a:lnTo>
                  <a:lnTo>
                    <a:pt x="963142" y="2387600"/>
                  </a:lnTo>
                  <a:lnTo>
                    <a:pt x="960412" y="2400300"/>
                  </a:lnTo>
                  <a:lnTo>
                    <a:pt x="959802" y="2400300"/>
                  </a:lnTo>
                  <a:lnTo>
                    <a:pt x="958748" y="2413000"/>
                  </a:lnTo>
                  <a:lnTo>
                    <a:pt x="960678" y="2413000"/>
                  </a:lnTo>
                  <a:lnTo>
                    <a:pt x="959573" y="2425700"/>
                  </a:lnTo>
                  <a:lnTo>
                    <a:pt x="958469" y="2425700"/>
                  </a:lnTo>
                  <a:lnTo>
                    <a:pt x="957834" y="2438400"/>
                  </a:lnTo>
                  <a:lnTo>
                    <a:pt x="957516" y="2438400"/>
                  </a:lnTo>
                  <a:lnTo>
                    <a:pt x="957859" y="2463800"/>
                  </a:lnTo>
                  <a:lnTo>
                    <a:pt x="957440" y="2463800"/>
                  </a:lnTo>
                  <a:lnTo>
                    <a:pt x="959993" y="2476500"/>
                  </a:lnTo>
                  <a:lnTo>
                    <a:pt x="958583" y="2476500"/>
                  </a:lnTo>
                  <a:lnTo>
                    <a:pt x="957770" y="2489200"/>
                  </a:lnTo>
                  <a:lnTo>
                    <a:pt x="954862" y="2489200"/>
                  </a:lnTo>
                  <a:lnTo>
                    <a:pt x="954963" y="2501900"/>
                  </a:lnTo>
                  <a:lnTo>
                    <a:pt x="954989" y="2527300"/>
                  </a:lnTo>
                  <a:lnTo>
                    <a:pt x="954900" y="2540000"/>
                  </a:lnTo>
                  <a:lnTo>
                    <a:pt x="955395" y="2552700"/>
                  </a:lnTo>
                  <a:lnTo>
                    <a:pt x="951598" y="2552700"/>
                  </a:lnTo>
                  <a:lnTo>
                    <a:pt x="952334" y="2565400"/>
                  </a:lnTo>
                  <a:lnTo>
                    <a:pt x="952322" y="2578100"/>
                  </a:lnTo>
                  <a:lnTo>
                    <a:pt x="949210" y="2590800"/>
                  </a:lnTo>
                  <a:lnTo>
                    <a:pt x="951103" y="2603500"/>
                  </a:lnTo>
                  <a:lnTo>
                    <a:pt x="948004" y="2603500"/>
                  </a:lnTo>
                  <a:lnTo>
                    <a:pt x="948956" y="2616200"/>
                  </a:lnTo>
                  <a:lnTo>
                    <a:pt x="948969" y="2628900"/>
                  </a:lnTo>
                  <a:lnTo>
                    <a:pt x="949223" y="2654300"/>
                  </a:lnTo>
                  <a:lnTo>
                    <a:pt x="949540" y="2667000"/>
                  </a:lnTo>
                  <a:lnTo>
                    <a:pt x="947216" y="2667000"/>
                  </a:lnTo>
                  <a:lnTo>
                    <a:pt x="946581" y="2679700"/>
                  </a:lnTo>
                  <a:lnTo>
                    <a:pt x="946797" y="2679700"/>
                  </a:lnTo>
                  <a:lnTo>
                    <a:pt x="947699" y="2692400"/>
                  </a:lnTo>
                  <a:lnTo>
                    <a:pt x="946772" y="2705100"/>
                  </a:lnTo>
                  <a:lnTo>
                    <a:pt x="946518" y="2717800"/>
                  </a:lnTo>
                  <a:lnTo>
                    <a:pt x="946442" y="2743200"/>
                  </a:lnTo>
                  <a:lnTo>
                    <a:pt x="946378" y="2755900"/>
                  </a:lnTo>
                  <a:lnTo>
                    <a:pt x="944867" y="2755900"/>
                  </a:lnTo>
                  <a:lnTo>
                    <a:pt x="944854" y="2768600"/>
                  </a:lnTo>
                  <a:lnTo>
                    <a:pt x="946175" y="2768600"/>
                  </a:lnTo>
                  <a:lnTo>
                    <a:pt x="946467" y="2781300"/>
                  </a:lnTo>
                  <a:lnTo>
                    <a:pt x="946111" y="2781300"/>
                  </a:lnTo>
                  <a:lnTo>
                    <a:pt x="944981" y="2794000"/>
                  </a:lnTo>
                  <a:lnTo>
                    <a:pt x="943940" y="2794000"/>
                  </a:lnTo>
                  <a:lnTo>
                    <a:pt x="943698" y="2806700"/>
                  </a:lnTo>
                  <a:lnTo>
                    <a:pt x="945349" y="2806700"/>
                  </a:lnTo>
                  <a:lnTo>
                    <a:pt x="944270" y="2819400"/>
                  </a:lnTo>
                  <a:lnTo>
                    <a:pt x="943978" y="2819400"/>
                  </a:lnTo>
                  <a:lnTo>
                    <a:pt x="944003" y="2832100"/>
                  </a:lnTo>
                  <a:lnTo>
                    <a:pt x="943495" y="2844800"/>
                  </a:lnTo>
                  <a:lnTo>
                    <a:pt x="943330" y="2857500"/>
                  </a:lnTo>
                  <a:lnTo>
                    <a:pt x="943229" y="2870200"/>
                  </a:lnTo>
                  <a:lnTo>
                    <a:pt x="943089" y="2882900"/>
                  </a:lnTo>
                  <a:lnTo>
                    <a:pt x="942873" y="2882900"/>
                  </a:lnTo>
                  <a:lnTo>
                    <a:pt x="941019" y="2895600"/>
                  </a:lnTo>
                  <a:lnTo>
                    <a:pt x="940790" y="2895600"/>
                  </a:lnTo>
                  <a:lnTo>
                    <a:pt x="943978" y="2908300"/>
                  </a:lnTo>
                  <a:lnTo>
                    <a:pt x="941641" y="2921000"/>
                  </a:lnTo>
                  <a:lnTo>
                    <a:pt x="941311" y="2921000"/>
                  </a:lnTo>
                  <a:lnTo>
                    <a:pt x="944283" y="2933700"/>
                  </a:lnTo>
                  <a:lnTo>
                    <a:pt x="943165" y="2933700"/>
                  </a:lnTo>
                  <a:lnTo>
                    <a:pt x="941654" y="2946400"/>
                  </a:lnTo>
                  <a:lnTo>
                    <a:pt x="941019" y="2959100"/>
                  </a:lnTo>
                  <a:lnTo>
                    <a:pt x="940879" y="2959100"/>
                  </a:lnTo>
                  <a:lnTo>
                    <a:pt x="940828" y="2984500"/>
                  </a:lnTo>
                  <a:lnTo>
                    <a:pt x="940523" y="3048000"/>
                  </a:lnTo>
                  <a:lnTo>
                    <a:pt x="940269" y="3086100"/>
                  </a:lnTo>
                  <a:lnTo>
                    <a:pt x="938720" y="3086100"/>
                  </a:lnTo>
                  <a:lnTo>
                    <a:pt x="938822" y="3098800"/>
                  </a:lnTo>
                  <a:lnTo>
                    <a:pt x="940003" y="3111500"/>
                  </a:lnTo>
                  <a:lnTo>
                    <a:pt x="940714" y="3111500"/>
                  </a:lnTo>
                  <a:lnTo>
                    <a:pt x="940739" y="3162300"/>
                  </a:lnTo>
                  <a:lnTo>
                    <a:pt x="940295" y="3175000"/>
                  </a:lnTo>
                  <a:lnTo>
                    <a:pt x="938199" y="3187700"/>
                  </a:lnTo>
                  <a:lnTo>
                    <a:pt x="937463" y="3200400"/>
                  </a:lnTo>
                  <a:lnTo>
                    <a:pt x="938834" y="3200400"/>
                  </a:lnTo>
                  <a:lnTo>
                    <a:pt x="940231" y="3213100"/>
                  </a:lnTo>
                  <a:lnTo>
                    <a:pt x="940625" y="3225800"/>
                  </a:lnTo>
                  <a:lnTo>
                    <a:pt x="940269" y="3238500"/>
                  </a:lnTo>
                  <a:lnTo>
                    <a:pt x="939419" y="3238500"/>
                  </a:lnTo>
                  <a:lnTo>
                    <a:pt x="938974" y="3251200"/>
                  </a:lnTo>
                  <a:lnTo>
                    <a:pt x="939355" y="3251200"/>
                  </a:lnTo>
                  <a:lnTo>
                    <a:pt x="940409" y="3263900"/>
                  </a:lnTo>
                  <a:lnTo>
                    <a:pt x="940917" y="3276600"/>
                  </a:lnTo>
                  <a:lnTo>
                    <a:pt x="940485" y="3289300"/>
                  </a:lnTo>
                  <a:lnTo>
                    <a:pt x="938707" y="3302000"/>
                  </a:lnTo>
                  <a:lnTo>
                    <a:pt x="937844" y="3314700"/>
                  </a:lnTo>
                  <a:lnTo>
                    <a:pt x="940473" y="3327400"/>
                  </a:lnTo>
                  <a:lnTo>
                    <a:pt x="940777" y="3327400"/>
                  </a:lnTo>
                  <a:lnTo>
                    <a:pt x="940676" y="3365500"/>
                  </a:lnTo>
                  <a:lnTo>
                    <a:pt x="940409" y="3390900"/>
                  </a:lnTo>
                  <a:lnTo>
                    <a:pt x="940219" y="3390900"/>
                  </a:lnTo>
                  <a:lnTo>
                    <a:pt x="940079" y="3403600"/>
                  </a:lnTo>
                  <a:lnTo>
                    <a:pt x="940193" y="3416300"/>
                  </a:lnTo>
                  <a:lnTo>
                    <a:pt x="940574" y="3429000"/>
                  </a:lnTo>
                  <a:lnTo>
                    <a:pt x="940689" y="3492500"/>
                  </a:lnTo>
                  <a:lnTo>
                    <a:pt x="940015" y="3505200"/>
                  </a:lnTo>
                  <a:lnTo>
                    <a:pt x="936764" y="3505200"/>
                  </a:lnTo>
                  <a:lnTo>
                    <a:pt x="936459" y="3492500"/>
                  </a:lnTo>
                  <a:lnTo>
                    <a:pt x="936371" y="3467100"/>
                  </a:lnTo>
                  <a:lnTo>
                    <a:pt x="936917" y="3467100"/>
                  </a:lnTo>
                  <a:lnTo>
                    <a:pt x="935202" y="3454400"/>
                  </a:lnTo>
                  <a:lnTo>
                    <a:pt x="935786" y="3454400"/>
                  </a:lnTo>
                  <a:lnTo>
                    <a:pt x="934059" y="3441700"/>
                  </a:lnTo>
                  <a:lnTo>
                    <a:pt x="937933" y="3441700"/>
                  </a:lnTo>
                  <a:lnTo>
                    <a:pt x="937310" y="3429000"/>
                  </a:lnTo>
                  <a:lnTo>
                    <a:pt x="936586" y="3429000"/>
                  </a:lnTo>
                  <a:lnTo>
                    <a:pt x="935494" y="3416300"/>
                  </a:lnTo>
                  <a:lnTo>
                    <a:pt x="932611" y="3416300"/>
                  </a:lnTo>
                  <a:lnTo>
                    <a:pt x="928370" y="3429000"/>
                  </a:lnTo>
                  <a:lnTo>
                    <a:pt x="919429" y="3429000"/>
                  </a:lnTo>
                  <a:lnTo>
                    <a:pt x="921816" y="3441700"/>
                  </a:lnTo>
                  <a:lnTo>
                    <a:pt x="922870" y="3441700"/>
                  </a:lnTo>
                  <a:lnTo>
                    <a:pt x="921867" y="3454400"/>
                  </a:lnTo>
                  <a:lnTo>
                    <a:pt x="923290" y="3454400"/>
                  </a:lnTo>
                  <a:lnTo>
                    <a:pt x="926884" y="3467100"/>
                  </a:lnTo>
                  <a:lnTo>
                    <a:pt x="928306" y="3479800"/>
                  </a:lnTo>
                  <a:lnTo>
                    <a:pt x="928319" y="3492500"/>
                  </a:lnTo>
                  <a:lnTo>
                    <a:pt x="928230" y="3505200"/>
                  </a:lnTo>
                  <a:lnTo>
                    <a:pt x="928065" y="3505200"/>
                  </a:lnTo>
                  <a:lnTo>
                    <a:pt x="928204" y="3517900"/>
                  </a:lnTo>
                  <a:lnTo>
                    <a:pt x="926109" y="3530600"/>
                  </a:lnTo>
                  <a:lnTo>
                    <a:pt x="927442" y="3530600"/>
                  </a:lnTo>
                  <a:lnTo>
                    <a:pt x="925563" y="3543287"/>
                  </a:lnTo>
                  <a:lnTo>
                    <a:pt x="1274533" y="3543287"/>
                  </a:lnTo>
                  <a:lnTo>
                    <a:pt x="1276438" y="3530600"/>
                  </a:lnTo>
                  <a:lnTo>
                    <a:pt x="1275969" y="3530600"/>
                  </a:lnTo>
                  <a:lnTo>
                    <a:pt x="1272959" y="3517900"/>
                  </a:lnTo>
                  <a:lnTo>
                    <a:pt x="1275105" y="3517900"/>
                  </a:lnTo>
                  <a:lnTo>
                    <a:pt x="1275803" y="3505200"/>
                  </a:lnTo>
                  <a:lnTo>
                    <a:pt x="1274610" y="3492500"/>
                  </a:lnTo>
                  <a:lnTo>
                    <a:pt x="1278940" y="3492500"/>
                  </a:lnTo>
                  <a:lnTo>
                    <a:pt x="1276083" y="3479800"/>
                  </a:lnTo>
                  <a:lnTo>
                    <a:pt x="1275651" y="3479800"/>
                  </a:lnTo>
                  <a:lnTo>
                    <a:pt x="1275524" y="3467100"/>
                  </a:lnTo>
                  <a:lnTo>
                    <a:pt x="1275257" y="3454400"/>
                  </a:lnTo>
                  <a:lnTo>
                    <a:pt x="1276108" y="3454400"/>
                  </a:lnTo>
                  <a:lnTo>
                    <a:pt x="1272324" y="3441700"/>
                  </a:lnTo>
                  <a:lnTo>
                    <a:pt x="1272501" y="3441700"/>
                  </a:lnTo>
                  <a:lnTo>
                    <a:pt x="1273289" y="3429000"/>
                  </a:lnTo>
                  <a:lnTo>
                    <a:pt x="1271739" y="3429000"/>
                  </a:lnTo>
                  <a:lnTo>
                    <a:pt x="1273327" y="3416300"/>
                  </a:lnTo>
                  <a:lnTo>
                    <a:pt x="1280299" y="3416300"/>
                  </a:lnTo>
                  <a:lnTo>
                    <a:pt x="1280541" y="3429000"/>
                  </a:lnTo>
                  <a:lnTo>
                    <a:pt x="1281049" y="3429000"/>
                  </a:lnTo>
                  <a:lnTo>
                    <a:pt x="1280299" y="3441700"/>
                  </a:lnTo>
                  <a:lnTo>
                    <a:pt x="1279448" y="3441700"/>
                  </a:lnTo>
                  <a:lnTo>
                    <a:pt x="1279105" y="3454400"/>
                  </a:lnTo>
                  <a:lnTo>
                    <a:pt x="1278978" y="3467100"/>
                  </a:lnTo>
                  <a:lnTo>
                    <a:pt x="1279385" y="3479800"/>
                  </a:lnTo>
                  <a:lnTo>
                    <a:pt x="1283716" y="3479800"/>
                  </a:lnTo>
                  <a:lnTo>
                    <a:pt x="1283284" y="3492500"/>
                  </a:lnTo>
                  <a:lnTo>
                    <a:pt x="1282776" y="3492500"/>
                  </a:lnTo>
                  <a:lnTo>
                    <a:pt x="1282471" y="3505200"/>
                  </a:lnTo>
                  <a:lnTo>
                    <a:pt x="1281645" y="3505200"/>
                  </a:lnTo>
                  <a:lnTo>
                    <a:pt x="1279575" y="3517900"/>
                  </a:lnTo>
                  <a:lnTo>
                    <a:pt x="1278966" y="3530600"/>
                  </a:lnTo>
                  <a:lnTo>
                    <a:pt x="1277835" y="3530600"/>
                  </a:lnTo>
                  <a:lnTo>
                    <a:pt x="1277264" y="3543287"/>
                  </a:lnTo>
                  <a:lnTo>
                    <a:pt x="1348359" y="3543287"/>
                  </a:lnTo>
                  <a:lnTo>
                    <a:pt x="1348460" y="3492500"/>
                  </a:lnTo>
                  <a:lnTo>
                    <a:pt x="1348409" y="3416300"/>
                  </a:lnTo>
                  <a:lnTo>
                    <a:pt x="1348295" y="3390900"/>
                  </a:lnTo>
                  <a:lnTo>
                    <a:pt x="1348219" y="3314700"/>
                  </a:lnTo>
                  <a:lnTo>
                    <a:pt x="1348028" y="3302000"/>
                  </a:lnTo>
                  <a:lnTo>
                    <a:pt x="1347851" y="3289300"/>
                  </a:lnTo>
                  <a:lnTo>
                    <a:pt x="1347546" y="3276600"/>
                  </a:lnTo>
                  <a:lnTo>
                    <a:pt x="1346860" y="3276600"/>
                  </a:lnTo>
                  <a:lnTo>
                    <a:pt x="1345742" y="3263900"/>
                  </a:lnTo>
                  <a:lnTo>
                    <a:pt x="1343977" y="3263900"/>
                  </a:lnTo>
                  <a:lnTo>
                    <a:pt x="1344549" y="3251200"/>
                  </a:lnTo>
                  <a:lnTo>
                    <a:pt x="1347558" y="3238500"/>
                  </a:lnTo>
                  <a:lnTo>
                    <a:pt x="1346962" y="3238500"/>
                  </a:lnTo>
                  <a:lnTo>
                    <a:pt x="1347025" y="3225800"/>
                  </a:lnTo>
                  <a:lnTo>
                    <a:pt x="1347203" y="3225800"/>
                  </a:lnTo>
                  <a:lnTo>
                    <a:pt x="1347520" y="3213100"/>
                  </a:lnTo>
                  <a:lnTo>
                    <a:pt x="1347876" y="3200400"/>
                  </a:lnTo>
                  <a:lnTo>
                    <a:pt x="1348206" y="3200400"/>
                  </a:lnTo>
                  <a:lnTo>
                    <a:pt x="1348435" y="3187700"/>
                  </a:lnTo>
                  <a:lnTo>
                    <a:pt x="1347673" y="3187700"/>
                  </a:lnTo>
                  <a:lnTo>
                    <a:pt x="1345577" y="3175000"/>
                  </a:lnTo>
                  <a:lnTo>
                    <a:pt x="1345298" y="3162300"/>
                  </a:lnTo>
                  <a:lnTo>
                    <a:pt x="1344561" y="3162300"/>
                  </a:lnTo>
                  <a:lnTo>
                    <a:pt x="1343355" y="3149600"/>
                  </a:lnTo>
                  <a:lnTo>
                    <a:pt x="1336992" y="3149600"/>
                  </a:lnTo>
                  <a:lnTo>
                    <a:pt x="1340904" y="3136900"/>
                  </a:lnTo>
                  <a:lnTo>
                    <a:pt x="1346847" y="3136900"/>
                  </a:lnTo>
                  <a:lnTo>
                    <a:pt x="1347787" y="3124200"/>
                  </a:lnTo>
                  <a:lnTo>
                    <a:pt x="1347470" y="3124200"/>
                  </a:lnTo>
                  <a:lnTo>
                    <a:pt x="1346936" y="3111500"/>
                  </a:lnTo>
                  <a:lnTo>
                    <a:pt x="1347177" y="3111500"/>
                  </a:lnTo>
                  <a:lnTo>
                    <a:pt x="1347190" y="3098800"/>
                  </a:lnTo>
                  <a:lnTo>
                    <a:pt x="1346733" y="3098800"/>
                  </a:lnTo>
                  <a:lnTo>
                    <a:pt x="1346517" y="3086100"/>
                  </a:lnTo>
                  <a:lnTo>
                    <a:pt x="1347228" y="3086100"/>
                  </a:lnTo>
                  <a:lnTo>
                    <a:pt x="1346923" y="3073400"/>
                  </a:lnTo>
                  <a:lnTo>
                    <a:pt x="1347152" y="3060700"/>
                  </a:lnTo>
                  <a:lnTo>
                    <a:pt x="1347571" y="3060700"/>
                  </a:lnTo>
                  <a:lnTo>
                    <a:pt x="1347787" y="3048000"/>
                  </a:lnTo>
                  <a:lnTo>
                    <a:pt x="1347889" y="3022600"/>
                  </a:lnTo>
                  <a:lnTo>
                    <a:pt x="1347952" y="3009900"/>
                  </a:lnTo>
                  <a:lnTo>
                    <a:pt x="1348168" y="2984500"/>
                  </a:lnTo>
                  <a:lnTo>
                    <a:pt x="1348409" y="2971800"/>
                  </a:lnTo>
                  <a:lnTo>
                    <a:pt x="1348511" y="2946400"/>
                  </a:lnTo>
                  <a:lnTo>
                    <a:pt x="1348828" y="2946400"/>
                  </a:lnTo>
                  <a:lnTo>
                    <a:pt x="1350454" y="2921000"/>
                  </a:lnTo>
                  <a:lnTo>
                    <a:pt x="1350899" y="2921000"/>
                  </a:lnTo>
                  <a:lnTo>
                    <a:pt x="1351114" y="2908300"/>
                  </a:lnTo>
                  <a:lnTo>
                    <a:pt x="1351216" y="2895600"/>
                  </a:lnTo>
                  <a:lnTo>
                    <a:pt x="1349743" y="2895600"/>
                  </a:lnTo>
                  <a:lnTo>
                    <a:pt x="1347787" y="2882900"/>
                  </a:lnTo>
                  <a:lnTo>
                    <a:pt x="1351165" y="2882900"/>
                  </a:lnTo>
                  <a:lnTo>
                    <a:pt x="1350886" y="2870200"/>
                  </a:lnTo>
                  <a:lnTo>
                    <a:pt x="1351038" y="2870200"/>
                  </a:lnTo>
                  <a:lnTo>
                    <a:pt x="1351241" y="2857500"/>
                  </a:lnTo>
                  <a:lnTo>
                    <a:pt x="1351813" y="2844800"/>
                  </a:lnTo>
                  <a:lnTo>
                    <a:pt x="1353197" y="2832100"/>
                  </a:lnTo>
                  <a:lnTo>
                    <a:pt x="1353375" y="2832100"/>
                  </a:lnTo>
                  <a:lnTo>
                    <a:pt x="1352118" y="2819400"/>
                  </a:lnTo>
                  <a:lnTo>
                    <a:pt x="1353400" y="2819400"/>
                  </a:lnTo>
                  <a:lnTo>
                    <a:pt x="1352384" y="2806700"/>
                  </a:lnTo>
                  <a:lnTo>
                    <a:pt x="1353032" y="2794000"/>
                  </a:lnTo>
                  <a:lnTo>
                    <a:pt x="1354061" y="2781300"/>
                  </a:lnTo>
                  <a:lnTo>
                    <a:pt x="1353870" y="2768600"/>
                  </a:lnTo>
                  <a:lnTo>
                    <a:pt x="1354150" y="2755900"/>
                  </a:lnTo>
                  <a:lnTo>
                    <a:pt x="1354150" y="2743200"/>
                  </a:lnTo>
                  <a:lnTo>
                    <a:pt x="1356690" y="2743200"/>
                  </a:lnTo>
                  <a:lnTo>
                    <a:pt x="1354429" y="2730500"/>
                  </a:lnTo>
                  <a:lnTo>
                    <a:pt x="1354709" y="2717800"/>
                  </a:lnTo>
                  <a:lnTo>
                    <a:pt x="1354315" y="2705100"/>
                  </a:lnTo>
                  <a:lnTo>
                    <a:pt x="1357820" y="2692400"/>
                  </a:lnTo>
                  <a:lnTo>
                    <a:pt x="1357363" y="2692400"/>
                  </a:lnTo>
                  <a:lnTo>
                    <a:pt x="1348600" y="2679700"/>
                  </a:lnTo>
                  <a:lnTo>
                    <a:pt x="1348308" y="2679700"/>
                  </a:lnTo>
                  <a:lnTo>
                    <a:pt x="1348651" y="2667000"/>
                  </a:lnTo>
                  <a:lnTo>
                    <a:pt x="1356918" y="2667000"/>
                  </a:lnTo>
                  <a:lnTo>
                    <a:pt x="1357388" y="2654300"/>
                  </a:lnTo>
                  <a:lnTo>
                    <a:pt x="1357909" y="2641600"/>
                  </a:lnTo>
                  <a:lnTo>
                    <a:pt x="1358061" y="2628900"/>
                  </a:lnTo>
                  <a:lnTo>
                    <a:pt x="1357439" y="2628900"/>
                  </a:lnTo>
                  <a:lnTo>
                    <a:pt x="1357249" y="2616200"/>
                  </a:lnTo>
                  <a:lnTo>
                    <a:pt x="1359242" y="2616200"/>
                  </a:lnTo>
                  <a:lnTo>
                    <a:pt x="1359776" y="2603500"/>
                  </a:lnTo>
                  <a:lnTo>
                    <a:pt x="1359865" y="2590800"/>
                  </a:lnTo>
                  <a:lnTo>
                    <a:pt x="1360068" y="2578100"/>
                  </a:lnTo>
                  <a:lnTo>
                    <a:pt x="1359458" y="2578100"/>
                  </a:lnTo>
                  <a:lnTo>
                    <a:pt x="1362925" y="2565400"/>
                  </a:lnTo>
                  <a:lnTo>
                    <a:pt x="1362621" y="2565400"/>
                  </a:lnTo>
                  <a:lnTo>
                    <a:pt x="1362773" y="2552700"/>
                  </a:lnTo>
                  <a:lnTo>
                    <a:pt x="1362773" y="2540000"/>
                  </a:lnTo>
                  <a:lnTo>
                    <a:pt x="1362621" y="2527300"/>
                  </a:lnTo>
                  <a:lnTo>
                    <a:pt x="1364386" y="2527300"/>
                  </a:lnTo>
                  <a:lnTo>
                    <a:pt x="1362697" y="2514600"/>
                  </a:lnTo>
                  <a:lnTo>
                    <a:pt x="1364348" y="2514600"/>
                  </a:lnTo>
                  <a:lnTo>
                    <a:pt x="1362925" y="2501900"/>
                  </a:lnTo>
                  <a:lnTo>
                    <a:pt x="1361960" y="2501900"/>
                  </a:lnTo>
                  <a:lnTo>
                    <a:pt x="1360500" y="2489200"/>
                  </a:lnTo>
                  <a:lnTo>
                    <a:pt x="1356233" y="2489200"/>
                  </a:lnTo>
                  <a:lnTo>
                    <a:pt x="1357731" y="2476500"/>
                  </a:lnTo>
                  <a:lnTo>
                    <a:pt x="1365491" y="2476500"/>
                  </a:lnTo>
                  <a:lnTo>
                    <a:pt x="1365415" y="2463800"/>
                  </a:lnTo>
                  <a:lnTo>
                    <a:pt x="1364945" y="2463800"/>
                  </a:lnTo>
                  <a:lnTo>
                    <a:pt x="1365542" y="2451100"/>
                  </a:lnTo>
                  <a:lnTo>
                    <a:pt x="1367523" y="2451100"/>
                  </a:lnTo>
                  <a:lnTo>
                    <a:pt x="1368221" y="2438400"/>
                  </a:lnTo>
                  <a:lnTo>
                    <a:pt x="1368336" y="2425700"/>
                  </a:lnTo>
                  <a:lnTo>
                    <a:pt x="1368475" y="2413000"/>
                  </a:lnTo>
                  <a:lnTo>
                    <a:pt x="1371752" y="2400300"/>
                  </a:lnTo>
                  <a:lnTo>
                    <a:pt x="1371104" y="2400300"/>
                  </a:lnTo>
                  <a:lnTo>
                    <a:pt x="1371307" y="2387600"/>
                  </a:lnTo>
                  <a:lnTo>
                    <a:pt x="1372616" y="2387600"/>
                  </a:lnTo>
                  <a:lnTo>
                    <a:pt x="1370787" y="2374900"/>
                  </a:lnTo>
                  <a:lnTo>
                    <a:pt x="1367663" y="2362200"/>
                  </a:lnTo>
                  <a:lnTo>
                    <a:pt x="1368158" y="2362200"/>
                  </a:lnTo>
                  <a:lnTo>
                    <a:pt x="1371866" y="2349500"/>
                  </a:lnTo>
                  <a:lnTo>
                    <a:pt x="1370952" y="2336800"/>
                  </a:lnTo>
                  <a:lnTo>
                    <a:pt x="1371269" y="2324100"/>
                  </a:lnTo>
                  <a:lnTo>
                    <a:pt x="1371041" y="2324100"/>
                  </a:lnTo>
                  <a:lnTo>
                    <a:pt x="1374000" y="2311400"/>
                  </a:lnTo>
                  <a:lnTo>
                    <a:pt x="1373784" y="2311400"/>
                  </a:lnTo>
                  <a:lnTo>
                    <a:pt x="1373936" y="2298700"/>
                  </a:lnTo>
                  <a:lnTo>
                    <a:pt x="1373962" y="2286000"/>
                  </a:lnTo>
                  <a:lnTo>
                    <a:pt x="1373771" y="2273300"/>
                  </a:lnTo>
                  <a:lnTo>
                    <a:pt x="1376045" y="2273300"/>
                  </a:lnTo>
                  <a:lnTo>
                    <a:pt x="1376184" y="2260600"/>
                  </a:lnTo>
                  <a:lnTo>
                    <a:pt x="1375156" y="2260600"/>
                  </a:lnTo>
                  <a:lnTo>
                    <a:pt x="1377073" y="2235200"/>
                  </a:lnTo>
                  <a:lnTo>
                    <a:pt x="1376616" y="2235200"/>
                  </a:lnTo>
                  <a:lnTo>
                    <a:pt x="1376591" y="2209800"/>
                  </a:lnTo>
                  <a:lnTo>
                    <a:pt x="1376730" y="2197100"/>
                  </a:lnTo>
                  <a:lnTo>
                    <a:pt x="1375930" y="2197100"/>
                  </a:lnTo>
                  <a:lnTo>
                    <a:pt x="1378889" y="2184400"/>
                  </a:lnTo>
                  <a:lnTo>
                    <a:pt x="1379296" y="2184400"/>
                  </a:lnTo>
                  <a:lnTo>
                    <a:pt x="1379562" y="2171700"/>
                  </a:lnTo>
                  <a:lnTo>
                    <a:pt x="1379258" y="2171700"/>
                  </a:lnTo>
                  <a:lnTo>
                    <a:pt x="1377988" y="2159000"/>
                  </a:lnTo>
                  <a:lnTo>
                    <a:pt x="1376527" y="2159000"/>
                  </a:lnTo>
                  <a:lnTo>
                    <a:pt x="1376083" y="2146300"/>
                  </a:lnTo>
                  <a:lnTo>
                    <a:pt x="1379435" y="2146300"/>
                  </a:lnTo>
                  <a:lnTo>
                    <a:pt x="1379537" y="2095500"/>
                  </a:lnTo>
                  <a:lnTo>
                    <a:pt x="1379486" y="1917700"/>
                  </a:lnTo>
                  <a:lnTo>
                    <a:pt x="1379905" y="1905000"/>
                  </a:lnTo>
                  <a:lnTo>
                    <a:pt x="1375994" y="1892300"/>
                  </a:lnTo>
                  <a:lnTo>
                    <a:pt x="1377721" y="1892300"/>
                  </a:lnTo>
                  <a:lnTo>
                    <a:pt x="1379131" y="1879600"/>
                  </a:lnTo>
                  <a:lnTo>
                    <a:pt x="1379601" y="1879600"/>
                  </a:lnTo>
                  <a:lnTo>
                    <a:pt x="1379181" y="1866900"/>
                  </a:lnTo>
                  <a:lnTo>
                    <a:pt x="1377924" y="1854200"/>
                  </a:lnTo>
                  <a:lnTo>
                    <a:pt x="1376972" y="1854200"/>
                  </a:lnTo>
                  <a:lnTo>
                    <a:pt x="1376832" y="1841500"/>
                  </a:lnTo>
                  <a:lnTo>
                    <a:pt x="1376591" y="1841500"/>
                  </a:lnTo>
                  <a:lnTo>
                    <a:pt x="1376768" y="1828800"/>
                  </a:lnTo>
                  <a:lnTo>
                    <a:pt x="1377861" y="1816100"/>
                  </a:lnTo>
                  <a:lnTo>
                    <a:pt x="1378432" y="1816100"/>
                  </a:lnTo>
                  <a:lnTo>
                    <a:pt x="1376108" y="1803400"/>
                  </a:lnTo>
                  <a:lnTo>
                    <a:pt x="1376972" y="1803400"/>
                  </a:lnTo>
                  <a:lnTo>
                    <a:pt x="1376578" y="1790700"/>
                  </a:lnTo>
                  <a:lnTo>
                    <a:pt x="1376489" y="1778000"/>
                  </a:lnTo>
                  <a:lnTo>
                    <a:pt x="1373987" y="1765300"/>
                  </a:lnTo>
                  <a:lnTo>
                    <a:pt x="1373898" y="1739900"/>
                  </a:lnTo>
                  <a:lnTo>
                    <a:pt x="1373809" y="1727200"/>
                  </a:lnTo>
                  <a:lnTo>
                    <a:pt x="1373771" y="1701800"/>
                  </a:lnTo>
                  <a:lnTo>
                    <a:pt x="1373466" y="1701800"/>
                  </a:lnTo>
                  <a:lnTo>
                    <a:pt x="1372108" y="1689100"/>
                  </a:lnTo>
                  <a:lnTo>
                    <a:pt x="1373378" y="1689100"/>
                  </a:lnTo>
                  <a:lnTo>
                    <a:pt x="1370545" y="1676400"/>
                  </a:lnTo>
                  <a:lnTo>
                    <a:pt x="1371130" y="1676400"/>
                  </a:lnTo>
                  <a:lnTo>
                    <a:pt x="1371219" y="1662861"/>
                  </a:lnTo>
                  <a:lnTo>
                    <a:pt x="1370469" y="1651000"/>
                  </a:lnTo>
                  <a:lnTo>
                    <a:pt x="1370812" y="1651000"/>
                  </a:lnTo>
                  <a:lnTo>
                    <a:pt x="1371117" y="1638300"/>
                  </a:lnTo>
                  <a:lnTo>
                    <a:pt x="1371015" y="1612900"/>
                  </a:lnTo>
                  <a:lnTo>
                    <a:pt x="1371193" y="1612900"/>
                  </a:lnTo>
                  <a:lnTo>
                    <a:pt x="1367561" y="1600200"/>
                  </a:lnTo>
                  <a:lnTo>
                    <a:pt x="1368107" y="1600200"/>
                  </a:lnTo>
                  <a:lnTo>
                    <a:pt x="1368475" y="1587500"/>
                  </a:lnTo>
                  <a:lnTo>
                    <a:pt x="1368679" y="1574800"/>
                  </a:lnTo>
                  <a:lnTo>
                    <a:pt x="1368412" y="1562100"/>
                  </a:lnTo>
                  <a:lnTo>
                    <a:pt x="1368348" y="1549400"/>
                  </a:lnTo>
                  <a:lnTo>
                    <a:pt x="1368361" y="1524000"/>
                  </a:lnTo>
                  <a:lnTo>
                    <a:pt x="1368209" y="1511300"/>
                  </a:lnTo>
                  <a:lnTo>
                    <a:pt x="1367561" y="1511300"/>
                  </a:lnTo>
                  <a:lnTo>
                    <a:pt x="1366761" y="1498600"/>
                  </a:lnTo>
                  <a:lnTo>
                    <a:pt x="1366100" y="1498600"/>
                  </a:lnTo>
                  <a:lnTo>
                    <a:pt x="1365846" y="1485900"/>
                  </a:lnTo>
                  <a:lnTo>
                    <a:pt x="1365745" y="1473200"/>
                  </a:lnTo>
                  <a:lnTo>
                    <a:pt x="1365631" y="1460500"/>
                  </a:lnTo>
                  <a:lnTo>
                    <a:pt x="1365465" y="1447800"/>
                  </a:lnTo>
                  <a:lnTo>
                    <a:pt x="1367993" y="1447800"/>
                  </a:lnTo>
                  <a:lnTo>
                    <a:pt x="1365669" y="1435100"/>
                  </a:lnTo>
                  <a:lnTo>
                    <a:pt x="1365262" y="1422400"/>
                  </a:lnTo>
                  <a:lnTo>
                    <a:pt x="1366494" y="1409700"/>
                  </a:lnTo>
                  <a:lnTo>
                    <a:pt x="1363802" y="1409700"/>
                  </a:lnTo>
                  <a:lnTo>
                    <a:pt x="1364767" y="1397000"/>
                  </a:lnTo>
                  <a:lnTo>
                    <a:pt x="1365148" y="1397000"/>
                  </a:lnTo>
                  <a:lnTo>
                    <a:pt x="1365567" y="1384300"/>
                  </a:lnTo>
                  <a:lnTo>
                    <a:pt x="1359839" y="1384300"/>
                  </a:lnTo>
                  <a:lnTo>
                    <a:pt x="1365427" y="1371600"/>
                  </a:lnTo>
                  <a:lnTo>
                    <a:pt x="1365796" y="1371600"/>
                  </a:lnTo>
                  <a:lnTo>
                    <a:pt x="1365135" y="1358900"/>
                  </a:lnTo>
                  <a:lnTo>
                    <a:pt x="1362722" y="1358900"/>
                  </a:lnTo>
                  <a:lnTo>
                    <a:pt x="1365237" y="1346200"/>
                  </a:lnTo>
                  <a:lnTo>
                    <a:pt x="1364767" y="1346200"/>
                  </a:lnTo>
                  <a:lnTo>
                    <a:pt x="1362303" y="1333500"/>
                  </a:lnTo>
                  <a:lnTo>
                    <a:pt x="1362862" y="1333500"/>
                  </a:lnTo>
                  <a:lnTo>
                    <a:pt x="1362824" y="1320800"/>
                  </a:lnTo>
                  <a:lnTo>
                    <a:pt x="1362735" y="1282700"/>
                  </a:lnTo>
                  <a:lnTo>
                    <a:pt x="1362900" y="1257300"/>
                  </a:lnTo>
                  <a:lnTo>
                    <a:pt x="1363027" y="1257300"/>
                  </a:lnTo>
                  <a:lnTo>
                    <a:pt x="1361376" y="1244600"/>
                  </a:lnTo>
                  <a:lnTo>
                    <a:pt x="1359268" y="1231900"/>
                  </a:lnTo>
                  <a:lnTo>
                    <a:pt x="1356347" y="1231900"/>
                  </a:lnTo>
                  <a:lnTo>
                    <a:pt x="1359865" y="1219200"/>
                  </a:lnTo>
                  <a:lnTo>
                    <a:pt x="1361884" y="1219200"/>
                  </a:lnTo>
                  <a:lnTo>
                    <a:pt x="1362760" y="1206500"/>
                  </a:lnTo>
                  <a:lnTo>
                    <a:pt x="1362900" y="1206500"/>
                  </a:lnTo>
                  <a:lnTo>
                    <a:pt x="1362748" y="1181100"/>
                  </a:lnTo>
                  <a:lnTo>
                    <a:pt x="1362710" y="1155700"/>
                  </a:lnTo>
                  <a:lnTo>
                    <a:pt x="1362824" y="1130300"/>
                  </a:lnTo>
                  <a:lnTo>
                    <a:pt x="1362964" y="1117600"/>
                  </a:lnTo>
                  <a:lnTo>
                    <a:pt x="1363332" y="1104900"/>
                  </a:lnTo>
                  <a:lnTo>
                    <a:pt x="1365732" y="1104900"/>
                  </a:lnTo>
                  <a:lnTo>
                    <a:pt x="1365758" y="1117600"/>
                  </a:lnTo>
                  <a:lnTo>
                    <a:pt x="1365415" y="1117600"/>
                  </a:lnTo>
                  <a:lnTo>
                    <a:pt x="1367878" y="1130300"/>
                  </a:lnTo>
                  <a:lnTo>
                    <a:pt x="1366939" y="1130300"/>
                  </a:lnTo>
                  <a:lnTo>
                    <a:pt x="1366558" y="1143000"/>
                  </a:lnTo>
                  <a:lnTo>
                    <a:pt x="1366354" y="1143000"/>
                  </a:lnTo>
                  <a:lnTo>
                    <a:pt x="1366050" y="1155700"/>
                  </a:lnTo>
                  <a:lnTo>
                    <a:pt x="1365770" y="1168400"/>
                  </a:lnTo>
                  <a:lnTo>
                    <a:pt x="1366050" y="1181100"/>
                  </a:lnTo>
                  <a:lnTo>
                    <a:pt x="1367396" y="1193800"/>
                  </a:lnTo>
                  <a:lnTo>
                    <a:pt x="1365605" y="1193800"/>
                  </a:lnTo>
                  <a:lnTo>
                    <a:pt x="1366850" y="1206500"/>
                  </a:lnTo>
                  <a:lnTo>
                    <a:pt x="1368602" y="1219200"/>
                  </a:lnTo>
                  <a:lnTo>
                    <a:pt x="1369301" y="1219200"/>
                  </a:lnTo>
                  <a:lnTo>
                    <a:pt x="1365440" y="1231900"/>
                  </a:lnTo>
                  <a:lnTo>
                    <a:pt x="1365783" y="1231900"/>
                  </a:lnTo>
                  <a:lnTo>
                    <a:pt x="1368615" y="1244600"/>
                  </a:lnTo>
                  <a:lnTo>
                    <a:pt x="1368869" y="1244600"/>
                  </a:lnTo>
                  <a:lnTo>
                    <a:pt x="1366748" y="1257300"/>
                  </a:lnTo>
                  <a:lnTo>
                    <a:pt x="1369009" y="1257300"/>
                  </a:lnTo>
                  <a:lnTo>
                    <a:pt x="1367967" y="1270000"/>
                  </a:lnTo>
                  <a:lnTo>
                    <a:pt x="1367815" y="1282700"/>
                  </a:lnTo>
                  <a:lnTo>
                    <a:pt x="1368272" y="1282700"/>
                  </a:lnTo>
                  <a:lnTo>
                    <a:pt x="1367523" y="1295400"/>
                  </a:lnTo>
                  <a:lnTo>
                    <a:pt x="1365554" y="1295400"/>
                  </a:lnTo>
                  <a:lnTo>
                    <a:pt x="1365592" y="1308100"/>
                  </a:lnTo>
                  <a:lnTo>
                    <a:pt x="1366862" y="1308100"/>
                  </a:lnTo>
                  <a:lnTo>
                    <a:pt x="1367485" y="1320800"/>
                  </a:lnTo>
                  <a:lnTo>
                    <a:pt x="1365948" y="1320800"/>
                  </a:lnTo>
                  <a:lnTo>
                    <a:pt x="1367510" y="1333500"/>
                  </a:lnTo>
                  <a:lnTo>
                    <a:pt x="1370393" y="1333500"/>
                  </a:lnTo>
                  <a:lnTo>
                    <a:pt x="1368666" y="1346200"/>
                  </a:lnTo>
                  <a:lnTo>
                    <a:pt x="1369072" y="1358900"/>
                  </a:lnTo>
                  <a:lnTo>
                    <a:pt x="1377175" y="1358900"/>
                  </a:lnTo>
                  <a:lnTo>
                    <a:pt x="1377810" y="1371600"/>
                  </a:lnTo>
                  <a:lnTo>
                    <a:pt x="1370152" y="1371600"/>
                  </a:lnTo>
                  <a:lnTo>
                    <a:pt x="1371003" y="1384300"/>
                  </a:lnTo>
                  <a:lnTo>
                    <a:pt x="1371333" y="1397000"/>
                  </a:lnTo>
                  <a:lnTo>
                    <a:pt x="1371371" y="1435100"/>
                  </a:lnTo>
                  <a:lnTo>
                    <a:pt x="1371269" y="1447800"/>
                  </a:lnTo>
                  <a:lnTo>
                    <a:pt x="1371587" y="1460500"/>
                  </a:lnTo>
                  <a:lnTo>
                    <a:pt x="1372374" y="1460500"/>
                  </a:lnTo>
                  <a:lnTo>
                    <a:pt x="1373835" y="1473200"/>
                  </a:lnTo>
                  <a:lnTo>
                    <a:pt x="1375181" y="1473200"/>
                  </a:lnTo>
                  <a:lnTo>
                    <a:pt x="1371130" y="1485900"/>
                  </a:lnTo>
                  <a:lnTo>
                    <a:pt x="1374241" y="1498600"/>
                  </a:lnTo>
                  <a:lnTo>
                    <a:pt x="1374940" y="1511300"/>
                  </a:lnTo>
                  <a:lnTo>
                    <a:pt x="1372285" y="1524000"/>
                  </a:lnTo>
                  <a:lnTo>
                    <a:pt x="1373479" y="1524000"/>
                  </a:lnTo>
                  <a:lnTo>
                    <a:pt x="1374330" y="1536700"/>
                  </a:lnTo>
                  <a:lnTo>
                    <a:pt x="1372920" y="1549400"/>
                  </a:lnTo>
                  <a:lnTo>
                    <a:pt x="1373873" y="1549400"/>
                  </a:lnTo>
                  <a:lnTo>
                    <a:pt x="1375549" y="1574800"/>
                  </a:lnTo>
                  <a:lnTo>
                    <a:pt x="1376197" y="1574800"/>
                  </a:lnTo>
                  <a:lnTo>
                    <a:pt x="1374457" y="1587500"/>
                  </a:lnTo>
                  <a:lnTo>
                    <a:pt x="1375410" y="1587500"/>
                  </a:lnTo>
                  <a:lnTo>
                    <a:pt x="1375829" y="1600200"/>
                  </a:lnTo>
                  <a:lnTo>
                    <a:pt x="1376286" y="1600200"/>
                  </a:lnTo>
                  <a:lnTo>
                    <a:pt x="1375600" y="1612900"/>
                  </a:lnTo>
                  <a:lnTo>
                    <a:pt x="1377340" y="1612900"/>
                  </a:lnTo>
                  <a:lnTo>
                    <a:pt x="1374597" y="1625600"/>
                  </a:lnTo>
                  <a:lnTo>
                    <a:pt x="1377416" y="1638300"/>
                  </a:lnTo>
                  <a:lnTo>
                    <a:pt x="1375956" y="1651000"/>
                  </a:lnTo>
                  <a:lnTo>
                    <a:pt x="1381556" y="1651000"/>
                  </a:lnTo>
                  <a:lnTo>
                    <a:pt x="1384668" y="1662861"/>
                  </a:lnTo>
                  <a:lnTo>
                    <a:pt x="1384592" y="1663700"/>
                  </a:lnTo>
                  <a:lnTo>
                    <a:pt x="1379626" y="1663700"/>
                  </a:lnTo>
                  <a:lnTo>
                    <a:pt x="1379334" y="1676400"/>
                  </a:lnTo>
                  <a:lnTo>
                    <a:pt x="1378051" y="1689100"/>
                  </a:lnTo>
                  <a:lnTo>
                    <a:pt x="1378394" y="1689100"/>
                  </a:lnTo>
                  <a:lnTo>
                    <a:pt x="1378788" y="1701800"/>
                  </a:lnTo>
                  <a:lnTo>
                    <a:pt x="1378889" y="1714500"/>
                  </a:lnTo>
                  <a:lnTo>
                    <a:pt x="1378940" y="1739900"/>
                  </a:lnTo>
                  <a:lnTo>
                    <a:pt x="1381366" y="1752600"/>
                  </a:lnTo>
                  <a:lnTo>
                    <a:pt x="1389964" y="1752600"/>
                  </a:lnTo>
                  <a:lnTo>
                    <a:pt x="1389583" y="1765300"/>
                  </a:lnTo>
                  <a:lnTo>
                    <a:pt x="1380794" y="1765300"/>
                  </a:lnTo>
                  <a:lnTo>
                    <a:pt x="1382382" y="1778000"/>
                  </a:lnTo>
                  <a:lnTo>
                    <a:pt x="1387208" y="1778000"/>
                  </a:lnTo>
                  <a:lnTo>
                    <a:pt x="1384363" y="1790700"/>
                  </a:lnTo>
                  <a:lnTo>
                    <a:pt x="1383207" y="1790700"/>
                  </a:lnTo>
                  <a:lnTo>
                    <a:pt x="1381582" y="1803400"/>
                  </a:lnTo>
                  <a:lnTo>
                    <a:pt x="1383792" y="1803400"/>
                  </a:lnTo>
                  <a:lnTo>
                    <a:pt x="1383817" y="1828800"/>
                  </a:lnTo>
                  <a:lnTo>
                    <a:pt x="1384465" y="1828800"/>
                  </a:lnTo>
                  <a:lnTo>
                    <a:pt x="1384363" y="1841500"/>
                  </a:lnTo>
                  <a:lnTo>
                    <a:pt x="1385468" y="1841500"/>
                  </a:lnTo>
                  <a:lnTo>
                    <a:pt x="1383576" y="1854200"/>
                  </a:lnTo>
                  <a:lnTo>
                    <a:pt x="1384452" y="1866900"/>
                  </a:lnTo>
                  <a:lnTo>
                    <a:pt x="1384642" y="1879600"/>
                  </a:lnTo>
                  <a:lnTo>
                    <a:pt x="1385138" y="1879600"/>
                  </a:lnTo>
                  <a:lnTo>
                    <a:pt x="1385951" y="1892300"/>
                  </a:lnTo>
                  <a:lnTo>
                    <a:pt x="1384427" y="1905000"/>
                  </a:lnTo>
                  <a:lnTo>
                    <a:pt x="1383931" y="1917700"/>
                  </a:lnTo>
                  <a:lnTo>
                    <a:pt x="1384274" y="1930400"/>
                  </a:lnTo>
                  <a:lnTo>
                    <a:pt x="1385227" y="1930400"/>
                  </a:lnTo>
                  <a:lnTo>
                    <a:pt x="1385341" y="1943100"/>
                  </a:lnTo>
                  <a:lnTo>
                    <a:pt x="1382890" y="1943100"/>
                  </a:lnTo>
                  <a:lnTo>
                    <a:pt x="1385760" y="1955800"/>
                  </a:lnTo>
                  <a:lnTo>
                    <a:pt x="1384642" y="1968500"/>
                  </a:lnTo>
                  <a:lnTo>
                    <a:pt x="1387081" y="1968500"/>
                  </a:lnTo>
                  <a:lnTo>
                    <a:pt x="1386433" y="1981200"/>
                  </a:lnTo>
                  <a:lnTo>
                    <a:pt x="1386789" y="1993900"/>
                  </a:lnTo>
                  <a:lnTo>
                    <a:pt x="1387119" y="2032000"/>
                  </a:lnTo>
                  <a:lnTo>
                    <a:pt x="1392542" y="2032000"/>
                  </a:lnTo>
                  <a:lnTo>
                    <a:pt x="1391513" y="2044700"/>
                  </a:lnTo>
                  <a:lnTo>
                    <a:pt x="1386217" y="2044700"/>
                  </a:lnTo>
                  <a:lnTo>
                    <a:pt x="1386967" y="2057400"/>
                  </a:lnTo>
                  <a:lnTo>
                    <a:pt x="1387576" y="2057400"/>
                  </a:lnTo>
                  <a:lnTo>
                    <a:pt x="1387411" y="2070100"/>
                  </a:lnTo>
                  <a:lnTo>
                    <a:pt x="1386535" y="2070100"/>
                  </a:lnTo>
                  <a:lnTo>
                    <a:pt x="1385011" y="2082800"/>
                  </a:lnTo>
                  <a:lnTo>
                    <a:pt x="1383944" y="2082800"/>
                  </a:lnTo>
                  <a:lnTo>
                    <a:pt x="1383906" y="2095500"/>
                  </a:lnTo>
                  <a:lnTo>
                    <a:pt x="1385087" y="2095500"/>
                  </a:lnTo>
                  <a:lnTo>
                    <a:pt x="1386674" y="2108200"/>
                  </a:lnTo>
                  <a:lnTo>
                    <a:pt x="1387106" y="2108200"/>
                  </a:lnTo>
                  <a:lnTo>
                    <a:pt x="1386662" y="2120900"/>
                  </a:lnTo>
                  <a:lnTo>
                    <a:pt x="1385646" y="2120900"/>
                  </a:lnTo>
                  <a:lnTo>
                    <a:pt x="1385011" y="2133600"/>
                  </a:lnTo>
                  <a:lnTo>
                    <a:pt x="1390954" y="2133600"/>
                  </a:lnTo>
                  <a:lnTo>
                    <a:pt x="1386484" y="2146300"/>
                  </a:lnTo>
                  <a:lnTo>
                    <a:pt x="1385112" y="2146300"/>
                  </a:lnTo>
                  <a:lnTo>
                    <a:pt x="1384668" y="2159000"/>
                  </a:lnTo>
                  <a:lnTo>
                    <a:pt x="1385519" y="2171700"/>
                  </a:lnTo>
                  <a:lnTo>
                    <a:pt x="1382318" y="2171700"/>
                  </a:lnTo>
                  <a:lnTo>
                    <a:pt x="1382776" y="2184400"/>
                  </a:lnTo>
                  <a:lnTo>
                    <a:pt x="1383449" y="2184400"/>
                  </a:lnTo>
                  <a:lnTo>
                    <a:pt x="1382128" y="2197100"/>
                  </a:lnTo>
                  <a:lnTo>
                    <a:pt x="1384173" y="2209800"/>
                  </a:lnTo>
                  <a:lnTo>
                    <a:pt x="1384007" y="2209800"/>
                  </a:lnTo>
                  <a:lnTo>
                    <a:pt x="1383804" y="2235200"/>
                  </a:lnTo>
                  <a:lnTo>
                    <a:pt x="1383957" y="2235200"/>
                  </a:lnTo>
                  <a:lnTo>
                    <a:pt x="1381594" y="2247900"/>
                  </a:lnTo>
                  <a:lnTo>
                    <a:pt x="1380693" y="2260600"/>
                  </a:lnTo>
                  <a:lnTo>
                    <a:pt x="1383017" y="2260600"/>
                  </a:lnTo>
                  <a:lnTo>
                    <a:pt x="1385582" y="2267521"/>
                  </a:lnTo>
                  <a:lnTo>
                    <a:pt x="1383919" y="2273300"/>
                  </a:lnTo>
                  <a:lnTo>
                    <a:pt x="1381442" y="2273300"/>
                  </a:lnTo>
                  <a:lnTo>
                    <a:pt x="1380947" y="2286000"/>
                  </a:lnTo>
                  <a:lnTo>
                    <a:pt x="1379918" y="2286000"/>
                  </a:lnTo>
                  <a:lnTo>
                    <a:pt x="1378356" y="2298700"/>
                  </a:lnTo>
                  <a:lnTo>
                    <a:pt x="1382191" y="2298700"/>
                  </a:lnTo>
                  <a:lnTo>
                    <a:pt x="1376870" y="2311400"/>
                  </a:lnTo>
                  <a:lnTo>
                    <a:pt x="1380007" y="2311400"/>
                  </a:lnTo>
                  <a:lnTo>
                    <a:pt x="1378013" y="2324100"/>
                  </a:lnTo>
                  <a:lnTo>
                    <a:pt x="1384096" y="2324100"/>
                  </a:lnTo>
                  <a:lnTo>
                    <a:pt x="1379753" y="2336800"/>
                  </a:lnTo>
                  <a:lnTo>
                    <a:pt x="1377175" y="2336800"/>
                  </a:lnTo>
                  <a:lnTo>
                    <a:pt x="1377734" y="2349500"/>
                  </a:lnTo>
                  <a:lnTo>
                    <a:pt x="1377391" y="2349500"/>
                  </a:lnTo>
                  <a:lnTo>
                    <a:pt x="1377899" y="2362200"/>
                  </a:lnTo>
                  <a:lnTo>
                    <a:pt x="1381836" y="2362200"/>
                  </a:lnTo>
                  <a:lnTo>
                    <a:pt x="1377442" y="2374900"/>
                  </a:lnTo>
                  <a:lnTo>
                    <a:pt x="1375981" y="2374900"/>
                  </a:lnTo>
                  <a:lnTo>
                    <a:pt x="1373974" y="2387600"/>
                  </a:lnTo>
                  <a:lnTo>
                    <a:pt x="1381810" y="2387600"/>
                  </a:lnTo>
                  <a:lnTo>
                    <a:pt x="1377188" y="2400300"/>
                  </a:lnTo>
                  <a:lnTo>
                    <a:pt x="1376095" y="2400300"/>
                  </a:lnTo>
                  <a:lnTo>
                    <a:pt x="1374559" y="2413000"/>
                  </a:lnTo>
                  <a:lnTo>
                    <a:pt x="1373657" y="2413000"/>
                  </a:lnTo>
                  <a:lnTo>
                    <a:pt x="1376502" y="2425700"/>
                  </a:lnTo>
                  <a:lnTo>
                    <a:pt x="1376286" y="2425700"/>
                  </a:lnTo>
                  <a:lnTo>
                    <a:pt x="1374660" y="2438400"/>
                  </a:lnTo>
                  <a:lnTo>
                    <a:pt x="1372920" y="2438400"/>
                  </a:lnTo>
                  <a:lnTo>
                    <a:pt x="1371219" y="2451100"/>
                  </a:lnTo>
                  <a:lnTo>
                    <a:pt x="1371549" y="2463800"/>
                  </a:lnTo>
                  <a:lnTo>
                    <a:pt x="1372069" y="2476500"/>
                  </a:lnTo>
                  <a:lnTo>
                    <a:pt x="1371206" y="2476500"/>
                  </a:lnTo>
                  <a:lnTo>
                    <a:pt x="1369301" y="2489200"/>
                  </a:lnTo>
                  <a:lnTo>
                    <a:pt x="1368907" y="2489200"/>
                  </a:lnTo>
                  <a:lnTo>
                    <a:pt x="1370228" y="2501900"/>
                  </a:lnTo>
                  <a:lnTo>
                    <a:pt x="1371180" y="2501900"/>
                  </a:lnTo>
                  <a:lnTo>
                    <a:pt x="1370317" y="2514600"/>
                  </a:lnTo>
                  <a:lnTo>
                    <a:pt x="1366291" y="2514600"/>
                  </a:lnTo>
                  <a:lnTo>
                    <a:pt x="1368234" y="2527300"/>
                  </a:lnTo>
                  <a:lnTo>
                    <a:pt x="1369466" y="2540000"/>
                  </a:lnTo>
                  <a:lnTo>
                    <a:pt x="1369847" y="2540000"/>
                  </a:lnTo>
                  <a:lnTo>
                    <a:pt x="1368958" y="2552700"/>
                  </a:lnTo>
                  <a:lnTo>
                    <a:pt x="1368361" y="2552700"/>
                  </a:lnTo>
                  <a:lnTo>
                    <a:pt x="1367891" y="2565400"/>
                  </a:lnTo>
                  <a:lnTo>
                    <a:pt x="1364996" y="2578100"/>
                  </a:lnTo>
                  <a:lnTo>
                    <a:pt x="1364703" y="2590800"/>
                  </a:lnTo>
                  <a:lnTo>
                    <a:pt x="1367726" y="2590800"/>
                  </a:lnTo>
                  <a:lnTo>
                    <a:pt x="1367586" y="2603500"/>
                  </a:lnTo>
                  <a:lnTo>
                    <a:pt x="1367053" y="2616200"/>
                  </a:lnTo>
                  <a:lnTo>
                    <a:pt x="1366177" y="2616200"/>
                  </a:lnTo>
                  <a:lnTo>
                    <a:pt x="1364551" y="2628900"/>
                  </a:lnTo>
                  <a:lnTo>
                    <a:pt x="1363281" y="2628900"/>
                  </a:lnTo>
                  <a:lnTo>
                    <a:pt x="1362938" y="2641600"/>
                  </a:lnTo>
                  <a:lnTo>
                    <a:pt x="1363154" y="2641600"/>
                  </a:lnTo>
                  <a:lnTo>
                    <a:pt x="1363700" y="2654300"/>
                  </a:lnTo>
                  <a:lnTo>
                    <a:pt x="1371409" y="2654300"/>
                  </a:lnTo>
                  <a:lnTo>
                    <a:pt x="1371854" y="2667000"/>
                  </a:lnTo>
                  <a:lnTo>
                    <a:pt x="1362811" y="2667000"/>
                  </a:lnTo>
                  <a:lnTo>
                    <a:pt x="1363319" y="2679700"/>
                  </a:lnTo>
                  <a:lnTo>
                    <a:pt x="1371396" y="2679700"/>
                  </a:lnTo>
                  <a:lnTo>
                    <a:pt x="1365110" y="2692400"/>
                  </a:lnTo>
                  <a:lnTo>
                    <a:pt x="1363332" y="2692400"/>
                  </a:lnTo>
                  <a:lnTo>
                    <a:pt x="1361109" y="2705100"/>
                  </a:lnTo>
                  <a:lnTo>
                    <a:pt x="1359916" y="2705100"/>
                  </a:lnTo>
                  <a:lnTo>
                    <a:pt x="1360335" y="2717800"/>
                  </a:lnTo>
                  <a:lnTo>
                    <a:pt x="1360233" y="2730500"/>
                  </a:lnTo>
                  <a:lnTo>
                    <a:pt x="1360093" y="2730500"/>
                  </a:lnTo>
                  <a:lnTo>
                    <a:pt x="1362951" y="2743200"/>
                  </a:lnTo>
                  <a:lnTo>
                    <a:pt x="1362710" y="2743200"/>
                  </a:lnTo>
                  <a:lnTo>
                    <a:pt x="1359331" y="2755900"/>
                  </a:lnTo>
                  <a:lnTo>
                    <a:pt x="1360119" y="2768600"/>
                  </a:lnTo>
                  <a:lnTo>
                    <a:pt x="1359852" y="2781300"/>
                  </a:lnTo>
                  <a:lnTo>
                    <a:pt x="1360182" y="2781300"/>
                  </a:lnTo>
                  <a:lnTo>
                    <a:pt x="1356855" y="2794000"/>
                  </a:lnTo>
                  <a:lnTo>
                    <a:pt x="1357071" y="2794000"/>
                  </a:lnTo>
                  <a:lnTo>
                    <a:pt x="1360195" y="2806700"/>
                  </a:lnTo>
                  <a:lnTo>
                    <a:pt x="1357960" y="2819400"/>
                  </a:lnTo>
                  <a:lnTo>
                    <a:pt x="1357249" y="2819400"/>
                  </a:lnTo>
                  <a:lnTo>
                    <a:pt x="1358569" y="2832100"/>
                  </a:lnTo>
                  <a:lnTo>
                    <a:pt x="1357236" y="2844800"/>
                  </a:lnTo>
                  <a:lnTo>
                    <a:pt x="1359789" y="2844800"/>
                  </a:lnTo>
                  <a:lnTo>
                    <a:pt x="1362925" y="2857500"/>
                  </a:lnTo>
                  <a:lnTo>
                    <a:pt x="1357147" y="2857500"/>
                  </a:lnTo>
                  <a:lnTo>
                    <a:pt x="1360449" y="2870200"/>
                  </a:lnTo>
                  <a:lnTo>
                    <a:pt x="1360589" y="2870200"/>
                  </a:lnTo>
                  <a:lnTo>
                    <a:pt x="1357096" y="2882900"/>
                  </a:lnTo>
                  <a:lnTo>
                    <a:pt x="1357312" y="2882900"/>
                  </a:lnTo>
                  <a:lnTo>
                    <a:pt x="1357096" y="2895600"/>
                  </a:lnTo>
                  <a:lnTo>
                    <a:pt x="1357172" y="2908300"/>
                  </a:lnTo>
                  <a:lnTo>
                    <a:pt x="1354416" y="2921000"/>
                  </a:lnTo>
                  <a:lnTo>
                    <a:pt x="1354696" y="2921000"/>
                  </a:lnTo>
                  <a:lnTo>
                    <a:pt x="1358290" y="2933700"/>
                  </a:lnTo>
                  <a:lnTo>
                    <a:pt x="1357706" y="2933700"/>
                  </a:lnTo>
                  <a:lnTo>
                    <a:pt x="1355445" y="2946400"/>
                  </a:lnTo>
                  <a:lnTo>
                    <a:pt x="1355102" y="2946400"/>
                  </a:lnTo>
                  <a:lnTo>
                    <a:pt x="1353312" y="2959100"/>
                  </a:lnTo>
                  <a:lnTo>
                    <a:pt x="1358265" y="2959100"/>
                  </a:lnTo>
                  <a:lnTo>
                    <a:pt x="1353312" y="2971800"/>
                  </a:lnTo>
                  <a:lnTo>
                    <a:pt x="1354632" y="2971800"/>
                  </a:lnTo>
                  <a:lnTo>
                    <a:pt x="1354455" y="2984500"/>
                  </a:lnTo>
                  <a:lnTo>
                    <a:pt x="1359103" y="2984500"/>
                  </a:lnTo>
                  <a:lnTo>
                    <a:pt x="1358341" y="2997200"/>
                  </a:lnTo>
                  <a:lnTo>
                    <a:pt x="1354670" y="2997200"/>
                  </a:lnTo>
                  <a:lnTo>
                    <a:pt x="1354391" y="3009900"/>
                  </a:lnTo>
                  <a:lnTo>
                    <a:pt x="1354569" y="3022600"/>
                  </a:lnTo>
                  <a:lnTo>
                    <a:pt x="1360932" y="3022600"/>
                  </a:lnTo>
                  <a:lnTo>
                    <a:pt x="1359331" y="3035300"/>
                  </a:lnTo>
                  <a:lnTo>
                    <a:pt x="1355483" y="3035300"/>
                  </a:lnTo>
                  <a:lnTo>
                    <a:pt x="1354670" y="3048000"/>
                  </a:lnTo>
                  <a:lnTo>
                    <a:pt x="1354277" y="3048000"/>
                  </a:lnTo>
                  <a:lnTo>
                    <a:pt x="1354632" y="3060700"/>
                  </a:lnTo>
                  <a:lnTo>
                    <a:pt x="1354226" y="3073400"/>
                  </a:lnTo>
                  <a:lnTo>
                    <a:pt x="1354772" y="3073400"/>
                  </a:lnTo>
                  <a:lnTo>
                    <a:pt x="1360182" y="3086100"/>
                  </a:lnTo>
                  <a:lnTo>
                    <a:pt x="1356677" y="3086100"/>
                  </a:lnTo>
                  <a:lnTo>
                    <a:pt x="1351673" y="3098800"/>
                  </a:lnTo>
                  <a:lnTo>
                    <a:pt x="1350429" y="3098800"/>
                  </a:lnTo>
                  <a:lnTo>
                    <a:pt x="1354213" y="3111500"/>
                  </a:lnTo>
                  <a:lnTo>
                    <a:pt x="1353731" y="3111500"/>
                  </a:lnTo>
                  <a:lnTo>
                    <a:pt x="1352054" y="3124200"/>
                  </a:lnTo>
                  <a:lnTo>
                    <a:pt x="1353388" y="3136900"/>
                  </a:lnTo>
                  <a:lnTo>
                    <a:pt x="1354264" y="3136900"/>
                  </a:lnTo>
                  <a:lnTo>
                    <a:pt x="1354455" y="3149600"/>
                  </a:lnTo>
                  <a:lnTo>
                    <a:pt x="1353997" y="3162300"/>
                  </a:lnTo>
                  <a:lnTo>
                    <a:pt x="1352969" y="3162300"/>
                  </a:lnTo>
                  <a:lnTo>
                    <a:pt x="1351572" y="3175000"/>
                  </a:lnTo>
                  <a:lnTo>
                    <a:pt x="1354899" y="3187700"/>
                  </a:lnTo>
                  <a:lnTo>
                    <a:pt x="1356512" y="3187700"/>
                  </a:lnTo>
                  <a:lnTo>
                    <a:pt x="1353743" y="3200400"/>
                  </a:lnTo>
                  <a:lnTo>
                    <a:pt x="1352169" y="3213100"/>
                  </a:lnTo>
                  <a:lnTo>
                    <a:pt x="1351661" y="3225800"/>
                  </a:lnTo>
                  <a:lnTo>
                    <a:pt x="1352067" y="3238500"/>
                  </a:lnTo>
                  <a:lnTo>
                    <a:pt x="1352270" y="3238500"/>
                  </a:lnTo>
                  <a:lnTo>
                    <a:pt x="1351495" y="3251200"/>
                  </a:lnTo>
                  <a:lnTo>
                    <a:pt x="1355521" y="3263900"/>
                  </a:lnTo>
                  <a:lnTo>
                    <a:pt x="1352321" y="3263900"/>
                  </a:lnTo>
                  <a:lnTo>
                    <a:pt x="1351292" y="3276600"/>
                  </a:lnTo>
                  <a:lnTo>
                    <a:pt x="1352664" y="3276600"/>
                  </a:lnTo>
                  <a:lnTo>
                    <a:pt x="1351775" y="3289300"/>
                  </a:lnTo>
                  <a:lnTo>
                    <a:pt x="1351762" y="3302000"/>
                  </a:lnTo>
                  <a:lnTo>
                    <a:pt x="1351978" y="3314700"/>
                  </a:lnTo>
                  <a:lnTo>
                    <a:pt x="1351711" y="3327400"/>
                  </a:lnTo>
                  <a:lnTo>
                    <a:pt x="1351407" y="3340100"/>
                  </a:lnTo>
                  <a:lnTo>
                    <a:pt x="1351826" y="3340100"/>
                  </a:lnTo>
                  <a:lnTo>
                    <a:pt x="1354861" y="3352800"/>
                  </a:lnTo>
                  <a:lnTo>
                    <a:pt x="1354188" y="3352800"/>
                  </a:lnTo>
                  <a:lnTo>
                    <a:pt x="1354683" y="3365500"/>
                  </a:lnTo>
                  <a:lnTo>
                    <a:pt x="1353540" y="3378200"/>
                  </a:lnTo>
                  <a:lnTo>
                    <a:pt x="1357503" y="3378200"/>
                  </a:lnTo>
                  <a:lnTo>
                    <a:pt x="1353540" y="3390900"/>
                  </a:lnTo>
                  <a:lnTo>
                    <a:pt x="1355293" y="3403600"/>
                  </a:lnTo>
                  <a:lnTo>
                    <a:pt x="1353693" y="3403600"/>
                  </a:lnTo>
                  <a:lnTo>
                    <a:pt x="1352905" y="3416300"/>
                  </a:lnTo>
                  <a:lnTo>
                    <a:pt x="1353261" y="3416300"/>
                  </a:lnTo>
                  <a:lnTo>
                    <a:pt x="1353362" y="3429000"/>
                  </a:lnTo>
                  <a:lnTo>
                    <a:pt x="1351813" y="3429000"/>
                  </a:lnTo>
                  <a:lnTo>
                    <a:pt x="1351915" y="3454400"/>
                  </a:lnTo>
                  <a:lnTo>
                    <a:pt x="1352397" y="3454400"/>
                  </a:lnTo>
                  <a:lnTo>
                    <a:pt x="1353794" y="3467100"/>
                  </a:lnTo>
                  <a:lnTo>
                    <a:pt x="1352016" y="3467100"/>
                  </a:lnTo>
                  <a:lnTo>
                    <a:pt x="1352588" y="3479800"/>
                  </a:lnTo>
                  <a:lnTo>
                    <a:pt x="1354035" y="3479800"/>
                  </a:lnTo>
                  <a:lnTo>
                    <a:pt x="1354455" y="3492500"/>
                  </a:lnTo>
                  <a:lnTo>
                    <a:pt x="1351610" y="3492500"/>
                  </a:lnTo>
                  <a:lnTo>
                    <a:pt x="1355432" y="3505200"/>
                  </a:lnTo>
                  <a:lnTo>
                    <a:pt x="1352118" y="3505200"/>
                  </a:lnTo>
                  <a:lnTo>
                    <a:pt x="1352080" y="3517900"/>
                  </a:lnTo>
                  <a:lnTo>
                    <a:pt x="1351889" y="3517900"/>
                  </a:lnTo>
                  <a:lnTo>
                    <a:pt x="1352181" y="3530600"/>
                  </a:lnTo>
                  <a:lnTo>
                    <a:pt x="1354366" y="3530600"/>
                  </a:lnTo>
                  <a:lnTo>
                    <a:pt x="1350454" y="3543287"/>
                  </a:lnTo>
                  <a:lnTo>
                    <a:pt x="1441335" y="3543287"/>
                  </a:lnTo>
                  <a:lnTo>
                    <a:pt x="1441869" y="3530600"/>
                  </a:lnTo>
                  <a:lnTo>
                    <a:pt x="1438770" y="3530600"/>
                  </a:lnTo>
                  <a:lnTo>
                    <a:pt x="1437932" y="3517900"/>
                  </a:lnTo>
                  <a:lnTo>
                    <a:pt x="1442491" y="3505200"/>
                  </a:lnTo>
                  <a:lnTo>
                    <a:pt x="1440865" y="3505200"/>
                  </a:lnTo>
                  <a:lnTo>
                    <a:pt x="1441716" y="3492500"/>
                  </a:lnTo>
                  <a:lnTo>
                    <a:pt x="1446403" y="3492500"/>
                  </a:lnTo>
                  <a:lnTo>
                    <a:pt x="1446491" y="3479800"/>
                  </a:lnTo>
                  <a:lnTo>
                    <a:pt x="1439456" y="3479800"/>
                  </a:lnTo>
                  <a:lnTo>
                    <a:pt x="1440230" y="3467100"/>
                  </a:lnTo>
                  <a:lnTo>
                    <a:pt x="1436827" y="3467100"/>
                  </a:lnTo>
                  <a:lnTo>
                    <a:pt x="1436776" y="3454400"/>
                  </a:lnTo>
                  <a:lnTo>
                    <a:pt x="1440942" y="3454400"/>
                  </a:lnTo>
                  <a:lnTo>
                    <a:pt x="1440751" y="3441700"/>
                  </a:lnTo>
                  <a:lnTo>
                    <a:pt x="1441970" y="3441700"/>
                  </a:lnTo>
                  <a:lnTo>
                    <a:pt x="1440002" y="3429000"/>
                  </a:lnTo>
                  <a:lnTo>
                    <a:pt x="1441018" y="3429000"/>
                  </a:lnTo>
                  <a:lnTo>
                    <a:pt x="1440281" y="3416300"/>
                  </a:lnTo>
                  <a:lnTo>
                    <a:pt x="1439062" y="3403600"/>
                  </a:lnTo>
                  <a:lnTo>
                    <a:pt x="1443215" y="3403600"/>
                  </a:lnTo>
                  <a:lnTo>
                    <a:pt x="1443710" y="3390900"/>
                  </a:lnTo>
                  <a:lnTo>
                    <a:pt x="1444091" y="3378200"/>
                  </a:lnTo>
                  <a:lnTo>
                    <a:pt x="1441615" y="3378200"/>
                  </a:lnTo>
                  <a:lnTo>
                    <a:pt x="1442491" y="3365500"/>
                  </a:lnTo>
                  <a:lnTo>
                    <a:pt x="1441526" y="3365500"/>
                  </a:lnTo>
                  <a:lnTo>
                    <a:pt x="1445552" y="3352800"/>
                  </a:lnTo>
                  <a:lnTo>
                    <a:pt x="1437068" y="3352800"/>
                  </a:lnTo>
                  <a:lnTo>
                    <a:pt x="1437170" y="3340100"/>
                  </a:lnTo>
                  <a:lnTo>
                    <a:pt x="1436878" y="3327400"/>
                  </a:lnTo>
                  <a:lnTo>
                    <a:pt x="1435290" y="3314700"/>
                  </a:lnTo>
                  <a:lnTo>
                    <a:pt x="1437792" y="3314700"/>
                  </a:lnTo>
                  <a:lnTo>
                    <a:pt x="1438529" y="3302000"/>
                  </a:lnTo>
                  <a:lnTo>
                    <a:pt x="1434096" y="3302000"/>
                  </a:lnTo>
                  <a:lnTo>
                    <a:pt x="1434388" y="3289300"/>
                  </a:lnTo>
                  <a:lnTo>
                    <a:pt x="1436141" y="3289300"/>
                  </a:lnTo>
                  <a:lnTo>
                    <a:pt x="1444320" y="3276600"/>
                  </a:lnTo>
                  <a:lnTo>
                    <a:pt x="1438897" y="3276600"/>
                  </a:lnTo>
                  <a:lnTo>
                    <a:pt x="1435188" y="3263900"/>
                  </a:lnTo>
                  <a:lnTo>
                    <a:pt x="1434515" y="3263900"/>
                  </a:lnTo>
                  <a:lnTo>
                    <a:pt x="1434325" y="3251200"/>
                  </a:lnTo>
                  <a:lnTo>
                    <a:pt x="1434452" y="3149600"/>
                  </a:lnTo>
                  <a:lnTo>
                    <a:pt x="1434223" y="3136900"/>
                  </a:lnTo>
                  <a:lnTo>
                    <a:pt x="1435227" y="3136900"/>
                  </a:lnTo>
                  <a:lnTo>
                    <a:pt x="1441653" y="3124200"/>
                  </a:lnTo>
                  <a:lnTo>
                    <a:pt x="1441246" y="3124200"/>
                  </a:lnTo>
                  <a:lnTo>
                    <a:pt x="1436230" y="3111500"/>
                  </a:lnTo>
                  <a:lnTo>
                    <a:pt x="1439976" y="3111500"/>
                  </a:lnTo>
                  <a:lnTo>
                    <a:pt x="1439811" y="3098800"/>
                  </a:lnTo>
                  <a:lnTo>
                    <a:pt x="1434782" y="3098800"/>
                  </a:lnTo>
                  <a:lnTo>
                    <a:pt x="1439202" y="3086100"/>
                  </a:lnTo>
                  <a:lnTo>
                    <a:pt x="1440294" y="3086100"/>
                  </a:lnTo>
                  <a:lnTo>
                    <a:pt x="1438592" y="3073400"/>
                  </a:lnTo>
                  <a:lnTo>
                    <a:pt x="1441272" y="3073400"/>
                  </a:lnTo>
                  <a:lnTo>
                    <a:pt x="1435227" y="3060700"/>
                  </a:lnTo>
                  <a:lnTo>
                    <a:pt x="1434630" y="3048000"/>
                  </a:lnTo>
                  <a:lnTo>
                    <a:pt x="1434807" y="3048000"/>
                  </a:lnTo>
                  <a:lnTo>
                    <a:pt x="1434287" y="3035300"/>
                  </a:lnTo>
                  <a:lnTo>
                    <a:pt x="1441894" y="3035300"/>
                  </a:lnTo>
                  <a:lnTo>
                    <a:pt x="1442542" y="3022600"/>
                  </a:lnTo>
                  <a:lnTo>
                    <a:pt x="1441284" y="3022600"/>
                  </a:lnTo>
                  <a:lnTo>
                    <a:pt x="1441424" y="3009900"/>
                  </a:lnTo>
                  <a:lnTo>
                    <a:pt x="1436154" y="3009900"/>
                  </a:lnTo>
                  <a:lnTo>
                    <a:pt x="1436420" y="2997200"/>
                  </a:lnTo>
                  <a:lnTo>
                    <a:pt x="1439240" y="2984500"/>
                  </a:lnTo>
                  <a:lnTo>
                    <a:pt x="1440700" y="2984500"/>
                  </a:lnTo>
                  <a:lnTo>
                    <a:pt x="1441729" y="2971800"/>
                  </a:lnTo>
                  <a:lnTo>
                    <a:pt x="1442288" y="2971800"/>
                  </a:lnTo>
                  <a:lnTo>
                    <a:pt x="1442999" y="2959100"/>
                  </a:lnTo>
                  <a:lnTo>
                    <a:pt x="1444510" y="2946400"/>
                  </a:lnTo>
                  <a:lnTo>
                    <a:pt x="1441831" y="2946400"/>
                  </a:lnTo>
                  <a:lnTo>
                    <a:pt x="1439646" y="2933700"/>
                  </a:lnTo>
                  <a:lnTo>
                    <a:pt x="1437474" y="2933700"/>
                  </a:lnTo>
                  <a:lnTo>
                    <a:pt x="1437081" y="2908300"/>
                  </a:lnTo>
                  <a:lnTo>
                    <a:pt x="1436878" y="2908300"/>
                  </a:lnTo>
                  <a:lnTo>
                    <a:pt x="1436306" y="2882900"/>
                  </a:lnTo>
                  <a:lnTo>
                    <a:pt x="1438325" y="2882900"/>
                  </a:lnTo>
                  <a:lnTo>
                    <a:pt x="1439951" y="2870200"/>
                  </a:lnTo>
                  <a:lnTo>
                    <a:pt x="1445094" y="2857500"/>
                  </a:lnTo>
                  <a:lnTo>
                    <a:pt x="1445780" y="2857500"/>
                  </a:lnTo>
                  <a:lnTo>
                    <a:pt x="1446339" y="2844800"/>
                  </a:lnTo>
                  <a:lnTo>
                    <a:pt x="1445552" y="2832100"/>
                  </a:lnTo>
                  <a:lnTo>
                    <a:pt x="1443405" y="2832100"/>
                  </a:lnTo>
                  <a:lnTo>
                    <a:pt x="1441361" y="2819400"/>
                  </a:lnTo>
                  <a:lnTo>
                    <a:pt x="1440599" y="2819400"/>
                  </a:lnTo>
                  <a:lnTo>
                    <a:pt x="1440599" y="2806700"/>
                  </a:lnTo>
                  <a:lnTo>
                    <a:pt x="1440827" y="2806700"/>
                  </a:lnTo>
                  <a:lnTo>
                    <a:pt x="1440903" y="2794000"/>
                  </a:lnTo>
                  <a:lnTo>
                    <a:pt x="1447482" y="2794000"/>
                  </a:lnTo>
                  <a:lnTo>
                    <a:pt x="1447876" y="2781300"/>
                  </a:lnTo>
                  <a:lnTo>
                    <a:pt x="1449311" y="2781300"/>
                  </a:lnTo>
                  <a:lnTo>
                    <a:pt x="1449324" y="2768600"/>
                  </a:lnTo>
                  <a:lnTo>
                    <a:pt x="1445666" y="2768600"/>
                  </a:lnTo>
                  <a:lnTo>
                    <a:pt x="1445577" y="2755900"/>
                  </a:lnTo>
                  <a:lnTo>
                    <a:pt x="1449476" y="2755900"/>
                  </a:lnTo>
                  <a:lnTo>
                    <a:pt x="1449603" y="2743200"/>
                  </a:lnTo>
                  <a:lnTo>
                    <a:pt x="1449984" y="2743200"/>
                  </a:lnTo>
                  <a:lnTo>
                    <a:pt x="1449692" y="2730500"/>
                  </a:lnTo>
                  <a:lnTo>
                    <a:pt x="1448231" y="2717800"/>
                  </a:lnTo>
                  <a:lnTo>
                    <a:pt x="1445133" y="2705100"/>
                  </a:lnTo>
                  <a:lnTo>
                    <a:pt x="1442681" y="2705100"/>
                  </a:lnTo>
                  <a:lnTo>
                    <a:pt x="1445488" y="2692400"/>
                  </a:lnTo>
                  <a:lnTo>
                    <a:pt x="1446860" y="2692400"/>
                  </a:lnTo>
                  <a:lnTo>
                    <a:pt x="1454251" y="2679700"/>
                  </a:lnTo>
                  <a:lnTo>
                    <a:pt x="1452003" y="2667000"/>
                  </a:lnTo>
                  <a:lnTo>
                    <a:pt x="1452257" y="2667000"/>
                  </a:lnTo>
                  <a:lnTo>
                    <a:pt x="1447330" y="2654300"/>
                  </a:lnTo>
                  <a:lnTo>
                    <a:pt x="1447507" y="2654300"/>
                  </a:lnTo>
                  <a:lnTo>
                    <a:pt x="1449603" y="2641600"/>
                  </a:lnTo>
                  <a:lnTo>
                    <a:pt x="1453565" y="2641600"/>
                  </a:lnTo>
                  <a:lnTo>
                    <a:pt x="1456169" y="2628900"/>
                  </a:lnTo>
                  <a:lnTo>
                    <a:pt x="1449527" y="2628900"/>
                  </a:lnTo>
                  <a:lnTo>
                    <a:pt x="1446149" y="2616200"/>
                  </a:lnTo>
                  <a:lnTo>
                    <a:pt x="1450733" y="2616200"/>
                  </a:lnTo>
                  <a:lnTo>
                    <a:pt x="1449489" y="2603500"/>
                  </a:lnTo>
                  <a:lnTo>
                    <a:pt x="1451825" y="2603500"/>
                  </a:lnTo>
                  <a:lnTo>
                    <a:pt x="1456423" y="2590800"/>
                  </a:lnTo>
                  <a:lnTo>
                    <a:pt x="1456156" y="2590800"/>
                  </a:lnTo>
                  <a:lnTo>
                    <a:pt x="1451165" y="2578100"/>
                  </a:lnTo>
                  <a:lnTo>
                    <a:pt x="1448816" y="2578100"/>
                  </a:lnTo>
                  <a:lnTo>
                    <a:pt x="1449768" y="2565400"/>
                  </a:lnTo>
                  <a:lnTo>
                    <a:pt x="1453451" y="2565400"/>
                  </a:lnTo>
                  <a:lnTo>
                    <a:pt x="1452219" y="2552700"/>
                  </a:lnTo>
                  <a:lnTo>
                    <a:pt x="1453172" y="2552700"/>
                  </a:lnTo>
                  <a:lnTo>
                    <a:pt x="1455826" y="2540000"/>
                  </a:lnTo>
                  <a:lnTo>
                    <a:pt x="1451978" y="2540000"/>
                  </a:lnTo>
                  <a:lnTo>
                    <a:pt x="1451737" y="2527300"/>
                  </a:lnTo>
                  <a:lnTo>
                    <a:pt x="1454937" y="2527300"/>
                  </a:lnTo>
                  <a:lnTo>
                    <a:pt x="1455737" y="2514600"/>
                  </a:lnTo>
                  <a:lnTo>
                    <a:pt x="1455928" y="2514600"/>
                  </a:lnTo>
                  <a:lnTo>
                    <a:pt x="1451089" y="2501900"/>
                  </a:lnTo>
                  <a:lnTo>
                    <a:pt x="1452968" y="2501900"/>
                  </a:lnTo>
                  <a:lnTo>
                    <a:pt x="1453146" y="2489200"/>
                  </a:lnTo>
                  <a:lnTo>
                    <a:pt x="1460195" y="2489200"/>
                  </a:lnTo>
                  <a:lnTo>
                    <a:pt x="1457286" y="2476500"/>
                  </a:lnTo>
                  <a:lnTo>
                    <a:pt x="1458429" y="2476500"/>
                  </a:lnTo>
                  <a:lnTo>
                    <a:pt x="1458328" y="2463800"/>
                  </a:lnTo>
                  <a:lnTo>
                    <a:pt x="1456347" y="2463800"/>
                  </a:lnTo>
                  <a:lnTo>
                    <a:pt x="1458429" y="2451100"/>
                  </a:lnTo>
                  <a:lnTo>
                    <a:pt x="1454721" y="2451100"/>
                  </a:lnTo>
                  <a:lnTo>
                    <a:pt x="1455331" y="2438400"/>
                  </a:lnTo>
                  <a:lnTo>
                    <a:pt x="1456055" y="2438400"/>
                  </a:lnTo>
                  <a:lnTo>
                    <a:pt x="1463624" y="2425700"/>
                  </a:lnTo>
                  <a:lnTo>
                    <a:pt x="1464500" y="2413000"/>
                  </a:lnTo>
                  <a:lnTo>
                    <a:pt x="1462163" y="2413000"/>
                  </a:lnTo>
                  <a:lnTo>
                    <a:pt x="1464805" y="2400300"/>
                  </a:lnTo>
                  <a:lnTo>
                    <a:pt x="1463319" y="2387600"/>
                  </a:lnTo>
                  <a:lnTo>
                    <a:pt x="1465821" y="2374900"/>
                  </a:lnTo>
                  <a:lnTo>
                    <a:pt x="1465935" y="2362200"/>
                  </a:lnTo>
                  <a:lnTo>
                    <a:pt x="1458074" y="2362200"/>
                  </a:lnTo>
                  <a:lnTo>
                    <a:pt x="1457960" y="2349500"/>
                  </a:lnTo>
                  <a:lnTo>
                    <a:pt x="1466227" y="2349500"/>
                  </a:lnTo>
                  <a:lnTo>
                    <a:pt x="1469301" y="2336800"/>
                  </a:lnTo>
                  <a:lnTo>
                    <a:pt x="1467650" y="2336800"/>
                  </a:lnTo>
                  <a:lnTo>
                    <a:pt x="1466507" y="2324100"/>
                  </a:lnTo>
                  <a:lnTo>
                    <a:pt x="1464068" y="2324100"/>
                  </a:lnTo>
                  <a:lnTo>
                    <a:pt x="1467815" y="2311400"/>
                  </a:lnTo>
                  <a:lnTo>
                    <a:pt x="1466456" y="2311400"/>
                  </a:lnTo>
                  <a:lnTo>
                    <a:pt x="1465973" y="2298700"/>
                  </a:lnTo>
                  <a:lnTo>
                    <a:pt x="1464424" y="2298700"/>
                  </a:lnTo>
                  <a:lnTo>
                    <a:pt x="1463941" y="2286000"/>
                  </a:lnTo>
                  <a:lnTo>
                    <a:pt x="1460042" y="2286000"/>
                  </a:lnTo>
                  <a:lnTo>
                    <a:pt x="1460779" y="2273300"/>
                  </a:lnTo>
                  <a:lnTo>
                    <a:pt x="1469021" y="2273300"/>
                  </a:lnTo>
                  <a:lnTo>
                    <a:pt x="1470126" y="2260600"/>
                  </a:lnTo>
                  <a:lnTo>
                    <a:pt x="1469618" y="2260600"/>
                  </a:lnTo>
                  <a:lnTo>
                    <a:pt x="1472882" y="2247900"/>
                  </a:lnTo>
                  <a:lnTo>
                    <a:pt x="1470139" y="2247900"/>
                  </a:lnTo>
                  <a:lnTo>
                    <a:pt x="1467459" y="2235200"/>
                  </a:lnTo>
                  <a:lnTo>
                    <a:pt x="1469694" y="2235200"/>
                  </a:lnTo>
                  <a:lnTo>
                    <a:pt x="1469136" y="2222500"/>
                  </a:lnTo>
                  <a:lnTo>
                    <a:pt x="1470152" y="2209800"/>
                  </a:lnTo>
                  <a:lnTo>
                    <a:pt x="1468932" y="2209800"/>
                  </a:lnTo>
                  <a:lnTo>
                    <a:pt x="1468183" y="2197100"/>
                  </a:lnTo>
                  <a:lnTo>
                    <a:pt x="1475447" y="2197100"/>
                  </a:lnTo>
                  <a:lnTo>
                    <a:pt x="1471269" y="2184400"/>
                  </a:lnTo>
                  <a:lnTo>
                    <a:pt x="1471574" y="2184400"/>
                  </a:lnTo>
                  <a:lnTo>
                    <a:pt x="1474927" y="2171700"/>
                  </a:lnTo>
                  <a:lnTo>
                    <a:pt x="1473073" y="2171700"/>
                  </a:lnTo>
                  <a:lnTo>
                    <a:pt x="1474025" y="2159000"/>
                  </a:lnTo>
                  <a:lnTo>
                    <a:pt x="1472184" y="2159000"/>
                  </a:lnTo>
                  <a:lnTo>
                    <a:pt x="1473581" y="2146300"/>
                  </a:lnTo>
                  <a:lnTo>
                    <a:pt x="1466951" y="2146300"/>
                  </a:lnTo>
                  <a:lnTo>
                    <a:pt x="1467053" y="2133600"/>
                  </a:lnTo>
                  <a:lnTo>
                    <a:pt x="1466138" y="2133600"/>
                  </a:lnTo>
                  <a:lnTo>
                    <a:pt x="1467383" y="2120900"/>
                  </a:lnTo>
                  <a:lnTo>
                    <a:pt x="1472882" y="2108200"/>
                  </a:lnTo>
                  <a:lnTo>
                    <a:pt x="1473022" y="2108200"/>
                  </a:lnTo>
                  <a:lnTo>
                    <a:pt x="1468196" y="2095500"/>
                  </a:lnTo>
                  <a:lnTo>
                    <a:pt x="1467027" y="2095500"/>
                  </a:lnTo>
                  <a:lnTo>
                    <a:pt x="1464106" y="2082800"/>
                  </a:lnTo>
                  <a:lnTo>
                    <a:pt x="1472247" y="2082800"/>
                  </a:lnTo>
                  <a:lnTo>
                    <a:pt x="1472806" y="2070100"/>
                  </a:lnTo>
                  <a:lnTo>
                    <a:pt x="1469593" y="2070100"/>
                  </a:lnTo>
                  <a:lnTo>
                    <a:pt x="1469466" y="2057400"/>
                  </a:lnTo>
                  <a:lnTo>
                    <a:pt x="1476044" y="2057400"/>
                  </a:lnTo>
                  <a:lnTo>
                    <a:pt x="1475016" y="2044700"/>
                  </a:lnTo>
                  <a:lnTo>
                    <a:pt x="1471612" y="2044700"/>
                  </a:lnTo>
                  <a:lnTo>
                    <a:pt x="1472387" y="2032000"/>
                  </a:lnTo>
                  <a:lnTo>
                    <a:pt x="1472692" y="2032000"/>
                  </a:lnTo>
                  <a:lnTo>
                    <a:pt x="1470329" y="2019300"/>
                  </a:lnTo>
                  <a:lnTo>
                    <a:pt x="1473873" y="2019300"/>
                  </a:lnTo>
                  <a:lnTo>
                    <a:pt x="1477403" y="2006600"/>
                  </a:lnTo>
                  <a:lnTo>
                    <a:pt x="1476705" y="2006600"/>
                  </a:lnTo>
                  <a:lnTo>
                    <a:pt x="1472196" y="1993900"/>
                  </a:lnTo>
                  <a:lnTo>
                    <a:pt x="1475663" y="1993900"/>
                  </a:lnTo>
                  <a:lnTo>
                    <a:pt x="1475905" y="1981200"/>
                  </a:lnTo>
                  <a:lnTo>
                    <a:pt x="1471930" y="1981200"/>
                  </a:lnTo>
                  <a:lnTo>
                    <a:pt x="1472234" y="1968500"/>
                  </a:lnTo>
                  <a:lnTo>
                    <a:pt x="1470799" y="1968500"/>
                  </a:lnTo>
                  <a:lnTo>
                    <a:pt x="1470012" y="1955800"/>
                  </a:lnTo>
                  <a:lnTo>
                    <a:pt x="1466227" y="1955800"/>
                  </a:lnTo>
                  <a:lnTo>
                    <a:pt x="1471041" y="1943100"/>
                  </a:lnTo>
                  <a:lnTo>
                    <a:pt x="1472234" y="1943100"/>
                  </a:lnTo>
                  <a:lnTo>
                    <a:pt x="1472209" y="1930400"/>
                  </a:lnTo>
                  <a:lnTo>
                    <a:pt x="1464614" y="1930400"/>
                  </a:lnTo>
                  <a:lnTo>
                    <a:pt x="1464068" y="1917700"/>
                  </a:lnTo>
                  <a:lnTo>
                    <a:pt x="1467078" y="1917700"/>
                  </a:lnTo>
                  <a:lnTo>
                    <a:pt x="1462786" y="1905000"/>
                  </a:lnTo>
                  <a:lnTo>
                    <a:pt x="1465186" y="1905000"/>
                  </a:lnTo>
                  <a:lnTo>
                    <a:pt x="1464043" y="1892300"/>
                  </a:lnTo>
                  <a:lnTo>
                    <a:pt x="1463116" y="1892300"/>
                  </a:lnTo>
                  <a:lnTo>
                    <a:pt x="1467065" y="1879600"/>
                  </a:lnTo>
                  <a:lnTo>
                    <a:pt x="1466735" y="1879600"/>
                  </a:lnTo>
                  <a:lnTo>
                    <a:pt x="1466837" y="1866900"/>
                  </a:lnTo>
                  <a:lnTo>
                    <a:pt x="1471752" y="1866900"/>
                  </a:lnTo>
                  <a:lnTo>
                    <a:pt x="1471079" y="1854200"/>
                  </a:lnTo>
                  <a:lnTo>
                    <a:pt x="1473581" y="1854200"/>
                  </a:lnTo>
                  <a:lnTo>
                    <a:pt x="1469199" y="1841500"/>
                  </a:lnTo>
                  <a:lnTo>
                    <a:pt x="1468170" y="1828800"/>
                  </a:lnTo>
                  <a:lnTo>
                    <a:pt x="1473669" y="1828800"/>
                  </a:lnTo>
                  <a:lnTo>
                    <a:pt x="1473403" y="1816100"/>
                  </a:lnTo>
                  <a:lnTo>
                    <a:pt x="1469212" y="1803400"/>
                  </a:lnTo>
                  <a:lnTo>
                    <a:pt x="1468983" y="1803400"/>
                  </a:lnTo>
                  <a:lnTo>
                    <a:pt x="1469771" y="1790700"/>
                  </a:lnTo>
                  <a:lnTo>
                    <a:pt x="1469517" y="1790700"/>
                  </a:lnTo>
                  <a:lnTo>
                    <a:pt x="1469644" y="1778000"/>
                  </a:lnTo>
                  <a:lnTo>
                    <a:pt x="1464729" y="1778000"/>
                  </a:lnTo>
                  <a:lnTo>
                    <a:pt x="1464335" y="1765300"/>
                  </a:lnTo>
                  <a:lnTo>
                    <a:pt x="1460195" y="1765300"/>
                  </a:lnTo>
                  <a:lnTo>
                    <a:pt x="1468221" y="1752600"/>
                  </a:lnTo>
                  <a:lnTo>
                    <a:pt x="1473911" y="1752600"/>
                  </a:lnTo>
                  <a:lnTo>
                    <a:pt x="1476336" y="1765300"/>
                  </a:lnTo>
                  <a:lnTo>
                    <a:pt x="1477784" y="1778000"/>
                  </a:lnTo>
                  <a:lnTo>
                    <a:pt x="1478140" y="1790700"/>
                  </a:lnTo>
                  <a:lnTo>
                    <a:pt x="1475435" y="1803400"/>
                  </a:lnTo>
                  <a:lnTo>
                    <a:pt x="1479257" y="1816100"/>
                  </a:lnTo>
                  <a:lnTo>
                    <a:pt x="1479257" y="1866900"/>
                  </a:lnTo>
                  <a:lnTo>
                    <a:pt x="1479016" y="1879600"/>
                  </a:lnTo>
                  <a:lnTo>
                    <a:pt x="1481810" y="1879600"/>
                  </a:lnTo>
                  <a:lnTo>
                    <a:pt x="1481442" y="1892300"/>
                  </a:lnTo>
                  <a:lnTo>
                    <a:pt x="1480985" y="1892300"/>
                  </a:lnTo>
                  <a:lnTo>
                    <a:pt x="1483766" y="1900516"/>
                  </a:lnTo>
                  <a:lnTo>
                    <a:pt x="1483423" y="1900631"/>
                  </a:lnTo>
                  <a:lnTo>
                    <a:pt x="1481709" y="1910295"/>
                  </a:lnTo>
                  <a:lnTo>
                    <a:pt x="1480667" y="1918931"/>
                  </a:lnTo>
                  <a:lnTo>
                    <a:pt x="1482813" y="1927860"/>
                  </a:lnTo>
                  <a:lnTo>
                    <a:pt x="1482775" y="1934540"/>
                  </a:lnTo>
                  <a:lnTo>
                    <a:pt x="1479600" y="1945398"/>
                  </a:lnTo>
                  <a:lnTo>
                    <a:pt x="1483055" y="1956701"/>
                  </a:lnTo>
                  <a:lnTo>
                    <a:pt x="1486979" y="1957146"/>
                  </a:lnTo>
                  <a:lnTo>
                    <a:pt x="1487855" y="1960321"/>
                  </a:lnTo>
                  <a:lnTo>
                    <a:pt x="1488833" y="1960460"/>
                  </a:lnTo>
                  <a:lnTo>
                    <a:pt x="1485582" y="1960549"/>
                  </a:lnTo>
                  <a:lnTo>
                    <a:pt x="1483817" y="1961997"/>
                  </a:lnTo>
                  <a:lnTo>
                    <a:pt x="1482572" y="1966468"/>
                  </a:lnTo>
                  <a:lnTo>
                    <a:pt x="1482217" y="1968842"/>
                  </a:lnTo>
                  <a:lnTo>
                    <a:pt x="1483004" y="1980603"/>
                  </a:lnTo>
                  <a:lnTo>
                    <a:pt x="1483029" y="1990153"/>
                  </a:lnTo>
                  <a:lnTo>
                    <a:pt x="1482420" y="2011972"/>
                  </a:lnTo>
                  <a:lnTo>
                    <a:pt x="1482826" y="2023338"/>
                  </a:lnTo>
                  <a:lnTo>
                    <a:pt x="1482801" y="2029269"/>
                  </a:lnTo>
                  <a:lnTo>
                    <a:pt x="1484071" y="2041080"/>
                  </a:lnTo>
                  <a:lnTo>
                    <a:pt x="1482585" y="2046846"/>
                  </a:lnTo>
                  <a:lnTo>
                    <a:pt x="1482585" y="2056803"/>
                  </a:lnTo>
                  <a:lnTo>
                    <a:pt x="1483004" y="2067255"/>
                  </a:lnTo>
                  <a:lnTo>
                    <a:pt x="1483436" y="2069515"/>
                  </a:lnTo>
                  <a:lnTo>
                    <a:pt x="1482267" y="2120430"/>
                  </a:lnTo>
                  <a:lnTo>
                    <a:pt x="1482509" y="2130577"/>
                  </a:lnTo>
                  <a:lnTo>
                    <a:pt x="1483448" y="2133003"/>
                  </a:lnTo>
                  <a:lnTo>
                    <a:pt x="1487944" y="2136114"/>
                  </a:lnTo>
                  <a:lnTo>
                    <a:pt x="1487487" y="2137676"/>
                  </a:lnTo>
                  <a:lnTo>
                    <a:pt x="1482153" y="2141524"/>
                  </a:lnTo>
                  <a:lnTo>
                    <a:pt x="1480451" y="2145004"/>
                  </a:lnTo>
                  <a:lnTo>
                    <a:pt x="1479880" y="2170925"/>
                  </a:lnTo>
                  <a:lnTo>
                    <a:pt x="1480007" y="2184933"/>
                  </a:lnTo>
                  <a:lnTo>
                    <a:pt x="1479854" y="2191753"/>
                  </a:lnTo>
                  <a:lnTo>
                    <a:pt x="1479359" y="2198547"/>
                  </a:lnTo>
                  <a:lnTo>
                    <a:pt x="1478394" y="2205304"/>
                  </a:lnTo>
                  <a:lnTo>
                    <a:pt x="1477543" y="2209863"/>
                  </a:lnTo>
                  <a:lnTo>
                    <a:pt x="1477378" y="2214283"/>
                  </a:lnTo>
                  <a:lnTo>
                    <a:pt x="1479296" y="2224709"/>
                  </a:lnTo>
                  <a:lnTo>
                    <a:pt x="1479384" y="2230539"/>
                  </a:lnTo>
                  <a:lnTo>
                    <a:pt x="1476717" y="2238908"/>
                  </a:lnTo>
                  <a:lnTo>
                    <a:pt x="1476425" y="2241880"/>
                  </a:lnTo>
                  <a:lnTo>
                    <a:pt x="1477822" y="2249995"/>
                  </a:lnTo>
                  <a:lnTo>
                    <a:pt x="1476781" y="2255367"/>
                  </a:lnTo>
                  <a:lnTo>
                    <a:pt x="1476019" y="2270823"/>
                  </a:lnTo>
                  <a:lnTo>
                    <a:pt x="1476425" y="2309063"/>
                  </a:lnTo>
                  <a:lnTo>
                    <a:pt x="1477149" y="2315197"/>
                  </a:lnTo>
                  <a:lnTo>
                    <a:pt x="1479969" y="2317483"/>
                  </a:lnTo>
                  <a:lnTo>
                    <a:pt x="1485379" y="2317648"/>
                  </a:lnTo>
                  <a:lnTo>
                    <a:pt x="1488249" y="2315514"/>
                  </a:lnTo>
                  <a:lnTo>
                    <a:pt x="1490510" y="2304910"/>
                  </a:lnTo>
                  <a:lnTo>
                    <a:pt x="1488630" y="2296795"/>
                  </a:lnTo>
                  <a:lnTo>
                    <a:pt x="1487525" y="2285517"/>
                  </a:lnTo>
                  <a:lnTo>
                    <a:pt x="1486814" y="2282533"/>
                  </a:lnTo>
                  <a:lnTo>
                    <a:pt x="1487766" y="2279358"/>
                  </a:lnTo>
                  <a:lnTo>
                    <a:pt x="1489227" y="2272017"/>
                  </a:lnTo>
                  <a:lnTo>
                    <a:pt x="1490332" y="2257044"/>
                  </a:lnTo>
                  <a:lnTo>
                    <a:pt x="1491576" y="2249614"/>
                  </a:lnTo>
                  <a:lnTo>
                    <a:pt x="1492542" y="2245918"/>
                  </a:lnTo>
                  <a:lnTo>
                    <a:pt x="1490675" y="2241562"/>
                  </a:lnTo>
                  <a:lnTo>
                    <a:pt x="1490408" y="2234336"/>
                  </a:lnTo>
                  <a:lnTo>
                    <a:pt x="1490929" y="2231148"/>
                  </a:lnTo>
                  <a:lnTo>
                    <a:pt x="1491488" y="2225256"/>
                  </a:lnTo>
                  <a:lnTo>
                    <a:pt x="1492059" y="2222550"/>
                  </a:lnTo>
                  <a:lnTo>
                    <a:pt x="1492173" y="2216645"/>
                  </a:lnTo>
                  <a:lnTo>
                    <a:pt x="1491703" y="2213533"/>
                  </a:lnTo>
                  <a:lnTo>
                    <a:pt x="1487627" y="2209254"/>
                  </a:lnTo>
                  <a:lnTo>
                    <a:pt x="1487220" y="2207171"/>
                  </a:lnTo>
                  <a:lnTo>
                    <a:pt x="1489075" y="2201761"/>
                  </a:lnTo>
                  <a:lnTo>
                    <a:pt x="1489532" y="2198586"/>
                  </a:lnTo>
                  <a:lnTo>
                    <a:pt x="1492554" y="2188680"/>
                  </a:lnTo>
                  <a:lnTo>
                    <a:pt x="1493697" y="2181695"/>
                  </a:lnTo>
                  <a:lnTo>
                    <a:pt x="1493799" y="2174621"/>
                  </a:lnTo>
                  <a:lnTo>
                    <a:pt x="1492707" y="2167458"/>
                  </a:lnTo>
                  <a:lnTo>
                    <a:pt x="1491208" y="2161260"/>
                  </a:lnTo>
                  <a:lnTo>
                    <a:pt x="1489532" y="2149119"/>
                  </a:lnTo>
                  <a:lnTo>
                    <a:pt x="1489316" y="2140229"/>
                  </a:lnTo>
                  <a:lnTo>
                    <a:pt x="1492719" y="2136025"/>
                  </a:lnTo>
                  <a:lnTo>
                    <a:pt x="1489456" y="2130691"/>
                  </a:lnTo>
                  <a:lnTo>
                    <a:pt x="1492123" y="2126183"/>
                  </a:lnTo>
                  <a:lnTo>
                    <a:pt x="1493583" y="2124938"/>
                  </a:lnTo>
                  <a:lnTo>
                    <a:pt x="1495640" y="2120823"/>
                  </a:lnTo>
                  <a:lnTo>
                    <a:pt x="1496187" y="2118004"/>
                  </a:lnTo>
                  <a:lnTo>
                    <a:pt x="1492123" y="2113165"/>
                  </a:lnTo>
                  <a:lnTo>
                    <a:pt x="1492084" y="2110994"/>
                  </a:lnTo>
                  <a:lnTo>
                    <a:pt x="1495196" y="2105876"/>
                  </a:lnTo>
                  <a:lnTo>
                    <a:pt x="1495425" y="2103081"/>
                  </a:lnTo>
                  <a:lnTo>
                    <a:pt x="1493151" y="2098852"/>
                  </a:lnTo>
                  <a:lnTo>
                    <a:pt x="1491957" y="2097430"/>
                  </a:lnTo>
                  <a:lnTo>
                    <a:pt x="1489989" y="2093036"/>
                  </a:lnTo>
                  <a:lnTo>
                    <a:pt x="1493405" y="2092121"/>
                  </a:lnTo>
                  <a:lnTo>
                    <a:pt x="1494205" y="2087422"/>
                  </a:lnTo>
                  <a:lnTo>
                    <a:pt x="1493735" y="2084603"/>
                  </a:lnTo>
                  <a:lnTo>
                    <a:pt x="1495145" y="2078202"/>
                  </a:lnTo>
                  <a:lnTo>
                    <a:pt x="1495069" y="2074964"/>
                  </a:lnTo>
                  <a:lnTo>
                    <a:pt x="1488909" y="2067547"/>
                  </a:lnTo>
                  <a:lnTo>
                    <a:pt x="1489100" y="2062492"/>
                  </a:lnTo>
                  <a:lnTo>
                    <a:pt x="1491043" y="2055342"/>
                  </a:lnTo>
                  <a:lnTo>
                    <a:pt x="1492148" y="2053310"/>
                  </a:lnTo>
                  <a:lnTo>
                    <a:pt x="1496263" y="2044522"/>
                  </a:lnTo>
                  <a:lnTo>
                    <a:pt x="1497533" y="2037549"/>
                  </a:lnTo>
                  <a:lnTo>
                    <a:pt x="1495818" y="2017242"/>
                  </a:lnTo>
                  <a:lnTo>
                    <a:pt x="1497279" y="2004491"/>
                  </a:lnTo>
                  <a:lnTo>
                    <a:pt x="1496910" y="1998243"/>
                  </a:lnTo>
                  <a:lnTo>
                    <a:pt x="1494980" y="1987931"/>
                  </a:lnTo>
                  <a:lnTo>
                    <a:pt x="1493774" y="1983994"/>
                  </a:lnTo>
                  <a:lnTo>
                    <a:pt x="1495044" y="1979866"/>
                  </a:lnTo>
                  <a:lnTo>
                    <a:pt x="1493164" y="1975065"/>
                  </a:lnTo>
                  <a:lnTo>
                    <a:pt x="1496415" y="1960600"/>
                  </a:lnTo>
                  <a:lnTo>
                    <a:pt x="1496949" y="1954593"/>
                  </a:lnTo>
                  <a:lnTo>
                    <a:pt x="1491919" y="1946490"/>
                  </a:lnTo>
                  <a:lnTo>
                    <a:pt x="1492135" y="1944027"/>
                  </a:lnTo>
                  <a:lnTo>
                    <a:pt x="1494447" y="1940026"/>
                  </a:lnTo>
                  <a:lnTo>
                    <a:pt x="1494409" y="1938070"/>
                  </a:lnTo>
                  <a:lnTo>
                    <a:pt x="1491703" y="1933727"/>
                  </a:lnTo>
                  <a:lnTo>
                    <a:pt x="1492580" y="1923046"/>
                  </a:lnTo>
                  <a:lnTo>
                    <a:pt x="1492669" y="1919008"/>
                  </a:lnTo>
                  <a:lnTo>
                    <a:pt x="1489633" y="1912277"/>
                  </a:lnTo>
                  <a:lnTo>
                    <a:pt x="1488935" y="1909457"/>
                  </a:lnTo>
                  <a:lnTo>
                    <a:pt x="1491970" y="1904022"/>
                  </a:lnTo>
                  <a:lnTo>
                    <a:pt x="1491183" y="1903069"/>
                  </a:lnTo>
                  <a:lnTo>
                    <a:pt x="1492694" y="1892300"/>
                  </a:lnTo>
                  <a:lnTo>
                    <a:pt x="1495856" y="1892300"/>
                  </a:lnTo>
                  <a:lnTo>
                    <a:pt x="1495704" y="1879600"/>
                  </a:lnTo>
                  <a:lnTo>
                    <a:pt x="1486090" y="1879600"/>
                  </a:lnTo>
                  <a:lnTo>
                    <a:pt x="1494282" y="1866900"/>
                  </a:lnTo>
                  <a:lnTo>
                    <a:pt x="1494980" y="1866900"/>
                  </a:lnTo>
                  <a:lnTo>
                    <a:pt x="1494256" y="1854200"/>
                  </a:lnTo>
                  <a:lnTo>
                    <a:pt x="1493583" y="1854200"/>
                  </a:lnTo>
                  <a:lnTo>
                    <a:pt x="1493100" y="1841500"/>
                  </a:lnTo>
                  <a:lnTo>
                    <a:pt x="1492707" y="1828800"/>
                  </a:lnTo>
                  <a:lnTo>
                    <a:pt x="1492110" y="1828800"/>
                  </a:lnTo>
                  <a:lnTo>
                    <a:pt x="1492732" y="1816100"/>
                  </a:lnTo>
                  <a:lnTo>
                    <a:pt x="1488427" y="1816100"/>
                  </a:lnTo>
                  <a:lnTo>
                    <a:pt x="1489849" y="1803400"/>
                  </a:lnTo>
                  <a:lnTo>
                    <a:pt x="1484147" y="1803400"/>
                  </a:lnTo>
                  <a:lnTo>
                    <a:pt x="1488960" y="1790700"/>
                  </a:lnTo>
                  <a:lnTo>
                    <a:pt x="1489443" y="1790700"/>
                  </a:lnTo>
                  <a:lnTo>
                    <a:pt x="1489036" y="1778000"/>
                  </a:lnTo>
                  <a:lnTo>
                    <a:pt x="1489798" y="1778000"/>
                  </a:lnTo>
                  <a:lnTo>
                    <a:pt x="1485696" y="1765300"/>
                  </a:lnTo>
                  <a:lnTo>
                    <a:pt x="1489595" y="1765300"/>
                  </a:lnTo>
                  <a:lnTo>
                    <a:pt x="1489113" y="1752600"/>
                  </a:lnTo>
                  <a:lnTo>
                    <a:pt x="1486128" y="1752600"/>
                  </a:lnTo>
                  <a:lnTo>
                    <a:pt x="1488897" y="1739900"/>
                  </a:lnTo>
                  <a:lnTo>
                    <a:pt x="1485366" y="1739900"/>
                  </a:lnTo>
                  <a:lnTo>
                    <a:pt x="1482598" y="1727200"/>
                  </a:lnTo>
                  <a:lnTo>
                    <a:pt x="1474762" y="1727200"/>
                  </a:lnTo>
                  <a:lnTo>
                    <a:pt x="1474304" y="1739900"/>
                  </a:lnTo>
                  <a:lnTo>
                    <a:pt x="1467167" y="1739900"/>
                  </a:lnTo>
                  <a:lnTo>
                    <a:pt x="1466773" y="1727200"/>
                  </a:lnTo>
                  <a:lnTo>
                    <a:pt x="1466634" y="1727200"/>
                  </a:lnTo>
                  <a:lnTo>
                    <a:pt x="1467104" y="1701800"/>
                  </a:lnTo>
                  <a:lnTo>
                    <a:pt x="1465757" y="1701800"/>
                  </a:lnTo>
                  <a:lnTo>
                    <a:pt x="1460550" y="1689100"/>
                  </a:lnTo>
                  <a:lnTo>
                    <a:pt x="1463459" y="1689100"/>
                  </a:lnTo>
                  <a:lnTo>
                    <a:pt x="1463382" y="1676400"/>
                  </a:lnTo>
                  <a:lnTo>
                    <a:pt x="1466176" y="1676400"/>
                  </a:lnTo>
                  <a:lnTo>
                    <a:pt x="1464932" y="1663700"/>
                  </a:lnTo>
                  <a:lnTo>
                    <a:pt x="1463992" y="1663700"/>
                  </a:lnTo>
                  <a:lnTo>
                    <a:pt x="1464157" y="1651000"/>
                  </a:lnTo>
                  <a:lnTo>
                    <a:pt x="1464614" y="1638300"/>
                  </a:lnTo>
                  <a:lnTo>
                    <a:pt x="1464106" y="1625600"/>
                  </a:lnTo>
                  <a:lnTo>
                    <a:pt x="1465961" y="1612900"/>
                  </a:lnTo>
                  <a:lnTo>
                    <a:pt x="1460449" y="1612900"/>
                  </a:lnTo>
                  <a:lnTo>
                    <a:pt x="1460639" y="1600200"/>
                  </a:lnTo>
                  <a:lnTo>
                    <a:pt x="1461554" y="1600200"/>
                  </a:lnTo>
                  <a:lnTo>
                    <a:pt x="1455750" y="1587500"/>
                  </a:lnTo>
                  <a:lnTo>
                    <a:pt x="1457464" y="1587500"/>
                  </a:lnTo>
                  <a:lnTo>
                    <a:pt x="1459826" y="1574800"/>
                  </a:lnTo>
                  <a:lnTo>
                    <a:pt x="1461109" y="1574800"/>
                  </a:lnTo>
                  <a:lnTo>
                    <a:pt x="1461020" y="1549400"/>
                  </a:lnTo>
                  <a:lnTo>
                    <a:pt x="1460944" y="1536700"/>
                  </a:lnTo>
                  <a:lnTo>
                    <a:pt x="1461820" y="1536700"/>
                  </a:lnTo>
                  <a:lnTo>
                    <a:pt x="1454531" y="1524000"/>
                  </a:lnTo>
                  <a:lnTo>
                    <a:pt x="1461300" y="1524000"/>
                  </a:lnTo>
                  <a:lnTo>
                    <a:pt x="1461058" y="1511300"/>
                  </a:lnTo>
                  <a:lnTo>
                    <a:pt x="1461516" y="1511300"/>
                  </a:lnTo>
                  <a:lnTo>
                    <a:pt x="1459903" y="1498600"/>
                  </a:lnTo>
                  <a:lnTo>
                    <a:pt x="1460588" y="1498600"/>
                  </a:lnTo>
                  <a:lnTo>
                    <a:pt x="1461122" y="1485900"/>
                  </a:lnTo>
                  <a:lnTo>
                    <a:pt x="1461376" y="1485900"/>
                  </a:lnTo>
                  <a:lnTo>
                    <a:pt x="1461211" y="1473200"/>
                  </a:lnTo>
                  <a:lnTo>
                    <a:pt x="1461389" y="1473200"/>
                  </a:lnTo>
                  <a:lnTo>
                    <a:pt x="1462709" y="1460500"/>
                  </a:lnTo>
                  <a:lnTo>
                    <a:pt x="1461401" y="1447800"/>
                  </a:lnTo>
                  <a:lnTo>
                    <a:pt x="1462963" y="1447800"/>
                  </a:lnTo>
                  <a:lnTo>
                    <a:pt x="1461477" y="1435100"/>
                  </a:lnTo>
                  <a:lnTo>
                    <a:pt x="1461020" y="1435100"/>
                  </a:lnTo>
                  <a:lnTo>
                    <a:pt x="1460957" y="1422400"/>
                  </a:lnTo>
                  <a:lnTo>
                    <a:pt x="1462963" y="1422400"/>
                  </a:lnTo>
                  <a:lnTo>
                    <a:pt x="1464221" y="1409700"/>
                  </a:lnTo>
                  <a:lnTo>
                    <a:pt x="1466469" y="1409700"/>
                  </a:lnTo>
                  <a:lnTo>
                    <a:pt x="1466926" y="1422400"/>
                  </a:lnTo>
                  <a:lnTo>
                    <a:pt x="1467104" y="1435100"/>
                  </a:lnTo>
                  <a:lnTo>
                    <a:pt x="1467154" y="1460500"/>
                  </a:lnTo>
                  <a:lnTo>
                    <a:pt x="1466964" y="1473200"/>
                  </a:lnTo>
                  <a:lnTo>
                    <a:pt x="1477759" y="1473200"/>
                  </a:lnTo>
                  <a:lnTo>
                    <a:pt x="1478114" y="1460500"/>
                  </a:lnTo>
                  <a:lnTo>
                    <a:pt x="1477098" y="1460500"/>
                  </a:lnTo>
                  <a:lnTo>
                    <a:pt x="1478038" y="1447800"/>
                  </a:lnTo>
                  <a:lnTo>
                    <a:pt x="1483144" y="1435100"/>
                  </a:lnTo>
                  <a:lnTo>
                    <a:pt x="1484007" y="1435100"/>
                  </a:lnTo>
                  <a:lnTo>
                    <a:pt x="1480007" y="1422400"/>
                  </a:lnTo>
                  <a:lnTo>
                    <a:pt x="1477264" y="1422400"/>
                  </a:lnTo>
                  <a:lnTo>
                    <a:pt x="1477937" y="1409700"/>
                  </a:lnTo>
                  <a:lnTo>
                    <a:pt x="1481721" y="1409700"/>
                  </a:lnTo>
                  <a:lnTo>
                    <a:pt x="1481975" y="1397000"/>
                  </a:lnTo>
                  <a:lnTo>
                    <a:pt x="1475613" y="1397000"/>
                  </a:lnTo>
                  <a:lnTo>
                    <a:pt x="1475549" y="1384300"/>
                  </a:lnTo>
                  <a:lnTo>
                    <a:pt x="1480540" y="1384300"/>
                  </a:lnTo>
                  <a:lnTo>
                    <a:pt x="1481594" y="1371600"/>
                  </a:lnTo>
                  <a:lnTo>
                    <a:pt x="1480159" y="1358900"/>
                  </a:lnTo>
                  <a:lnTo>
                    <a:pt x="1476222" y="1358900"/>
                  </a:lnTo>
                  <a:lnTo>
                    <a:pt x="1476400" y="1346200"/>
                  </a:lnTo>
                  <a:lnTo>
                    <a:pt x="1481620" y="1346200"/>
                  </a:lnTo>
                  <a:lnTo>
                    <a:pt x="1478889" y="1333500"/>
                  </a:lnTo>
                  <a:lnTo>
                    <a:pt x="1478889" y="1320800"/>
                  </a:lnTo>
                  <a:lnTo>
                    <a:pt x="1473758" y="1320800"/>
                  </a:lnTo>
                  <a:lnTo>
                    <a:pt x="1476502" y="1308100"/>
                  </a:lnTo>
                  <a:lnTo>
                    <a:pt x="1474939" y="1308100"/>
                  </a:lnTo>
                  <a:lnTo>
                    <a:pt x="1475003" y="1295400"/>
                  </a:lnTo>
                  <a:lnTo>
                    <a:pt x="1478749" y="1295400"/>
                  </a:lnTo>
                  <a:lnTo>
                    <a:pt x="1478330" y="1282700"/>
                  </a:lnTo>
                  <a:lnTo>
                    <a:pt x="1473873" y="1282700"/>
                  </a:lnTo>
                  <a:lnTo>
                    <a:pt x="1472869" y="1270000"/>
                  </a:lnTo>
                  <a:lnTo>
                    <a:pt x="1474076" y="1270000"/>
                  </a:lnTo>
                  <a:lnTo>
                    <a:pt x="1475359" y="1257300"/>
                  </a:lnTo>
                  <a:lnTo>
                    <a:pt x="1474330" y="1257300"/>
                  </a:lnTo>
                  <a:lnTo>
                    <a:pt x="1480248" y="1244600"/>
                  </a:lnTo>
                  <a:lnTo>
                    <a:pt x="1477797" y="1244600"/>
                  </a:lnTo>
                  <a:lnTo>
                    <a:pt x="1477975" y="1231900"/>
                  </a:lnTo>
                  <a:lnTo>
                    <a:pt x="1477429" y="1231900"/>
                  </a:lnTo>
                  <a:lnTo>
                    <a:pt x="1472311" y="1219200"/>
                  </a:lnTo>
                  <a:lnTo>
                    <a:pt x="1473873" y="1219200"/>
                  </a:lnTo>
                  <a:lnTo>
                    <a:pt x="1475181" y="1206500"/>
                  </a:lnTo>
                  <a:lnTo>
                    <a:pt x="1471549" y="1206500"/>
                  </a:lnTo>
                  <a:lnTo>
                    <a:pt x="1477010" y="1193800"/>
                  </a:lnTo>
                  <a:lnTo>
                    <a:pt x="1478381" y="1193800"/>
                  </a:lnTo>
                  <a:lnTo>
                    <a:pt x="1477924" y="1181100"/>
                  </a:lnTo>
                  <a:lnTo>
                    <a:pt x="1478445" y="1181100"/>
                  </a:lnTo>
                  <a:lnTo>
                    <a:pt x="1474139" y="1168400"/>
                  </a:lnTo>
                  <a:lnTo>
                    <a:pt x="1478610" y="1168400"/>
                  </a:lnTo>
                  <a:lnTo>
                    <a:pt x="1477060" y="1155700"/>
                  </a:lnTo>
                  <a:lnTo>
                    <a:pt x="1476286" y="1155700"/>
                  </a:lnTo>
                  <a:lnTo>
                    <a:pt x="1472628" y="1143000"/>
                  </a:lnTo>
                  <a:lnTo>
                    <a:pt x="1474177" y="1143000"/>
                  </a:lnTo>
                  <a:lnTo>
                    <a:pt x="1476552" y="1130300"/>
                  </a:lnTo>
                  <a:lnTo>
                    <a:pt x="1477759" y="1130300"/>
                  </a:lnTo>
                  <a:lnTo>
                    <a:pt x="1478114" y="1117600"/>
                  </a:lnTo>
                  <a:lnTo>
                    <a:pt x="1477860" y="1117600"/>
                  </a:lnTo>
                  <a:lnTo>
                    <a:pt x="1477683" y="1104900"/>
                  </a:lnTo>
                  <a:lnTo>
                    <a:pt x="1473593" y="1104900"/>
                  </a:lnTo>
                  <a:lnTo>
                    <a:pt x="1475257" y="1092200"/>
                  </a:lnTo>
                  <a:lnTo>
                    <a:pt x="1477822" y="1092200"/>
                  </a:lnTo>
                  <a:lnTo>
                    <a:pt x="1477695" y="1079500"/>
                  </a:lnTo>
                  <a:lnTo>
                    <a:pt x="1477937" y="1079500"/>
                  </a:lnTo>
                  <a:lnTo>
                    <a:pt x="1478305" y="1054100"/>
                  </a:lnTo>
                  <a:lnTo>
                    <a:pt x="1473530" y="1054100"/>
                  </a:lnTo>
                  <a:lnTo>
                    <a:pt x="1476971" y="1041400"/>
                  </a:lnTo>
                  <a:lnTo>
                    <a:pt x="1478076" y="1028700"/>
                  </a:lnTo>
                  <a:lnTo>
                    <a:pt x="1477822" y="1028700"/>
                  </a:lnTo>
                  <a:lnTo>
                    <a:pt x="1477619" y="1016000"/>
                  </a:lnTo>
                  <a:lnTo>
                    <a:pt x="1477975" y="1016000"/>
                  </a:lnTo>
                  <a:lnTo>
                    <a:pt x="1477632" y="1003300"/>
                  </a:lnTo>
                  <a:lnTo>
                    <a:pt x="1480731" y="990600"/>
                  </a:lnTo>
                  <a:lnTo>
                    <a:pt x="1480654" y="977900"/>
                  </a:lnTo>
                  <a:lnTo>
                    <a:pt x="1480312" y="965200"/>
                  </a:lnTo>
                  <a:lnTo>
                    <a:pt x="1480070" y="965200"/>
                  </a:lnTo>
                  <a:lnTo>
                    <a:pt x="1478394" y="952500"/>
                  </a:lnTo>
                  <a:lnTo>
                    <a:pt x="1479092" y="952500"/>
                  </a:lnTo>
                  <a:lnTo>
                    <a:pt x="1480515" y="939800"/>
                  </a:lnTo>
                  <a:lnTo>
                    <a:pt x="1481048" y="939800"/>
                  </a:lnTo>
                  <a:lnTo>
                    <a:pt x="1480667" y="927100"/>
                  </a:lnTo>
                  <a:lnTo>
                    <a:pt x="1480680" y="914400"/>
                  </a:lnTo>
                  <a:lnTo>
                    <a:pt x="1480858" y="914400"/>
                  </a:lnTo>
                  <a:lnTo>
                    <a:pt x="1480972" y="901700"/>
                  </a:lnTo>
                  <a:lnTo>
                    <a:pt x="1480934" y="889000"/>
                  </a:lnTo>
                  <a:lnTo>
                    <a:pt x="1480896" y="876300"/>
                  </a:lnTo>
                  <a:lnTo>
                    <a:pt x="1480870" y="863600"/>
                  </a:lnTo>
                  <a:lnTo>
                    <a:pt x="1480832" y="850900"/>
                  </a:lnTo>
                  <a:lnTo>
                    <a:pt x="1480845" y="838200"/>
                  </a:lnTo>
                  <a:lnTo>
                    <a:pt x="1480299" y="838200"/>
                  </a:lnTo>
                  <a:lnTo>
                    <a:pt x="1483791" y="825500"/>
                  </a:lnTo>
                  <a:lnTo>
                    <a:pt x="1483487" y="825500"/>
                  </a:lnTo>
                  <a:lnTo>
                    <a:pt x="1483575" y="812800"/>
                  </a:lnTo>
                  <a:lnTo>
                    <a:pt x="1483842" y="800100"/>
                  </a:lnTo>
                  <a:lnTo>
                    <a:pt x="1500136" y="800100"/>
                  </a:lnTo>
                  <a:lnTo>
                    <a:pt x="1508252" y="812800"/>
                  </a:lnTo>
                  <a:lnTo>
                    <a:pt x="1516608" y="812800"/>
                  </a:lnTo>
                  <a:lnTo>
                    <a:pt x="1525193" y="825500"/>
                  </a:lnTo>
                  <a:lnTo>
                    <a:pt x="1534020" y="838200"/>
                  </a:lnTo>
                  <a:lnTo>
                    <a:pt x="1540535" y="838200"/>
                  </a:lnTo>
                  <a:lnTo>
                    <a:pt x="1546898" y="850900"/>
                  </a:lnTo>
                  <a:lnTo>
                    <a:pt x="1553057" y="850900"/>
                  </a:lnTo>
                  <a:lnTo>
                    <a:pt x="1558925" y="863600"/>
                  </a:lnTo>
                  <a:lnTo>
                    <a:pt x="1570672" y="863600"/>
                  </a:lnTo>
                  <a:lnTo>
                    <a:pt x="1576565" y="876300"/>
                  </a:lnTo>
                  <a:lnTo>
                    <a:pt x="1581302" y="876300"/>
                  </a:lnTo>
                  <a:lnTo>
                    <a:pt x="1586090" y="889000"/>
                  </a:lnTo>
                  <a:lnTo>
                    <a:pt x="1590865" y="889000"/>
                  </a:lnTo>
                  <a:lnTo>
                    <a:pt x="1603082" y="901700"/>
                  </a:lnTo>
                  <a:lnTo>
                    <a:pt x="1610804" y="901700"/>
                  </a:lnTo>
                  <a:lnTo>
                    <a:pt x="1618411" y="914400"/>
                  </a:lnTo>
                  <a:lnTo>
                    <a:pt x="1625625" y="927100"/>
                  </a:lnTo>
                  <a:lnTo>
                    <a:pt x="1637601" y="927100"/>
                  </a:lnTo>
                  <a:lnTo>
                    <a:pt x="1648980" y="939800"/>
                  </a:lnTo>
                  <a:lnTo>
                    <a:pt x="1660042" y="952500"/>
                  </a:lnTo>
                  <a:lnTo>
                    <a:pt x="1678012" y="977900"/>
                  </a:lnTo>
                  <a:lnTo>
                    <a:pt x="1684896" y="977900"/>
                  </a:lnTo>
                  <a:lnTo>
                    <a:pt x="1698574" y="990600"/>
                  </a:lnTo>
                  <a:lnTo>
                    <a:pt x="1703933" y="1003300"/>
                  </a:lnTo>
                  <a:lnTo>
                    <a:pt x="1709242" y="1003300"/>
                  </a:lnTo>
                  <a:lnTo>
                    <a:pt x="1714588" y="1016000"/>
                  </a:lnTo>
                  <a:lnTo>
                    <a:pt x="1720062" y="1016000"/>
                  </a:lnTo>
                  <a:lnTo>
                    <a:pt x="1732635" y="1028700"/>
                  </a:lnTo>
                  <a:lnTo>
                    <a:pt x="1744802" y="1041400"/>
                  </a:lnTo>
                  <a:lnTo>
                    <a:pt x="1756816" y="1054100"/>
                  </a:lnTo>
                  <a:lnTo>
                    <a:pt x="1768957" y="1066800"/>
                  </a:lnTo>
                  <a:lnTo>
                    <a:pt x="1772043" y="1079500"/>
                  </a:lnTo>
                  <a:lnTo>
                    <a:pt x="1777898" y="1079500"/>
                  </a:lnTo>
                  <a:lnTo>
                    <a:pt x="1783321" y="1092200"/>
                  </a:lnTo>
                  <a:lnTo>
                    <a:pt x="1793125" y="1092200"/>
                  </a:lnTo>
                  <a:lnTo>
                    <a:pt x="1798370" y="1104900"/>
                  </a:lnTo>
                  <a:lnTo>
                    <a:pt x="1801698" y="1104900"/>
                  </a:lnTo>
                  <a:lnTo>
                    <a:pt x="1807959" y="1117600"/>
                  </a:lnTo>
                  <a:lnTo>
                    <a:pt x="1816900" y="1130300"/>
                  </a:lnTo>
                  <a:lnTo>
                    <a:pt x="1822538" y="1130300"/>
                  </a:lnTo>
                  <a:lnTo>
                    <a:pt x="1828126" y="1143000"/>
                  </a:lnTo>
                  <a:lnTo>
                    <a:pt x="1829358" y="1143000"/>
                  </a:lnTo>
                  <a:lnTo>
                    <a:pt x="1854415" y="1168400"/>
                  </a:lnTo>
                  <a:lnTo>
                    <a:pt x="1858276" y="1181100"/>
                  </a:lnTo>
                  <a:lnTo>
                    <a:pt x="1862378" y="1181100"/>
                  </a:lnTo>
                  <a:lnTo>
                    <a:pt x="1867928" y="1193800"/>
                  </a:lnTo>
                  <a:lnTo>
                    <a:pt x="1879092" y="1206500"/>
                  </a:lnTo>
                  <a:lnTo>
                    <a:pt x="1884629" y="1206500"/>
                  </a:lnTo>
                  <a:lnTo>
                    <a:pt x="1890928" y="1219200"/>
                  </a:lnTo>
                  <a:lnTo>
                    <a:pt x="1897164" y="1219200"/>
                  </a:lnTo>
                  <a:lnTo>
                    <a:pt x="1903463" y="1231900"/>
                  </a:lnTo>
                  <a:lnTo>
                    <a:pt x="1918246" y="1244600"/>
                  </a:lnTo>
                  <a:lnTo>
                    <a:pt x="1926424" y="1257300"/>
                  </a:lnTo>
                  <a:lnTo>
                    <a:pt x="1934819" y="1270000"/>
                  </a:lnTo>
                  <a:lnTo>
                    <a:pt x="1943747" y="1270000"/>
                  </a:lnTo>
                  <a:lnTo>
                    <a:pt x="1945068" y="1282700"/>
                  </a:lnTo>
                  <a:lnTo>
                    <a:pt x="1954987" y="1282700"/>
                  </a:lnTo>
                  <a:lnTo>
                    <a:pt x="1958962" y="1295400"/>
                  </a:lnTo>
                  <a:lnTo>
                    <a:pt x="1966087" y="1295400"/>
                  </a:lnTo>
                  <a:lnTo>
                    <a:pt x="1973338" y="1308100"/>
                  </a:lnTo>
                  <a:lnTo>
                    <a:pt x="1980247" y="1320800"/>
                  </a:lnTo>
                  <a:lnTo>
                    <a:pt x="1988121" y="1320800"/>
                  </a:lnTo>
                  <a:lnTo>
                    <a:pt x="1996490" y="1333500"/>
                  </a:lnTo>
                  <a:lnTo>
                    <a:pt x="2003920" y="1346200"/>
                  </a:lnTo>
                  <a:lnTo>
                    <a:pt x="2011184" y="1346200"/>
                  </a:lnTo>
                  <a:lnTo>
                    <a:pt x="2022259" y="1358900"/>
                  </a:lnTo>
                  <a:lnTo>
                    <a:pt x="2026729" y="1371600"/>
                  </a:lnTo>
                  <a:lnTo>
                    <a:pt x="2035911" y="1371600"/>
                  </a:lnTo>
                  <a:lnTo>
                    <a:pt x="2040483" y="1384300"/>
                  </a:lnTo>
                  <a:lnTo>
                    <a:pt x="2049678" y="1384300"/>
                  </a:lnTo>
                  <a:lnTo>
                    <a:pt x="2059089" y="1397000"/>
                  </a:lnTo>
                  <a:lnTo>
                    <a:pt x="2064448" y="1409700"/>
                  </a:lnTo>
                  <a:lnTo>
                    <a:pt x="2075230" y="1409700"/>
                  </a:lnTo>
                  <a:lnTo>
                    <a:pt x="2079053" y="1422400"/>
                  </a:lnTo>
                  <a:lnTo>
                    <a:pt x="2089340" y="1435100"/>
                  </a:lnTo>
                  <a:lnTo>
                    <a:pt x="2100707" y="1435100"/>
                  </a:lnTo>
                  <a:lnTo>
                    <a:pt x="2106396" y="1447800"/>
                  </a:lnTo>
                  <a:lnTo>
                    <a:pt x="2118360" y="1447800"/>
                  </a:lnTo>
                  <a:lnTo>
                    <a:pt x="2124418" y="1460500"/>
                  </a:lnTo>
                  <a:lnTo>
                    <a:pt x="2147430" y="1460500"/>
                  </a:lnTo>
                  <a:lnTo>
                    <a:pt x="2153894" y="1447800"/>
                  </a:lnTo>
                  <a:lnTo>
                    <a:pt x="2160371" y="1422400"/>
                  </a:lnTo>
                  <a:lnTo>
                    <a:pt x="2166836" y="1422400"/>
                  </a:lnTo>
                  <a:lnTo>
                    <a:pt x="2168868" y="1409700"/>
                  </a:lnTo>
                  <a:lnTo>
                    <a:pt x="2181123" y="1409700"/>
                  </a:lnTo>
                  <a:lnTo>
                    <a:pt x="2186711" y="1397000"/>
                  </a:lnTo>
                  <a:lnTo>
                    <a:pt x="2191651" y="1397000"/>
                  </a:lnTo>
                  <a:lnTo>
                    <a:pt x="2194014" y="1384300"/>
                  </a:lnTo>
                  <a:lnTo>
                    <a:pt x="2206688" y="1384300"/>
                  </a:lnTo>
                  <a:lnTo>
                    <a:pt x="2212810" y="1371600"/>
                  </a:lnTo>
                  <a:lnTo>
                    <a:pt x="2218639" y="1371600"/>
                  </a:lnTo>
                  <a:lnTo>
                    <a:pt x="2224138" y="1358900"/>
                  </a:lnTo>
                  <a:lnTo>
                    <a:pt x="2231517" y="1358900"/>
                  </a:lnTo>
                  <a:lnTo>
                    <a:pt x="2242032" y="1346200"/>
                  </a:lnTo>
                  <a:lnTo>
                    <a:pt x="2246376" y="1346200"/>
                  </a:lnTo>
                  <a:lnTo>
                    <a:pt x="2250897" y="1333500"/>
                  </a:lnTo>
                  <a:lnTo>
                    <a:pt x="2260181" y="1333500"/>
                  </a:lnTo>
                  <a:lnTo>
                    <a:pt x="2266658" y="1320800"/>
                  </a:lnTo>
                  <a:lnTo>
                    <a:pt x="2276411" y="1320800"/>
                  </a:lnTo>
                  <a:lnTo>
                    <a:pt x="2278469" y="1308100"/>
                  </a:lnTo>
                  <a:lnTo>
                    <a:pt x="2289060" y="1308100"/>
                  </a:lnTo>
                  <a:lnTo>
                    <a:pt x="2291499" y="1295400"/>
                  </a:lnTo>
                  <a:lnTo>
                    <a:pt x="2302256" y="1295400"/>
                  </a:lnTo>
                  <a:lnTo>
                    <a:pt x="2304453" y="1282700"/>
                  </a:lnTo>
                  <a:lnTo>
                    <a:pt x="2316937" y="1282700"/>
                  </a:lnTo>
                  <a:lnTo>
                    <a:pt x="2320645" y="1270000"/>
                  </a:lnTo>
                  <a:lnTo>
                    <a:pt x="2323452" y="1270000"/>
                  </a:lnTo>
                  <a:lnTo>
                    <a:pt x="2330653" y="1257300"/>
                  </a:lnTo>
                  <a:lnTo>
                    <a:pt x="2339670" y="1257300"/>
                  </a:lnTo>
                  <a:lnTo>
                    <a:pt x="2343721" y="1244600"/>
                  </a:lnTo>
                  <a:lnTo>
                    <a:pt x="2352687" y="1244600"/>
                  </a:lnTo>
                  <a:lnTo>
                    <a:pt x="2355494" y="1231900"/>
                  </a:lnTo>
                  <a:lnTo>
                    <a:pt x="2367889" y="1231900"/>
                  </a:lnTo>
                  <a:lnTo>
                    <a:pt x="2375154" y="1219200"/>
                  </a:lnTo>
                  <a:lnTo>
                    <a:pt x="2378113" y="1219200"/>
                  </a:lnTo>
                  <a:lnTo>
                    <a:pt x="2388425" y="1206500"/>
                  </a:lnTo>
                  <a:lnTo>
                    <a:pt x="2393632" y="1206500"/>
                  </a:lnTo>
                  <a:lnTo>
                    <a:pt x="2401392" y="1193800"/>
                  </a:lnTo>
                  <a:lnTo>
                    <a:pt x="2407805" y="1193800"/>
                  </a:lnTo>
                  <a:lnTo>
                    <a:pt x="2412390" y="1181100"/>
                  </a:lnTo>
                  <a:lnTo>
                    <a:pt x="2425725" y="1181100"/>
                  </a:lnTo>
                  <a:lnTo>
                    <a:pt x="2431846" y="1168400"/>
                  </a:lnTo>
                  <a:lnTo>
                    <a:pt x="2431478" y="1168400"/>
                  </a:lnTo>
                  <a:lnTo>
                    <a:pt x="2426830" y="1155700"/>
                  </a:lnTo>
                  <a:lnTo>
                    <a:pt x="2432532" y="1155700"/>
                  </a:lnTo>
                  <a:close/>
                </a:path>
              </a:pathLst>
            </a:custGeom>
            <a:solidFill>
              <a:srgbClr val="FF0022"/>
            </a:solidFill>
          </p:spPr>
          <p:txBody>
            <a:bodyPr wrap="square" lIns="0" tIns="0" rIns="0" bIns="0" rtlCol="0"/>
            <a:lstStyle/>
            <a:p>
              <a:pPr algn="ctr"/>
              <a:endParaRPr sz="819" dirty="0"/>
            </a:p>
          </p:txBody>
        </p:sp>
        <p:sp>
          <p:nvSpPr>
            <p:cNvPr id="4" name="object 7">
              <a:extLst>
                <a:ext uri="{FF2B5EF4-FFF2-40B4-BE49-F238E27FC236}">
                  <a16:creationId xmlns:a16="http://schemas.microsoft.com/office/drawing/2014/main" id="{708AC4FA-41B1-44A6-90E0-D3B65E575C1B}"/>
                </a:ext>
              </a:extLst>
            </p:cNvPr>
            <p:cNvSpPr/>
            <p:nvPr/>
          </p:nvSpPr>
          <p:spPr>
            <a:xfrm>
              <a:off x="9189186" y="7782045"/>
              <a:ext cx="1139190" cy="3393440"/>
            </a:xfrm>
            <a:custGeom>
              <a:avLst/>
              <a:gdLst/>
              <a:ahLst/>
              <a:cxnLst/>
              <a:rect l="l" t="t" r="r" b="b"/>
              <a:pathLst>
                <a:path w="1139190" h="3393440">
                  <a:moveTo>
                    <a:pt x="5715" y="802906"/>
                  </a:moveTo>
                  <a:lnTo>
                    <a:pt x="5016" y="800798"/>
                  </a:lnTo>
                  <a:lnTo>
                    <a:pt x="4013" y="800138"/>
                  </a:lnTo>
                  <a:lnTo>
                    <a:pt x="1676" y="799973"/>
                  </a:lnTo>
                  <a:lnTo>
                    <a:pt x="0" y="802043"/>
                  </a:lnTo>
                  <a:lnTo>
                    <a:pt x="736" y="804189"/>
                  </a:lnTo>
                  <a:lnTo>
                    <a:pt x="1739" y="804532"/>
                  </a:lnTo>
                  <a:lnTo>
                    <a:pt x="2387" y="804989"/>
                  </a:lnTo>
                  <a:lnTo>
                    <a:pt x="3949" y="804964"/>
                  </a:lnTo>
                  <a:lnTo>
                    <a:pt x="5715" y="802906"/>
                  </a:lnTo>
                  <a:close/>
                </a:path>
                <a:path w="1139190" h="3393440">
                  <a:moveTo>
                    <a:pt x="46888" y="761047"/>
                  </a:moveTo>
                  <a:lnTo>
                    <a:pt x="45631" y="759637"/>
                  </a:lnTo>
                  <a:lnTo>
                    <a:pt x="44284" y="759752"/>
                  </a:lnTo>
                  <a:lnTo>
                    <a:pt x="42265" y="759917"/>
                  </a:lnTo>
                  <a:lnTo>
                    <a:pt x="41325" y="760945"/>
                  </a:lnTo>
                  <a:lnTo>
                    <a:pt x="41275" y="763028"/>
                  </a:lnTo>
                  <a:lnTo>
                    <a:pt x="41249" y="764349"/>
                  </a:lnTo>
                  <a:lnTo>
                    <a:pt x="42799" y="765467"/>
                  </a:lnTo>
                  <a:lnTo>
                    <a:pt x="43815" y="764705"/>
                  </a:lnTo>
                  <a:lnTo>
                    <a:pt x="44767" y="764019"/>
                  </a:lnTo>
                  <a:lnTo>
                    <a:pt x="45669" y="763130"/>
                  </a:lnTo>
                  <a:lnTo>
                    <a:pt x="46888" y="761047"/>
                  </a:lnTo>
                  <a:close/>
                </a:path>
                <a:path w="1139190" h="3393440">
                  <a:moveTo>
                    <a:pt x="59753" y="749287"/>
                  </a:moveTo>
                  <a:lnTo>
                    <a:pt x="59334" y="748715"/>
                  </a:lnTo>
                  <a:lnTo>
                    <a:pt x="59105" y="748449"/>
                  </a:lnTo>
                  <a:lnTo>
                    <a:pt x="58839" y="748665"/>
                  </a:lnTo>
                  <a:lnTo>
                    <a:pt x="58381" y="748868"/>
                  </a:lnTo>
                  <a:lnTo>
                    <a:pt x="58343" y="749109"/>
                  </a:lnTo>
                  <a:lnTo>
                    <a:pt x="58318" y="749363"/>
                  </a:lnTo>
                  <a:lnTo>
                    <a:pt x="58724" y="749668"/>
                  </a:lnTo>
                  <a:lnTo>
                    <a:pt x="58928" y="749947"/>
                  </a:lnTo>
                  <a:lnTo>
                    <a:pt x="59207" y="749719"/>
                  </a:lnTo>
                  <a:lnTo>
                    <a:pt x="59753" y="749287"/>
                  </a:lnTo>
                  <a:close/>
                </a:path>
                <a:path w="1139190" h="3393440">
                  <a:moveTo>
                    <a:pt x="109105" y="705586"/>
                  </a:moveTo>
                  <a:lnTo>
                    <a:pt x="108229" y="703948"/>
                  </a:lnTo>
                  <a:lnTo>
                    <a:pt x="107530" y="703313"/>
                  </a:lnTo>
                  <a:lnTo>
                    <a:pt x="105613" y="702945"/>
                  </a:lnTo>
                  <a:lnTo>
                    <a:pt x="104228" y="704392"/>
                  </a:lnTo>
                  <a:lnTo>
                    <a:pt x="104965" y="706018"/>
                  </a:lnTo>
                  <a:lnTo>
                    <a:pt x="105816" y="706310"/>
                  </a:lnTo>
                  <a:lnTo>
                    <a:pt x="106400" y="706729"/>
                  </a:lnTo>
                  <a:lnTo>
                    <a:pt x="107861" y="706780"/>
                  </a:lnTo>
                  <a:lnTo>
                    <a:pt x="109105" y="705586"/>
                  </a:lnTo>
                  <a:close/>
                </a:path>
                <a:path w="1139190" h="3393440">
                  <a:moveTo>
                    <a:pt x="121259" y="692556"/>
                  </a:moveTo>
                  <a:lnTo>
                    <a:pt x="120954" y="691299"/>
                  </a:lnTo>
                  <a:lnTo>
                    <a:pt x="120802" y="690626"/>
                  </a:lnTo>
                  <a:lnTo>
                    <a:pt x="120040" y="690092"/>
                  </a:lnTo>
                  <a:lnTo>
                    <a:pt x="119545" y="689483"/>
                  </a:lnTo>
                  <a:lnTo>
                    <a:pt x="118922" y="689927"/>
                  </a:lnTo>
                  <a:lnTo>
                    <a:pt x="117957" y="690257"/>
                  </a:lnTo>
                  <a:lnTo>
                    <a:pt x="117614" y="691451"/>
                  </a:lnTo>
                  <a:lnTo>
                    <a:pt x="117970" y="692619"/>
                  </a:lnTo>
                  <a:lnTo>
                    <a:pt x="118491" y="692975"/>
                  </a:lnTo>
                  <a:lnTo>
                    <a:pt x="119583" y="693699"/>
                  </a:lnTo>
                  <a:lnTo>
                    <a:pt x="121259" y="692556"/>
                  </a:lnTo>
                  <a:close/>
                </a:path>
                <a:path w="1139190" h="3393440">
                  <a:moveTo>
                    <a:pt x="135674" y="678535"/>
                  </a:moveTo>
                  <a:lnTo>
                    <a:pt x="135001" y="677443"/>
                  </a:lnTo>
                  <a:lnTo>
                    <a:pt x="133807" y="676973"/>
                  </a:lnTo>
                  <a:lnTo>
                    <a:pt x="132892" y="677494"/>
                  </a:lnTo>
                  <a:lnTo>
                    <a:pt x="132105" y="677684"/>
                  </a:lnTo>
                  <a:lnTo>
                    <a:pt x="132499" y="678662"/>
                  </a:lnTo>
                  <a:lnTo>
                    <a:pt x="133299" y="680745"/>
                  </a:lnTo>
                  <a:lnTo>
                    <a:pt x="134391" y="680021"/>
                  </a:lnTo>
                  <a:lnTo>
                    <a:pt x="135458" y="679665"/>
                  </a:lnTo>
                  <a:lnTo>
                    <a:pt x="135674" y="678535"/>
                  </a:lnTo>
                  <a:close/>
                </a:path>
                <a:path w="1139190" h="3393440">
                  <a:moveTo>
                    <a:pt x="190258" y="626821"/>
                  </a:moveTo>
                  <a:lnTo>
                    <a:pt x="188201" y="624967"/>
                  </a:lnTo>
                  <a:lnTo>
                    <a:pt x="184619" y="625424"/>
                  </a:lnTo>
                  <a:lnTo>
                    <a:pt x="183642" y="626579"/>
                  </a:lnTo>
                  <a:lnTo>
                    <a:pt x="184188" y="628992"/>
                  </a:lnTo>
                  <a:lnTo>
                    <a:pt x="185407" y="629780"/>
                  </a:lnTo>
                  <a:lnTo>
                    <a:pt x="186397" y="630936"/>
                  </a:lnTo>
                  <a:lnTo>
                    <a:pt x="187693" y="629894"/>
                  </a:lnTo>
                  <a:lnTo>
                    <a:pt x="189014" y="629310"/>
                  </a:lnTo>
                  <a:lnTo>
                    <a:pt x="190258" y="626821"/>
                  </a:lnTo>
                  <a:close/>
                </a:path>
                <a:path w="1139190" h="3393440">
                  <a:moveTo>
                    <a:pt x="290969" y="535254"/>
                  </a:moveTo>
                  <a:lnTo>
                    <a:pt x="290118" y="534974"/>
                  </a:lnTo>
                  <a:lnTo>
                    <a:pt x="290626" y="535216"/>
                  </a:lnTo>
                  <a:lnTo>
                    <a:pt x="290969" y="535254"/>
                  </a:lnTo>
                  <a:close/>
                </a:path>
                <a:path w="1139190" h="3393440">
                  <a:moveTo>
                    <a:pt x="327977" y="499198"/>
                  </a:moveTo>
                  <a:lnTo>
                    <a:pt x="327545" y="499224"/>
                  </a:lnTo>
                  <a:lnTo>
                    <a:pt x="326631" y="499237"/>
                  </a:lnTo>
                  <a:lnTo>
                    <a:pt x="325323" y="499402"/>
                  </a:lnTo>
                  <a:lnTo>
                    <a:pt x="324840" y="499592"/>
                  </a:lnTo>
                  <a:lnTo>
                    <a:pt x="324358" y="499973"/>
                  </a:lnTo>
                  <a:lnTo>
                    <a:pt x="324383" y="500722"/>
                  </a:lnTo>
                  <a:lnTo>
                    <a:pt x="325132" y="500799"/>
                  </a:lnTo>
                  <a:lnTo>
                    <a:pt x="326047" y="501192"/>
                  </a:lnTo>
                  <a:lnTo>
                    <a:pt x="327291" y="500532"/>
                  </a:lnTo>
                  <a:lnTo>
                    <a:pt x="327698" y="499579"/>
                  </a:lnTo>
                  <a:lnTo>
                    <a:pt x="327977" y="499198"/>
                  </a:lnTo>
                  <a:close/>
                </a:path>
                <a:path w="1139190" h="3393440">
                  <a:moveTo>
                    <a:pt x="328574" y="498830"/>
                  </a:moveTo>
                  <a:lnTo>
                    <a:pt x="328193" y="498919"/>
                  </a:lnTo>
                  <a:lnTo>
                    <a:pt x="327977" y="499198"/>
                  </a:lnTo>
                  <a:lnTo>
                    <a:pt x="328422" y="499186"/>
                  </a:lnTo>
                  <a:lnTo>
                    <a:pt x="328574" y="498830"/>
                  </a:lnTo>
                  <a:close/>
                </a:path>
                <a:path w="1139190" h="3393440">
                  <a:moveTo>
                    <a:pt x="330250" y="498449"/>
                  </a:moveTo>
                  <a:lnTo>
                    <a:pt x="329260" y="497179"/>
                  </a:lnTo>
                  <a:lnTo>
                    <a:pt x="328574" y="498830"/>
                  </a:lnTo>
                  <a:lnTo>
                    <a:pt x="330250" y="498449"/>
                  </a:lnTo>
                  <a:close/>
                </a:path>
                <a:path w="1139190" h="3393440">
                  <a:moveTo>
                    <a:pt x="348170" y="482904"/>
                  </a:moveTo>
                  <a:lnTo>
                    <a:pt x="347865" y="482904"/>
                  </a:lnTo>
                  <a:lnTo>
                    <a:pt x="347370" y="483044"/>
                  </a:lnTo>
                  <a:lnTo>
                    <a:pt x="348170" y="482904"/>
                  </a:lnTo>
                  <a:close/>
                </a:path>
                <a:path w="1139190" h="3393440">
                  <a:moveTo>
                    <a:pt x="392303" y="440309"/>
                  </a:moveTo>
                  <a:lnTo>
                    <a:pt x="391261" y="439420"/>
                  </a:lnTo>
                  <a:lnTo>
                    <a:pt x="389178" y="439064"/>
                  </a:lnTo>
                  <a:lnTo>
                    <a:pt x="388569" y="440105"/>
                  </a:lnTo>
                  <a:lnTo>
                    <a:pt x="388874" y="441947"/>
                  </a:lnTo>
                  <a:lnTo>
                    <a:pt x="389102" y="443217"/>
                  </a:lnTo>
                  <a:lnTo>
                    <a:pt x="389864" y="443636"/>
                  </a:lnTo>
                  <a:lnTo>
                    <a:pt x="391502" y="442328"/>
                  </a:lnTo>
                  <a:lnTo>
                    <a:pt x="392137" y="441490"/>
                  </a:lnTo>
                  <a:lnTo>
                    <a:pt x="392303" y="440309"/>
                  </a:lnTo>
                  <a:close/>
                </a:path>
                <a:path w="1139190" h="3393440">
                  <a:moveTo>
                    <a:pt x="499021" y="344208"/>
                  </a:moveTo>
                  <a:lnTo>
                    <a:pt x="498335" y="343776"/>
                  </a:lnTo>
                  <a:lnTo>
                    <a:pt x="497535" y="342887"/>
                  </a:lnTo>
                  <a:lnTo>
                    <a:pt x="496062" y="343281"/>
                  </a:lnTo>
                  <a:lnTo>
                    <a:pt x="495274" y="344157"/>
                  </a:lnTo>
                  <a:lnTo>
                    <a:pt x="494423" y="344779"/>
                  </a:lnTo>
                  <a:lnTo>
                    <a:pt x="495782" y="345617"/>
                  </a:lnTo>
                  <a:lnTo>
                    <a:pt x="496747" y="346227"/>
                  </a:lnTo>
                  <a:lnTo>
                    <a:pt x="498246" y="344906"/>
                  </a:lnTo>
                  <a:lnTo>
                    <a:pt x="499021" y="344208"/>
                  </a:lnTo>
                  <a:close/>
                </a:path>
                <a:path w="1139190" h="3393440">
                  <a:moveTo>
                    <a:pt x="549808" y="301993"/>
                  </a:moveTo>
                  <a:lnTo>
                    <a:pt x="549783" y="296722"/>
                  </a:lnTo>
                  <a:lnTo>
                    <a:pt x="549173" y="296545"/>
                  </a:lnTo>
                  <a:lnTo>
                    <a:pt x="548347" y="296176"/>
                  </a:lnTo>
                  <a:lnTo>
                    <a:pt x="545680" y="295871"/>
                  </a:lnTo>
                  <a:lnTo>
                    <a:pt x="544042" y="296456"/>
                  </a:lnTo>
                  <a:lnTo>
                    <a:pt x="542556" y="299453"/>
                  </a:lnTo>
                  <a:lnTo>
                    <a:pt x="544855" y="301294"/>
                  </a:lnTo>
                  <a:lnTo>
                    <a:pt x="548424" y="301853"/>
                  </a:lnTo>
                  <a:lnTo>
                    <a:pt x="549808" y="301993"/>
                  </a:lnTo>
                  <a:close/>
                </a:path>
                <a:path w="1139190" h="3393440">
                  <a:moveTo>
                    <a:pt x="549986" y="296557"/>
                  </a:moveTo>
                  <a:lnTo>
                    <a:pt x="549783" y="296583"/>
                  </a:lnTo>
                  <a:lnTo>
                    <a:pt x="549783" y="296722"/>
                  </a:lnTo>
                  <a:lnTo>
                    <a:pt x="549973" y="296786"/>
                  </a:lnTo>
                  <a:lnTo>
                    <a:pt x="549986" y="296557"/>
                  </a:lnTo>
                  <a:close/>
                </a:path>
                <a:path w="1139190" h="3393440">
                  <a:moveTo>
                    <a:pt x="550151" y="302031"/>
                  </a:moveTo>
                  <a:lnTo>
                    <a:pt x="549808" y="301993"/>
                  </a:lnTo>
                  <a:lnTo>
                    <a:pt x="549808" y="302374"/>
                  </a:lnTo>
                  <a:lnTo>
                    <a:pt x="550151" y="302031"/>
                  </a:lnTo>
                  <a:close/>
                </a:path>
                <a:path w="1139190" h="3393440">
                  <a:moveTo>
                    <a:pt x="552386" y="293928"/>
                  </a:moveTo>
                  <a:lnTo>
                    <a:pt x="551230" y="294309"/>
                  </a:lnTo>
                  <a:lnTo>
                    <a:pt x="549986" y="294982"/>
                  </a:lnTo>
                  <a:lnTo>
                    <a:pt x="549986" y="296557"/>
                  </a:lnTo>
                  <a:lnTo>
                    <a:pt x="551586" y="296367"/>
                  </a:lnTo>
                  <a:lnTo>
                    <a:pt x="552361" y="295275"/>
                  </a:lnTo>
                  <a:lnTo>
                    <a:pt x="552386" y="293928"/>
                  </a:lnTo>
                  <a:close/>
                </a:path>
                <a:path w="1139190" h="3393440">
                  <a:moveTo>
                    <a:pt x="552742" y="293573"/>
                  </a:moveTo>
                  <a:lnTo>
                    <a:pt x="552399" y="293547"/>
                  </a:lnTo>
                  <a:lnTo>
                    <a:pt x="552386" y="293928"/>
                  </a:lnTo>
                  <a:lnTo>
                    <a:pt x="552691" y="293839"/>
                  </a:lnTo>
                  <a:lnTo>
                    <a:pt x="552742" y="293573"/>
                  </a:lnTo>
                  <a:close/>
                </a:path>
                <a:path w="1139190" h="3393440">
                  <a:moveTo>
                    <a:pt x="555256" y="291299"/>
                  </a:moveTo>
                  <a:lnTo>
                    <a:pt x="553897" y="291414"/>
                  </a:lnTo>
                  <a:lnTo>
                    <a:pt x="552983" y="292290"/>
                  </a:lnTo>
                  <a:lnTo>
                    <a:pt x="552742" y="293573"/>
                  </a:lnTo>
                  <a:lnTo>
                    <a:pt x="554215" y="293700"/>
                  </a:lnTo>
                  <a:lnTo>
                    <a:pt x="555218" y="292912"/>
                  </a:lnTo>
                  <a:lnTo>
                    <a:pt x="555256" y="291299"/>
                  </a:lnTo>
                  <a:close/>
                </a:path>
                <a:path w="1139190" h="3393440">
                  <a:moveTo>
                    <a:pt x="555498" y="291274"/>
                  </a:moveTo>
                  <a:lnTo>
                    <a:pt x="555269" y="291058"/>
                  </a:lnTo>
                  <a:lnTo>
                    <a:pt x="555256" y="291299"/>
                  </a:lnTo>
                  <a:lnTo>
                    <a:pt x="555498" y="291274"/>
                  </a:lnTo>
                  <a:close/>
                </a:path>
                <a:path w="1139190" h="3393440">
                  <a:moveTo>
                    <a:pt x="573900" y="2994456"/>
                  </a:moveTo>
                  <a:lnTo>
                    <a:pt x="573862" y="2994126"/>
                  </a:lnTo>
                  <a:lnTo>
                    <a:pt x="573824" y="2993948"/>
                  </a:lnTo>
                  <a:lnTo>
                    <a:pt x="573303" y="2993847"/>
                  </a:lnTo>
                  <a:lnTo>
                    <a:pt x="572998" y="2993694"/>
                  </a:lnTo>
                  <a:lnTo>
                    <a:pt x="572871" y="2994063"/>
                  </a:lnTo>
                  <a:lnTo>
                    <a:pt x="572617" y="2994431"/>
                  </a:lnTo>
                  <a:lnTo>
                    <a:pt x="572643" y="2994774"/>
                  </a:lnTo>
                  <a:lnTo>
                    <a:pt x="572655" y="2994939"/>
                  </a:lnTo>
                  <a:lnTo>
                    <a:pt x="573227" y="2995053"/>
                  </a:lnTo>
                  <a:lnTo>
                    <a:pt x="573532" y="2995180"/>
                  </a:lnTo>
                  <a:lnTo>
                    <a:pt x="573659" y="2994825"/>
                  </a:lnTo>
                  <a:lnTo>
                    <a:pt x="573900" y="2994456"/>
                  </a:lnTo>
                  <a:close/>
                </a:path>
                <a:path w="1139190" h="3393440">
                  <a:moveTo>
                    <a:pt x="574395" y="3195053"/>
                  </a:moveTo>
                  <a:lnTo>
                    <a:pt x="574332" y="3194608"/>
                  </a:lnTo>
                  <a:lnTo>
                    <a:pt x="574382" y="3194100"/>
                  </a:lnTo>
                  <a:lnTo>
                    <a:pt x="573760" y="3193123"/>
                  </a:lnTo>
                  <a:lnTo>
                    <a:pt x="573214" y="3192132"/>
                  </a:lnTo>
                  <a:lnTo>
                    <a:pt x="571969" y="3192056"/>
                  </a:lnTo>
                  <a:lnTo>
                    <a:pt x="570953" y="3192615"/>
                  </a:lnTo>
                  <a:lnTo>
                    <a:pt x="569493" y="3194735"/>
                  </a:lnTo>
                  <a:lnTo>
                    <a:pt x="569099" y="3196488"/>
                  </a:lnTo>
                  <a:lnTo>
                    <a:pt x="571284" y="3198380"/>
                  </a:lnTo>
                  <a:lnTo>
                    <a:pt x="572274" y="3198469"/>
                  </a:lnTo>
                  <a:lnTo>
                    <a:pt x="573328" y="3198571"/>
                  </a:lnTo>
                  <a:lnTo>
                    <a:pt x="573747" y="3197949"/>
                  </a:lnTo>
                  <a:lnTo>
                    <a:pt x="574116" y="3196767"/>
                  </a:lnTo>
                  <a:lnTo>
                    <a:pt x="574230" y="3195891"/>
                  </a:lnTo>
                  <a:lnTo>
                    <a:pt x="574395" y="3195053"/>
                  </a:lnTo>
                  <a:close/>
                </a:path>
                <a:path w="1139190" h="3393440">
                  <a:moveTo>
                    <a:pt x="574484" y="3213951"/>
                  </a:moveTo>
                  <a:lnTo>
                    <a:pt x="574090" y="3212439"/>
                  </a:lnTo>
                  <a:lnTo>
                    <a:pt x="571271" y="3211169"/>
                  </a:lnTo>
                  <a:lnTo>
                    <a:pt x="570014" y="3211639"/>
                  </a:lnTo>
                  <a:lnTo>
                    <a:pt x="568401" y="3214700"/>
                  </a:lnTo>
                  <a:lnTo>
                    <a:pt x="569264" y="3216795"/>
                  </a:lnTo>
                  <a:lnTo>
                    <a:pt x="571538" y="3217507"/>
                  </a:lnTo>
                  <a:lnTo>
                    <a:pt x="572236" y="3216872"/>
                  </a:lnTo>
                  <a:lnTo>
                    <a:pt x="573468" y="3216224"/>
                  </a:lnTo>
                  <a:lnTo>
                    <a:pt x="574484" y="3213951"/>
                  </a:lnTo>
                  <a:close/>
                </a:path>
                <a:path w="1139190" h="3393440">
                  <a:moveTo>
                    <a:pt x="575437" y="2926804"/>
                  </a:moveTo>
                  <a:lnTo>
                    <a:pt x="574890" y="2925826"/>
                  </a:lnTo>
                  <a:lnTo>
                    <a:pt x="574687" y="2925178"/>
                  </a:lnTo>
                  <a:lnTo>
                    <a:pt x="573976" y="2925419"/>
                  </a:lnTo>
                  <a:lnTo>
                    <a:pt x="572960" y="2925457"/>
                  </a:lnTo>
                  <a:lnTo>
                    <a:pt x="572363" y="2926384"/>
                  </a:lnTo>
                  <a:lnTo>
                    <a:pt x="572884" y="2927324"/>
                  </a:lnTo>
                  <a:lnTo>
                    <a:pt x="573062" y="2928035"/>
                  </a:lnTo>
                  <a:lnTo>
                    <a:pt x="573811" y="2927731"/>
                  </a:lnTo>
                  <a:lnTo>
                    <a:pt x="574700" y="2927553"/>
                  </a:lnTo>
                  <a:lnTo>
                    <a:pt x="575437" y="2926804"/>
                  </a:lnTo>
                  <a:close/>
                </a:path>
                <a:path w="1139190" h="3393440">
                  <a:moveTo>
                    <a:pt x="578980" y="2892996"/>
                  </a:moveTo>
                  <a:lnTo>
                    <a:pt x="578739" y="2892145"/>
                  </a:lnTo>
                  <a:lnTo>
                    <a:pt x="578370" y="2892945"/>
                  </a:lnTo>
                  <a:lnTo>
                    <a:pt x="578980" y="2892996"/>
                  </a:lnTo>
                  <a:close/>
                </a:path>
                <a:path w="1139190" h="3393440">
                  <a:moveTo>
                    <a:pt x="579081" y="3247466"/>
                  </a:moveTo>
                  <a:lnTo>
                    <a:pt x="579069" y="3247123"/>
                  </a:lnTo>
                  <a:lnTo>
                    <a:pt x="579069" y="3246983"/>
                  </a:lnTo>
                  <a:lnTo>
                    <a:pt x="578561" y="3246869"/>
                  </a:lnTo>
                  <a:lnTo>
                    <a:pt x="578281" y="3246742"/>
                  </a:lnTo>
                  <a:lnTo>
                    <a:pt x="578167" y="3247085"/>
                  </a:lnTo>
                  <a:lnTo>
                    <a:pt x="577951" y="3247440"/>
                  </a:lnTo>
                  <a:lnTo>
                    <a:pt x="577989" y="3247936"/>
                  </a:lnTo>
                  <a:lnTo>
                    <a:pt x="578485" y="3248050"/>
                  </a:lnTo>
                  <a:lnTo>
                    <a:pt x="578739" y="3248177"/>
                  </a:lnTo>
                  <a:lnTo>
                    <a:pt x="578866" y="3247821"/>
                  </a:lnTo>
                  <a:lnTo>
                    <a:pt x="579081" y="3247466"/>
                  </a:lnTo>
                  <a:close/>
                </a:path>
                <a:path w="1139190" h="3393440">
                  <a:moveTo>
                    <a:pt x="579107" y="3391611"/>
                  </a:moveTo>
                  <a:lnTo>
                    <a:pt x="578662" y="3391293"/>
                  </a:lnTo>
                  <a:lnTo>
                    <a:pt x="577875" y="3392043"/>
                  </a:lnTo>
                  <a:lnTo>
                    <a:pt x="577735" y="3392170"/>
                  </a:lnTo>
                  <a:lnTo>
                    <a:pt x="578053" y="3392792"/>
                  </a:lnTo>
                  <a:lnTo>
                    <a:pt x="578167" y="3393173"/>
                  </a:lnTo>
                  <a:lnTo>
                    <a:pt x="579069" y="3392868"/>
                  </a:lnTo>
                  <a:lnTo>
                    <a:pt x="579107" y="3391611"/>
                  </a:lnTo>
                  <a:close/>
                </a:path>
                <a:path w="1139190" h="3393440">
                  <a:moveTo>
                    <a:pt x="579145" y="3287230"/>
                  </a:moveTo>
                  <a:lnTo>
                    <a:pt x="578408" y="3287395"/>
                  </a:lnTo>
                  <a:lnTo>
                    <a:pt x="579005" y="3287865"/>
                  </a:lnTo>
                  <a:lnTo>
                    <a:pt x="579145" y="3287230"/>
                  </a:lnTo>
                  <a:close/>
                </a:path>
                <a:path w="1139190" h="3393440">
                  <a:moveTo>
                    <a:pt x="581647" y="2638983"/>
                  </a:moveTo>
                  <a:lnTo>
                    <a:pt x="581152" y="2638196"/>
                  </a:lnTo>
                  <a:lnTo>
                    <a:pt x="579501" y="2637625"/>
                  </a:lnTo>
                  <a:lnTo>
                    <a:pt x="578053" y="2638653"/>
                  </a:lnTo>
                  <a:lnTo>
                    <a:pt x="578307" y="2640228"/>
                  </a:lnTo>
                  <a:lnTo>
                    <a:pt x="578764" y="2640558"/>
                  </a:lnTo>
                  <a:lnTo>
                    <a:pt x="579285" y="2641219"/>
                  </a:lnTo>
                  <a:lnTo>
                    <a:pt x="580085" y="2640482"/>
                  </a:lnTo>
                  <a:lnTo>
                    <a:pt x="580885" y="2639784"/>
                  </a:lnTo>
                  <a:lnTo>
                    <a:pt x="581609" y="2639009"/>
                  </a:lnTo>
                  <a:close/>
                </a:path>
                <a:path w="1139190" h="3393440">
                  <a:moveTo>
                    <a:pt x="581774" y="2902648"/>
                  </a:moveTo>
                  <a:lnTo>
                    <a:pt x="581202" y="2901594"/>
                  </a:lnTo>
                  <a:lnTo>
                    <a:pt x="579107" y="2900553"/>
                  </a:lnTo>
                  <a:lnTo>
                    <a:pt x="577342" y="2901734"/>
                  </a:lnTo>
                  <a:lnTo>
                    <a:pt x="576859" y="2904375"/>
                  </a:lnTo>
                  <a:lnTo>
                    <a:pt x="577596" y="2905112"/>
                  </a:lnTo>
                  <a:lnTo>
                    <a:pt x="577951" y="2905760"/>
                  </a:lnTo>
                  <a:lnTo>
                    <a:pt x="579729" y="2906242"/>
                  </a:lnTo>
                  <a:lnTo>
                    <a:pt x="581482" y="2905201"/>
                  </a:lnTo>
                  <a:lnTo>
                    <a:pt x="581774" y="2902648"/>
                  </a:lnTo>
                  <a:close/>
                </a:path>
                <a:path w="1139190" h="3393440">
                  <a:moveTo>
                    <a:pt x="582371" y="3017278"/>
                  </a:moveTo>
                  <a:lnTo>
                    <a:pt x="582307" y="3015729"/>
                  </a:lnTo>
                  <a:lnTo>
                    <a:pt x="581317" y="3015310"/>
                  </a:lnTo>
                  <a:lnTo>
                    <a:pt x="580758" y="3014878"/>
                  </a:lnTo>
                  <a:lnTo>
                    <a:pt x="580326" y="3015538"/>
                  </a:lnTo>
                  <a:lnTo>
                    <a:pt x="579450" y="3016262"/>
                  </a:lnTo>
                  <a:lnTo>
                    <a:pt x="579691" y="3017812"/>
                  </a:lnTo>
                  <a:lnTo>
                    <a:pt x="580466" y="3018688"/>
                  </a:lnTo>
                  <a:lnTo>
                    <a:pt x="581520" y="3020555"/>
                  </a:lnTo>
                  <a:lnTo>
                    <a:pt x="581952" y="3018396"/>
                  </a:lnTo>
                  <a:lnTo>
                    <a:pt x="582371" y="3017278"/>
                  </a:lnTo>
                  <a:close/>
                </a:path>
                <a:path w="1139190" h="3393440">
                  <a:moveTo>
                    <a:pt x="585520" y="2809468"/>
                  </a:moveTo>
                  <a:lnTo>
                    <a:pt x="584123" y="2807716"/>
                  </a:lnTo>
                  <a:lnTo>
                    <a:pt x="582396" y="2807830"/>
                  </a:lnTo>
                  <a:lnTo>
                    <a:pt x="581647" y="2807893"/>
                  </a:lnTo>
                  <a:lnTo>
                    <a:pt x="580694" y="2808351"/>
                  </a:lnTo>
                  <a:lnTo>
                    <a:pt x="579081" y="2810510"/>
                  </a:lnTo>
                  <a:lnTo>
                    <a:pt x="579183" y="2812313"/>
                  </a:lnTo>
                  <a:lnTo>
                    <a:pt x="580707" y="2814472"/>
                  </a:lnTo>
                  <a:lnTo>
                    <a:pt x="581647" y="2814688"/>
                  </a:lnTo>
                  <a:lnTo>
                    <a:pt x="582345" y="2815082"/>
                  </a:lnTo>
                  <a:lnTo>
                    <a:pt x="583984" y="2814955"/>
                  </a:lnTo>
                  <a:lnTo>
                    <a:pt x="585343" y="2813316"/>
                  </a:lnTo>
                  <a:lnTo>
                    <a:pt x="585520" y="2809468"/>
                  </a:lnTo>
                  <a:close/>
                </a:path>
                <a:path w="1139190" h="3393440">
                  <a:moveTo>
                    <a:pt x="594347" y="2399500"/>
                  </a:moveTo>
                  <a:lnTo>
                    <a:pt x="594144" y="2395550"/>
                  </a:lnTo>
                  <a:lnTo>
                    <a:pt x="594004" y="2391600"/>
                  </a:lnTo>
                  <a:lnTo>
                    <a:pt x="593636" y="2387155"/>
                  </a:lnTo>
                  <a:lnTo>
                    <a:pt x="592645" y="2386685"/>
                  </a:lnTo>
                  <a:lnTo>
                    <a:pt x="591921" y="2386253"/>
                  </a:lnTo>
                  <a:lnTo>
                    <a:pt x="591223" y="2386838"/>
                  </a:lnTo>
                  <a:lnTo>
                    <a:pt x="590232" y="2391930"/>
                  </a:lnTo>
                  <a:lnTo>
                    <a:pt x="589165" y="2396680"/>
                  </a:lnTo>
                  <a:lnTo>
                    <a:pt x="592810" y="2400858"/>
                  </a:lnTo>
                  <a:lnTo>
                    <a:pt x="594347" y="2399500"/>
                  </a:lnTo>
                  <a:close/>
                </a:path>
                <a:path w="1139190" h="3393440">
                  <a:moveTo>
                    <a:pt x="601014" y="1116774"/>
                  </a:moveTo>
                  <a:lnTo>
                    <a:pt x="600875" y="1116457"/>
                  </a:lnTo>
                  <a:lnTo>
                    <a:pt x="600786" y="1116139"/>
                  </a:lnTo>
                  <a:lnTo>
                    <a:pt x="600544" y="1116228"/>
                  </a:lnTo>
                  <a:lnTo>
                    <a:pt x="600113" y="1116317"/>
                  </a:lnTo>
                  <a:lnTo>
                    <a:pt x="600100" y="1116723"/>
                  </a:lnTo>
                  <a:lnTo>
                    <a:pt x="600240" y="1117041"/>
                  </a:lnTo>
                  <a:lnTo>
                    <a:pt x="600341" y="1117346"/>
                  </a:lnTo>
                  <a:lnTo>
                    <a:pt x="600570" y="1117257"/>
                  </a:lnTo>
                  <a:lnTo>
                    <a:pt x="600989" y="1117180"/>
                  </a:lnTo>
                  <a:lnTo>
                    <a:pt x="601014" y="1116774"/>
                  </a:lnTo>
                  <a:close/>
                </a:path>
                <a:path w="1139190" h="3393440">
                  <a:moveTo>
                    <a:pt x="601154" y="981113"/>
                  </a:moveTo>
                  <a:lnTo>
                    <a:pt x="600849" y="979906"/>
                  </a:lnTo>
                  <a:lnTo>
                    <a:pt x="600557" y="980020"/>
                  </a:lnTo>
                  <a:lnTo>
                    <a:pt x="600049" y="980122"/>
                  </a:lnTo>
                  <a:lnTo>
                    <a:pt x="600036" y="980249"/>
                  </a:lnTo>
                  <a:lnTo>
                    <a:pt x="600024" y="980643"/>
                  </a:lnTo>
                  <a:lnTo>
                    <a:pt x="600189" y="981036"/>
                  </a:lnTo>
                  <a:lnTo>
                    <a:pt x="600278" y="981443"/>
                  </a:lnTo>
                  <a:lnTo>
                    <a:pt x="600570" y="981329"/>
                  </a:lnTo>
                  <a:lnTo>
                    <a:pt x="600862" y="981214"/>
                  </a:lnTo>
                  <a:lnTo>
                    <a:pt x="601154" y="981113"/>
                  </a:lnTo>
                  <a:close/>
                </a:path>
                <a:path w="1139190" h="3393440">
                  <a:moveTo>
                    <a:pt x="601459" y="1061707"/>
                  </a:moveTo>
                  <a:lnTo>
                    <a:pt x="601421" y="1061110"/>
                  </a:lnTo>
                  <a:lnTo>
                    <a:pt x="601218" y="1060945"/>
                  </a:lnTo>
                  <a:lnTo>
                    <a:pt x="600417" y="1060361"/>
                  </a:lnTo>
                  <a:lnTo>
                    <a:pt x="599846" y="1060678"/>
                  </a:lnTo>
                  <a:lnTo>
                    <a:pt x="599859" y="1061707"/>
                  </a:lnTo>
                  <a:lnTo>
                    <a:pt x="599859" y="1062012"/>
                  </a:lnTo>
                  <a:lnTo>
                    <a:pt x="600278" y="1062304"/>
                  </a:lnTo>
                  <a:lnTo>
                    <a:pt x="600506" y="1062609"/>
                  </a:lnTo>
                  <a:lnTo>
                    <a:pt x="600811" y="1062418"/>
                  </a:lnTo>
                  <a:lnTo>
                    <a:pt x="601243" y="1062278"/>
                  </a:lnTo>
                  <a:lnTo>
                    <a:pt x="601345" y="1062012"/>
                  </a:lnTo>
                  <a:lnTo>
                    <a:pt x="601459" y="1061707"/>
                  </a:lnTo>
                  <a:close/>
                </a:path>
                <a:path w="1139190" h="3393440">
                  <a:moveTo>
                    <a:pt x="601853" y="2389124"/>
                  </a:moveTo>
                  <a:lnTo>
                    <a:pt x="601522" y="2388031"/>
                  </a:lnTo>
                  <a:lnTo>
                    <a:pt x="600735" y="2387181"/>
                  </a:lnTo>
                  <a:lnTo>
                    <a:pt x="598970" y="2387638"/>
                  </a:lnTo>
                  <a:lnTo>
                    <a:pt x="598957" y="2388857"/>
                  </a:lnTo>
                  <a:lnTo>
                    <a:pt x="599198" y="2389962"/>
                  </a:lnTo>
                  <a:lnTo>
                    <a:pt x="599389" y="2391245"/>
                  </a:lnTo>
                  <a:lnTo>
                    <a:pt x="600468" y="2390635"/>
                  </a:lnTo>
                  <a:lnTo>
                    <a:pt x="601560" y="2390356"/>
                  </a:lnTo>
                  <a:lnTo>
                    <a:pt x="601853" y="2389124"/>
                  </a:lnTo>
                  <a:close/>
                </a:path>
                <a:path w="1139190" h="3393440">
                  <a:moveTo>
                    <a:pt x="603453" y="1222819"/>
                  </a:moveTo>
                  <a:lnTo>
                    <a:pt x="603084" y="1221943"/>
                  </a:lnTo>
                  <a:lnTo>
                    <a:pt x="602576" y="1222743"/>
                  </a:lnTo>
                  <a:lnTo>
                    <a:pt x="603453" y="1222819"/>
                  </a:lnTo>
                  <a:close/>
                </a:path>
                <a:path w="1139190" h="3393440">
                  <a:moveTo>
                    <a:pt x="606425" y="2264118"/>
                  </a:moveTo>
                  <a:lnTo>
                    <a:pt x="606323" y="2263775"/>
                  </a:lnTo>
                  <a:lnTo>
                    <a:pt x="606221" y="2263419"/>
                  </a:lnTo>
                  <a:lnTo>
                    <a:pt x="606132" y="2263089"/>
                  </a:lnTo>
                  <a:lnTo>
                    <a:pt x="605866" y="2263190"/>
                  </a:lnTo>
                  <a:lnTo>
                    <a:pt x="605409" y="2263267"/>
                  </a:lnTo>
                  <a:lnTo>
                    <a:pt x="605370" y="2263724"/>
                  </a:lnTo>
                  <a:lnTo>
                    <a:pt x="605536" y="2264067"/>
                  </a:lnTo>
                  <a:lnTo>
                    <a:pt x="605624" y="2264410"/>
                  </a:lnTo>
                  <a:lnTo>
                    <a:pt x="605891" y="2264308"/>
                  </a:lnTo>
                  <a:lnTo>
                    <a:pt x="606145" y="2264206"/>
                  </a:lnTo>
                  <a:lnTo>
                    <a:pt x="606425" y="2264118"/>
                  </a:lnTo>
                  <a:close/>
                </a:path>
                <a:path w="1139190" h="3393440">
                  <a:moveTo>
                    <a:pt x="642772" y="2522728"/>
                  </a:moveTo>
                  <a:lnTo>
                    <a:pt x="642175" y="2522131"/>
                  </a:lnTo>
                  <a:lnTo>
                    <a:pt x="641565" y="2521013"/>
                  </a:lnTo>
                  <a:lnTo>
                    <a:pt x="639241" y="2520188"/>
                  </a:lnTo>
                  <a:lnTo>
                    <a:pt x="638314" y="2521242"/>
                  </a:lnTo>
                  <a:lnTo>
                    <a:pt x="637667" y="2524137"/>
                  </a:lnTo>
                  <a:lnTo>
                    <a:pt x="638683" y="2524899"/>
                  </a:lnTo>
                  <a:lnTo>
                    <a:pt x="641667" y="2525738"/>
                  </a:lnTo>
                  <a:lnTo>
                    <a:pt x="642112" y="2524468"/>
                  </a:lnTo>
                  <a:lnTo>
                    <a:pt x="642772" y="2522728"/>
                  </a:lnTo>
                  <a:close/>
                </a:path>
                <a:path w="1139190" h="3393440">
                  <a:moveTo>
                    <a:pt x="644436" y="2454668"/>
                  </a:moveTo>
                  <a:lnTo>
                    <a:pt x="643750" y="2454516"/>
                  </a:lnTo>
                  <a:lnTo>
                    <a:pt x="643966" y="2455405"/>
                  </a:lnTo>
                  <a:lnTo>
                    <a:pt x="644436" y="2454668"/>
                  </a:lnTo>
                  <a:close/>
                </a:path>
                <a:path w="1139190" h="3393440">
                  <a:moveTo>
                    <a:pt x="646226" y="2494292"/>
                  </a:moveTo>
                  <a:lnTo>
                    <a:pt x="646163" y="2492337"/>
                  </a:lnTo>
                  <a:lnTo>
                    <a:pt x="646112" y="2490355"/>
                  </a:lnTo>
                  <a:lnTo>
                    <a:pt x="644664" y="2488539"/>
                  </a:lnTo>
                  <a:lnTo>
                    <a:pt x="641565" y="2488755"/>
                  </a:lnTo>
                  <a:lnTo>
                    <a:pt x="640181" y="2490419"/>
                  </a:lnTo>
                  <a:lnTo>
                    <a:pt x="639914" y="2494318"/>
                  </a:lnTo>
                  <a:lnTo>
                    <a:pt x="641324" y="2495943"/>
                  </a:lnTo>
                  <a:lnTo>
                    <a:pt x="644791" y="2495981"/>
                  </a:lnTo>
                  <a:lnTo>
                    <a:pt x="646226" y="2494292"/>
                  </a:lnTo>
                  <a:close/>
                </a:path>
                <a:path w="1139190" h="3393440">
                  <a:moveTo>
                    <a:pt x="647636" y="1227874"/>
                  </a:moveTo>
                  <a:lnTo>
                    <a:pt x="646899" y="1227416"/>
                  </a:lnTo>
                  <a:lnTo>
                    <a:pt x="646849" y="1228204"/>
                  </a:lnTo>
                  <a:lnTo>
                    <a:pt x="647636" y="1227874"/>
                  </a:lnTo>
                  <a:close/>
                </a:path>
                <a:path w="1139190" h="3393440">
                  <a:moveTo>
                    <a:pt x="648639" y="2404707"/>
                  </a:moveTo>
                  <a:lnTo>
                    <a:pt x="647725" y="2403284"/>
                  </a:lnTo>
                  <a:lnTo>
                    <a:pt x="646188" y="2403462"/>
                  </a:lnTo>
                  <a:lnTo>
                    <a:pt x="644613" y="2403805"/>
                  </a:lnTo>
                  <a:lnTo>
                    <a:pt x="643051" y="2406015"/>
                  </a:lnTo>
                  <a:lnTo>
                    <a:pt x="642747" y="2407831"/>
                  </a:lnTo>
                  <a:lnTo>
                    <a:pt x="642569" y="2408339"/>
                  </a:lnTo>
                  <a:lnTo>
                    <a:pt x="642569" y="2410904"/>
                  </a:lnTo>
                  <a:lnTo>
                    <a:pt x="642505" y="2412238"/>
                  </a:lnTo>
                  <a:lnTo>
                    <a:pt x="642658" y="2414435"/>
                  </a:lnTo>
                  <a:lnTo>
                    <a:pt x="642785" y="2415387"/>
                  </a:lnTo>
                  <a:lnTo>
                    <a:pt x="643559" y="2416835"/>
                  </a:lnTo>
                  <a:lnTo>
                    <a:pt x="644271" y="2417381"/>
                  </a:lnTo>
                  <a:lnTo>
                    <a:pt x="645756" y="2418486"/>
                  </a:lnTo>
                  <a:lnTo>
                    <a:pt x="647725" y="2417241"/>
                  </a:lnTo>
                  <a:lnTo>
                    <a:pt x="648487" y="2408961"/>
                  </a:lnTo>
                  <a:lnTo>
                    <a:pt x="648639" y="2404707"/>
                  </a:lnTo>
                  <a:close/>
                </a:path>
                <a:path w="1139190" h="3393440">
                  <a:moveTo>
                    <a:pt x="650849" y="2349195"/>
                  </a:moveTo>
                  <a:lnTo>
                    <a:pt x="649909" y="2348661"/>
                  </a:lnTo>
                  <a:lnTo>
                    <a:pt x="649224" y="2349068"/>
                  </a:lnTo>
                  <a:lnTo>
                    <a:pt x="649185" y="2349322"/>
                  </a:lnTo>
                  <a:lnTo>
                    <a:pt x="649173" y="2349550"/>
                  </a:lnTo>
                  <a:lnTo>
                    <a:pt x="649566" y="2349855"/>
                  </a:lnTo>
                  <a:lnTo>
                    <a:pt x="649782" y="2350122"/>
                  </a:lnTo>
                  <a:lnTo>
                    <a:pt x="650786" y="2349728"/>
                  </a:lnTo>
                  <a:lnTo>
                    <a:pt x="650849" y="2349195"/>
                  </a:lnTo>
                  <a:close/>
                </a:path>
                <a:path w="1139190" h="3393440">
                  <a:moveTo>
                    <a:pt x="652119" y="2362974"/>
                  </a:moveTo>
                  <a:lnTo>
                    <a:pt x="650849" y="2361057"/>
                  </a:lnTo>
                  <a:lnTo>
                    <a:pt x="649693" y="2358898"/>
                  </a:lnTo>
                  <a:lnTo>
                    <a:pt x="649033" y="2358961"/>
                  </a:lnTo>
                  <a:lnTo>
                    <a:pt x="648614" y="2358885"/>
                  </a:lnTo>
                  <a:lnTo>
                    <a:pt x="648373" y="2359253"/>
                  </a:lnTo>
                  <a:lnTo>
                    <a:pt x="647903" y="2359647"/>
                  </a:lnTo>
                  <a:lnTo>
                    <a:pt x="648220" y="2363584"/>
                  </a:lnTo>
                  <a:lnTo>
                    <a:pt x="648817" y="2365794"/>
                  </a:lnTo>
                  <a:lnTo>
                    <a:pt x="649922" y="2366099"/>
                  </a:lnTo>
                  <a:lnTo>
                    <a:pt x="650786" y="2366391"/>
                  </a:lnTo>
                  <a:lnTo>
                    <a:pt x="651306" y="2365730"/>
                  </a:lnTo>
                  <a:lnTo>
                    <a:pt x="652119" y="2362974"/>
                  </a:lnTo>
                  <a:close/>
                </a:path>
                <a:path w="1139190" h="3393440">
                  <a:moveTo>
                    <a:pt x="655751" y="2232533"/>
                  </a:moveTo>
                  <a:lnTo>
                    <a:pt x="654977" y="2232507"/>
                  </a:lnTo>
                  <a:lnTo>
                    <a:pt x="655345" y="2233485"/>
                  </a:lnTo>
                  <a:lnTo>
                    <a:pt x="655751" y="2232533"/>
                  </a:lnTo>
                  <a:close/>
                </a:path>
                <a:path w="1139190" h="3393440">
                  <a:moveTo>
                    <a:pt x="781761" y="1612849"/>
                  </a:moveTo>
                  <a:lnTo>
                    <a:pt x="780923" y="1611718"/>
                  </a:lnTo>
                  <a:lnTo>
                    <a:pt x="780338" y="1611490"/>
                  </a:lnTo>
                  <a:lnTo>
                    <a:pt x="779221" y="1611045"/>
                  </a:lnTo>
                  <a:lnTo>
                    <a:pt x="777582" y="1612341"/>
                  </a:lnTo>
                  <a:lnTo>
                    <a:pt x="777951" y="1614043"/>
                  </a:lnTo>
                  <a:lnTo>
                    <a:pt x="778725" y="1614474"/>
                  </a:lnTo>
                  <a:lnTo>
                    <a:pt x="779564" y="1615351"/>
                  </a:lnTo>
                  <a:lnTo>
                    <a:pt x="780288" y="1614601"/>
                  </a:lnTo>
                  <a:lnTo>
                    <a:pt x="781138" y="1613941"/>
                  </a:lnTo>
                  <a:lnTo>
                    <a:pt x="781761" y="1612849"/>
                  </a:lnTo>
                  <a:close/>
                </a:path>
                <a:path w="1139190" h="3393440">
                  <a:moveTo>
                    <a:pt x="785241" y="1680679"/>
                  </a:moveTo>
                  <a:lnTo>
                    <a:pt x="784529" y="1678266"/>
                  </a:lnTo>
                  <a:lnTo>
                    <a:pt x="783336" y="1677085"/>
                  </a:lnTo>
                  <a:lnTo>
                    <a:pt x="781545" y="1676730"/>
                  </a:lnTo>
                  <a:lnTo>
                    <a:pt x="780465" y="1677835"/>
                  </a:lnTo>
                  <a:lnTo>
                    <a:pt x="779157" y="1678571"/>
                  </a:lnTo>
                  <a:lnTo>
                    <a:pt x="780046" y="1679956"/>
                  </a:lnTo>
                  <a:lnTo>
                    <a:pt x="780465" y="1681276"/>
                  </a:lnTo>
                  <a:lnTo>
                    <a:pt x="782612" y="1682661"/>
                  </a:lnTo>
                  <a:lnTo>
                    <a:pt x="785241" y="1680679"/>
                  </a:lnTo>
                  <a:close/>
                </a:path>
                <a:path w="1139190" h="3393440">
                  <a:moveTo>
                    <a:pt x="786587" y="1796999"/>
                  </a:moveTo>
                  <a:lnTo>
                    <a:pt x="786333" y="1796719"/>
                  </a:lnTo>
                  <a:lnTo>
                    <a:pt x="785888" y="1796199"/>
                  </a:lnTo>
                  <a:lnTo>
                    <a:pt x="784872" y="1795818"/>
                  </a:lnTo>
                  <a:lnTo>
                    <a:pt x="784186" y="1795945"/>
                  </a:lnTo>
                  <a:lnTo>
                    <a:pt x="783628" y="1796046"/>
                  </a:lnTo>
                  <a:lnTo>
                    <a:pt x="782599" y="1797786"/>
                  </a:lnTo>
                  <a:lnTo>
                    <a:pt x="782828" y="1798294"/>
                  </a:lnTo>
                  <a:lnTo>
                    <a:pt x="782878" y="1798688"/>
                  </a:lnTo>
                  <a:lnTo>
                    <a:pt x="783107" y="1799043"/>
                  </a:lnTo>
                  <a:lnTo>
                    <a:pt x="783424" y="1799729"/>
                  </a:lnTo>
                  <a:lnTo>
                    <a:pt x="784275" y="1799463"/>
                  </a:lnTo>
                  <a:lnTo>
                    <a:pt x="785139" y="1799221"/>
                  </a:lnTo>
                  <a:lnTo>
                    <a:pt x="785672" y="1798688"/>
                  </a:lnTo>
                  <a:lnTo>
                    <a:pt x="786130" y="1798205"/>
                  </a:lnTo>
                  <a:lnTo>
                    <a:pt x="786587" y="1796999"/>
                  </a:lnTo>
                  <a:close/>
                </a:path>
                <a:path w="1139190" h="3393440">
                  <a:moveTo>
                    <a:pt x="800315" y="37769"/>
                  </a:moveTo>
                  <a:lnTo>
                    <a:pt x="799477" y="38074"/>
                  </a:lnTo>
                  <a:lnTo>
                    <a:pt x="800227" y="38569"/>
                  </a:lnTo>
                  <a:lnTo>
                    <a:pt x="800315" y="37769"/>
                  </a:lnTo>
                  <a:close/>
                </a:path>
                <a:path w="1139190" h="3393440">
                  <a:moveTo>
                    <a:pt x="823633" y="17691"/>
                  </a:moveTo>
                  <a:lnTo>
                    <a:pt x="823341" y="17411"/>
                  </a:lnTo>
                  <a:lnTo>
                    <a:pt x="823201" y="17792"/>
                  </a:lnTo>
                  <a:lnTo>
                    <a:pt x="823048" y="18173"/>
                  </a:lnTo>
                  <a:lnTo>
                    <a:pt x="822909" y="18554"/>
                  </a:lnTo>
                  <a:lnTo>
                    <a:pt x="823150" y="18262"/>
                  </a:lnTo>
                  <a:lnTo>
                    <a:pt x="823633" y="17691"/>
                  </a:lnTo>
                  <a:close/>
                </a:path>
                <a:path w="1139190" h="3393440">
                  <a:moveTo>
                    <a:pt x="823645" y="17399"/>
                  </a:moveTo>
                  <a:lnTo>
                    <a:pt x="823353" y="17411"/>
                  </a:lnTo>
                  <a:lnTo>
                    <a:pt x="823633" y="17691"/>
                  </a:lnTo>
                  <a:lnTo>
                    <a:pt x="823645" y="17399"/>
                  </a:lnTo>
                  <a:close/>
                </a:path>
                <a:path w="1139190" h="3393440">
                  <a:moveTo>
                    <a:pt x="826122" y="16713"/>
                  </a:moveTo>
                  <a:lnTo>
                    <a:pt x="826084" y="14986"/>
                  </a:lnTo>
                  <a:lnTo>
                    <a:pt x="824585" y="15163"/>
                  </a:lnTo>
                  <a:lnTo>
                    <a:pt x="823683" y="16027"/>
                  </a:lnTo>
                  <a:lnTo>
                    <a:pt x="823645" y="17399"/>
                  </a:lnTo>
                  <a:lnTo>
                    <a:pt x="825017" y="17360"/>
                  </a:lnTo>
                  <a:lnTo>
                    <a:pt x="826122" y="16713"/>
                  </a:lnTo>
                  <a:close/>
                </a:path>
                <a:path w="1139190" h="3393440">
                  <a:moveTo>
                    <a:pt x="826223" y="14859"/>
                  </a:moveTo>
                  <a:lnTo>
                    <a:pt x="826084" y="14846"/>
                  </a:lnTo>
                  <a:lnTo>
                    <a:pt x="826211" y="14973"/>
                  </a:lnTo>
                  <a:close/>
                </a:path>
                <a:path w="1139190" h="3393440">
                  <a:moveTo>
                    <a:pt x="831545" y="9525"/>
                  </a:moveTo>
                  <a:lnTo>
                    <a:pt x="827062" y="10528"/>
                  </a:lnTo>
                  <a:lnTo>
                    <a:pt x="826223" y="14859"/>
                  </a:lnTo>
                  <a:lnTo>
                    <a:pt x="831215" y="14973"/>
                  </a:lnTo>
                  <a:lnTo>
                    <a:pt x="831342" y="14846"/>
                  </a:lnTo>
                  <a:lnTo>
                    <a:pt x="831545" y="9525"/>
                  </a:lnTo>
                  <a:close/>
                </a:path>
                <a:path w="1139190" h="3393440">
                  <a:moveTo>
                    <a:pt x="831710" y="9372"/>
                  </a:moveTo>
                  <a:lnTo>
                    <a:pt x="831545" y="9359"/>
                  </a:lnTo>
                  <a:lnTo>
                    <a:pt x="831659" y="9499"/>
                  </a:lnTo>
                  <a:lnTo>
                    <a:pt x="831710" y="9372"/>
                  </a:lnTo>
                  <a:close/>
                </a:path>
                <a:path w="1139190" h="3393440">
                  <a:moveTo>
                    <a:pt x="839647" y="4089"/>
                  </a:moveTo>
                  <a:lnTo>
                    <a:pt x="834212" y="3632"/>
                  </a:lnTo>
                  <a:lnTo>
                    <a:pt x="833399" y="4165"/>
                  </a:lnTo>
                  <a:lnTo>
                    <a:pt x="831710" y="9372"/>
                  </a:lnTo>
                  <a:lnTo>
                    <a:pt x="837387" y="9766"/>
                  </a:lnTo>
                  <a:lnTo>
                    <a:pt x="838187" y="9220"/>
                  </a:lnTo>
                  <a:lnTo>
                    <a:pt x="839647" y="4089"/>
                  </a:lnTo>
                  <a:close/>
                </a:path>
                <a:path w="1139190" h="3393440">
                  <a:moveTo>
                    <a:pt x="839939" y="4114"/>
                  </a:moveTo>
                  <a:lnTo>
                    <a:pt x="839927" y="3873"/>
                  </a:lnTo>
                  <a:lnTo>
                    <a:pt x="839711" y="3898"/>
                  </a:lnTo>
                  <a:lnTo>
                    <a:pt x="839647" y="4089"/>
                  </a:lnTo>
                  <a:lnTo>
                    <a:pt x="839939" y="4114"/>
                  </a:lnTo>
                  <a:close/>
                </a:path>
                <a:path w="1139190" h="3393440">
                  <a:moveTo>
                    <a:pt x="842441" y="1384"/>
                  </a:moveTo>
                  <a:lnTo>
                    <a:pt x="840968" y="1435"/>
                  </a:lnTo>
                  <a:lnTo>
                    <a:pt x="839889" y="2209"/>
                  </a:lnTo>
                  <a:lnTo>
                    <a:pt x="839927" y="3873"/>
                  </a:lnTo>
                  <a:lnTo>
                    <a:pt x="841413" y="3733"/>
                  </a:lnTo>
                  <a:lnTo>
                    <a:pt x="842391" y="2870"/>
                  </a:lnTo>
                  <a:lnTo>
                    <a:pt x="842441" y="1384"/>
                  </a:lnTo>
                  <a:close/>
                </a:path>
                <a:path w="1139190" h="3393440">
                  <a:moveTo>
                    <a:pt x="842721" y="1371"/>
                  </a:moveTo>
                  <a:lnTo>
                    <a:pt x="842454" y="1079"/>
                  </a:lnTo>
                  <a:lnTo>
                    <a:pt x="842441" y="1384"/>
                  </a:lnTo>
                  <a:lnTo>
                    <a:pt x="842721" y="1371"/>
                  </a:lnTo>
                  <a:close/>
                </a:path>
                <a:path w="1139190" h="3393440">
                  <a:moveTo>
                    <a:pt x="843026" y="990"/>
                  </a:moveTo>
                  <a:lnTo>
                    <a:pt x="842835" y="990"/>
                  </a:lnTo>
                  <a:lnTo>
                    <a:pt x="842454" y="1079"/>
                  </a:lnTo>
                  <a:lnTo>
                    <a:pt x="842721" y="1358"/>
                  </a:lnTo>
                  <a:lnTo>
                    <a:pt x="843026" y="990"/>
                  </a:lnTo>
                  <a:close/>
                </a:path>
                <a:path w="1139190" h="3393440">
                  <a:moveTo>
                    <a:pt x="843800" y="0"/>
                  </a:moveTo>
                  <a:lnTo>
                    <a:pt x="843026" y="990"/>
                  </a:lnTo>
                  <a:lnTo>
                    <a:pt x="843254" y="977"/>
                  </a:lnTo>
                  <a:lnTo>
                    <a:pt x="843737" y="685"/>
                  </a:lnTo>
                  <a:lnTo>
                    <a:pt x="843800" y="0"/>
                  </a:lnTo>
                  <a:close/>
                </a:path>
                <a:path w="1139190" h="3393440">
                  <a:moveTo>
                    <a:pt x="924128" y="2953880"/>
                  </a:moveTo>
                  <a:lnTo>
                    <a:pt x="923213" y="2953372"/>
                  </a:lnTo>
                  <a:lnTo>
                    <a:pt x="923175" y="2954261"/>
                  </a:lnTo>
                  <a:lnTo>
                    <a:pt x="924128" y="2953880"/>
                  </a:lnTo>
                  <a:close/>
                </a:path>
                <a:path w="1139190" h="3393440">
                  <a:moveTo>
                    <a:pt x="987564" y="3119666"/>
                  </a:moveTo>
                  <a:lnTo>
                    <a:pt x="987539" y="3119386"/>
                  </a:lnTo>
                  <a:lnTo>
                    <a:pt x="987285" y="3119628"/>
                  </a:lnTo>
                  <a:lnTo>
                    <a:pt x="987564" y="3119666"/>
                  </a:lnTo>
                  <a:close/>
                </a:path>
                <a:path w="1139190" h="3393440">
                  <a:moveTo>
                    <a:pt x="992657" y="3123768"/>
                  </a:moveTo>
                  <a:lnTo>
                    <a:pt x="992327" y="3122168"/>
                  </a:lnTo>
                  <a:lnTo>
                    <a:pt x="991882" y="3120771"/>
                  </a:lnTo>
                  <a:lnTo>
                    <a:pt x="990384" y="3119780"/>
                  </a:lnTo>
                  <a:lnTo>
                    <a:pt x="990066" y="3119577"/>
                  </a:lnTo>
                  <a:lnTo>
                    <a:pt x="988542" y="3119780"/>
                  </a:lnTo>
                  <a:lnTo>
                    <a:pt x="987564" y="3119666"/>
                  </a:lnTo>
                  <a:lnTo>
                    <a:pt x="987640" y="3120771"/>
                  </a:lnTo>
                  <a:lnTo>
                    <a:pt x="987412" y="3122168"/>
                  </a:lnTo>
                  <a:lnTo>
                    <a:pt x="988517" y="3124047"/>
                  </a:lnTo>
                  <a:lnTo>
                    <a:pt x="989914" y="3124581"/>
                  </a:lnTo>
                  <a:lnTo>
                    <a:pt x="991425" y="3124962"/>
                  </a:lnTo>
                  <a:lnTo>
                    <a:pt x="992657" y="3123768"/>
                  </a:lnTo>
                  <a:close/>
                </a:path>
                <a:path w="1139190" h="3393440">
                  <a:moveTo>
                    <a:pt x="1088136" y="2888284"/>
                  </a:moveTo>
                  <a:lnTo>
                    <a:pt x="1087615" y="2887103"/>
                  </a:lnTo>
                  <a:lnTo>
                    <a:pt x="1086993" y="2887040"/>
                  </a:lnTo>
                  <a:lnTo>
                    <a:pt x="1086358" y="2888335"/>
                  </a:lnTo>
                  <a:lnTo>
                    <a:pt x="1086916" y="2889008"/>
                  </a:lnTo>
                  <a:lnTo>
                    <a:pt x="1087208" y="2889034"/>
                  </a:lnTo>
                  <a:lnTo>
                    <a:pt x="1087501" y="2889046"/>
                  </a:lnTo>
                  <a:lnTo>
                    <a:pt x="1087831" y="2888551"/>
                  </a:lnTo>
                  <a:lnTo>
                    <a:pt x="1088136" y="2888284"/>
                  </a:lnTo>
                  <a:close/>
                </a:path>
                <a:path w="1139190" h="3393440">
                  <a:moveTo>
                    <a:pt x="1088580" y="2904960"/>
                  </a:moveTo>
                  <a:lnTo>
                    <a:pt x="1088275" y="2904274"/>
                  </a:lnTo>
                  <a:lnTo>
                    <a:pt x="1086840" y="2904261"/>
                  </a:lnTo>
                  <a:lnTo>
                    <a:pt x="1086421" y="2904845"/>
                  </a:lnTo>
                  <a:lnTo>
                    <a:pt x="1086396" y="2905188"/>
                  </a:lnTo>
                  <a:lnTo>
                    <a:pt x="1086370" y="2905544"/>
                  </a:lnTo>
                  <a:lnTo>
                    <a:pt x="1086700" y="2905925"/>
                  </a:lnTo>
                  <a:lnTo>
                    <a:pt x="1086878" y="2906306"/>
                  </a:lnTo>
                  <a:lnTo>
                    <a:pt x="1087221" y="2906217"/>
                  </a:lnTo>
                  <a:lnTo>
                    <a:pt x="1087704" y="2906217"/>
                  </a:lnTo>
                  <a:lnTo>
                    <a:pt x="1087869" y="2906001"/>
                  </a:lnTo>
                  <a:lnTo>
                    <a:pt x="1088580" y="2904960"/>
                  </a:lnTo>
                  <a:close/>
                </a:path>
                <a:path w="1139190" h="3393440">
                  <a:moveTo>
                    <a:pt x="1090764" y="2879547"/>
                  </a:moveTo>
                  <a:lnTo>
                    <a:pt x="1090383" y="2878124"/>
                  </a:lnTo>
                  <a:lnTo>
                    <a:pt x="1090256" y="2877629"/>
                  </a:lnTo>
                  <a:lnTo>
                    <a:pt x="1089050" y="2877401"/>
                  </a:lnTo>
                  <a:lnTo>
                    <a:pt x="1087983" y="2876854"/>
                  </a:lnTo>
                  <a:lnTo>
                    <a:pt x="1087424" y="2877883"/>
                  </a:lnTo>
                  <a:lnTo>
                    <a:pt x="1086307" y="2879915"/>
                  </a:lnTo>
                  <a:lnTo>
                    <a:pt x="1087031" y="2880245"/>
                  </a:lnTo>
                  <a:lnTo>
                    <a:pt x="1087793" y="2880918"/>
                  </a:lnTo>
                  <a:lnTo>
                    <a:pt x="1089863" y="2880639"/>
                  </a:lnTo>
                  <a:lnTo>
                    <a:pt x="1090764" y="2879547"/>
                  </a:lnTo>
                  <a:close/>
                </a:path>
                <a:path w="1139190" h="3393440">
                  <a:moveTo>
                    <a:pt x="1116799" y="1938807"/>
                  </a:moveTo>
                  <a:lnTo>
                    <a:pt x="1116761" y="1938185"/>
                  </a:lnTo>
                  <a:lnTo>
                    <a:pt x="1116660" y="1938502"/>
                  </a:lnTo>
                  <a:lnTo>
                    <a:pt x="1116799" y="1938807"/>
                  </a:lnTo>
                  <a:close/>
                </a:path>
                <a:path w="1139190" h="3393440">
                  <a:moveTo>
                    <a:pt x="1118031" y="1934933"/>
                  </a:moveTo>
                  <a:lnTo>
                    <a:pt x="1117790" y="1934514"/>
                  </a:lnTo>
                  <a:lnTo>
                    <a:pt x="1116482" y="1935111"/>
                  </a:lnTo>
                  <a:lnTo>
                    <a:pt x="1116634" y="1935848"/>
                  </a:lnTo>
                  <a:lnTo>
                    <a:pt x="1116761" y="1938185"/>
                  </a:lnTo>
                  <a:lnTo>
                    <a:pt x="1116914" y="1937727"/>
                  </a:lnTo>
                  <a:lnTo>
                    <a:pt x="1117092" y="1936927"/>
                  </a:lnTo>
                  <a:lnTo>
                    <a:pt x="1118031" y="1934933"/>
                  </a:lnTo>
                  <a:close/>
                </a:path>
                <a:path w="1139190" h="3393440">
                  <a:moveTo>
                    <a:pt x="1118425" y="1872500"/>
                  </a:moveTo>
                  <a:lnTo>
                    <a:pt x="1116418" y="1871052"/>
                  </a:lnTo>
                  <a:lnTo>
                    <a:pt x="1113586" y="1871370"/>
                  </a:lnTo>
                  <a:lnTo>
                    <a:pt x="1112647" y="1873491"/>
                  </a:lnTo>
                  <a:lnTo>
                    <a:pt x="1114005" y="1875726"/>
                  </a:lnTo>
                  <a:lnTo>
                    <a:pt x="1115047" y="1875828"/>
                  </a:lnTo>
                  <a:lnTo>
                    <a:pt x="1116088" y="1876272"/>
                  </a:lnTo>
                  <a:lnTo>
                    <a:pt x="1116749" y="1875358"/>
                  </a:lnTo>
                  <a:lnTo>
                    <a:pt x="1117676" y="1874481"/>
                  </a:lnTo>
                  <a:lnTo>
                    <a:pt x="1118425" y="1872500"/>
                  </a:lnTo>
                  <a:close/>
                </a:path>
                <a:path w="1139190" h="3393440">
                  <a:moveTo>
                    <a:pt x="1123124" y="1927872"/>
                  </a:moveTo>
                  <a:lnTo>
                    <a:pt x="1122197" y="1928266"/>
                  </a:lnTo>
                  <a:lnTo>
                    <a:pt x="1123048" y="1928799"/>
                  </a:lnTo>
                  <a:lnTo>
                    <a:pt x="1123124" y="1927872"/>
                  </a:lnTo>
                  <a:close/>
                </a:path>
                <a:path w="1139190" h="3393440">
                  <a:moveTo>
                    <a:pt x="1131798" y="1178064"/>
                  </a:moveTo>
                  <a:lnTo>
                    <a:pt x="1131608" y="1177772"/>
                  </a:lnTo>
                  <a:lnTo>
                    <a:pt x="1131404" y="1177467"/>
                  </a:lnTo>
                  <a:lnTo>
                    <a:pt x="1131201" y="1177175"/>
                  </a:lnTo>
                  <a:lnTo>
                    <a:pt x="1130452" y="1177734"/>
                  </a:lnTo>
                  <a:lnTo>
                    <a:pt x="1131430" y="1179017"/>
                  </a:lnTo>
                  <a:lnTo>
                    <a:pt x="1131544" y="1178712"/>
                  </a:lnTo>
                  <a:lnTo>
                    <a:pt x="1131671" y="1178382"/>
                  </a:lnTo>
                  <a:lnTo>
                    <a:pt x="1131798" y="1178064"/>
                  </a:lnTo>
                  <a:close/>
                </a:path>
                <a:path w="1139190" h="3393440">
                  <a:moveTo>
                    <a:pt x="1132039" y="1154404"/>
                  </a:moveTo>
                  <a:lnTo>
                    <a:pt x="1131722" y="1153972"/>
                  </a:lnTo>
                  <a:lnTo>
                    <a:pt x="1131608" y="1153617"/>
                  </a:lnTo>
                  <a:lnTo>
                    <a:pt x="1131239" y="1153655"/>
                  </a:lnTo>
                  <a:lnTo>
                    <a:pt x="1130719" y="1153553"/>
                  </a:lnTo>
                  <a:lnTo>
                    <a:pt x="1130554" y="1153756"/>
                  </a:lnTo>
                  <a:lnTo>
                    <a:pt x="1130312" y="1154036"/>
                  </a:lnTo>
                  <a:lnTo>
                    <a:pt x="1130160" y="1154633"/>
                  </a:lnTo>
                  <a:lnTo>
                    <a:pt x="1130300" y="1154912"/>
                  </a:lnTo>
                  <a:lnTo>
                    <a:pt x="1130846" y="1155954"/>
                  </a:lnTo>
                  <a:lnTo>
                    <a:pt x="1131506" y="1155877"/>
                  </a:lnTo>
                  <a:lnTo>
                    <a:pt x="1132039" y="1154404"/>
                  </a:lnTo>
                  <a:close/>
                </a:path>
                <a:path w="1139190" h="3393440">
                  <a:moveTo>
                    <a:pt x="1133271" y="1089494"/>
                  </a:moveTo>
                  <a:lnTo>
                    <a:pt x="1131316" y="1088136"/>
                  </a:lnTo>
                  <a:lnTo>
                    <a:pt x="1129931" y="1088771"/>
                  </a:lnTo>
                  <a:lnTo>
                    <a:pt x="1129614" y="1090409"/>
                  </a:lnTo>
                  <a:lnTo>
                    <a:pt x="1129601" y="1091755"/>
                  </a:lnTo>
                  <a:lnTo>
                    <a:pt x="1129906" y="1093470"/>
                  </a:lnTo>
                  <a:lnTo>
                    <a:pt x="1130909" y="1093749"/>
                  </a:lnTo>
                  <a:lnTo>
                    <a:pt x="1131468" y="1094092"/>
                  </a:lnTo>
                  <a:lnTo>
                    <a:pt x="1133170" y="1092949"/>
                  </a:lnTo>
                  <a:lnTo>
                    <a:pt x="1133271" y="1089494"/>
                  </a:lnTo>
                  <a:close/>
                </a:path>
                <a:path w="1139190" h="3393440">
                  <a:moveTo>
                    <a:pt x="1134338" y="891692"/>
                  </a:moveTo>
                  <a:lnTo>
                    <a:pt x="1133970" y="890714"/>
                  </a:lnTo>
                  <a:lnTo>
                    <a:pt x="1133436" y="891603"/>
                  </a:lnTo>
                  <a:lnTo>
                    <a:pt x="1134338" y="891692"/>
                  </a:lnTo>
                  <a:close/>
                </a:path>
                <a:path w="1139190" h="3393440">
                  <a:moveTo>
                    <a:pt x="1134643" y="1252804"/>
                  </a:moveTo>
                  <a:lnTo>
                    <a:pt x="1133919" y="1251953"/>
                  </a:lnTo>
                  <a:lnTo>
                    <a:pt x="1133652" y="1252207"/>
                  </a:lnTo>
                  <a:lnTo>
                    <a:pt x="1133170" y="1252448"/>
                  </a:lnTo>
                  <a:lnTo>
                    <a:pt x="1133170" y="1252715"/>
                  </a:lnTo>
                  <a:lnTo>
                    <a:pt x="1133144" y="1252982"/>
                  </a:lnTo>
                  <a:lnTo>
                    <a:pt x="1133589" y="1253274"/>
                  </a:lnTo>
                  <a:lnTo>
                    <a:pt x="1133830" y="1253553"/>
                  </a:lnTo>
                  <a:lnTo>
                    <a:pt x="1134643" y="1252804"/>
                  </a:lnTo>
                  <a:close/>
                </a:path>
                <a:path w="1139190" h="3393440">
                  <a:moveTo>
                    <a:pt x="1135240" y="973924"/>
                  </a:moveTo>
                  <a:lnTo>
                    <a:pt x="1135214" y="972718"/>
                  </a:lnTo>
                  <a:lnTo>
                    <a:pt x="1135176" y="971981"/>
                  </a:lnTo>
                  <a:lnTo>
                    <a:pt x="1134605" y="970851"/>
                  </a:lnTo>
                  <a:lnTo>
                    <a:pt x="1133398" y="970394"/>
                  </a:lnTo>
                  <a:lnTo>
                    <a:pt x="1132382" y="970978"/>
                  </a:lnTo>
                  <a:lnTo>
                    <a:pt x="1129931" y="972464"/>
                  </a:lnTo>
                  <a:lnTo>
                    <a:pt x="1129804" y="974229"/>
                  </a:lnTo>
                  <a:lnTo>
                    <a:pt x="1130579" y="976515"/>
                  </a:lnTo>
                  <a:lnTo>
                    <a:pt x="1131684" y="976795"/>
                  </a:lnTo>
                  <a:lnTo>
                    <a:pt x="1132382" y="977226"/>
                  </a:lnTo>
                  <a:lnTo>
                    <a:pt x="1133119" y="976934"/>
                  </a:lnTo>
                  <a:lnTo>
                    <a:pt x="1134262" y="976833"/>
                  </a:lnTo>
                  <a:lnTo>
                    <a:pt x="1135011" y="975233"/>
                  </a:lnTo>
                  <a:lnTo>
                    <a:pt x="1135240" y="973924"/>
                  </a:lnTo>
                  <a:close/>
                </a:path>
                <a:path w="1139190" h="3393440">
                  <a:moveTo>
                    <a:pt x="1135735" y="920559"/>
                  </a:moveTo>
                  <a:lnTo>
                    <a:pt x="1135557" y="919264"/>
                  </a:lnTo>
                  <a:lnTo>
                    <a:pt x="1135494" y="918387"/>
                  </a:lnTo>
                  <a:lnTo>
                    <a:pt x="1135202" y="917155"/>
                  </a:lnTo>
                  <a:lnTo>
                    <a:pt x="1134872" y="916787"/>
                  </a:lnTo>
                  <a:lnTo>
                    <a:pt x="1134338" y="916317"/>
                  </a:lnTo>
                  <a:lnTo>
                    <a:pt x="1133881" y="916127"/>
                  </a:lnTo>
                  <a:lnTo>
                    <a:pt x="1133284" y="916406"/>
                  </a:lnTo>
                  <a:lnTo>
                    <a:pt x="1132852" y="916762"/>
                  </a:lnTo>
                  <a:lnTo>
                    <a:pt x="1132497" y="917956"/>
                  </a:lnTo>
                  <a:lnTo>
                    <a:pt x="1132179" y="918908"/>
                  </a:lnTo>
                  <a:lnTo>
                    <a:pt x="1132624" y="920864"/>
                  </a:lnTo>
                  <a:lnTo>
                    <a:pt x="1133309" y="921943"/>
                  </a:lnTo>
                  <a:lnTo>
                    <a:pt x="1133805" y="923061"/>
                  </a:lnTo>
                  <a:lnTo>
                    <a:pt x="1134516" y="922147"/>
                  </a:lnTo>
                  <a:lnTo>
                    <a:pt x="1135735" y="920559"/>
                  </a:lnTo>
                  <a:close/>
                </a:path>
                <a:path w="1139190" h="3393440">
                  <a:moveTo>
                    <a:pt x="1137564" y="837552"/>
                  </a:moveTo>
                  <a:lnTo>
                    <a:pt x="1137539" y="836447"/>
                  </a:lnTo>
                  <a:lnTo>
                    <a:pt x="1137513" y="835406"/>
                  </a:lnTo>
                  <a:lnTo>
                    <a:pt x="1136916" y="834390"/>
                  </a:lnTo>
                  <a:lnTo>
                    <a:pt x="1136586" y="833361"/>
                  </a:lnTo>
                  <a:lnTo>
                    <a:pt x="1135862" y="833640"/>
                  </a:lnTo>
                  <a:lnTo>
                    <a:pt x="1134503" y="833970"/>
                  </a:lnTo>
                  <a:lnTo>
                    <a:pt x="1134618" y="835253"/>
                  </a:lnTo>
                  <a:lnTo>
                    <a:pt x="1135075" y="836295"/>
                  </a:lnTo>
                  <a:lnTo>
                    <a:pt x="1135291" y="837006"/>
                  </a:lnTo>
                  <a:lnTo>
                    <a:pt x="1136700" y="837831"/>
                  </a:lnTo>
                  <a:lnTo>
                    <a:pt x="1137564" y="837552"/>
                  </a:lnTo>
                  <a:close/>
                </a:path>
                <a:path w="1139190" h="3393440">
                  <a:moveTo>
                    <a:pt x="1138809" y="860018"/>
                  </a:moveTo>
                  <a:lnTo>
                    <a:pt x="1137780" y="859155"/>
                  </a:lnTo>
                  <a:lnTo>
                    <a:pt x="1137005" y="857961"/>
                  </a:lnTo>
                  <a:lnTo>
                    <a:pt x="1134808" y="857669"/>
                  </a:lnTo>
                  <a:lnTo>
                    <a:pt x="1133627" y="858545"/>
                  </a:lnTo>
                  <a:lnTo>
                    <a:pt x="1133424" y="861860"/>
                  </a:lnTo>
                  <a:lnTo>
                    <a:pt x="1135456" y="864019"/>
                  </a:lnTo>
                  <a:lnTo>
                    <a:pt x="1137500" y="862672"/>
                  </a:lnTo>
                  <a:lnTo>
                    <a:pt x="1137932" y="861364"/>
                  </a:lnTo>
                  <a:lnTo>
                    <a:pt x="1138809" y="860018"/>
                  </a:lnTo>
                  <a:close/>
                </a:path>
                <a:path w="1139190" h="3393440">
                  <a:moveTo>
                    <a:pt x="1139012" y="801954"/>
                  </a:moveTo>
                  <a:lnTo>
                    <a:pt x="1137869" y="802195"/>
                  </a:lnTo>
                  <a:lnTo>
                    <a:pt x="1138809" y="802805"/>
                  </a:lnTo>
                  <a:lnTo>
                    <a:pt x="1139012" y="801954"/>
                  </a:lnTo>
                  <a:close/>
                </a:path>
              </a:pathLst>
            </a:custGeom>
            <a:solidFill>
              <a:srgbClr val="FF0022"/>
            </a:solidFill>
          </p:spPr>
          <p:txBody>
            <a:bodyPr wrap="square" lIns="0" tIns="0" rIns="0" bIns="0" rtlCol="0"/>
            <a:lstStyle/>
            <a:p>
              <a:pPr algn="ctr"/>
              <a:endParaRPr sz="819" dirty="0"/>
            </a:p>
          </p:txBody>
        </p:sp>
        <p:sp>
          <p:nvSpPr>
            <p:cNvPr id="5" name="object 8">
              <a:extLst>
                <a:ext uri="{FF2B5EF4-FFF2-40B4-BE49-F238E27FC236}">
                  <a16:creationId xmlns:a16="http://schemas.microsoft.com/office/drawing/2014/main" id="{477E8B7B-2735-43D8-ABFF-E1D7B787758D}"/>
                </a:ext>
              </a:extLst>
            </p:cNvPr>
            <p:cNvSpPr/>
            <p:nvPr/>
          </p:nvSpPr>
          <p:spPr>
            <a:xfrm>
              <a:off x="9949370" y="9345085"/>
              <a:ext cx="27940" cy="1130300"/>
            </a:xfrm>
            <a:custGeom>
              <a:avLst/>
              <a:gdLst/>
              <a:ahLst/>
              <a:cxnLst/>
              <a:rect l="l" t="t" r="r" b="b"/>
              <a:pathLst>
                <a:path w="27940" h="1130300">
                  <a:moveTo>
                    <a:pt x="2857" y="1129423"/>
                  </a:moveTo>
                  <a:lnTo>
                    <a:pt x="2654" y="1129195"/>
                  </a:lnTo>
                  <a:lnTo>
                    <a:pt x="2209" y="1128483"/>
                  </a:lnTo>
                  <a:lnTo>
                    <a:pt x="647" y="1127417"/>
                  </a:lnTo>
                  <a:lnTo>
                    <a:pt x="0" y="1127785"/>
                  </a:lnTo>
                  <a:lnTo>
                    <a:pt x="12" y="1128953"/>
                  </a:lnTo>
                  <a:lnTo>
                    <a:pt x="711" y="1129106"/>
                  </a:lnTo>
                  <a:lnTo>
                    <a:pt x="1879" y="1129309"/>
                  </a:lnTo>
                  <a:lnTo>
                    <a:pt x="2857" y="1129423"/>
                  </a:lnTo>
                  <a:close/>
                </a:path>
                <a:path w="27940" h="1130300">
                  <a:moveTo>
                    <a:pt x="3454" y="1129499"/>
                  </a:moveTo>
                  <a:lnTo>
                    <a:pt x="2857" y="1129423"/>
                  </a:lnTo>
                  <a:lnTo>
                    <a:pt x="3187" y="1129792"/>
                  </a:lnTo>
                  <a:lnTo>
                    <a:pt x="3454" y="1129499"/>
                  </a:lnTo>
                  <a:close/>
                </a:path>
                <a:path w="27940" h="1130300">
                  <a:moveTo>
                    <a:pt x="7962" y="964869"/>
                  </a:moveTo>
                  <a:lnTo>
                    <a:pt x="7912" y="964565"/>
                  </a:lnTo>
                  <a:lnTo>
                    <a:pt x="7747" y="965555"/>
                  </a:lnTo>
                  <a:lnTo>
                    <a:pt x="7581" y="966558"/>
                  </a:lnTo>
                  <a:lnTo>
                    <a:pt x="7416" y="967562"/>
                  </a:lnTo>
                  <a:lnTo>
                    <a:pt x="7607" y="966660"/>
                  </a:lnTo>
                  <a:lnTo>
                    <a:pt x="7962" y="964869"/>
                  </a:lnTo>
                  <a:close/>
                </a:path>
                <a:path w="27940" h="1130300">
                  <a:moveTo>
                    <a:pt x="10337" y="882218"/>
                  </a:moveTo>
                  <a:lnTo>
                    <a:pt x="9639" y="882154"/>
                  </a:lnTo>
                  <a:lnTo>
                    <a:pt x="9918" y="882916"/>
                  </a:lnTo>
                  <a:lnTo>
                    <a:pt x="10337" y="882218"/>
                  </a:lnTo>
                  <a:close/>
                </a:path>
                <a:path w="27940" h="1130300">
                  <a:moveTo>
                    <a:pt x="13195" y="833513"/>
                  </a:moveTo>
                  <a:lnTo>
                    <a:pt x="12890" y="832485"/>
                  </a:lnTo>
                  <a:lnTo>
                    <a:pt x="12280" y="833361"/>
                  </a:lnTo>
                  <a:lnTo>
                    <a:pt x="13195" y="833513"/>
                  </a:lnTo>
                  <a:close/>
                </a:path>
                <a:path w="27940" h="1130300">
                  <a:moveTo>
                    <a:pt x="18580" y="723"/>
                  </a:moveTo>
                  <a:lnTo>
                    <a:pt x="18427" y="355"/>
                  </a:lnTo>
                  <a:lnTo>
                    <a:pt x="18326" y="0"/>
                  </a:lnTo>
                  <a:lnTo>
                    <a:pt x="18059" y="101"/>
                  </a:lnTo>
                  <a:lnTo>
                    <a:pt x="17589" y="165"/>
                  </a:lnTo>
                  <a:lnTo>
                    <a:pt x="17513" y="622"/>
                  </a:lnTo>
                  <a:lnTo>
                    <a:pt x="17665" y="977"/>
                  </a:lnTo>
                  <a:lnTo>
                    <a:pt x="17741" y="1333"/>
                  </a:lnTo>
                  <a:lnTo>
                    <a:pt x="18034" y="1244"/>
                  </a:lnTo>
                  <a:lnTo>
                    <a:pt x="18580" y="1168"/>
                  </a:lnTo>
                  <a:lnTo>
                    <a:pt x="18580" y="723"/>
                  </a:lnTo>
                  <a:close/>
                </a:path>
                <a:path w="27940" h="1130300">
                  <a:moveTo>
                    <a:pt x="18669" y="31737"/>
                  </a:moveTo>
                  <a:lnTo>
                    <a:pt x="17843" y="31153"/>
                  </a:lnTo>
                  <a:lnTo>
                    <a:pt x="17716" y="32067"/>
                  </a:lnTo>
                  <a:lnTo>
                    <a:pt x="18669" y="31737"/>
                  </a:lnTo>
                  <a:close/>
                </a:path>
                <a:path w="27940" h="1130300">
                  <a:moveTo>
                    <a:pt x="18719" y="9258"/>
                  </a:moveTo>
                  <a:lnTo>
                    <a:pt x="18313" y="8978"/>
                  </a:lnTo>
                  <a:lnTo>
                    <a:pt x="18084" y="8699"/>
                  </a:lnTo>
                  <a:lnTo>
                    <a:pt x="17830" y="8928"/>
                  </a:lnTo>
                  <a:lnTo>
                    <a:pt x="17386" y="9156"/>
                  </a:lnTo>
                  <a:lnTo>
                    <a:pt x="17348" y="9652"/>
                  </a:lnTo>
                  <a:lnTo>
                    <a:pt x="17754" y="9931"/>
                  </a:lnTo>
                  <a:lnTo>
                    <a:pt x="17970" y="10198"/>
                  </a:lnTo>
                  <a:lnTo>
                    <a:pt x="18237" y="9969"/>
                  </a:lnTo>
                  <a:lnTo>
                    <a:pt x="18669" y="9753"/>
                  </a:lnTo>
                  <a:lnTo>
                    <a:pt x="18719" y="9258"/>
                  </a:lnTo>
                  <a:close/>
                </a:path>
                <a:path w="27940" h="1130300">
                  <a:moveTo>
                    <a:pt x="21577" y="49809"/>
                  </a:moveTo>
                  <a:lnTo>
                    <a:pt x="20739" y="48679"/>
                  </a:lnTo>
                  <a:lnTo>
                    <a:pt x="20154" y="48450"/>
                  </a:lnTo>
                  <a:lnTo>
                    <a:pt x="19037" y="48006"/>
                  </a:lnTo>
                  <a:lnTo>
                    <a:pt x="17399" y="49301"/>
                  </a:lnTo>
                  <a:lnTo>
                    <a:pt x="17767" y="51003"/>
                  </a:lnTo>
                  <a:lnTo>
                    <a:pt x="18542" y="51435"/>
                  </a:lnTo>
                  <a:lnTo>
                    <a:pt x="19380" y="52311"/>
                  </a:lnTo>
                  <a:lnTo>
                    <a:pt x="20104" y="51562"/>
                  </a:lnTo>
                  <a:lnTo>
                    <a:pt x="20955" y="50901"/>
                  </a:lnTo>
                  <a:lnTo>
                    <a:pt x="21577" y="49809"/>
                  </a:lnTo>
                  <a:close/>
                </a:path>
                <a:path w="27940" h="1130300">
                  <a:moveTo>
                    <a:pt x="22275" y="697738"/>
                  </a:moveTo>
                  <a:lnTo>
                    <a:pt x="22021" y="690486"/>
                  </a:lnTo>
                  <a:lnTo>
                    <a:pt x="21348" y="690143"/>
                  </a:lnTo>
                  <a:lnTo>
                    <a:pt x="19951" y="690981"/>
                  </a:lnTo>
                  <a:lnTo>
                    <a:pt x="19469" y="691197"/>
                  </a:lnTo>
                  <a:lnTo>
                    <a:pt x="18808" y="693115"/>
                  </a:lnTo>
                  <a:lnTo>
                    <a:pt x="18351" y="694778"/>
                  </a:lnTo>
                  <a:lnTo>
                    <a:pt x="17919" y="696226"/>
                  </a:lnTo>
                  <a:lnTo>
                    <a:pt x="18224" y="697776"/>
                  </a:lnTo>
                  <a:lnTo>
                    <a:pt x="18326" y="699109"/>
                  </a:lnTo>
                  <a:lnTo>
                    <a:pt x="19037" y="700963"/>
                  </a:lnTo>
                  <a:lnTo>
                    <a:pt x="19799" y="701560"/>
                  </a:lnTo>
                  <a:lnTo>
                    <a:pt x="21463" y="702398"/>
                  </a:lnTo>
                  <a:lnTo>
                    <a:pt x="22263" y="701878"/>
                  </a:lnTo>
                  <a:lnTo>
                    <a:pt x="22275" y="697738"/>
                  </a:lnTo>
                  <a:close/>
                </a:path>
                <a:path w="27940" h="1130300">
                  <a:moveTo>
                    <a:pt x="24244" y="194703"/>
                  </a:moveTo>
                  <a:lnTo>
                    <a:pt x="23939" y="194322"/>
                  </a:lnTo>
                  <a:lnTo>
                    <a:pt x="23812" y="193992"/>
                  </a:lnTo>
                  <a:lnTo>
                    <a:pt x="23545" y="194068"/>
                  </a:lnTo>
                  <a:lnTo>
                    <a:pt x="23152" y="194081"/>
                  </a:lnTo>
                  <a:lnTo>
                    <a:pt x="23050" y="194246"/>
                  </a:lnTo>
                  <a:lnTo>
                    <a:pt x="22860" y="194564"/>
                  </a:lnTo>
                  <a:lnTo>
                    <a:pt x="22669" y="195097"/>
                  </a:lnTo>
                  <a:lnTo>
                    <a:pt x="22809" y="195313"/>
                  </a:lnTo>
                  <a:lnTo>
                    <a:pt x="23393" y="196202"/>
                  </a:lnTo>
                  <a:lnTo>
                    <a:pt x="23977" y="196075"/>
                  </a:lnTo>
                  <a:lnTo>
                    <a:pt x="24180" y="194995"/>
                  </a:lnTo>
                  <a:lnTo>
                    <a:pt x="24244" y="194703"/>
                  </a:lnTo>
                  <a:close/>
                </a:path>
                <a:path w="27940" h="1130300">
                  <a:moveTo>
                    <a:pt x="25869" y="613359"/>
                  </a:moveTo>
                  <a:lnTo>
                    <a:pt x="25679" y="610590"/>
                  </a:lnTo>
                  <a:lnTo>
                    <a:pt x="25717" y="607390"/>
                  </a:lnTo>
                  <a:lnTo>
                    <a:pt x="25260" y="605345"/>
                  </a:lnTo>
                  <a:lnTo>
                    <a:pt x="24790" y="603681"/>
                  </a:lnTo>
                  <a:lnTo>
                    <a:pt x="24358" y="602996"/>
                  </a:lnTo>
                  <a:lnTo>
                    <a:pt x="23456" y="603262"/>
                  </a:lnTo>
                  <a:lnTo>
                    <a:pt x="22479" y="603465"/>
                  </a:lnTo>
                  <a:lnTo>
                    <a:pt x="21183" y="605053"/>
                  </a:lnTo>
                  <a:lnTo>
                    <a:pt x="20548" y="606247"/>
                  </a:lnTo>
                  <a:lnTo>
                    <a:pt x="18859" y="610450"/>
                  </a:lnTo>
                  <a:lnTo>
                    <a:pt x="19494" y="613930"/>
                  </a:lnTo>
                  <a:lnTo>
                    <a:pt x="21653" y="614756"/>
                  </a:lnTo>
                  <a:lnTo>
                    <a:pt x="25869" y="613359"/>
                  </a:lnTo>
                  <a:close/>
                </a:path>
                <a:path w="27940" h="1130300">
                  <a:moveTo>
                    <a:pt x="27838" y="367411"/>
                  </a:moveTo>
                  <a:lnTo>
                    <a:pt x="27216" y="366610"/>
                  </a:lnTo>
                  <a:lnTo>
                    <a:pt x="25920" y="364909"/>
                  </a:lnTo>
                  <a:lnTo>
                    <a:pt x="25615" y="365252"/>
                  </a:lnTo>
                  <a:lnTo>
                    <a:pt x="25120" y="365544"/>
                  </a:lnTo>
                  <a:lnTo>
                    <a:pt x="24676" y="367423"/>
                  </a:lnTo>
                  <a:lnTo>
                    <a:pt x="25615" y="368973"/>
                  </a:lnTo>
                  <a:lnTo>
                    <a:pt x="27000" y="368503"/>
                  </a:lnTo>
                  <a:lnTo>
                    <a:pt x="27254" y="368020"/>
                  </a:lnTo>
                  <a:lnTo>
                    <a:pt x="27838" y="367411"/>
                  </a:lnTo>
                  <a:close/>
                </a:path>
              </a:pathLst>
            </a:custGeom>
            <a:solidFill>
              <a:srgbClr val="FF0022"/>
            </a:solidFill>
          </p:spPr>
          <p:txBody>
            <a:bodyPr wrap="square" lIns="0" tIns="0" rIns="0" bIns="0" rtlCol="0"/>
            <a:lstStyle/>
            <a:p>
              <a:pPr algn="ctr"/>
              <a:endParaRPr sz="819" dirty="0"/>
            </a:p>
          </p:txBody>
        </p:sp>
      </p:grpSp>
      <p:sp>
        <p:nvSpPr>
          <p:cNvPr id="7" name="Text Placeholder 2">
            <a:extLst>
              <a:ext uri="{FF2B5EF4-FFF2-40B4-BE49-F238E27FC236}">
                <a16:creationId xmlns:a16="http://schemas.microsoft.com/office/drawing/2014/main" id="{15482613-4515-48D5-BA8B-EF1B07322100}"/>
              </a:ext>
            </a:extLst>
          </p:cNvPr>
          <p:cNvSpPr>
            <a:spLocks noGrp="1"/>
          </p:cNvSpPr>
          <p:nvPr>
            <p:ph type="body" sz="quarter" idx="10" hasCustomPrompt="1"/>
          </p:nvPr>
        </p:nvSpPr>
        <p:spPr>
          <a:xfrm>
            <a:off x="2166246" y="1457649"/>
            <a:ext cx="7859508" cy="1141703"/>
          </a:xfrm>
        </p:spPr>
        <p:txBody>
          <a:bodyPr lIns="0" tIns="0" rIns="0" bIns="0" anchor="t" anchorCtr="0">
            <a:noAutofit/>
          </a:bodyPr>
          <a:lstStyle>
            <a:lvl1pPr marL="0" indent="0" algn="l">
              <a:lnSpc>
                <a:spcPts val="3640"/>
              </a:lnSpc>
              <a:buNone/>
              <a:defRPr sz="3275" b="1" i="0">
                <a:solidFill>
                  <a:schemeClr val="tx1"/>
                </a:solidFill>
                <a:latin typeface="Barlow SemiBold" panose="00000700000000000000" pitchFamily="2" charset="0"/>
              </a:defRPr>
            </a:lvl1pPr>
            <a:lvl2pPr marL="519923" indent="-311954" algn="l">
              <a:lnSpc>
                <a:spcPts val="2457"/>
              </a:lnSpc>
              <a:buFontTx/>
              <a:buBlip>
                <a:blip r:embed="rId2"/>
              </a:buBlip>
              <a:defRPr sz="2457" b="1" i="0">
                <a:solidFill>
                  <a:schemeClr val="tx1"/>
                </a:solidFill>
                <a:latin typeface="Barlow SemiBold" panose="00000700000000000000" pitchFamily="2" charset="0"/>
              </a:defRPr>
            </a:lvl2pPr>
            <a:lvl3pPr algn="ctr">
              <a:lnSpc>
                <a:spcPts val="6368"/>
              </a:lnSpc>
              <a:defRPr sz="7482" b="1" i="0">
                <a:solidFill>
                  <a:schemeClr val="tx1"/>
                </a:solidFill>
                <a:latin typeface="+mj-lt"/>
              </a:defRPr>
            </a:lvl3pPr>
            <a:lvl4pPr algn="ctr">
              <a:lnSpc>
                <a:spcPts val="6368"/>
              </a:lnSpc>
              <a:defRPr sz="7482" b="1" i="0">
                <a:solidFill>
                  <a:schemeClr val="tx1"/>
                </a:solidFill>
                <a:latin typeface="+mj-lt"/>
              </a:defRPr>
            </a:lvl4pPr>
            <a:lvl5pPr algn="ctr">
              <a:lnSpc>
                <a:spcPts val="6368"/>
              </a:lnSpc>
              <a:defRPr sz="7482" b="1" i="0">
                <a:solidFill>
                  <a:schemeClr val="tx1"/>
                </a:solidFill>
                <a:latin typeface="+mj-lt"/>
              </a:defRPr>
            </a:lvl5pPr>
          </a:lstStyle>
          <a:p>
            <a:pPr lvl="0"/>
            <a:r>
              <a:rPr lang="en-US" dirty="0"/>
              <a:t>Click to edit text styles</a:t>
            </a:r>
          </a:p>
          <a:p>
            <a:pPr lvl="1"/>
            <a:r>
              <a:rPr lang="en-US" dirty="0"/>
              <a:t>Second level</a:t>
            </a:r>
          </a:p>
        </p:txBody>
      </p:sp>
      <p:sp>
        <p:nvSpPr>
          <p:cNvPr id="9" name="Slide Number Placeholder 8">
            <a:extLst>
              <a:ext uri="{FF2B5EF4-FFF2-40B4-BE49-F238E27FC236}">
                <a16:creationId xmlns:a16="http://schemas.microsoft.com/office/drawing/2014/main" id="{8E742547-6AE1-4453-AF41-B3646B1E991B}"/>
              </a:ext>
            </a:extLst>
          </p:cNvPr>
          <p:cNvSpPr>
            <a:spLocks noGrp="1"/>
          </p:cNvSpPr>
          <p:nvPr>
            <p:ph type="sldNum" sz="quarter" idx="13"/>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155755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3E6B-6C89-BB4F-1140-DBAFEA74A6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3E242E-DAC9-09E3-B8BD-82998357DB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85E441-2407-A678-6B1B-48D68E7399D2}"/>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5" name="Footer Placeholder 4">
            <a:extLst>
              <a:ext uri="{FF2B5EF4-FFF2-40B4-BE49-F238E27FC236}">
                <a16:creationId xmlns:a16="http://schemas.microsoft.com/office/drawing/2014/main" id="{1F70BC8F-59C9-69E0-6F7F-DB60162EC6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74AB6D-DACF-99DC-C477-4670E669766D}"/>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417478219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 &amp; UP ARROW WHITE">
    <p:bg>
      <p:bgPr>
        <a:solidFill>
          <a:schemeClr val="tx1"/>
        </a:solidFill>
        <a:effectLst/>
      </p:bgPr>
    </p:bg>
    <p:spTree>
      <p:nvGrpSpPr>
        <p:cNvPr id="1" name=""/>
        <p:cNvGrpSpPr/>
        <p:nvPr/>
      </p:nvGrpSpPr>
      <p:grpSpPr>
        <a:xfrm>
          <a:off x="0" y="0"/>
          <a:ext cx="0" cy="0"/>
          <a:chOff x="0" y="0"/>
          <a:chExt cx="0" cy="0"/>
        </a:xfrm>
      </p:grpSpPr>
      <p:grpSp>
        <p:nvGrpSpPr>
          <p:cNvPr id="2" name="object 5">
            <a:extLst>
              <a:ext uri="{FF2B5EF4-FFF2-40B4-BE49-F238E27FC236}">
                <a16:creationId xmlns:a16="http://schemas.microsoft.com/office/drawing/2014/main" id="{91138FE8-4A52-4629-B0BF-F2630E4482FD}"/>
              </a:ext>
            </a:extLst>
          </p:cNvPr>
          <p:cNvGrpSpPr/>
          <p:nvPr userDrawn="1"/>
        </p:nvGrpSpPr>
        <p:grpSpPr>
          <a:xfrm>
            <a:off x="5360026" y="4708858"/>
            <a:ext cx="1475286" cy="2148660"/>
            <a:chOff x="8835831" y="7765256"/>
            <a:chExt cx="2432685" cy="3543300"/>
          </a:xfrm>
        </p:grpSpPr>
        <p:sp>
          <p:nvSpPr>
            <p:cNvPr id="3" name="object 6">
              <a:extLst>
                <a:ext uri="{FF2B5EF4-FFF2-40B4-BE49-F238E27FC236}">
                  <a16:creationId xmlns:a16="http://schemas.microsoft.com/office/drawing/2014/main" id="{8D30BFCA-F2FD-4F7E-88AC-912817CC15B6}"/>
                </a:ext>
              </a:extLst>
            </p:cNvPr>
            <p:cNvSpPr/>
            <p:nvPr/>
          </p:nvSpPr>
          <p:spPr>
            <a:xfrm>
              <a:off x="8835821" y="7765268"/>
              <a:ext cx="2432685" cy="3543300"/>
            </a:xfrm>
            <a:custGeom>
              <a:avLst/>
              <a:gdLst/>
              <a:ahLst/>
              <a:cxnLst/>
              <a:rect l="l" t="t" r="r" b="b"/>
              <a:pathLst>
                <a:path w="2432684" h="3543300">
                  <a:moveTo>
                    <a:pt x="230949" y="949121"/>
                  </a:moveTo>
                  <a:lnTo>
                    <a:pt x="230543" y="947089"/>
                  </a:lnTo>
                  <a:lnTo>
                    <a:pt x="229120" y="945756"/>
                  </a:lnTo>
                  <a:lnTo>
                    <a:pt x="226999" y="945489"/>
                  </a:lnTo>
                  <a:lnTo>
                    <a:pt x="222415" y="949566"/>
                  </a:lnTo>
                  <a:lnTo>
                    <a:pt x="213626" y="958380"/>
                  </a:lnTo>
                  <a:lnTo>
                    <a:pt x="213550" y="961567"/>
                  </a:lnTo>
                  <a:lnTo>
                    <a:pt x="215950" y="965200"/>
                  </a:lnTo>
                  <a:lnTo>
                    <a:pt x="217906" y="964222"/>
                  </a:lnTo>
                  <a:lnTo>
                    <a:pt x="219583" y="964260"/>
                  </a:lnTo>
                  <a:lnTo>
                    <a:pt x="222034" y="961783"/>
                  </a:lnTo>
                  <a:lnTo>
                    <a:pt x="222338" y="961478"/>
                  </a:lnTo>
                  <a:lnTo>
                    <a:pt x="221932" y="961783"/>
                  </a:lnTo>
                  <a:lnTo>
                    <a:pt x="224802" y="957834"/>
                  </a:lnTo>
                  <a:lnTo>
                    <a:pt x="227799" y="953960"/>
                  </a:lnTo>
                  <a:lnTo>
                    <a:pt x="230949" y="949121"/>
                  </a:lnTo>
                  <a:close/>
                </a:path>
                <a:path w="2432684" h="3543300">
                  <a:moveTo>
                    <a:pt x="260578" y="920419"/>
                  </a:moveTo>
                  <a:lnTo>
                    <a:pt x="260337" y="920610"/>
                  </a:lnTo>
                  <a:lnTo>
                    <a:pt x="260273" y="920813"/>
                  </a:lnTo>
                  <a:lnTo>
                    <a:pt x="260578" y="920419"/>
                  </a:lnTo>
                  <a:close/>
                </a:path>
                <a:path w="2432684" h="3543300">
                  <a:moveTo>
                    <a:pt x="263372" y="917702"/>
                  </a:moveTo>
                  <a:lnTo>
                    <a:pt x="263093" y="917778"/>
                  </a:lnTo>
                  <a:lnTo>
                    <a:pt x="263017" y="918070"/>
                  </a:lnTo>
                  <a:lnTo>
                    <a:pt x="263372" y="917702"/>
                  </a:lnTo>
                  <a:close/>
                </a:path>
                <a:path w="2432684" h="3543300">
                  <a:moveTo>
                    <a:pt x="265125" y="909561"/>
                  </a:moveTo>
                  <a:lnTo>
                    <a:pt x="264718" y="908710"/>
                  </a:lnTo>
                  <a:lnTo>
                    <a:pt x="264553" y="907923"/>
                  </a:lnTo>
                  <a:lnTo>
                    <a:pt x="264210" y="907986"/>
                  </a:lnTo>
                  <a:lnTo>
                    <a:pt x="251637" y="917778"/>
                  </a:lnTo>
                  <a:lnTo>
                    <a:pt x="249796" y="920610"/>
                  </a:lnTo>
                  <a:lnTo>
                    <a:pt x="248462" y="922578"/>
                  </a:lnTo>
                  <a:lnTo>
                    <a:pt x="246037" y="926363"/>
                  </a:lnTo>
                  <a:lnTo>
                    <a:pt x="246176" y="928255"/>
                  </a:lnTo>
                  <a:lnTo>
                    <a:pt x="248539" y="928268"/>
                  </a:lnTo>
                  <a:lnTo>
                    <a:pt x="250101" y="928408"/>
                  </a:lnTo>
                  <a:lnTo>
                    <a:pt x="254342" y="925474"/>
                  </a:lnTo>
                  <a:lnTo>
                    <a:pt x="257416" y="922896"/>
                  </a:lnTo>
                  <a:lnTo>
                    <a:pt x="260337" y="920610"/>
                  </a:lnTo>
                  <a:lnTo>
                    <a:pt x="260769" y="919238"/>
                  </a:lnTo>
                  <a:lnTo>
                    <a:pt x="261708" y="918121"/>
                  </a:lnTo>
                  <a:lnTo>
                    <a:pt x="263093" y="917778"/>
                  </a:lnTo>
                  <a:lnTo>
                    <a:pt x="263677" y="915492"/>
                  </a:lnTo>
                  <a:lnTo>
                    <a:pt x="264414" y="912914"/>
                  </a:lnTo>
                  <a:lnTo>
                    <a:pt x="265125" y="909561"/>
                  </a:lnTo>
                  <a:close/>
                </a:path>
                <a:path w="2432684" h="3543300">
                  <a:moveTo>
                    <a:pt x="291414" y="883907"/>
                  </a:moveTo>
                  <a:lnTo>
                    <a:pt x="290626" y="882853"/>
                  </a:lnTo>
                  <a:lnTo>
                    <a:pt x="289941" y="881875"/>
                  </a:lnTo>
                  <a:lnTo>
                    <a:pt x="289331" y="881697"/>
                  </a:lnTo>
                  <a:lnTo>
                    <a:pt x="288074" y="881875"/>
                  </a:lnTo>
                  <a:lnTo>
                    <a:pt x="286994" y="881888"/>
                  </a:lnTo>
                  <a:lnTo>
                    <a:pt x="281635" y="886536"/>
                  </a:lnTo>
                  <a:lnTo>
                    <a:pt x="276936" y="890739"/>
                  </a:lnTo>
                  <a:lnTo>
                    <a:pt x="271805" y="895515"/>
                  </a:lnTo>
                  <a:lnTo>
                    <a:pt x="271932" y="896708"/>
                  </a:lnTo>
                  <a:lnTo>
                    <a:pt x="271754" y="897572"/>
                  </a:lnTo>
                  <a:lnTo>
                    <a:pt x="272148" y="898347"/>
                  </a:lnTo>
                  <a:lnTo>
                    <a:pt x="272351" y="899363"/>
                  </a:lnTo>
                  <a:lnTo>
                    <a:pt x="273558" y="900315"/>
                  </a:lnTo>
                  <a:lnTo>
                    <a:pt x="274904" y="900709"/>
                  </a:lnTo>
                  <a:lnTo>
                    <a:pt x="283895" y="893813"/>
                  </a:lnTo>
                  <a:lnTo>
                    <a:pt x="289420" y="888733"/>
                  </a:lnTo>
                  <a:lnTo>
                    <a:pt x="290283" y="886434"/>
                  </a:lnTo>
                  <a:lnTo>
                    <a:pt x="291414" y="883907"/>
                  </a:lnTo>
                  <a:close/>
                </a:path>
                <a:path w="2432684" h="3543300">
                  <a:moveTo>
                    <a:pt x="312547" y="863841"/>
                  </a:moveTo>
                  <a:lnTo>
                    <a:pt x="312280" y="860894"/>
                  </a:lnTo>
                  <a:lnTo>
                    <a:pt x="311492" y="859663"/>
                  </a:lnTo>
                  <a:lnTo>
                    <a:pt x="310451" y="858443"/>
                  </a:lnTo>
                  <a:lnTo>
                    <a:pt x="308838" y="858812"/>
                  </a:lnTo>
                  <a:lnTo>
                    <a:pt x="307594" y="860285"/>
                  </a:lnTo>
                  <a:lnTo>
                    <a:pt x="307200" y="861555"/>
                  </a:lnTo>
                  <a:lnTo>
                    <a:pt x="306489" y="863041"/>
                  </a:lnTo>
                  <a:lnTo>
                    <a:pt x="307428" y="863942"/>
                  </a:lnTo>
                  <a:lnTo>
                    <a:pt x="308127" y="865187"/>
                  </a:lnTo>
                  <a:lnTo>
                    <a:pt x="309105" y="865428"/>
                  </a:lnTo>
                  <a:lnTo>
                    <a:pt x="310553" y="865835"/>
                  </a:lnTo>
                  <a:lnTo>
                    <a:pt x="312547" y="863841"/>
                  </a:lnTo>
                  <a:close/>
                </a:path>
                <a:path w="2432684" h="3543300">
                  <a:moveTo>
                    <a:pt x="344716" y="834478"/>
                  </a:moveTo>
                  <a:lnTo>
                    <a:pt x="344335" y="832104"/>
                  </a:lnTo>
                  <a:lnTo>
                    <a:pt x="343687" y="831659"/>
                  </a:lnTo>
                  <a:lnTo>
                    <a:pt x="343039" y="830808"/>
                  </a:lnTo>
                  <a:lnTo>
                    <a:pt x="340144" y="830834"/>
                  </a:lnTo>
                  <a:lnTo>
                    <a:pt x="338302" y="832751"/>
                  </a:lnTo>
                  <a:lnTo>
                    <a:pt x="338213" y="835240"/>
                  </a:lnTo>
                  <a:lnTo>
                    <a:pt x="338543" y="835761"/>
                  </a:lnTo>
                  <a:lnTo>
                    <a:pt x="341312" y="836841"/>
                  </a:lnTo>
                  <a:lnTo>
                    <a:pt x="344716" y="834478"/>
                  </a:lnTo>
                  <a:close/>
                </a:path>
                <a:path w="2432684" h="3543300">
                  <a:moveTo>
                    <a:pt x="452145" y="727646"/>
                  </a:moveTo>
                  <a:lnTo>
                    <a:pt x="449884" y="726795"/>
                  </a:lnTo>
                  <a:lnTo>
                    <a:pt x="448144" y="726681"/>
                  </a:lnTo>
                  <a:lnTo>
                    <a:pt x="443839" y="730021"/>
                  </a:lnTo>
                  <a:lnTo>
                    <a:pt x="440537" y="732955"/>
                  </a:lnTo>
                  <a:lnTo>
                    <a:pt x="434822" y="736193"/>
                  </a:lnTo>
                  <a:lnTo>
                    <a:pt x="433717" y="738517"/>
                  </a:lnTo>
                  <a:lnTo>
                    <a:pt x="432168" y="741006"/>
                  </a:lnTo>
                  <a:lnTo>
                    <a:pt x="432485" y="742099"/>
                  </a:lnTo>
                  <a:lnTo>
                    <a:pt x="432485" y="743318"/>
                  </a:lnTo>
                  <a:lnTo>
                    <a:pt x="432600" y="744131"/>
                  </a:lnTo>
                  <a:lnTo>
                    <a:pt x="434378" y="745451"/>
                  </a:lnTo>
                  <a:lnTo>
                    <a:pt x="435749" y="745007"/>
                  </a:lnTo>
                  <a:lnTo>
                    <a:pt x="436219" y="745058"/>
                  </a:lnTo>
                  <a:lnTo>
                    <a:pt x="439597" y="743496"/>
                  </a:lnTo>
                  <a:lnTo>
                    <a:pt x="442201" y="741286"/>
                  </a:lnTo>
                  <a:lnTo>
                    <a:pt x="444538" y="734021"/>
                  </a:lnTo>
                  <a:lnTo>
                    <a:pt x="449643" y="735482"/>
                  </a:lnTo>
                  <a:lnTo>
                    <a:pt x="452056" y="730897"/>
                  </a:lnTo>
                  <a:lnTo>
                    <a:pt x="452145" y="727646"/>
                  </a:lnTo>
                  <a:close/>
                </a:path>
                <a:path w="2432684" h="3543300">
                  <a:moveTo>
                    <a:pt x="523608" y="665835"/>
                  </a:moveTo>
                  <a:lnTo>
                    <a:pt x="523379" y="664794"/>
                  </a:lnTo>
                  <a:lnTo>
                    <a:pt x="523455" y="663917"/>
                  </a:lnTo>
                  <a:lnTo>
                    <a:pt x="523265" y="662165"/>
                  </a:lnTo>
                  <a:lnTo>
                    <a:pt x="520928" y="660628"/>
                  </a:lnTo>
                  <a:lnTo>
                    <a:pt x="515200" y="663752"/>
                  </a:lnTo>
                  <a:lnTo>
                    <a:pt x="511581" y="667029"/>
                  </a:lnTo>
                  <a:lnTo>
                    <a:pt x="508241" y="671398"/>
                  </a:lnTo>
                  <a:lnTo>
                    <a:pt x="508647" y="672757"/>
                  </a:lnTo>
                  <a:lnTo>
                    <a:pt x="509612" y="673963"/>
                  </a:lnTo>
                  <a:lnTo>
                    <a:pt x="510730" y="674636"/>
                  </a:lnTo>
                  <a:lnTo>
                    <a:pt x="516178" y="673163"/>
                  </a:lnTo>
                  <a:lnTo>
                    <a:pt x="520395" y="670788"/>
                  </a:lnTo>
                  <a:lnTo>
                    <a:pt x="523608" y="665835"/>
                  </a:lnTo>
                  <a:close/>
                </a:path>
                <a:path w="2432684" h="3543300">
                  <a:moveTo>
                    <a:pt x="536702" y="654304"/>
                  </a:moveTo>
                  <a:lnTo>
                    <a:pt x="535584" y="651281"/>
                  </a:lnTo>
                  <a:lnTo>
                    <a:pt x="533260" y="649439"/>
                  </a:lnTo>
                  <a:lnTo>
                    <a:pt x="531507" y="649554"/>
                  </a:lnTo>
                  <a:lnTo>
                    <a:pt x="528066" y="651802"/>
                  </a:lnTo>
                  <a:lnTo>
                    <a:pt x="527329" y="654735"/>
                  </a:lnTo>
                  <a:lnTo>
                    <a:pt x="528802" y="657098"/>
                  </a:lnTo>
                  <a:lnTo>
                    <a:pt x="529780" y="657364"/>
                  </a:lnTo>
                  <a:lnTo>
                    <a:pt x="530491" y="657809"/>
                  </a:lnTo>
                  <a:lnTo>
                    <a:pt x="533654" y="657847"/>
                  </a:lnTo>
                  <a:lnTo>
                    <a:pt x="536702" y="654304"/>
                  </a:lnTo>
                  <a:close/>
                </a:path>
                <a:path w="2432684" h="3543300">
                  <a:moveTo>
                    <a:pt x="564400" y="624116"/>
                  </a:moveTo>
                  <a:lnTo>
                    <a:pt x="563575" y="623493"/>
                  </a:lnTo>
                  <a:lnTo>
                    <a:pt x="562864" y="622503"/>
                  </a:lnTo>
                  <a:lnTo>
                    <a:pt x="561022" y="622757"/>
                  </a:lnTo>
                  <a:lnTo>
                    <a:pt x="559714" y="623277"/>
                  </a:lnTo>
                  <a:lnTo>
                    <a:pt x="554215" y="626757"/>
                  </a:lnTo>
                  <a:lnTo>
                    <a:pt x="552945" y="631901"/>
                  </a:lnTo>
                  <a:lnTo>
                    <a:pt x="549757" y="636092"/>
                  </a:lnTo>
                  <a:lnTo>
                    <a:pt x="550443" y="637209"/>
                  </a:lnTo>
                  <a:lnTo>
                    <a:pt x="550989" y="638009"/>
                  </a:lnTo>
                  <a:lnTo>
                    <a:pt x="551865" y="637946"/>
                  </a:lnTo>
                  <a:lnTo>
                    <a:pt x="555866" y="634441"/>
                  </a:lnTo>
                  <a:lnTo>
                    <a:pt x="559625" y="631215"/>
                  </a:lnTo>
                  <a:lnTo>
                    <a:pt x="563994" y="626960"/>
                  </a:lnTo>
                  <a:lnTo>
                    <a:pt x="564019" y="625309"/>
                  </a:lnTo>
                  <a:lnTo>
                    <a:pt x="564400" y="624116"/>
                  </a:lnTo>
                  <a:close/>
                </a:path>
                <a:path w="2432684" h="3543300">
                  <a:moveTo>
                    <a:pt x="575081" y="619455"/>
                  </a:moveTo>
                  <a:lnTo>
                    <a:pt x="574763" y="619772"/>
                  </a:lnTo>
                  <a:lnTo>
                    <a:pt x="575081" y="619455"/>
                  </a:lnTo>
                  <a:close/>
                </a:path>
                <a:path w="2432684" h="3543300">
                  <a:moveTo>
                    <a:pt x="583565" y="609676"/>
                  </a:moveTo>
                  <a:lnTo>
                    <a:pt x="583488" y="607364"/>
                  </a:lnTo>
                  <a:lnTo>
                    <a:pt x="581367" y="606844"/>
                  </a:lnTo>
                  <a:lnTo>
                    <a:pt x="579780" y="606729"/>
                  </a:lnTo>
                  <a:lnTo>
                    <a:pt x="574484" y="610412"/>
                  </a:lnTo>
                  <a:lnTo>
                    <a:pt x="570433" y="613981"/>
                  </a:lnTo>
                  <a:lnTo>
                    <a:pt x="567474" y="619391"/>
                  </a:lnTo>
                  <a:lnTo>
                    <a:pt x="567778" y="620649"/>
                  </a:lnTo>
                  <a:lnTo>
                    <a:pt x="568731" y="621804"/>
                  </a:lnTo>
                  <a:lnTo>
                    <a:pt x="569950" y="622414"/>
                  </a:lnTo>
                  <a:lnTo>
                    <a:pt x="572122" y="621487"/>
                  </a:lnTo>
                  <a:lnTo>
                    <a:pt x="573557" y="620395"/>
                  </a:lnTo>
                  <a:lnTo>
                    <a:pt x="574992" y="619506"/>
                  </a:lnTo>
                  <a:lnTo>
                    <a:pt x="580085" y="613714"/>
                  </a:lnTo>
                  <a:lnTo>
                    <a:pt x="583565" y="609676"/>
                  </a:lnTo>
                  <a:close/>
                </a:path>
                <a:path w="2432684" h="3543300">
                  <a:moveTo>
                    <a:pt x="622693" y="572592"/>
                  </a:moveTo>
                  <a:lnTo>
                    <a:pt x="622325" y="570103"/>
                  </a:lnTo>
                  <a:lnTo>
                    <a:pt x="619925" y="567766"/>
                  </a:lnTo>
                  <a:lnTo>
                    <a:pt x="617118" y="567385"/>
                  </a:lnTo>
                  <a:lnTo>
                    <a:pt x="612965" y="572249"/>
                  </a:lnTo>
                  <a:lnTo>
                    <a:pt x="609854" y="576072"/>
                  </a:lnTo>
                  <a:lnTo>
                    <a:pt x="606552" y="580390"/>
                  </a:lnTo>
                  <a:lnTo>
                    <a:pt x="607034" y="581736"/>
                  </a:lnTo>
                  <a:lnTo>
                    <a:pt x="608012" y="583018"/>
                  </a:lnTo>
                  <a:lnTo>
                    <a:pt x="608952" y="583311"/>
                  </a:lnTo>
                  <a:lnTo>
                    <a:pt x="609688" y="583755"/>
                  </a:lnTo>
                  <a:lnTo>
                    <a:pt x="610146" y="583730"/>
                  </a:lnTo>
                  <a:lnTo>
                    <a:pt x="610616" y="583806"/>
                  </a:lnTo>
                  <a:lnTo>
                    <a:pt x="615835" y="581774"/>
                  </a:lnTo>
                  <a:lnTo>
                    <a:pt x="619290" y="578358"/>
                  </a:lnTo>
                  <a:lnTo>
                    <a:pt x="622693" y="572592"/>
                  </a:lnTo>
                  <a:close/>
                </a:path>
                <a:path w="2432684" h="3543300">
                  <a:moveTo>
                    <a:pt x="644321" y="552030"/>
                  </a:moveTo>
                  <a:lnTo>
                    <a:pt x="644245" y="551764"/>
                  </a:lnTo>
                  <a:lnTo>
                    <a:pt x="643991" y="551992"/>
                  </a:lnTo>
                  <a:lnTo>
                    <a:pt x="644321" y="552030"/>
                  </a:lnTo>
                  <a:close/>
                </a:path>
                <a:path w="2432684" h="3543300">
                  <a:moveTo>
                    <a:pt x="650963" y="544283"/>
                  </a:moveTo>
                  <a:lnTo>
                    <a:pt x="649008" y="542963"/>
                  </a:lnTo>
                  <a:lnTo>
                    <a:pt x="647280" y="542848"/>
                  </a:lnTo>
                  <a:lnTo>
                    <a:pt x="643064" y="544804"/>
                  </a:lnTo>
                  <a:lnTo>
                    <a:pt x="642708" y="546874"/>
                  </a:lnTo>
                  <a:lnTo>
                    <a:pt x="644245" y="551764"/>
                  </a:lnTo>
                  <a:lnTo>
                    <a:pt x="645934" y="550291"/>
                  </a:lnTo>
                  <a:lnTo>
                    <a:pt x="647941" y="548640"/>
                  </a:lnTo>
                  <a:lnTo>
                    <a:pt x="650811" y="545871"/>
                  </a:lnTo>
                  <a:lnTo>
                    <a:pt x="650963" y="544283"/>
                  </a:lnTo>
                  <a:close/>
                </a:path>
                <a:path w="2432684" h="3543300">
                  <a:moveTo>
                    <a:pt x="701535" y="499681"/>
                  </a:moveTo>
                  <a:lnTo>
                    <a:pt x="701230" y="499681"/>
                  </a:lnTo>
                  <a:lnTo>
                    <a:pt x="701535" y="499681"/>
                  </a:lnTo>
                  <a:close/>
                </a:path>
                <a:path w="2432684" h="3543300">
                  <a:moveTo>
                    <a:pt x="708444" y="492988"/>
                  </a:moveTo>
                  <a:lnTo>
                    <a:pt x="708367" y="491744"/>
                  </a:lnTo>
                  <a:lnTo>
                    <a:pt x="707478" y="490651"/>
                  </a:lnTo>
                  <a:lnTo>
                    <a:pt x="706374" y="490359"/>
                  </a:lnTo>
                  <a:lnTo>
                    <a:pt x="703656" y="490474"/>
                  </a:lnTo>
                  <a:lnTo>
                    <a:pt x="702233" y="491591"/>
                  </a:lnTo>
                  <a:lnTo>
                    <a:pt x="700430" y="495401"/>
                  </a:lnTo>
                  <a:lnTo>
                    <a:pt x="700290" y="497573"/>
                  </a:lnTo>
                  <a:lnTo>
                    <a:pt x="701471" y="499579"/>
                  </a:lnTo>
                  <a:lnTo>
                    <a:pt x="704215" y="498436"/>
                  </a:lnTo>
                  <a:lnTo>
                    <a:pt x="706666" y="496531"/>
                  </a:lnTo>
                  <a:lnTo>
                    <a:pt x="708444" y="492988"/>
                  </a:lnTo>
                  <a:close/>
                </a:path>
                <a:path w="2432684" h="3543300">
                  <a:moveTo>
                    <a:pt x="733132" y="470001"/>
                  </a:moveTo>
                  <a:lnTo>
                    <a:pt x="732840" y="469430"/>
                  </a:lnTo>
                  <a:lnTo>
                    <a:pt x="732751" y="468998"/>
                  </a:lnTo>
                  <a:lnTo>
                    <a:pt x="732116" y="468426"/>
                  </a:lnTo>
                  <a:lnTo>
                    <a:pt x="731570" y="467588"/>
                  </a:lnTo>
                  <a:lnTo>
                    <a:pt x="730097" y="467144"/>
                  </a:lnTo>
                  <a:lnTo>
                    <a:pt x="728865" y="467220"/>
                  </a:lnTo>
                  <a:lnTo>
                    <a:pt x="725004" y="471246"/>
                  </a:lnTo>
                  <a:lnTo>
                    <a:pt x="721258" y="474306"/>
                  </a:lnTo>
                  <a:lnTo>
                    <a:pt x="715213" y="478015"/>
                  </a:lnTo>
                  <a:lnTo>
                    <a:pt x="713867" y="479983"/>
                  </a:lnTo>
                  <a:lnTo>
                    <a:pt x="711847" y="482320"/>
                  </a:lnTo>
                  <a:lnTo>
                    <a:pt x="711441" y="483247"/>
                  </a:lnTo>
                  <a:lnTo>
                    <a:pt x="711238" y="484898"/>
                  </a:lnTo>
                  <a:lnTo>
                    <a:pt x="711352" y="486143"/>
                  </a:lnTo>
                  <a:lnTo>
                    <a:pt x="712812" y="487260"/>
                  </a:lnTo>
                  <a:lnTo>
                    <a:pt x="714502" y="488226"/>
                  </a:lnTo>
                  <a:lnTo>
                    <a:pt x="722896" y="483819"/>
                  </a:lnTo>
                  <a:lnTo>
                    <a:pt x="728789" y="477888"/>
                  </a:lnTo>
                  <a:lnTo>
                    <a:pt x="733132" y="470001"/>
                  </a:lnTo>
                  <a:close/>
                </a:path>
                <a:path w="2432684" h="3543300">
                  <a:moveTo>
                    <a:pt x="767816" y="436727"/>
                  </a:moveTo>
                  <a:lnTo>
                    <a:pt x="765289" y="434378"/>
                  </a:lnTo>
                  <a:lnTo>
                    <a:pt x="762787" y="435470"/>
                  </a:lnTo>
                  <a:lnTo>
                    <a:pt x="761263" y="435838"/>
                  </a:lnTo>
                  <a:lnTo>
                    <a:pt x="757034" y="440855"/>
                  </a:lnTo>
                  <a:lnTo>
                    <a:pt x="753770" y="445071"/>
                  </a:lnTo>
                  <a:lnTo>
                    <a:pt x="750316" y="449694"/>
                  </a:lnTo>
                  <a:lnTo>
                    <a:pt x="751078" y="450913"/>
                  </a:lnTo>
                  <a:lnTo>
                    <a:pt x="751662" y="451967"/>
                  </a:lnTo>
                  <a:lnTo>
                    <a:pt x="752195" y="452081"/>
                  </a:lnTo>
                  <a:lnTo>
                    <a:pt x="752563" y="452297"/>
                  </a:lnTo>
                  <a:lnTo>
                    <a:pt x="753008" y="452323"/>
                  </a:lnTo>
                  <a:lnTo>
                    <a:pt x="753757" y="452539"/>
                  </a:lnTo>
                  <a:lnTo>
                    <a:pt x="756920" y="447700"/>
                  </a:lnTo>
                  <a:lnTo>
                    <a:pt x="762063" y="445477"/>
                  </a:lnTo>
                  <a:lnTo>
                    <a:pt x="766876" y="441083"/>
                  </a:lnTo>
                  <a:lnTo>
                    <a:pt x="767156" y="439496"/>
                  </a:lnTo>
                  <a:lnTo>
                    <a:pt x="767816" y="436727"/>
                  </a:lnTo>
                  <a:close/>
                </a:path>
                <a:path w="2432684" h="3543300">
                  <a:moveTo>
                    <a:pt x="808939" y="401066"/>
                  </a:moveTo>
                  <a:lnTo>
                    <a:pt x="807935" y="400418"/>
                  </a:lnTo>
                  <a:lnTo>
                    <a:pt x="807161" y="399529"/>
                  </a:lnTo>
                  <a:lnTo>
                    <a:pt x="804443" y="400151"/>
                  </a:lnTo>
                  <a:lnTo>
                    <a:pt x="801852" y="400405"/>
                  </a:lnTo>
                  <a:lnTo>
                    <a:pt x="800290" y="401764"/>
                  </a:lnTo>
                  <a:lnTo>
                    <a:pt x="789254" y="410743"/>
                  </a:lnTo>
                  <a:lnTo>
                    <a:pt x="784059" y="415582"/>
                  </a:lnTo>
                  <a:lnTo>
                    <a:pt x="779602" y="421182"/>
                  </a:lnTo>
                  <a:lnTo>
                    <a:pt x="777405" y="424599"/>
                  </a:lnTo>
                  <a:lnTo>
                    <a:pt x="775169" y="427913"/>
                  </a:lnTo>
                  <a:lnTo>
                    <a:pt x="771283" y="430593"/>
                  </a:lnTo>
                  <a:lnTo>
                    <a:pt x="771105" y="432054"/>
                  </a:lnTo>
                  <a:lnTo>
                    <a:pt x="771817" y="433146"/>
                  </a:lnTo>
                  <a:lnTo>
                    <a:pt x="773239" y="433781"/>
                  </a:lnTo>
                  <a:lnTo>
                    <a:pt x="778192" y="430631"/>
                  </a:lnTo>
                  <a:lnTo>
                    <a:pt x="783056" y="428282"/>
                  </a:lnTo>
                  <a:lnTo>
                    <a:pt x="787006" y="424383"/>
                  </a:lnTo>
                  <a:lnTo>
                    <a:pt x="791883" y="419671"/>
                  </a:lnTo>
                  <a:lnTo>
                    <a:pt x="801852" y="410464"/>
                  </a:lnTo>
                  <a:lnTo>
                    <a:pt x="807948" y="404660"/>
                  </a:lnTo>
                  <a:lnTo>
                    <a:pt x="808266" y="402628"/>
                  </a:lnTo>
                  <a:lnTo>
                    <a:pt x="808939" y="401066"/>
                  </a:lnTo>
                  <a:close/>
                </a:path>
                <a:path w="2432684" h="3543300">
                  <a:moveTo>
                    <a:pt x="825411" y="387299"/>
                  </a:moveTo>
                  <a:lnTo>
                    <a:pt x="823087" y="385318"/>
                  </a:lnTo>
                  <a:lnTo>
                    <a:pt x="818896" y="385203"/>
                  </a:lnTo>
                  <a:lnTo>
                    <a:pt x="816343" y="387743"/>
                  </a:lnTo>
                  <a:lnTo>
                    <a:pt x="816356" y="390359"/>
                  </a:lnTo>
                  <a:lnTo>
                    <a:pt x="816838" y="391033"/>
                  </a:lnTo>
                  <a:lnTo>
                    <a:pt x="817295" y="392252"/>
                  </a:lnTo>
                  <a:lnTo>
                    <a:pt x="819569" y="392404"/>
                  </a:lnTo>
                  <a:lnTo>
                    <a:pt x="821474" y="392455"/>
                  </a:lnTo>
                  <a:lnTo>
                    <a:pt x="824001" y="391426"/>
                  </a:lnTo>
                  <a:lnTo>
                    <a:pt x="824763" y="389826"/>
                  </a:lnTo>
                  <a:lnTo>
                    <a:pt x="825411" y="387299"/>
                  </a:lnTo>
                  <a:close/>
                </a:path>
                <a:path w="2432684" h="3543300">
                  <a:moveTo>
                    <a:pt x="895451" y="323469"/>
                  </a:moveTo>
                  <a:lnTo>
                    <a:pt x="894765" y="320332"/>
                  </a:lnTo>
                  <a:lnTo>
                    <a:pt x="892187" y="319493"/>
                  </a:lnTo>
                  <a:lnTo>
                    <a:pt x="890397" y="319341"/>
                  </a:lnTo>
                  <a:lnTo>
                    <a:pt x="887222" y="321957"/>
                  </a:lnTo>
                  <a:lnTo>
                    <a:pt x="885494" y="324827"/>
                  </a:lnTo>
                  <a:lnTo>
                    <a:pt x="875969" y="331050"/>
                  </a:lnTo>
                  <a:lnTo>
                    <a:pt x="871893" y="338099"/>
                  </a:lnTo>
                  <a:lnTo>
                    <a:pt x="866597" y="344487"/>
                  </a:lnTo>
                  <a:lnTo>
                    <a:pt x="866762" y="344995"/>
                  </a:lnTo>
                  <a:lnTo>
                    <a:pt x="866762" y="345351"/>
                  </a:lnTo>
                  <a:lnTo>
                    <a:pt x="867130" y="345668"/>
                  </a:lnTo>
                  <a:lnTo>
                    <a:pt x="867422" y="346075"/>
                  </a:lnTo>
                  <a:lnTo>
                    <a:pt x="868210" y="346367"/>
                  </a:lnTo>
                  <a:lnTo>
                    <a:pt x="868832" y="346443"/>
                  </a:lnTo>
                  <a:lnTo>
                    <a:pt x="873861" y="342900"/>
                  </a:lnTo>
                  <a:lnTo>
                    <a:pt x="878789" y="339801"/>
                  </a:lnTo>
                  <a:lnTo>
                    <a:pt x="887247" y="332613"/>
                  </a:lnTo>
                  <a:lnTo>
                    <a:pt x="890752" y="328485"/>
                  </a:lnTo>
                  <a:lnTo>
                    <a:pt x="895451" y="323469"/>
                  </a:lnTo>
                  <a:close/>
                </a:path>
                <a:path w="2432684" h="3543300">
                  <a:moveTo>
                    <a:pt x="908862" y="307835"/>
                  </a:moveTo>
                  <a:lnTo>
                    <a:pt x="908634" y="307835"/>
                  </a:lnTo>
                  <a:lnTo>
                    <a:pt x="908862" y="308051"/>
                  </a:lnTo>
                  <a:lnTo>
                    <a:pt x="908862" y="307835"/>
                  </a:lnTo>
                  <a:close/>
                </a:path>
                <a:path w="2432684" h="3543300">
                  <a:moveTo>
                    <a:pt x="917143" y="299694"/>
                  </a:moveTo>
                  <a:lnTo>
                    <a:pt x="916025" y="298246"/>
                  </a:lnTo>
                  <a:lnTo>
                    <a:pt x="914717" y="296951"/>
                  </a:lnTo>
                  <a:lnTo>
                    <a:pt x="913180" y="297014"/>
                  </a:lnTo>
                  <a:lnTo>
                    <a:pt x="911275" y="298564"/>
                  </a:lnTo>
                  <a:lnTo>
                    <a:pt x="909650" y="299834"/>
                  </a:lnTo>
                  <a:lnTo>
                    <a:pt x="908558" y="303441"/>
                  </a:lnTo>
                  <a:lnTo>
                    <a:pt x="908824" y="305193"/>
                  </a:lnTo>
                  <a:lnTo>
                    <a:pt x="908862" y="307835"/>
                  </a:lnTo>
                  <a:lnTo>
                    <a:pt x="913549" y="307936"/>
                  </a:lnTo>
                  <a:lnTo>
                    <a:pt x="916165" y="305193"/>
                  </a:lnTo>
                  <a:lnTo>
                    <a:pt x="917143" y="299694"/>
                  </a:lnTo>
                  <a:close/>
                </a:path>
                <a:path w="2432684" h="3543300">
                  <a:moveTo>
                    <a:pt x="927849" y="3230727"/>
                  </a:moveTo>
                  <a:lnTo>
                    <a:pt x="927455" y="3229216"/>
                  </a:lnTo>
                  <a:lnTo>
                    <a:pt x="924636" y="3227946"/>
                  </a:lnTo>
                  <a:lnTo>
                    <a:pt x="923378" y="3228416"/>
                  </a:lnTo>
                  <a:lnTo>
                    <a:pt x="921766" y="3231477"/>
                  </a:lnTo>
                  <a:lnTo>
                    <a:pt x="922629" y="3233572"/>
                  </a:lnTo>
                  <a:lnTo>
                    <a:pt x="924902" y="3234283"/>
                  </a:lnTo>
                  <a:lnTo>
                    <a:pt x="925601" y="3233648"/>
                  </a:lnTo>
                  <a:lnTo>
                    <a:pt x="926833" y="3233001"/>
                  </a:lnTo>
                  <a:lnTo>
                    <a:pt x="927849" y="3230727"/>
                  </a:lnTo>
                  <a:close/>
                </a:path>
                <a:path w="2432684" h="3543300">
                  <a:moveTo>
                    <a:pt x="927912" y="3261893"/>
                  </a:moveTo>
                  <a:lnTo>
                    <a:pt x="927722" y="3261055"/>
                  </a:lnTo>
                  <a:lnTo>
                    <a:pt x="927582" y="3259658"/>
                  </a:lnTo>
                  <a:lnTo>
                    <a:pt x="926719" y="3257829"/>
                  </a:lnTo>
                  <a:lnTo>
                    <a:pt x="925703" y="3257258"/>
                  </a:lnTo>
                  <a:lnTo>
                    <a:pt x="923505" y="3256915"/>
                  </a:lnTo>
                  <a:lnTo>
                    <a:pt x="921575" y="3258883"/>
                  </a:lnTo>
                  <a:lnTo>
                    <a:pt x="921054" y="3262884"/>
                  </a:lnTo>
                  <a:lnTo>
                    <a:pt x="922604" y="3265474"/>
                  </a:lnTo>
                  <a:lnTo>
                    <a:pt x="926071" y="3266109"/>
                  </a:lnTo>
                  <a:lnTo>
                    <a:pt x="927849" y="3264293"/>
                  </a:lnTo>
                  <a:lnTo>
                    <a:pt x="927912" y="3261893"/>
                  </a:lnTo>
                  <a:close/>
                </a:path>
                <a:path w="2432684" h="3543300">
                  <a:moveTo>
                    <a:pt x="928420" y="3151606"/>
                  </a:moveTo>
                  <a:lnTo>
                    <a:pt x="928255" y="3148609"/>
                  </a:lnTo>
                  <a:lnTo>
                    <a:pt x="926528" y="3144710"/>
                  </a:lnTo>
                  <a:lnTo>
                    <a:pt x="924458" y="3144253"/>
                  </a:lnTo>
                  <a:lnTo>
                    <a:pt x="920648" y="3146920"/>
                  </a:lnTo>
                  <a:lnTo>
                    <a:pt x="919886" y="3149790"/>
                  </a:lnTo>
                  <a:lnTo>
                    <a:pt x="922083" y="3153968"/>
                  </a:lnTo>
                  <a:lnTo>
                    <a:pt x="922807" y="3155073"/>
                  </a:lnTo>
                  <a:lnTo>
                    <a:pt x="923213" y="3155721"/>
                  </a:lnTo>
                  <a:lnTo>
                    <a:pt x="925169" y="3155023"/>
                  </a:lnTo>
                  <a:lnTo>
                    <a:pt x="926325" y="3154984"/>
                  </a:lnTo>
                  <a:lnTo>
                    <a:pt x="928420" y="3151606"/>
                  </a:lnTo>
                  <a:close/>
                </a:path>
                <a:path w="2432684" h="3543300">
                  <a:moveTo>
                    <a:pt x="933513" y="292100"/>
                  </a:moveTo>
                  <a:lnTo>
                    <a:pt x="933145" y="292100"/>
                  </a:lnTo>
                  <a:lnTo>
                    <a:pt x="933424" y="292569"/>
                  </a:lnTo>
                  <a:lnTo>
                    <a:pt x="933513" y="292100"/>
                  </a:lnTo>
                  <a:close/>
                </a:path>
                <a:path w="2432684" h="3543300">
                  <a:moveTo>
                    <a:pt x="933513" y="291312"/>
                  </a:moveTo>
                  <a:lnTo>
                    <a:pt x="933259" y="291350"/>
                  </a:lnTo>
                  <a:lnTo>
                    <a:pt x="933145" y="291680"/>
                  </a:lnTo>
                  <a:lnTo>
                    <a:pt x="933513" y="291312"/>
                  </a:lnTo>
                  <a:close/>
                </a:path>
                <a:path w="2432684" h="3543300">
                  <a:moveTo>
                    <a:pt x="933627" y="2846679"/>
                  </a:moveTo>
                  <a:lnTo>
                    <a:pt x="933488" y="2843746"/>
                  </a:lnTo>
                  <a:lnTo>
                    <a:pt x="933526" y="2841028"/>
                  </a:lnTo>
                  <a:lnTo>
                    <a:pt x="932942" y="2837180"/>
                  </a:lnTo>
                  <a:lnTo>
                    <a:pt x="932002" y="2835999"/>
                  </a:lnTo>
                  <a:lnTo>
                    <a:pt x="930681" y="2834424"/>
                  </a:lnTo>
                  <a:lnTo>
                    <a:pt x="929652" y="2833890"/>
                  </a:lnTo>
                  <a:lnTo>
                    <a:pt x="928230" y="2834132"/>
                  </a:lnTo>
                  <a:lnTo>
                    <a:pt x="927557" y="2834970"/>
                  </a:lnTo>
                  <a:lnTo>
                    <a:pt x="926604" y="2835859"/>
                  </a:lnTo>
                  <a:lnTo>
                    <a:pt x="926299" y="2836278"/>
                  </a:lnTo>
                  <a:lnTo>
                    <a:pt x="925055" y="2841561"/>
                  </a:lnTo>
                  <a:lnTo>
                    <a:pt x="925042" y="2846463"/>
                  </a:lnTo>
                  <a:lnTo>
                    <a:pt x="926312" y="2852166"/>
                  </a:lnTo>
                  <a:lnTo>
                    <a:pt x="926820" y="2853029"/>
                  </a:lnTo>
                  <a:lnTo>
                    <a:pt x="928319" y="2854617"/>
                  </a:lnTo>
                  <a:lnTo>
                    <a:pt x="929424" y="2855569"/>
                  </a:lnTo>
                  <a:lnTo>
                    <a:pt x="931646" y="2854312"/>
                  </a:lnTo>
                  <a:lnTo>
                    <a:pt x="932738" y="2853766"/>
                  </a:lnTo>
                  <a:lnTo>
                    <a:pt x="933335" y="2850921"/>
                  </a:lnTo>
                  <a:lnTo>
                    <a:pt x="933424" y="2848673"/>
                  </a:lnTo>
                  <a:lnTo>
                    <a:pt x="933627" y="2846679"/>
                  </a:lnTo>
                  <a:close/>
                </a:path>
                <a:path w="2432684" h="3543300">
                  <a:moveTo>
                    <a:pt x="933704" y="3172866"/>
                  </a:moveTo>
                  <a:lnTo>
                    <a:pt x="932307" y="3169970"/>
                  </a:lnTo>
                  <a:lnTo>
                    <a:pt x="929335" y="3169234"/>
                  </a:lnTo>
                  <a:lnTo>
                    <a:pt x="927684" y="3168967"/>
                  </a:lnTo>
                  <a:lnTo>
                    <a:pt x="924026" y="3168472"/>
                  </a:lnTo>
                  <a:lnTo>
                    <a:pt x="922629" y="3169805"/>
                  </a:lnTo>
                  <a:lnTo>
                    <a:pt x="921346" y="3178975"/>
                  </a:lnTo>
                  <a:lnTo>
                    <a:pt x="922286" y="3184969"/>
                  </a:lnTo>
                  <a:lnTo>
                    <a:pt x="919924" y="3191421"/>
                  </a:lnTo>
                  <a:lnTo>
                    <a:pt x="920292" y="3192424"/>
                  </a:lnTo>
                  <a:lnTo>
                    <a:pt x="920483" y="3194862"/>
                  </a:lnTo>
                  <a:lnTo>
                    <a:pt x="922451" y="3196831"/>
                  </a:lnTo>
                  <a:lnTo>
                    <a:pt x="925550" y="3197110"/>
                  </a:lnTo>
                  <a:lnTo>
                    <a:pt x="927519" y="3195409"/>
                  </a:lnTo>
                  <a:lnTo>
                    <a:pt x="927811" y="3190532"/>
                  </a:lnTo>
                  <a:lnTo>
                    <a:pt x="928255" y="3187331"/>
                  </a:lnTo>
                  <a:lnTo>
                    <a:pt x="927684" y="3179826"/>
                  </a:lnTo>
                  <a:lnTo>
                    <a:pt x="931837" y="3178175"/>
                  </a:lnTo>
                  <a:lnTo>
                    <a:pt x="933704" y="3172866"/>
                  </a:lnTo>
                  <a:close/>
                </a:path>
                <a:path w="2432684" h="3543300">
                  <a:moveTo>
                    <a:pt x="933894" y="3123806"/>
                  </a:moveTo>
                  <a:lnTo>
                    <a:pt x="933767" y="3121482"/>
                  </a:lnTo>
                  <a:lnTo>
                    <a:pt x="932472" y="3118713"/>
                  </a:lnTo>
                  <a:lnTo>
                    <a:pt x="930427" y="3117926"/>
                  </a:lnTo>
                  <a:lnTo>
                    <a:pt x="928090" y="3119031"/>
                  </a:lnTo>
                  <a:lnTo>
                    <a:pt x="927265" y="3120733"/>
                  </a:lnTo>
                  <a:lnTo>
                    <a:pt x="927671" y="3124504"/>
                  </a:lnTo>
                  <a:lnTo>
                    <a:pt x="928306" y="3126054"/>
                  </a:lnTo>
                  <a:lnTo>
                    <a:pt x="930338" y="3126613"/>
                  </a:lnTo>
                  <a:lnTo>
                    <a:pt x="931037" y="3126333"/>
                  </a:lnTo>
                  <a:lnTo>
                    <a:pt x="932078" y="3126282"/>
                  </a:lnTo>
                  <a:lnTo>
                    <a:pt x="933894" y="3123806"/>
                  </a:lnTo>
                  <a:close/>
                </a:path>
                <a:path w="2432684" h="3543300">
                  <a:moveTo>
                    <a:pt x="935609" y="3001937"/>
                  </a:moveTo>
                  <a:lnTo>
                    <a:pt x="934491" y="2997987"/>
                  </a:lnTo>
                  <a:lnTo>
                    <a:pt x="932865" y="2997225"/>
                  </a:lnTo>
                  <a:lnTo>
                    <a:pt x="929284" y="2996806"/>
                  </a:lnTo>
                  <a:lnTo>
                    <a:pt x="927417" y="2998622"/>
                  </a:lnTo>
                  <a:lnTo>
                    <a:pt x="927506" y="3002000"/>
                  </a:lnTo>
                  <a:lnTo>
                    <a:pt x="929259" y="3003918"/>
                  </a:lnTo>
                  <a:lnTo>
                    <a:pt x="930808" y="3003969"/>
                  </a:lnTo>
                  <a:lnTo>
                    <a:pt x="933297" y="3004058"/>
                  </a:lnTo>
                  <a:lnTo>
                    <a:pt x="935609" y="3001937"/>
                  </a:lnTo>
                  <a:close/>
                </a:path>
                <a:path w="2432684" h="3543300">
                  <a:moveTo>
                    <a:pt x="935786" y="3051822"/>
                  </a:moveTo>
                  <a:lnTo>
                    <a:pt x="934567" y="3051137"/>
                  </a:lnTo>
                  <a:lnTo>
                    <a:pt x="932040" y="3050260"/>
                  </a:lnTo>
                  <a:lnTo>
                    <a:pt x="930567" y="3051352"/>
                  </a:lnTo>
                  <a:lnTo>
                    <a:pt x="930389" y="3055924"/>
                  </a:lnTo>
                  <a:lnTo>
                    <a:pt x="930236" y="3059087"/>
                  </a:lnTo>
                  <a:lnTo>
                    <a:pt x="930287" y="3063036"/>
                  </a:lnTo>
                  <a:lnTo>
                    <a:pt x="930770" y="3064002"/>
                  </a:lnTo>
                  <a:lnTo>
                    <a:pt x="931938" y="3065157"/>
                  </a:lnTo>
                  <a:lnTo>
                    <a:pt x="932929" y="3065640"/>
                  </a:lnTo>
                  <a:lnTo>
                    <a:pt x="934364" y="3065488"/>
                  </a:lnTo>
                  <a:lnTo>
                    <a:pt x="935482" y="3064662"/>
                  </a:lnTo>
                  <a:lnTo>
                    <a:pt x="935659" y="3062325"/>
                  </a:lnTo>
                  <a:lnTo>
                    <a:pt x="935367" y="3060509"/>
                  </a:lnTo>
                  <a:lnTo>
                    <a:pt x="935304" y="3059455"/>
                  </a:lnTo>
                  <a:lnTo>
                    <a:pt x="935520" y="3056940"/>
                  </a:lnTo>
                  <a:lnTo>
                    <a:pt x="935786" y="3055162"/>
                  </a:lnTo>
                  <a:lnTo>
                    <a:pt x="935786" y="3051822"/>
                  </a:lnTo>
                  <a:close/>
                </a:path>
                <a:path w="2432684" h="3543300">
                  <a:moveTo>
                    <a:pt x="935977" y="3354590"/>
                  </a:moveTo>
                  <a:lnTo>
                    <a:pt x="935126" y="3350895"/>
                  </a:lnTo>
                  <a:lnTo>
                    <a:pt x="933678" y="3349536"/>
                  </a:lnTo>
                  <a:lnTo>
                    <a:pt x="932459" y="3347859"/>
                  </a:lnTo>
                  <a:lnTo>
                    <a:pt x="931951" y="3347682"/>
                  </a:lnTo>
                  <a:lnTo>
                    <a:pt x="931202" y="3347770"/>
                  </a:lnTo>
                  <a:lnTo>
                    <a:pt x="930656" y="3347986"/>
                  </a:lnTo>
                  <a:lnTo>
                    <a:pt x="927125" y="3353765"/>
                  </a:lnTo>
                  <a:lnTo>
                    <a:pt x="927620" y="3359251"/>
                  </a:lnTo>
                  <a:lnTo>
                    <a:pt x="930897" y="3365182"/>
                  </a:lnTo>
                  <a:lnTo>
                    <a:pt x="932154" y="3365500"/>
                  </a:lnTo>
                  <a:lnTo>
                    <a:pt x="933665" y="3365373"/>
                  </a:lnTo>
                  <a:lnTo>
                    <a:pt x="934783" y="3364814"/>
                  </a:lnTo>
                  <a:lnTo>
                    <a:pt x="935558" y="3362604"/>
                  </a:lnTo>
                  <a:lnTo>
                    <a:pt x="935736" y="3360864"/>
                  </a:lnTo>
                  <a:lnTo>
                    <a:pt x="935621" y="3361448"/>
                  </a:lnTo>
                  <a:lnTo>
                    <a:pt x="935621" y="3356889"/>
                  </a:lnTo>
                  <a:lnTo>
                    <a:pt x="935977" y="3354590"/>
                  </a:lnTo>
                  <a:close/>
                </a:path>
                <a:path w="2432684" h="3543300">
                  <a:moveTo>
                    <a:pt x="936040" y="3090837"/>
                  </a:moveTo>
                  <a:lnTo>
                    <a:pt x="934173" y="3088817"/>
                  </a:lnTo>
                  <a:lnTo>
                    <a:pt x="932078" y="3086887"/>
                  </a:lnTo>
                  <a:lnTo>
                    <a:pt x="931265" y="3087116"/>
                  </a:lnTo>
                  <a:lnTo>
                    <a:pt x="930363" y="3088360"/>
                  </a:lnTo>
                  <a:lnTo>
                    <a:pt x="929347" y="3089402"/>
                  </a:lnTo>
                  <a:lnTo>
                    <a:pt x="929119" y="3093008"/>
                  </a:lnTo>
                  <a:lnTo>
                    <a:pt x="930579" y="3095040"/>
                  </a:lnTo>
                  <a:lnTo>
                    <a:pt x="932713" y="3095663"/>
                  </a:lnTo>
                  <a:lnTo>
                    <a:pt x="933538" y="3095091"/>
                  </a:lnTo>
                  <a:lnTo>
                    <a:pt x="935228" y="3094532"/>
                  </a:lnTo>
                  <a:lnTo>
                    <a:pt x="936040" y="3090837"/>
                  </a:lnTo>
                  <a:close/>
                </a:path>
                <a:path w="2432684" h="3543300">
                  <a:moveTo>
                    <a:pt x="936053" y="2873006"/>
                  </a:moveTo>
                  <a:lnTo>
                    <a:pt x="934834" y="2872181"/>
                  </a:lnTo>
                  <a:lnTo>
                    <a:pt x="932091" y="2871889"/>
                  </a:lnTo>
                  <a:lnTo>
                    <a:pt x="930656" y="2871533"/>
                  </a:lnTo>
                  <a:lnTo>
                    <a:pt x="928370" y="2872232"/>
                  </a:lnTo>
                  <a:lnTo>
                    <a:pt x="927074" y="2873210"/>
                  </a:lnTo>
                  <a:lnTo>
                    <a:pt x="925969" y="2875813"/>
                  </a:lnTo>
                  <a:lnTo>
                    <a:pt x="925944" y="2877680"/>
                  </a:lnTo>
                  <a:lnTo>
                    <a:pt x="925461" y="2880550"/>
                  </a:lnTo>
                  <a:lnTo>
                    <a:pt x="926287" y="2884373"/>
                  </a:lnTo>
                  <a:lnTo>
                    <a:pt x="927252" y="2889173"/>
                  </a:lnTo>
                  <a:lnTo>
                    <a:pt x="928560" y="2894457"/>
                  </a:lnTo>
                  <a:lnTo>
                    <a:pt x="929754" y="2895092"/>
                  </a:lnTo>
                  <a:lnTo>
                    <a:pt x="931075" y="2895015"/>
                  </a:lnTo>
                  <a:lnTo>
                    <a:pt x="932319" y="2894088"/>
                  </a:lnTo>
                  <a:lnTo>
                    <a:pt x="931481" y="2889478"/>
                  </a:lnTo>
                  <a:lnTo>
                    <a:pt x="933450" y="2886011"/>
                  </a:lnTo>
                  <a:lnTo>
                    <a:pt x="935926" y="2879928"/>
                  </a:lnTo>
                  <a:lnTo>
                    <a:pt x="935888" y="2877083"/>
                  </a:lnTo>
                  <a:lnTo>
                    <a:pt x="936053" y="2873006"/>
                  </a:lnTo>
                  <a:close/>
                </a:path>
                <a:path w="2432684" h="3543300">
                  <a:moveTo>
                    <a:pt x="936282" y="3395370"/>
                  </a:moveTo>
                  <a:lnTo>
                    <a:pt x="935723" y="3392309"/>
                  </a:lnTo>
                  <a:lnTo>
                    <a:pt x="934961" y="3391128"/>
                  </a:lnTo>
                  <a:lnTo>
                    <a:pt x="933653" y="3389807"/>
                  </a:lnTo>
                  <a:lnTo>
                    <a:pt x="932307" y="3389592"/>
                  </a:lnTo>
                  <a:lnTo>
                    <a:pt x="930097" y="3390887"/>
                  </a:lnTo>
                  <a:lnTo>
                    <a:pt x="929525" y="3392690"/>
                  </a:lnTo>
                  <a:lnTo>
                    <a:pt x="930173" y="3395611"/>
                  </a:lnTo>
                  <a:lnTo>
                    <a:pt x="931189" y="3396615"/>
                  </a:lnTo>
                  <a:lnTo>
                    <a:pt x="931824" y="3397593"/>
                  </a:lnTo>
                  <a:lnTo>
                    <a:pt x="932472" y="3397516"/>
                  </a:lnTo>
                  <a:lnTo>
                    <a:pt x="932942" y="3397529"/>
                  </a:lnTo>
                  <a:lnTo>
                    <a:pt x="935164" y="3396729"/>
                  </a:lnTo>
                  <a:lnTo>
                    <a:pt x="936282" y="3395370"/>
                  </a:lnTo>
                  <a:close/>
                </a:path>
                <a:path w="2432684" h="3543300">
                  <a:moveTo>
                    <a:pt x="936840" y="3322142"/>
                  </a:moveTo>
                  <a:lnTo>
                    <a:pt x="936218" y="3318281"/>
                  </a:lnTo>
                  <a:lnTo>
                    <a:pt x="932878" y="3314928"/>
                  </a:lnTo>
                  <a:lnTo>
                    <a:pt x="931506" y="3314458"/>
                  </a:lnTo>
                  <a:lnTo>
                    <a:pt x="928560" y="3316770"/>
                  </a:lnTo>
                  <a:lnTo>
                    <a:pt x="922921" y="3322155"/>
                  </a:lnTo>
                  <a:lnTo>
                    <a:pt x="921816" y="3324987"/>
                  </a:lnTo>
                  <a:lnTo>
                    <a:pt x="921893" y="3328378"/>
                  </a:lnTo>
                  <a:lnTo>
                    <a:pt x="922489" y="3331883"/>
                  </a:lnTo>
                  <a:lnTo>
                    <a:pt x="922985" y="3335401"/>
                  </a:lnTo>
                  <a:lnTo>
                    <a:pt x="923874" y="3339465"/>
                  </a:lnTo>
                  <a:lnTo>
                    <a:pt x="925029" y="3340176"/>
                  </a:lnTo>
                  <a:lnTo>
                    <a:pt x="926388" y="3340290"/>
                  </a:lnTo>
                  <a:lnTo>
                    <a:pt x="927277" y="3339630"/>
                  </a:lnTo>
                  <a:lnTo>
                    <a:pt x="928217" y="3338360"/>
                  </a:lnTo>
                  <a:lnTo>
                    <a:pt x="928662" y="3337356"/>
                  </a:lnTo>
                  <a:lnTo>
                    <a:pt x="928027" y="3332010"/>
                  </a:lnTo>
                  <a:lnTo>
                    <a:pt x="929830" y="3328822"/>
                  </a:lnTo>
                  <a:lnTo>
                    <a:pt x="934427" y="3326155"/>
                  </a:lnTo>
                  <a:lnTo>
                    <a:pt x="934859" y="3325203"/>
                  </a:lnTo>
                  <a:lnTo>
                    <a:pt x="936840" y="3322142"/>
                  </a:lnTo>
                  <a:close/>
                </a:path>
                <a:path w="2432684" h="3543300">
                  <a:moveTo>
                    <a:pt x="936891" y="3286010"/>
                  </a:moveTo>
                  <a:lnTo>
                    <a:pt x="936739" y="3282264"/>
                  </a:lnTo>
                  <a:lnTo>
                    <a:pt x="933843" y="3279508"/>
                  </a:lnTo>
                  <a:lnTo>
                    <a:pt x="931621" y="3279571"/>
                  </a:lnTo>
                  <a:lnTo>
                    <a:pt x="928344" y="3282683"/>
                  </a:lnTo>
                  <a:lnTo>
                    <a:pt x="928293" y="3285896"/>
                  </a:lnTo>
                  <a:lnTo>
                    <a:pt x="931049" y="3289185"/>
                  </a:lnTo>
                  <a:lnTo>
                    <a:pt x="932040" y="3289401"/>
                  </a:lnTo>
                  <a:lnTo>
                    <a:pt x="932802" y="3289795"/>
                  </a:lnTo>
                  <a:lnTo>
                    <a:pt x="933577" y="3289439"/>
                  </a:lnTo>
                  <a:lnTo>
                    <a:pt x="934656" y="3289287"/>
                  </a:lnTo>
                  <a:lnTo>
                    <a:pt x="936891" y="3286010"/>
                  </a:lnTo>
                  <a:close/>
                </a:path>
                <a:path w="2432684" h="3543300">
                  <a:moveTo>
                    <a:pt x="937018" y="2760091"/>
                  </a:moveTo>
                  <a:lnTo>
                    <a:pt x="934961" y="2755557"/>
                  </a:lnTo>
                  <a:lnTo>
                    <a:pt x="932078" y="2750718"/>
                  </a:lnTo>
                  <a:lnTo>
                    <a:pt x="930795" y="2750426"/>
                  </a:lnTo>
                  <a:lnTo>
                    <a:pt x="929373" y="2750769"/>
                  </a:lnTo>
                  <a:lnTo>
                    <a:pt x="927950" y="2752483"/>
                  </a:lnTo>
                  <a:lnTo>
                    <a:pt x="927862" y="2753118"/>
                  </a:lnTo>
                  <a:lnTo>
                    <a:pt x="929906" y="2758605"/>
                  </a:lnTo>
                  <a:lnTo>
                    <a:pt x="929665" y="2764028"/>
                  </a:lnTo>
                  <a:lnTo>
                    <a:pt x="930541" y="2770009"/>
                  </a:lnTo>
                  <a:lnTo>
                    <a:pt x="931722" y="2771165"/>
                  </a:lnTo>
                  <a:lnTo>
                    <a:pt x="933373" y="2770797"/>
                  </a:lnTo>
                  <a:lnTo>
                    <a:pt x="934847" y="2770225"/>
                  </a:lnTo>
                  <a:lnTo>
                    <a:pt x="936218" y="2768269"/>
                  </a:lnTo>
                  <a:lnTo>
                    <a:pt x="936129" y="2766707"/>
                  </a:lnTo>
                  <a:lnTo>
                    <a:pt x="936396" y="2765374"/>
                  </a:lnTo>
                  <a:lnTo>
                    <a:pt x="937018" y="2760091"/>
                  </a:lnTo>
                  <a:close/>
                </a:path>
                <a:path w="2432684" h="3543300">
                  <a:moveTo>
                    <a:pt x="937247" y="3203283"/>
                  </a:moveTo>
                  <a:lnTo>
                    <a:pt x="937082" y="3197809"/>
                  </a:lnTo>
                  <a:lnTo>
                    <a:pt x="932903" y="3195040"/>
                  </a:lnTo>
                  <a:lnTo>
                    <a:pt x="930744" y="3195828"/>
                  </a:lnTo>
                  <a:lnTo>
                    <a:pt x="930427" y="3197707"/>
                  </a:lnTo>
                  <a:lnTo>
                    <a:pt x="930097" y="3200146"/>
                  </a:lnTo>
                  <a:lnTo>
                    <a:pt x="930516" y="3201581"/>
                  </a:lnTo>
                  <a:lnTo>
                    <a:pt x="931011" y="3203689"/>
                  </a:lnTo>
                  <a:lnTo>
                    <a:pt x="931926" y="3206000"/>
                  </a:lnTo>
                  <a:lnTo>
                    <a:pt x="933564" y="3206216"/>
                  </a:lnTo>
                  <a:lnTo>
                    <a:pt x="937247" y="3203283"/>
                  </a:lnTo>
                  <a:close/>
                </a:path>
                <a:path w="2432684" h="3543300">
                  <a:moveTo>
                    <a:pt x="938847" y="3376549"/>
                  </a:moveTo>
                  <a:lnTo>
                    <a:pt x="938491" y="3375025"/>
                  </a:lnTo>
                  <a:lnTo>
                    <a:pt x="936282" y="3372599"/>
                  </a:lnTo>
                  <a:lnTo>
                    <a:pt x="934478" y="3371304"/>
                  </a:lnTo>
                  <a:lnTo>
                    <a:pt x="932230" y="3369856"/>
                  </a:lnTo>
                  <a:lnTo>
                    <a:pt x="930973" y="3370351"/>
                  </a:lnTo>
                  <a:lnTo>
                    <a:pt x="928700" y="3372472"/>
                  </a:lnTo>
                  <a:lnTo>
                    <a:pt x="928230" y="3374542"/>
                  </a:lnTo>
                  <a:lnTo>
                    <a:pt x="929678" y="3379165"/>
                  </a:lnTo>
                  <a:lnTo>
                    <a:pt x="931506" y="3380752"/>
                  </a:lnTo>
                  <a:lnTo>
                    <a:pt x="933602" y="3380930"/>
                  </a:lnTo>
                  <a:lnTo>
                    <a:pt x="935545" y="3381083"/>
                  </a:lnTo>
                  <a:lnTo>
                    <a:pt x="938784" y="3379305"/>
                  </a:lnTo>
                  <a:lnTo>
                    <a:pt x="938847" y="3376549"/>
                  </a:lnTo>
                  <a:close/>
                </a:path>
                <a:path w="2432684" h="3543300">
                  <a:moveTo>
                    <a:pt x="941743" y="2689631"/>
                  </a:moveTo>
                  <a:lnTo>
                    <a:pt x="940066" y="2685326"/>
                  </a:lnTo>
                  <a:lnTo>
                    <a:pt x="939495" y="2683103"/>
                  </a:lnTo>
                  <a:lnTo>
                    <a:pt x="937780" y="2680309"/>
                  </a:lnTo>
                  <a:lnTo>
                    <a:pt x="936167" y="2679827"/>
                  </a:lnTo>
                  <a:lnTo>
                    <a:pt x="934402" y="2679535"/>
                  </a:lnTo>
                  <a:lnTo>
                    <a:pt x="933208" y="2680512"/>
                  </a:lnTo>
                  <a:lnTo>
                    <a:pt x="932180" y="2685072"/>
                  </a:lnTo>
                  <a:lnTo>
                    <a:pt x="931227" y="2690533"/>
                  </a:lnTo>
                  <a:lnTo>
                    <a:pt x="931227" y="2695232"/>
                  </a:lnTo>
                  <a:lnTo>
                    <a:pt x="931113" y="2697467"/>
                  </a:lnTo>
                  <a:lnTo>
                    <a:pt x="931354" y="2700185"/>
                  </a:lnTo>
                  <a:lnTo>
                    <a:pt x="932459" y="2700693"/>
                  </a:lnTo>
                  <a:lnTo>
                    <a:pt x="933475" y="2701201"/>
                  </a:lnTo>
                  <a:lnTo>
                    <a:pt x="934161" y="2701163"/>
                  </a:lnTo>
                  <a:lnTo>
                    <a:pt x="938453" y="2696286"/>
                  </a:lnTo>
                  <a:lnTo>
                    <a:pt x="941730" y="2691879"/>
                  </a:lnTo>
                  <a:lnTo>
                    <a:pt x="941743" y="2689631"/>
                  </a:lnTo>
                  <a:close/>
                </a:path>
                <a:path w="2432684" h="3543300">
                  <a:moveTo>
                    <a:pt x="941933" y="2797403"/>
                  </a:moveTo>
                  <a:lnTo>
                    <a:pt x="940460" y="2793987"/>
                  </a:lnTo>
                  <a:lnTo>
                    <a:pt x="939698" y="2792869"/>
                  </a:lnTo>
                  <a:lnTo>
                    <a:pt x="937983" y="2790482"/>
                  </a:lnTo>
                  <a:lnTo>
                    <a:pt x="936523" y="2790545"/>
                  </a:lnTo>
                  <a:lnTo>
                    <a:pt x="933310" y="2793555"/>
                  </a:lnTo>
                  <a:lnTo>
                    <a:pt x="931227" y="2795854"/>
                  </a:lnTo>
                  <a:lnTo>
                    <a:pt x="928979" y="2798521"/>
                  </a:lnTo>
                  <a:lnTo>
                    <a:pt x="929462" y="2799969"/>
                  </a:lnTo>
                  <a:lnTo>
                    <a:pt x="931049" y="2801048"/>
                  </a:lnTo>
                  <a:lnTo>
                    <a:pt x="932370" y="2801366"/>
                  </a:lnTo>
                  <a:lnTo>
                    <a:pt x="933970" y="2802013"/>
                  </a:lnTo>
                  <a:lnTo>
                    <a:pt x="935431" y="2801620"/>
                  </a:lnTo>
                  <a:lnTo>
                    <a:pt x="937158" y="2801289"/>
                  </a:lnTo>
                  <a:lnTo>
                    <a:pt x="940968" y="2799842"/>
                  </a:lnTo>
                  <a:lnTo>
                    <a:pt x="941933" y="2797403"/>
                  </a:lnTo>
                  <a:close/>
                </a:path>
                <a:path w="2432684" h="3543300">
                  <a:moveTo>
                    <a:pt x="944448" y="280416"/>
                  </a:moveTo>
                  <a:lnTo>
                    <a:pt x="944194" y="280466"/>
                  </a:lnTo>
                  <a:lnTo>
                    <a:pt x="944067" y="280771"/>
                  </a:lnTo>
                  <a:lnTo>
                    <a:pt x="944448" y="280416"/>
                  </a:lnTo>
                  <a:close/>
                </a:path>
                <a:path w="2432684" h="3543300">
                  <a:moveTo>
                    <a:pt x="944854" y="2734221"/>
                  </a:moveTo>
                  <a:lnTo>
                    <a:pt x="944410" y="2731109"/>
                  </a:lnTo>
                  <a:lnTo>
                    <a:pt x="943787" y="2729293"/>
                  </a:lnTo>
                  <a:lnTo>
                    <a:pt x="944537" y="2722410"/>
                  </a:lnTo>
                  <a:lnTo>
                    <a:pt x="941857" y="2717965"/>
                  </a:lnTo>
                  <a:lnTo>
                    <a:pt x="940892" y="2711208"/>
                  </a:lnTo>
                  <a:lnTo>
                    <a:pt x="937374" y="2710408"/>
                  </a:lnTo>
                  <a:lnTo>
                    <a:pt x="934364" y="2712415"/>
                  </a:lnTo>
                  <a:lnTo>
                    <a:pt x="933297" y="2713266"/>
                  </a:lnTo>
                  <a:lnTo>
                    <a:pt x="930490" y="2716060"/>
                  </a:lnTo>
                  <a:lnTo>
                    <a:pt x="930338" y="2717698"/>
                  </a:lnTo>
                  <a:lnTo>
                    <a:pt x="933919" y="2721457"/>
                  </a:lnTo>
                  <a:lnTo>
                    <a:pt x="935278" y="2722257"/>
                  </a:lnTo>
                  <a:lnTo>
                    <a:pt x="929690" y="2723781"/>
                  </a:lnTo>
                  <a:lnTo>
                    <a:pt x="928585" y="2725775"/>
                  </a:lnTo>
                  <a:lnTo>
                    <a:pt x="928611" y="2730246"/>
                  </a:lnTo>
                  <a:lnTo>
                    <a:pt x="929246" y="2732455"/>
                  </a:lnTo>
                  <a:lnTo>
                    <a:pt x="930668" y="2736799"/>
                  </a:lnTo>
                  <a:lnTo>
                    <a:pt x="933234" y="2737193"/>
                  </a:lnTo>
                  <a:lnTo>
                    <a:pt x="936091" y="2734957"/>
                  </a:lnTo>
                  <a:lnTo>
                    <a:pt x="936371" y="2733954"/>
                  </a:lnTo>
                  <a:lnTo>
                    <a:pt x="937641" y="2732697"/>
                  </a:lnTo>
                  <a:lnTo>
                    <a:pt x="937882" y="2733179"/>
                  </a:lnTo>
                  <a:lnTo>
                    <a:pt x="937641" y="2738196"/>
                  </a:lnTo>
                  <a:lnTo>
                    <a:pt x="938174" y="2741180"/>
                  </a:lnTo>
                  <a:lnTo>
                    <a:pt x="938911" y="2742400"/>
                  </a:lnTo>
                  <a:lnTo>
                    <a:pt x="940231" y="2744254"/>
                  </a:lnTo>
                  <a:lnTo>
                    <a:pt x="942835" y="2742590"/>
                  </a:lnTo>
                  <a:lnTo>
                    <a:pt x="944156" y="2738183"/>
                  </a:lnTo>
                  <a:lnTo>
                    <a:pt x="944562" y="2735554"/>
                  </a:lnTo>
                  <a:lnTo>
                    <a:pt x="944854" y="2734221"/>
                  </a:lnTo>
                  <a:close/>
                </a:path>
                <a:path w="2432684" h="3543300">
                  <a:moveTo>
                    <a:pt x="947242" y="273862"/>
                  </a:moveTo>
                  <a:lnTo>
                    <a:pt x="945807" y="270586"/>
                  </a:lnTo>
                  <a:lnTo>
                    <a:pt x="942657" y="270624"/>
                  </a:lnTo>
                  <a:lnTo>
                    <a:pt x="935075" y="275932"/>
                  </a:lnTo>
                  <a:lnTo>
                    <a:pt x="930148" y="279933"/>
                  </a:lnTo>
                  <a:lnTo>
                    <a:pt x="925880" y="287286"/>
                  </a:lnTo>
                  <a:lnTo>
                    <a:pt x="925804" y="289610"/>
                  </a:lnTo>
                  <a:lnTo>
                    <a:pt x="928141" y="291249"/>
                  </a:lnTo>
                  <a:lnTo>
                    <a:pt x="931684" y="291744"/>
                  </a:lnTo>
                  <a:lnTo>
                    <a:pt x="932611" y="291439"/>
                  </a:lnTo>
                  <a:lnTo>
                    <a:pt x="933259" y="291350"/>
                  </a:lnTo>
                  <a:lnTo>
                    <a:pt x="935139" y="286131"/>
                  </a:lnTo>
                  <a:lnTo>
                    <a:pt x="938225" y="281698"/>
                  </a:lnTo>
                  <a:lnTo>
                    <a:pt x="944194" y="280466"/>
                  </a:lnTo>
                  <a:lnTo>
                    <a:pt x="944600" y="279539"/>
                  </a:lnTo>
                  <a:lnTo>
                    <a:pt x="945019" y="278231"/>
                  </a:lnTo>
                  <a:lnTo>
                    <a:pt x="946721" y="275475"/>
                  </a:lnTo>
                  <a:lnTo>
                    <a:pt x="947242" y="273862"/>
                  </a:lnTo>
                  <a:close/>
                </a:path>
                <a:path w="2432684" h="3543300">
                  <a:moveTo>
                    <a:pt x="948258" y="2607830"/>
                  </a:moveTo>
                  <a:lnTo>
                    <a:pt x="947801" y="2604312"/>
                  </a:lnTo>
                  <a:lnTo>
                    <a:pt x="947508" y="2600744"/>
                  </a:lnTo>
                  <a:lnTo>
                    <a:pt x="946556" y="2596413"/>
                  </a:lnTo>
                  <a:lnTo>
                    <a:pt x="944880" y="2595651"/>
                  </a:lnTo>
                  <a:lnTo>
                    <a:pt x="943254" y="2595181"/>
                  </a:lnTo>
                  <a:lnTo>
                    <a:pt x="942022" y="2596121"/>
                  </a:lnTo>
                  <a:lnTo>
                    <a:pt x="939571" y="2602674"/>
                  </a:lnTo>
                  <a:lnTo>
                    <a:pt x="937463" y="2608567"/>
                  </a:lnTo>
                  <a:lnTo>
                    <a:pt x="934567" y="2617063"/>
                  </a:lnTo>
                  <a:lnTo>
                    <a:pt x="934440" y="2619730"/>
                  </a:lnTo>
                  <a:lnTo>
                    <a:pt x="935697" y="2623464"/>
                  </a:lnTo>
                  <a:lnTo>
                    <a:pt x="937450" y="2624798"/>
                  </a:lnTo>
                  <a:lnTo>
                    <a:pt x="939927" y="2623616"/>
                  </a:lnTo>
                  <a:lnTo>
                    <a:pt x="941476" y="2622677"/>
                  </a:lnTo>
                  <a:lnTo>
                    <a:pt x="945934" y="2620899"/>
                  </a:lnTo>
                  <a:lnTo>
                    <a:pt x="947470" y="2618867"/>
                  </a:lnTo>
                  <a:lnTo>
                    <a:pt x="947801" y="2613266"/>
                  </a:lnTo>
                  <a:lnTo>
                    <a:pt x="947686" y="2610574"/>
                  </a:lnTo>
                  <a:lnTo>
                    <a:pt x="947686" y="2607881"/>
                  </a:lnTo>
                  <a:lnTo>
                    <a:pt x="948258" y="2607830"/>
                  </a:lnTo>
                  <a:close/>
                </a:path>
                <a:path w="2432684" h="3543300">
                  <a:moveTo>
                    <a:pt x="950645" y="2533218"/>
                  </a:moveTo>
                  <a:lnTo>
                    <a:pt x="950341" y="2530310"/>
                  </a:lnTo>
                  <a:lnTo>
                    <a:pt x="950125" y="2527135"/>
                  </a:lnTo>
                  <a:lnTo>
                    <a:pt x="949388" y="2522778"/>
                  </a:lnTo>
                  <a:lnTo>
                    <a:pt x="948486" y="2521699"/>
                  </a:lnTo>
                  <a:lnTo>
                    <a:pt x="945730" y="2521267"/>
                  </a:lnTo>
                  <a:lnTo>
                    <a:pt x="944194" y="2522182"/>
                  </a:lnTo>
                  <a:lnTo>
                    <a:pt x="944079" y="2528582"/>
                  </a:lnTo>
                  <a:lnTo>
                    <a:pt x="944130" y="2538971"/>
                  </a:lnTo>
                  <a:lnTo>
                    <a:pt x="944346" y="2539415"/>
                  </a:lnTo>
                  <a:lnTo>
                    <a:pt x="944651" y="2540965"/>
                  </a:lnTo>
                  <a:lnTo>
                    <a:pt x="946658" y="2542286"/>
                  </a:lnTo>
                  <a:lnTo>
                    <a:pt x="948258" y="2541333"/>
                  </a:lnTo>
                  <a:lnTo>
                    <a:pt x="949236" y="2540812"/>
                  </a:lnTo>
                  <a:lnTo>
                    <a:pt x="949985" y="2537993"/>
                  </a:lnTo>
                  <a:lnTo>
                    <a:pt x="950226" y="2535732"/>
                  </a:lnTo>
                  <a:lnTo>
                    <a:pt x="950645" y="2533218"/>
                  </a:lnTo>
                  <a:close/>
                </a:path>
                <a:path w="2432684" h="3543300">
                  <a:moveTo>
                    <a:pt x="950963" y="2565603"/>
                  </a:moveTo>
                  <a:lnTo>
                    <a:pt x="949198" y="2559354"/>
                  </a:lnTo>
                  <a:lnTo>
                    <a:pt x="946505" y="2552357"/>
                  </a:lnTo>
                  <a:lnTo>
                    <a:pt x="945426" y="2551938"/>
                  </a:lnTo>
                  <a:lnTo>
                    <a:pt x="943470" y="2551366"/>
                  </a:lnTo>
                  <a:lnTo>
                    <a:pt x="941908" y="2552738"/>
                  </a:lnTo>
                  <a:lnTo>
                    <a:pt x="941793" y="2554452"/>
                  </a:lnTo>
                  <a:lnTo>
                    <a:pt x="941489" y="2554922"/>
                  </a:lnTo>
                  <a:lnTo>
                    <a:pt x="942860" y="2559799"/>
                  </a:lnTo>
                  <a:lnTo>
                    <a:pt x="942327" y="2564219"/>
                  </a:lnTo>
                  <a:lnTo>
                    <a:pt x="940930" y="2570886"/>
                  </a:lnTo>
                  <a:lnTo>
                    <a:pt x="941006" y="2573197"/>
                  </a:lnTo>
                  <a:lnTo>
                    <a:pt x="945616" y="2590177"/>
                  </a:lnTo>
                  <a:lnTo>
                    <a:pt x="946797" y="2589415"/>
                  </a:lnTo>
                  <a:lnTo>
                    <a:pt x="947496" y="2583535"/>
                  </a:lnTo>
                  <a:lnTo>
                    <a:pt x="947102" y="2577846"/>
                  </a:lnTo>
                  <a:lnTo>
                    <a:pt x="950963" y="2565603"/>
                  </a:lnTo>
                  <a:close/>
                </a:path>
                <a:path w="2432684" h="3543300">
                  <a:moveTo>
                    <a:pt x="957021" y="2430538"/>
                  </a:moveTo>
                  <a:lnTo>
                    <a:pt x="955751" y="2424011"/>
                  </a:lnTo>
                  <a:lnTo>
                    <a:pt x="951725" y="2415857"/>
                  </a:lnTo>
                  <a:lnTo>
                    <a:pt x="949515" y="2416213"/>
                  </a:lnTo>
                  <a:lnTo>
                    <a:pt x="947699" y="2416276"/>
                  </a:lnTo>
                  <a:lnTo>
                    <a:pt x="946162" y="2417635"/>
                  </a:lnTo>
                  <a:lnTo>
                    <a:pt x="946531" y="2420340"/>
                  </a:lnTo>
                  <a:lnTo>
                    <a:pt x="946785" y="2423071"/>
                  </a:lnTo>
                  <a:lnTo>
                    <a:pt x="948042" y="2429751"/>
                  </a:lnTo>
                  <a:lnTo>
                    <a:pt x="948905" y="2433739"/>
                  </a:lnTo>
                  <a:lnTo>
                    <a:pt x="950023" y="2438235"/>
                  </a:lnTo>
                  <a:lnTo>
                    <a:pt x="952055" y="2439022"/>
                  </a:lnTo>
                  <a:lnTo>
                    <a:pt x="953300" y="2438057"/>
                  </a:lnTo>
                  <a:lnTo>
                    <a:pt x="953604" y="2437676"/>
                  </a:lnTo>
                  <a:lnTo>
                    <a:pt x="957021" y="2430538"/>
                  </a:lnTo>
                  <a:close/>
                </a:path>
                <a:path w="2432684" h="3543300">
                  <a:moveTo>
                    <a:pt x="957491" y="2346883"/>
                  </a:moveTo>
                  <a:lnTo>
                    <a:pt x="957440" y="2343035"/>
                  </a:lnTo>
                  <a:lnTo>
                    <a:pt x="956945" y="2342553"/>
                  </a:lnTo>
                  <a:lnTo>
                    <a:pt x="956360" y="2342692"/>
                  </a:lnTo>
                  <a:lnTo>
                    <a:pt x="955878" y="2342934"/>
                  </a:lnTo>
                  <a:lnTo>
                    <a:pt x="954024" y="2345448"/>
                  </a:lnTo>
                  <a:lnTo>
                    <a:pt x="952207" y="2347506"/>
                  </a:lnTo>
                  <a:lnTo>
                    <a:pt x="952461" y="2355024"/>
                  </a:lnTo>
                  <a:lnTo>
                    <a:pt x="952474" y="2359571"/>
                  </a:lnTo>
                  <a:lnTo>
                    <a:pt x="952715" y="2364549"/>
                  </a:lnTo>
                  <a:lnTo>
                    <a:pt x="953960" y="2365413"/>
                  </a:lnTo>
                  <a:lnTo>
                    <a:pt x="954951" y="2364917"/>
                  </a:lnTo>
                  <a:lnTo>
                    <a:pt x="955814" y="2364194"/>
                  </a:lnTo>
                  <a:lnTo>
                    <a:pt x="956589" y="2360384"/>
                  </a:lnTo>
                  <a:lnTo>
                    <a:pt x="956957" y="2357247"/>
                  </a:lnTo>
                  <a:lnTo>
                    <a:pt x="957478" y="2353805"/>
                  </a:lnTo>
                  <a:lnTo>
                    <a:pt x="957491" y="2346883"/>
                  </a:lnTo>
                  <a:close/>
                </a:path>
                <a:path w="2432684" h="3543300">
                  <a:moveTo>
                    <a:pt x="964361" y="2259038"/>
                  </a:moveTo>
                  <a:lnTo>
                    <a:pt x="963764" y="2252002"/>
                  </a:lnTo>
                  <a:lnTo>
                    <a:pt x="962723" y="2250744"/>
                  </a:lnTo>
                  <a:lnTo>
                    <a:pt x="961377" y="2249424"/>
                  </a:lnTo>
                  <a:lnTo>
                    <a:pt x="959739" y="2249436"/>
                  </a:lnTo>
                  <a:lnTo>
                    <a:pt x="957783" y="2252243"/>
                  </a:lnTo>
                  <a:lnTo>
                    <a:pt x="955116" y="2262835"/>
                  </a:lnTo>
                  <a:lnTo>
                    <a:pt x="955040" y="2266975"/>
                  </a:lnTo>
                  <a:lnTo>
                    <a:pt x="955167" y="2267826"/>
                  </a:lnTo>
                  <a:lnTo>
                    <a:pt x="955040" y="2269363"/>
                  </a:lnTo>
                  <a:lnTo>
                    <a:pt x="956310" y="2271433"/>
                  </a:lnTo>
                  <a:lnTo>
                    <a:pt x="957757" y="2272461"/>
                  </a:lnTo>
                  <a:lnTo>
                    <a:pt x="959929" y="2272461"/>
                  </a:lnTo>
                  <a:lnTo>
                    <a:pt x="961682" y="2271445"/>
                  </a:lnTo>
                  <a:lnTo>
                    <a:pt x="963841" y="2264880"/>
                  </a:lnTo>
                  <a:lnTo>
                    <a:pt x="964361" y="2259038"/>
                  </a:lnTo>
                  <a:close/>
                </a:path>
                <a:path w="2432684" h="3543300">
                  <a:moveTo>
                    <a:pt x="966851" y="2174951"/>
                  </a:moveTo>
                  <a:lnTo>
                    <a:pt x="965708" y="2167839"/>
                  </a:lnTo>
                  <a:lnTo>
                    <a:pt x="964336" y="2166086"/>
                  </a:lnTo>
                  <a:lnTo>
                    <a:pt x="963739" y="2166124"/>
                  </a:lnTo>
                  <a:lnTo>
                    <a:pt x="962215" y="2165451"/>
                  </a:lnTo>
                  <a:lnTo>
                    <a:pt x="961529" y="2165781"/>
                  </a:lnTo>
                  <a:lnTo>
                    <a:pt x="960297" y="2175687"/>
                  </a:lnTo>
                  <a:lnTo>
                    <a:pt x="960615" y="2179980"/>
                  </a:lnTo>
                  <a:lnTo>
                    <a:pt x="960805" y="2183587"/>
                  </a:lnTo>
                  <a:lnTo>
                    <a:pt x="961263" y="2187714"/>
                  </a:lnTo>
                  <a:lnTo>
                    <a:pt x="962266" y="2188553"/>
                  </a:lnTo>
                  <a:lnTo>
                    <a:pt x="963536" y="2188553"/>
                  </a:lnTo>
                  <a:lnTo>
                    <a:pt x="964692" y="2187943"/>
                  </a:lnTo>
                  <a:lnTo>
                    <a:pt x="966647" y="2181212"/>
                  </a:lnTo>
                  <a:lnTo>
                    <a:pt x="966851" y="2174951"/>
                  </a:lnTo>
                  <a:close/>
                </a:path>
                <a:path w="2432684" h="3543300">
                  <a:moveTo>
                    <a:pt x="968730" y="1694840"/>
                  </a:moveTo>
                  <a:lnTo>
                    <a:pt x="966406" y="1692592"/>
                  </a:lnTo>
                  <a:lnTo>
                    <a:pt x="964412" y="1692973"/>
                  </a:lnTo>
                  <a:lnTo>
                    <a:pt x="963904" y="1694916"/>
                  </a:lnTo>
                  <a:lnTo>
                    <a:pt x="963866" y="1695780"/>
                  </a:lnTo>
                  <a:lnTo>
                    <a:pt x="963739" y="1696618"/>
                  </a:lnTo>
                  <a:lnTo>
                    <a:pt x="963803" y="1697050"/>
                  </a:lnTo>
                  <a:lnTo>
                    <a:pt x="963714" y="1697609"/>
                  </a:lnTo>
                  <a:lnTo>
                    <a:pt x="964476" y="1698447"/>
                  </a:lnTo>
                  <a:lnTo>
                    <a:pt x="965149" y="1699209"/>
                  </a:lnTo>
                  <a:lnTo>
                    <a:pt x="966482" y="1699285"/>
                  </a:lnTo>
                  <a:lnTo>
                    <a:pt x="967562" y="1698726"/>
                  </a:lnTo>
                  <a:lnTo>
                    <a:pt x="968590" y="1696542"/>
                  </a:lnTo>
                  <a:lnTo>
                    <a:pt x="968730" y="1694840"/>
                  </a:lnTo>
                  <a:close/>
                </a:path>
                <a:path w="2432684" h="3543300">
                  <a:moveTo>
                    <a:pt x="971334" y="1968665"/>
                  </a:moveTo>
                  <a:lnTo>
                    <a:pt x="971042" y="1968487"/>
                  </a:lnTo>
                  <a:lnTo>
                    <a:pt x="971016" y="1968982"/>
                  </a:lnTo>
                  <a:lnTo>
                    <a:pt x="971334" y="1968665"/>
                  </a:lnTo>
                  <a:close/>
                </a:path>
                <a:path w="2432684" h="3543300">
                  <a:moveTo>
                    <a:pt x="971359" y="1960003"/>
                  </a:moveTo>
                  <a:lnTo>
                    <a:pt x="970381" y="1958047"/>
                  </a:lnTo>
                  <a:lnTo>
                    <a:pt x="969759" y="1957806"/>
                  </a:lnTo>
                  <a:lnTo>
                    <a:pt x="968629" y="1958073"/>
                  </a:lnTo>
                  <a:lnTo>
                    <a:pt x="967486" y="1958251"/>
                  </a:lnTo>
                  <a:lnTo>
                    <a:pt x="964857" y="1963585"/>
                  </a:lnTo>
                  <a:lnTo>
                    <a:pt x="967638" y="1966328"/>
                  </a:lnTo>
                  <a:lnTo>
                    <a:pt x="971042" y="1968487"/>
                  </a:lnTo>
                  <a:lnTo>
                    <a:pt x="971156" y="1966264"/>
                  </a:lnTo>
                  <a:lnTo>
                    <a:pt x="971359" y="1963585"/>
                  </a:lnTo>
                  <a:lnTo>
                    <a:pt x="971359" y="1960003"/>
                  </a:lnTo>
                  <a:close/>
                </a:path>
                <a:path w="2432684" h="3543300">
                  <a:moveTo>
                    <a:pt x="971816" y="255905"/>
                  </a:moveTo>
                  <a:lnTo>
                    <a:pt x="971511" y="255892"/>
                  </a:lnTo>
                  <a:lnTo>
                    <a:pt x="971499" y="256197"/>
                  </a:lnTo>
                  <a:lnTo>
                    <a:pt x="971816" y="255905"/>
                  </a:lnTo>
                  <a:close/>
                </a:path>
                <a:path w="2432684" h="3543300">
                  <a:moveTo>
                    <a:pt x="974547" y="253123"/>
                  </a:moveTo>
                  <a:lnTo>
                    <a:pt x="974280" y="253161"/>
                  </a:lnTo>
                  <a:lnTo>
                    <a:pt x="974242" y="253441"/>
                  </a:lnTo>
                  <a:lnTo>
                    <a:pt x="974547" y="253123"/>
                  </a:lnTo>
                  <a:close/>
                </a:path>
                <a:path w="2432684" h="3543300">
                  <a:moveTo>
                    <a:pt x="977290" y="250380"/>
                  </a:moveTo>
                  <a:lnTo>
                    <a:pt x="977011" y="250431"/>
                  </a:lnTo>
                  <a:lnTo>
                    <a:pt x="976972" y="250698"/>
                  </a:lnTo>
                  <a:lnTo>
                    <a:pt x="977290" y="250380"/>
                  </a:lnTo>
                  <a:close/>
                </a:path>
                <a:path w="2432684" h="3543300">
                  <a:moveTo>
                    <a:pt x="980046" y="247637"/>
                  </a:moveTo>
                  <a:lnTo>
                    <a:pt x="979678" y="247650"/>
                  </a:lnTo>
                  <a:lnTo>
                    <a:pt x="979703" y="247992"/>
                  </a:lnTo>
                  <a:lnTo>
                    <a:pt x="980046" y="247637"/>
                  </a:lnTo>
                  <a:close/>
                </a:path>
                <a:path w="2432684" h="3543300">
                  <a:moveTo>
                    <a:pt x="993597" y="163868"/>
                  </a:moveTo>
                  <a:lnTo>
                    <a:pt x="993190" y="159905"/>
                  </a:lnTo>
                  <a:lnTo>
                    <a:pt x="991222" y="157759"/>
                  </a:lnTo>
                  <a:lnTo>
                    <a:pt x="986434" y="156654"/>
                  </a:lnTo>
                  <a:lnTo>
                    <a:pt x="983869" y="157213"/>
                  </a:lnTo>
                  <a:lnTo>
                    <a:pt x="980859" y="159918"/>
                  </a:lnTo>
                  <a:lnTo>
                    <a:pt x="980186" y="161175"/>
                  </a:lnTo>
                  <a:lnTo>
                    <a:pt x="979297" y="163918"/>
                  </a:lnTo>
                  <a:lnTo>
                    <a:pt x="980503" y="165455"/>
                  </a:lnTo>
                  <a:lnTo>
                    <a:pt x="984758" y="166916"/>
                  </a:lnTo>
                  <a:lnTo>
                    <a:pt x="986904" y="167474"/>
                  </a:lnTo>
                  <a:lnTo>
                    <a:pt x="988783" y="168046"/>
                  </a:lnTo>
                  <a:lnTo>
                    <a:pt x="989876" y="167474"/>
                  </a:lnTo>
                  <a:lnTo>
                    <a:pt x="990714" y="167144"/>
                  </a:lnTo>
                  <a:lnTo>
                    <a:pt x="993000" y="165506"/>
                  </a:lnTo>
                  <a:lnTo>
                    <a:pt x="993597" y="163868"/>
                  </a:lnTo>
                  <a:close/>
                </a:path>
                <a:path w="2432684" h="3543300">
                  <a:moveTo>
                    <a:pt x="996289" y="220459"/>
                  </a:moveTo>
                  <a:lnTo>
                    <a:pt x="996200" y="220332"/>
                  </a:lnTo>
                  <a:lnTo>
                    <a:pt x="996162" y="220472"/>
                  </a:lnTo>
                  <a:lnTo>
                    <a:pt x="996289" y="220459"/>
                  </a:lnTo>
                  <a:close/>
                </a:path>
                <a:path w="2432684" h="3543300">
                  <a:moveTo>
                    <a:pt x="997940" y="227380"/>
                  </a:moveTo>
                  <a:lnTo>
                    <a:pt x="996162" y="220472"/>
                  </a:lnTo>
                  <a:lnTo>
                    <a:pt x="992835" y="220738"/>
                  </a:lnTo>
                  <a:lnTo>
                    <a:pt x="990727" y="223215"/>
                  </a:lnTo>
                  <a:lnTo>
                    <a:pt x="983500" y="230403"/>
                  </a:lnTo>
                  <a:lnTo>
                    <a:pt x="963942" y="253123"/>
                  </a:lnTo>
                  <a:lnTo>
                    <a:pt x="964107" y="254127"/>
                  </a:lnTo>
                  <a:lnTo>
                    <a:pt x="964704" y="255333"/>
                  </a:lnTo>
                  <a:lnTo>
                    <a:pt x="967384" y="255778"/>
                  </a:lnTo>
                  <a:lnTo>
                    <a:pt x="969619" y="255778"/>
                  </a:lnTo>
                  <a:lnTo>
                    <a:pt x="971511" y="255892"/>
                  </a:lnTo>
                  <a:lnTo>
                    <a:pt x="971626" y="254266"/>
                  </a:lnTo>
                  <a:lnTo>
                    <a:pt x="972807" y="253415"/>
                  </a:lnTo>
                  <a:lnTo>
                    <a:pt x="974280" y="253161"/>
                  </a:lnTo>
                  <a:lnTo>
                    <a:pt x="974509" y="251675"/>
                  </a:lnTo>
                  <a:lnTo>
                    <a:pt x="975563" y="250685"/>
                  </a:lnTo>
                  <a:lnTo>
                    <a:pt x="977011" y="250431"/>
                  </a:lnTo>
                  <a:lnTo>
                    <a:pt x="977239" y="248932"/>
                  </a:lnTo>
                  <a:lnTo>
                    <a:pt x="978115" y="247738"/>
                  </a:lnTo>
                  <a:lnTo>
                    <a:pt x="979678" y="247650"/>
                  </a:lnTo>
                  <a:lnTo>
                    <a:pt x="979538" y="245656"/>
                  </a:lnTo>
                  <a:lnTo>
                    <a:pt x="980249" y="243700"/>
                  </a:lnTo>
                  <a:lnTo>
                    <a:pt x="984605" y="240347"/>
                  </a:lnTo>
                  <a:lnTo>
                    <a:pt x="987361" y="238734"/>
                  </a:lnTo>
                  <a:lnTo>
                    <a:pt x="993343" y="231889"/>
                  </a:lnTo>
                  <a:lnTo>
                    <a:pt x="997940" y="227380"/>
                  </a:lnTo>
                  <a:close/>
                </a:path>
                <a:path w="2432684" h="3543300">
                  <a:moveTo>
                    <a:pt x="1007376" y="220256"/>
                  </a:moveTo>
                  <a:lnTo>
                    <a:pt x="1007071" y="220256"/>
                  </a:lnTo>
                  <a:lnTo>
                    <a:pt x="1006970" y="220611"/>
                  </a:lnTo>
                  <a:lnTo>
                    <a:pt x="1007376" y="220256"/>
                  </a:lnTo>
                  <a:close/>
                </a:path>
                <a:path w="2432684" h="3543300">
                  <a:moveTo>
                    <a:pt x="1053338" y="169875"/>
                  </a:moveTo>
                  <a:lnTo>
                    <a:pt x="1050239" y="168211"/>
                  </a:lnTo>
                  <a:lnTo>
                    <a:pt x="1048562" y="168605"/>
                  </a:lnTo>
                  <a:lnTo>
                    <a:pt x="1044663" y="170980"/>
                  </a:lnTo>
                  <a:lnTo>
                    <a:pt x="1042149" y="172212"/>
                  </a:lnTo>
                  <a:lnTo>
                    <a:pt x="1034580" y="179260"/>
                  </a:lnTo>
                  <a:lnTo>
                    <a:pt x="1029169" y="184823"/>
                  </a:lnTo>
                  <a:lnTo>
                    <a:pt x="1023493" y="194894"/>
                  </a:lnTo>
                  <a:lnTo>
                    <a:pt x="1021181" y="196964"/>
                  </a:lnTo>
                  <a:lnTo>
                    <a:pt x="996442" y="220459"/>
                  </a:lnTo>
                  <a:lnTo>
                    <a:pt x="999883" y="222224"/>
                  </a:lnTo>
                  <a:lnTo>
                    <a:pt x="1003617" y="220332"/>
                  </a:lnTo>
                  <a:lnTo>
                    <a:pt x="1007071" y="220256"/>
                  </a:lnTo>
                  <a:lnTo>
                    <a:pt x="1007097" y="219608"/>
                  </a:lnTo>
                  <a:lnTo>
                    <a:pt x="1015238" y="210934"/>
                  </a:lnTo>
                  <a:lnTo>
                    <a:pt x="1023023" y="202476"/>
                  </a:lnTo>
                  <a:lnTo>
                    <a:pt x="1031113" y="194310"/>
                  </a:lnTo>
                  <a:lnTo>
                    <a:pt x="1039863" y="186791"/>
                  </a:lnTo>
                  <a:lnTo>
                    <a:pt x="1044536" y="183210"/>
                  </a:lnTo>
                  <a:lnTo>
                    <a:pt x="1048512" y="178854"/>
                  </a:lnTo>
                  <a:lnTo>
                    <a:pt x="1053223" y="171691"/>
                  </a:lnTo>
                  <a:lnTo>
                    <a:pt x="1053338" y="169875"/>
                  </a:lnTo>
                  <a:close/>
                </a:path>
                <a:path w="2432684" h="3543300">
                  <a:moveTo>
                    <a:pt x="1067549" y="157759"/>
                  </a:moveTo>
                  <a:lnTo>
                    <a:pt x="1067295" y="153187"/>
                  </a:lnTo>
                  <a:lnTo>
                    <a:pt x="1066711" y="152196"/>
                  </a:lnTo>
                  <a:lnTo>
                    <a:pt x="1065453" y="151485"/>
                  </a:lnTo>
                  <a:lnTo>
                    <a:pt x="1064336" y="151536"/>
                  </a:lnTo>
                  <a:lnTo>
                    <a:pt x="1059980" y="153657"/>
                  </a:lnTo>
                  <a:lnTo>
                    <a:pt x="1059129" y="157035"/>
                  </a:lnTo>
                  <a:lnTo>
                    <a:pt x="1058900" y="160451"/>
                  </a:lnTo>
                  <a:lnTo>
                    <a:pt x="1058900" y="161163"/>
                  </a:lnTo>
                  <a:lnTo>
                    <a:pt x="1058799" y="161632"/>
                  </a:lnTo>
                  <a:lnTo>
                    <a:pt x="1059180" y="162852"/>
                  </a:lnTo>
                  <a:lnTo>
                    <a:pt x="1059561" y="164312"/>
                  </a:lnTo>
                  <a:lnTo>
                    <a:pt x="1060983" y="164287"/>
                  </a:lnTo>
                  <a:lnTo>
                    <a:pt x="1062596" y="164122"/>
                  </a:lnTo>
                  <a:lnTo>
                    <a:pt x="1065212" y="160578"/>
                  </a:lnTo>
                  <a:lnTo>
                    <a:pt x="1067549" y="157759"/>
                  </a:lnTo>
                  <a:close/>
                </a:path>
                <a:path w="2432684" h="3543300">
                  <a:moveTo>
                    <a:pt x="1099502" y="127000"/>
                  </a:moveTo>
                  <a:lnTo>
                    <a:pt x="1089113" y="127000"/>
                  </a:lnTo>
                  <a:lnTo>
                    <a:pt x="1083310" y="139700"/>
                  </a:lnTo>
                  <a:lnTo>
                    <a:pt x="1079792" y="139700"/>
                  </a:lnTo>
                  <a:lnTo>
                    <a:pt x="1073492" y="152400"/>
                  </a:lnTo>
                  <a:lnTo>
                    <a:pt x="1080211" y="152400"/>
                  </a:lnTo>
                  <a:lnTo>
                    <a:pt x="1086396" y="139700"/>
                  </a:lnTo>
                  <a:lnTo>
                    <a:pt x="1097521" y="139700"/>
                  </a:lnTo>
                  <a:lnTo>
                    <a:pt x="1099502" y="127000"/>
                  </a:lnTo>
                  <a:close/>
                </a:path>
                <a:path w="2432684" h="3543300">
                  <a:moveTo>
                    <a:pt x="1287614" y="39065"/>
                  </a:moveTo>
                  <a:lnTo>
                    <a:pt x="1287538" y="38100"/>
                  </a:lnTo>
                  <a:lnTo>
                    <a:pt x="1286395" y="38100"/>
                  </a:lnTo>
                  <a:lnTo>
                    <a:pt x="1287614" y="39065"/>
                  </a:lnTo>
                  <a:close/>
                </a:path>
                <a:path w="2432684" h="3543300">
                  <a:moveTo>
                    <a:pt x="1436751" y="184873"/>
                  </a:moveTo>
                  <a:lnTo>
                    <a:pt x="1436420" y="184746"/>
                  </a:lnTo>
                  <a:lnTo>
                    <a:pt x="1436751" y="185077"/>
                  </a:lnTo>
                  <a:lnTo>
                    <a:pt x="1436751" y="184873"/>
                  </a:lnTo>
                  <a:close/>
                </a:path>
                <a:path w="2432684" h="3543300">
                  <a:moveTo>
                    <a:pt x="1436789" y="176555"/>
                  </a:moveTo>
                  <a:lnTo>
                    <a:pt x="1436547" y="176784"/>
                  </a:lnTo>
                  <a:lnTo>
                    <a:pt x="1436789" y="176809"/>
                  </a:lnTo>
                  <a:lnTo>
                    <a:pt x="1436789" y="176555"/>
                  </a:lnTo>
                  <a:close/>
                </a:path>
                <a:path w="2432684" h="3543300">
                  <a:moveTo>
                    <a:pt x="1443177" y="3043199"/>
                  </a:moveTo>
                  <a:lnTo>
                    <a:pt x="1440954" y="3039199"/>
                  </a:lnTo>
                  <a:lnTo>
                    <a:pt x="1439824" y="3038792"/>
                  </a:lnTo>
                  <a:lnTo>
                    <a:pt x="1438338" y="3038830"/>
                  </a:lnTo>
                  <a:lnTo>
                    <a:pt x="1437246" y="3039300"/>
                  </a:lnTo>
                  <a:lnTo>
                    <a:pt x="1436230" y="3041434"/>
                  </a:lnTo>
                  <a:lnTo>
                    <a:pt x="1435862" y="3043148"/>
                  </a:lnTo>
                  <a:lnTo>
                    <a:pt x="1435531" y="3044228"/>
                  </a:lnTo>
                  <a:lnTo>
                    <a:pt x="1435798" y="3046234"/>
                  </a:lnTo>
                  <a:lnTo>
                    <a:pt x="1435811" y="3047606"/>
                  </a:lnTo>
                  <a:lnTo>
                    <a:pt x="1436433" y="3049524"/>
                  </a:lnTo>
                  <a:lnTo>
                    <a:pt x="1437271" y="3050387"/>
                  </a:lnTo>
                  <a:lnTo>
                    <a:pt x="1438630" y="3050552"/>
                  </a:lnTo>
                  <a:lnTo>
                    <a:pt x="1439659" y="3050032"/>
                  </a:lnTo>
                  <a:lnTo>
                    <a:pt x="1442910" y="3046526"/>
                  </a:lnTo>
                  <a:lnTo>
                    <a:pt x="1443177" y="3043199"/>
                  </a:lnTo>
                  <a:close/>
                </a:path>
                <a:path w="2432684" h="3543300">
                  <a:moveTo>
                    <a:pt x="1453222" y="198742"/>
                  </a:moveTo>
                  <a:lnTo>
                    <a:pt x="1453032" y="198374"/>
                  </a:lnTo>
                  <a:lnTo>
                    <a:pt x="1452816" y="198412"/>
                  </a:lnTo>
                  <a:lnTo>
                    <a:pt x="1453222" y="198742"/>
                  </a:lnTo>
                  <a:close/>
                </a:path>
                <a:path w="2432684" h="3543300">
                  <a:moveTo>
                    <a:pt x="1465745" y="3467100"/>
                  </a:moveTo>
                  <a:lnTo>
                    <a:pt x="1462836" y="3454400"/>
                  </a:lnTo>
                  <a:lnTo>
                    <a:pt x="1464348" y="3441700"/>
                  </a:lnTo>
                  <a:lnTo>
                    <a:pt x="1464056" y="3429000"/>
                  </a:lnTo>
                  <a:lnTo>
                    <a:pt x="1462747" y="3429000"/>
                  </a:lnTo>
                  <a:lnTo>
                    <a:pt x="1463116" y="3416300"/>
                  </a:lnTo>
                  <a:lnTo>
                    <a:pt x="1463471" y="3416300"/>
                  </a:lnTo>
                  <a:lnTo>
                    <a:pt x="1464043" y="3403600"/>
                  </a:lnTo>
                  <a:lnTo>
                    <a:pt x="1464017" y="3314700"/>
                  </a:lnTo>
                  <a:lnTo>
                    <a:pt x="1463903" y="3302000"/>
                  </a:lnTo>
                  <a:lnTo>
                    <a:pt x="1464195" y="3289300"/>
                  </a:lnTo>
                  <a:lnTo>
                    <a:pt x="1459585" y="3289300"/>
                  </a:lnTo>
                  <a:lnTo>
                    <a:pt x="1461604" y="3276600"/>
                  </a:lnTo>
                  <a:lnTo>
                    <a:pt x="1457909" y="3276600"/>
                  </a:lnTo>
                  <a:lnTo>
                    <a:pt x="1463624" y="3263900"/>
                  </a:lnTo>
                  <a:lnTo>
                    <a:pt x="1464259" y="3263900"/>
                  </a:lnTo>
                  <a:lnTo>
                    <a:pt x="1463751" y="3251200"/>
                  </a:lnTo>
                  <a:lnTo>
                    <a:pt x="1461770" y="3251200"/>
                  </a:lnTo>
                  <a:lnTo>
                    <a:pt x="1463205" y="3238500"/>
                  </a:lnTo>
                  <a:lnTo>
                    <a:pt x="1464221" y="3238500"/>
                  </a:lnTo>
                  <a:lnTo>
                    <a:pt x="1463675" y="3225800"/>
                  </a:lnTo>
                  <a:lnTo>
                    <a:pt x="1450784" y="3225800"/>
                  </a:lnTo>
                  <a:lnTo>
                    <a:pt x="1450149" y="3238500"/>
                  </a:lnTo>
                  <a:lnTo>
                    <a:pt x="1448739" y="3238500"/>
                  </a:lnTo>
                  <a:lnTo>
                    <a:pt x="1450403" y="3251200"/>
                  </a:lnTo>
                  <a:lnTo>
                    <a:pt x="1450962" y="3251200"/>
                  </a:lnTo>
                  <a:lnTo>
                    <a:pt x="1447368" y="3263900"/>
                  </a:lnTo>
                  <a:lnTo>
                    <a:pt x="1448866" y="3263900"/>
                  </a:lnTo>
                  <a:lnTo>
                    <a:pt x="1449324" y="3276600"/>
                  </a:lnTo>
                  <a:lnTo>
                    <a:pt x="1449946" y="3276600"/>
                  </a:lnTo>
                  <a:lnTo>
                    <a:pt x="1450060" y="3314700"/>
                  </a:lnTo>
                  <a:lnTo>
                    <a:pt x="1449895" y="3314700"/>
                  </a:lnTo>
                  <a:lnTo>
                    <a:pt x="1447850" y="3327400"/>
                  </a:lnTo>
                  <a:lnTo>
                    <a:pt x="1448231" y="3327400"/>
                  </a:lnTo>
                  <a:lnTo>
                    <a:pt x="1449882" y="3340100"/>
                  </a:lnTo>
                  <a:lnTo>
                    <a:pt x="1450136" y="3352800"/>
                  </a:lnTo>
                  <a:lnTo>
                    <a:pt x="1450936" y="3365500"/>
                  </a:lnTo>
                  <a:lnTo>
                    <a:pt x="1450098" y="3378200"/>
                  </a:lnTo>
                  <a:lnTo>
                    <a:pt x="1450086" y="3390900"/>
                  </a:lnTo>
                  <a:lnTo>
                    <a:pt x="1450365" y="3403600"/>
                  </a:lnTo>
                  <a:lnTo>
                    <a:pt x="1450416" y="3429000"/>
                  </a:lnTo>
                  <a:lnTo>
                    <a:pt x="1450149" y="3441700"/>
                  </a:lnTo>
                  <a:lnTo>
                    <a:pt x="1449959" y="3441700"/>
                  </a:lnTo>
                  <a:lnTo>
                    <a:pt x="1449641" y="3454400"/>
                  </a:lnTo>
                  <a:lnTo>
                    <a:pt x="1449374" y="3454400"/>
                  </a:lnTo>
                  <a:lnTo>
                    <a:pt x="1449578" y="3467100"/>
                  </a:lnTo>
                  <a:lnTo>
                    <a:pt x="1450238" y="3492500"/>
                  </a:lnTo>
                  <a:lnTo>
                    <a:pt x="1449590" y="3492500"/>
                  </a:lnTo>
                  <a:lnTo>
                    <a:pt x="1452168" y="3505200"/>
                  </a:lnTo>
                  <a:lnTo>
                    <a:pt x="1449984" y="3505200"/>
                  </a:lnTo>
                  <a:lnTo>
                    <a:pt x="1447965" y="3517900"/>
                  </a:lnTo>
                  <a:lnTo>
                    <a:pt x="1448460" y="3517900"/>
                  </a:lnTo>
                  <a:lnTo>
                    <a:pt x="1450873" y="3530600"/>
                  </a:lnTo>
                  <a:lnTo>
                    <a:pt x="1448523" y="3543287"/>
                  </a:lnTo>
                  <a:lnTo>
                    <a:pt x="1464106" y="3543287"/>
                  </a:lnTo>
                  <a:lnTo>
                    <a:pt x="1464094" y="3530600"/>
                  </a:lnTo>
                  <a:lnTo>
                    <a:pt x="1463954" y="3517900"/>
                  </a:lnTo>
                  <a:lnTo>
                    <a:pt x="1464170" y="3505200"/>
                  </a:lnTo>
                  <a:lnTo>
                    <a:pt x="1464246" y="3492500"/>
                  </a:lnTo>
                  <a:lnTo>
                    <a:pt x="1464119" y="3492500"/>
                  </a:lnTo>
                  <a:lnTo>
                    <a:pt x="1464398" y="3479800"/>
                  </a:lnTo>
                  <a:lnTo>
                    <a:pt x="1465656" y="3479800"/>
                  </a:lnTo>
                  <a:lnTo>
                    <a:pt x="1464221" y="3467100"/>
                  </a:lnTo>
                  <a:lnTo>
                    <a:pt x="1465745" y="3467100"/>
                  </a:lnTo>
                  <a:close/>
                </a:path>
                <a:path w="2432684" h="3543300">
                  <a:moveTo>
                    <a:pt x="1470139" y="2806814"/>
                  </a:moveTo>
                  <a:lnTo>
                    <a:pt x="1467954" y="2803283"/>
                  </a:lnTo>
                  <a:lnTo>
                    <a:pt x="1460715" y="2799892"/>
                  </a:lnTo>
                  <a:lnTo>
                    <a:pt x="1459179" y="2800489"/>
                  </a:lnTo>
                  <a:lnTo>
                    <a:pt x="1455826" y="2809824"/>
                  </a:lnTo>
                  <a:lnTo>
                    <a:pt x="1454886" y="2816466"/>
                  </a:lnTo>
                  <a:lnTo>
                    <a:pt x="1456359" y="2833547"/>
                  </a:lnTo>
                  <a:lnTo>
                    <a:pt x="1454302" y="2844647"/>
                  </a:lnTo>
                  <a:lnTo>
                    <a:pt x="1452905" y="2850578"/>
                  </a:lnTo>
                  <a:lnTo>
                    <a:pt x="1456143" y="2858744"/>
                  </a:lnTo>
                  <a:lnTo>
                    <a:pt x="1455229" y="2861335"/>
                  </a:lnTo>
                  <a:lnTo>
                    <a:pt x="1454365" y="2866225"/>
                  </a:lnTo>
                  <a:lnTo>
                    <a:pt x="1453146" y="2868841"/>
                  </a:lnTo>
                  <a:lnTo>
                    <a:pt x="1452994" y="2920784"/>
                  </a:lnTo>
                  <a:lnTo>
                    <a:pt x="1453807" y="2923311"/>
                  </a:lnTo>
                  <a:lnTo>
                    <a:pt x="1457159" y="2927019"/>
                  </a:lnTo>
                  <a:lnTo>
                    <a:pt x="1457223" y="2928721"/>
                  </a:lnTo>
                  <a:lnTo>
                    <a:pt x="1453070" y="2933166"/>
                  </a:lnTo>
                  <a:lnTo>
                    <a:pt x="1452905" y="2936735"/>
                  </a:lnTo>
                  <a:lnTo>
                    <a:pt x="1452930" y="2987510"/>
                  </a:lnTo>
                  <a:lnTo>
                    <a:pt x="1450098" y="2995752"/>
                  </a:lnTo>
                  <a:lnTo>
                    <a:pt x="1450213" y="3000679"/>
                  </a:lnTo>
                  <a:lnTo>
                    <a:pt x="1449997" y="3109976"/>
                  </a:lnTo>
                  <a:lnTo>
                    <a:pt x="1450987" y="3116757"/>
                  </a:lnTo>
                  <a:lnTo>
                    <a:pt x="1450568" y="3119805"/>
                  </a:lnTo>
                  <a:lnTo>
                    <a:pt x="1449743" y="3143377"/>
                  </a:lnTo>
                  <a:lnTo>
                    <a:pt x="1449946" y="3181553"/>
                  </a:lnTo>
                  <a:lnTo>
                    <a:pt x="1449260" y="3187001"/>
                  </a:lnTo>
                  <a:lnTo>
                    <a:pt x="1449641" y="3198634"/>
                  </a:lnTo>
                  <a:lnTo>
                    <a:pt x="1446657" y="3205403"/>
                  </a:lnTo>
                  <a:lnTo>
                    <a:pt x="1448308" y="3208744"/>
                  </a:lnTo>
                  <a:lnTo>
                    <a:pt x="1451470" y="3214217"/>
                  </a:lnTo>
                  <a:lnTo>
                    <a:pt x="1453464" y="3214916"/>
                  </a:lnTo>
                  <a:lnTo>
                    <a:pt x="1455851" y="3214992"/>
                  </a:lnTo>
                  <a:lnTo>
                    <a:pt x="1459928" y="3215157"/>
                  </a:lnTo>
                  <a:lnTo>
                    <a:pt x="1462455" y="3212427"/>
                  </a:lnTo>
                  <a:lnTo>
                    <a:pt x="1458036" y="3204730"/>
                  </a:lnTo>
                  <a:lnTo>
                    <a:pt x="1458150" y="3200692"/>
                  </a:lnTo>
                  <a:lnTo>
                    <a:pt x="1461173" y="3193732"/>
                  </a:lnTo>
                  <a:lnTo>
                    <a:pt x="1461490" y="3190938"/>
                  </a:lnTo>
                  <a:lnTo>
                    <a:pt x="1463751" y="3185731"/>
                  </a:lnTo>
                  <a:lnTo>
                    <a:pt x="1463484" y="3183267"/>
                  </a:lnTo>
                  <a:lnTo>
                    <a:pt x="1461071" y="3175520"/>
                  </a:lnTo>
                  <a:lnTo>
                    <a:pt x="1458379" y="3170364"/>
                  </a:lnTo>
                  <a:lnTo>
                    <a:pt x="1463802" y="3164992"/>
                  </a:lnTo>
                  <a:lnTo>
                    <a:pt x="1463687" y="3163786"/>
                  </a:lnTo>
                  <a:lnTo>
                    <a:pt x="1464538" y="3157931"/>
                  </a:lnTo>
                  <a:lnTo>
                    <a:pt x="1461579" y="3153245"/>
                  </a:lnTo>
                  <a:lnTo>
                    <a:pt x="1463116" y="3146717"/>
                  </a:lnTo>
                  <a:lnTo>
                    <a:pt x="1461566" y="3144799"/>
                  </a:lnTo>
                  <a:lnTo>
                    <a:pt x="1459865" y="3141357"/>
                  </a:lnTo>
                  <a:lnTo>
                    <a:pt x="1460055" y="3139757"/>
                  </a:lnTo>
                  <a:lnTo>
                    <a:pt x="1463167" y="3135490"/>
                  </a:lnTo>
                  <a:lnTo>
                    <a:pt x="1464106" y="3132531"/>
                  </a:lnTo>
                  <a:lnTo>
                    <a:pt x="1463763" y="3104705"/>
                  </a:lnTo>
                  <a:lnTo>
                    <a:pt x="1463040" y="3096526"/>
                  </a:lnTo>
                  <a:lnTo>
                    <a:pt x="1462265" y="3090888"/>
                  </a:lnTo>
                  <a:lnTo>
                    <a:pt x="1464449" y="3084919"/>
                  </a:lnTo>
                  <a:lnTo>
                    <a:pt x="1461579" y="3078581"/>
                  </a:lnTo>
                  <a:lnTo>
                    <a:pt x="1461985" y="3077400"/>
                  </a:lnTo>
                  <a:lnTo>
                    <a:pt x="1464995" y="3072053"/>
                  </a:lnTo>
                  <a:lnTo>
                    <a:pt x="1462646" y="3066427"/>
                  </a:lnTo>
                  <a:lnTo>
                    <a:pt x="1468183" y="3056725"/>
                  </a:lnTo>
                  <a:lnTo>
                    <a:pt x="1464030" y="3052381"/>
                  </a:lnTo>
                  <a:lnTo>
                    <a:pt x="1464195" y="3044355"/>
                  </a:lnTo>
                  <a:lnTo>
                    <a:pt x="1463827" y="3041129"/>
                  </a:lnTo>
                  <a:lnTo>
                    <a:pt x="1465097" y="3030232"/>
                  </a:lnTo>
                  <a:lnTo>
                    <a:pt x="1463763" y="3022536"/>
                  </a:lnTo>
                  <a:lnTo>
                    <a:pt x="1463992" y="3012617"/>
                  </a:lnTo>
                  <a:lnTo>
                    <a:pt x="1463636" y="3010116"/>
                  </a:lnTo>
                  <a:lnTo>
                    <a:pt x="1460792" y="3005023"/>
                  </a:lnTo>
                  <a:lnTo>
                    <a:pt x="1462087" y="3002483"/>
                  </a:lnTo>
                  <a:lnTo>
                    <a:pt x="1463941" y="2993021"/>
                  </a:lnTo>
                  <a:lnTo>
                    <a:pt x="1464462" y="2986684"/>
                  </a:lnTo>
                  <a:lnTo>
                    <a:pt x="1463789" y="2980385"/>
                  </a:lnTo>
                  <a:lnTo>
                    <a:pt x="1461376" y="2974162"/>
                  </a:lnTo>
                  <a:lnTo>
                    <a:pt x="1460601" y="2972765"/>
                  </a:lnTo>
                  <a:lnTo>
                    <a:pt x="1461071" y="2965818"/>
                  </a:lnTo>
                  <a:lnTo>
                    <a:pt x="1461795" y="2962694"/>
                  </a:lnTo>
                  <a:lnTo>
                    <a:pt x="1462024" y="2957588"/>
                  </a:lnTo>
                  <a:lnTo>
                    <a:pt x="1462557" y="2956052"/>
                  </a:lnTo>
                  <a:lnTo>
                    <a:pt x="1466151" y="2952115"/>
                  </a:lnTo>
                  <a:lnTo>
                    <a:pt x="1467218" y="2949321"/>
                  </a:lnTo>
                  <a:lnTo>
                    <a:pt x="1464513" y="2943822"/>
                  </a:lnTo>
                  <a:lnTo>
                    <a:pt x="1464297" y="2941663"/>
                  </a:lnTo>
                  <a:lnTo>
                    <a:pt x="1467231" y="2935554"/>
                  </a:lnTo>
                  <a:lnTo>
                    <a:pt x="1467167" y="2931325"/>
                  </a:lnTo>
                  <a:lnTo>
                    <a:pt x="1465910" y="2920974"/>
                  </a:lnTo>
                  <a:lnTo>
                    <a:pt x="1466977" y="2905683"/>
                  </a:lnTo>
                  <a:lnTo>
                    <a:pt x="1466684" y="2902928"/>
                  </a:lnTo>
                  <a:lnTo>
                    <a:pt x="1467015" y="2895930"/>
                  </a:lnTo>
                  <a:lnTo>
                    <a:pt x="1466126" y="2892133"/>
                  </a:lnTo>
                  <a:lnTo>
                    <a:pt x="1461503" y="2887611"/>
                  </a:lnTo>
                  <a:lnTo>
                    <a:pt x="1461300" y="2885567"/>
                  </a:lnTo>
                  <a:lnTo>
                    <a:pt x="1464868" y="2880715"/>
                  </a:lnTo>
                  <a:lnTo>
                    <a:pt x="1466088" y="2877972"/>
                  </a:lnTo>
                  <a:lnTo>
                    <a:pt x="1460474" y="2873616"/>
                  </a:lnTo>
                  <a:lnTo>
                    <a:pt x="1461401" y="2870403"/>
                  </a:lnTo>
                  <a:lnTo>
                    <a:pt x="1464792" y="2867825"/>
                  </a:lnTo>
                  <a:lnTo>
                    <a:pt x="1466507" y="2867075"/>
                  </a:lnTo>
                  <a:lnTo>
                    <a:pt x="1466735" y="2853474"/>
                  </a:lnTo>
                  <a:lnTo>
                    <a:pt x="1465783" y="2851988"/>
                  </a:lnTo>
                  <a:lnTo>
                    <a:pt x="1462481" y="2849422"/>
                  </a:lnTo>
                  <a:lnTo>
                    <a:pt x="1462582" y="2847644"/>
                  </a:lnTo>
                  <a:lnTo>
                    <a:pt x="1467027" y="2841879"/>
                  </a:lnTo>
                  <a:lnTo>
                    <a:pt x="1468031" y="2837472"/>
                  </a:lnTo>
                  <a:lnTo>
                    <a:pt x="1466278" y="2826740"/>
                  </a:lnTo>
                  <a:lnTo>
                    <a:pt x="1466227" y="2821165"/>
                  </a:lnTo>
                  <a:lnTo>
                    <a:pt x="1469428" y="2814853"/>
                  </a:lnTo>
                  <a:lnTo>
                    <a:pt x="1469364" y="2813354"/>
                  </a:lnTo>
                  <a:lnTo>
                    <a:pt x="1470139" y="2806814"/>
                  </a:lnTo>
                  <a:close/>
                </a:path>
                <a:path w="2432684" h="3543300">
                  <a:moveTo>
                    <a:pt x="1472387" y="215125"/>
                  </a:moveTo>
                  <a:lnTo>
                    <a:pt x="1472234" y="214795"/>
                  </a:lnTo>
                  <a:lnTo>
                    <a:pt x="1472006" y="214782"/>
                  </a:lnTo>
                  <a:lnTo>
                    <a:pt x="1472387" y="215125"/>
                  </a:lnTo>
                  <a:close/>
                </a:path>
                <a:path w="2432684" h="3543300">
                  <a:moveTo>
                    <a:pt x="1475079" y="217551"/>
                  </a:moveTo>
                  <a:lnTo>
                    <a:pt x="1474724" y="217563"/>
                  </a:lnTo>
                  <a:lnTo>
                    <a:pt x="1475079" y="217893"/>
                  </a:lnTo>
                  <a:lnTo>
                    <a:pt x="1475079" y="217551"/>
                  </a:lnTo>
                  <a:close/>
                </a:path>
                <a:path w="2432684" h="3543300">
                  <a:moveTo>
                    <a:pt x="1475422" y="2632646"/>
                  </a:moveTo>
                  <a:lnTo>
                    <a:pt x="1474914" y="2626779"/>
                  </a:lnTo>
                  <a:lnTo>
                    <a:pt x="1475181" y="2621457"/>
                  </a:lnTo>
                  <a:lnTo>
                    <a:pt x="1475257" y="2615450"/>
                  </a:lnTo>
                  <a:lnTo>
                    <a:pt x="1475041" y="2608669"/>
                  </a:lnTo>
                  <a:lnTo>
                    <a:pt x="1474089" y="2607564"/>
                  </a:lnTo>
                  <a:lnTo>
                    <a:pt x="1467942" y="2605367"/>
                  </a:lnTo>
                  <a:lnTo>
                    <a:pt x="1465592" y="2606027"/>
                  </a:lnTo>
                  <a:lnTo>
                    <a:pt x="1463789" y="2611361"/>
                  </a:lnTo>
                  <a:lnTo>
                    <a:pt x="1461719" y="2615222"/>
                  </a:lnTo>
                  <a:lnTo>
                    <a:pt x="1461046" y="2634094"/>
                  </a:lnTo>
                  <a:lnTo>
                    <a:pt x="1461287" y="2641587"/>
                  </a:lnTo>
                  <a:lnTo>
                    <a:pt x="1462354" y="2649042"/>
                  </a:lnTo>
                  <a:lnTo>
                    <a:pt x="1463078" y="2651976"/>
                  </a:lnTo>
                  <a:lnTo>
                    <a:pt x="1459064" y="2659723"/>
                  </a:lnTo>
                  <a:lnTo>
                    <a:pt x="1462328" y="2667431"/>
                  </a:lnTo>
                  <a:lnTo>
                    <a:pt x="1457629" y="2677541"/>
                  </a:lnTo>
                  <a:lnTo>
                    <a:pt x="1458849" y="2681440"/>
                  </a:lnTo>
                  <a:lnTo>
                    <a:pt x="1462265" y="2688171"/>
                  </a:lnTo>
                  <a:lnTo>
                    <a:pt x="1461985" y="2697251"/>
                  </a:lnTo>
                  <a:lnTo>
                    <a:pt x="1458061" y="2706141"/>
                  </a:lnTo>
                  <a:lnTo>
                    <a:pt x="1458544" y="2711970"/>
                  </a:lnTo>
                  <a:lnTo>
                    <a:pt x="1458582" y="2725115"/>
                  </a:lnTo>
                  <a:lnTo>
                    <a:pt x="1457744" y="2732608"/>
                  </a:lnTo>
                  <a:lnTo>
                    <a:pt x="1460855" y="2747213"/>
                  </a:lnTo>
                  <a:lnTo>
                    <a:pt x="1456791" y="2753677"/>
                  </a:lnTo>
                  <a:lnTo>
                    <a:pt x="1457261" y="2763545"/>
                  </a:lnTo>
                  <a:lnTo>
                    <a:pt x="1456702" y="2766110"/>
                  </a:lnTo>
                  <a:lnTo>
                    <a:pt x="1455991" y="2774162"/>
                  </a:lnTo>
                  <a:lnTo>
                    <a:pt x="1456550" y="2788183"/>
                  </a:lnTo>
                  <a:lnTo>
                    <a:pt x="1460627" y="2790101"/>
                  </a:lnTo>
                  <a:lnTo>
                    <a:pt x="1466545" y="2787954"/>
                  </a:lnTo>
                  <a:lnTo>
                    <a:pt x="1468437" y="2785935"/>
                  </a:lnTo>
                  <a:lnTo>
                    <a:pt x="1469631" y="2780576"/>
                  </a:lnTo>
                  <a:lnTo>
                    <a:pt x="1469821" y="2734957"/>
                  </a:lnTo>
                  <a:lnTo>
                    <a:pt x="1473174" y="2723464"/>
                  </a:lnTo>
                  <a:lnTo>
                    <a:pt x="1471637" y="2707284"/>
                  </a:lnTo>
                  <a:lnTo>
                    <a:pt x="1468818" y="2702941"/>
                  </a:lnTo>
                  <a:lnTo>
                    <a:pt x="1473314" y="2697403"/>
                  </a:lnTo>
                  <a:lnTo>
                    <a:pt x="1469009" y="2692806"/>
                  </a:lnTo>
                  <a:lnTo>
                    <a:pt x="1469339" y="2691307"/>
                  </a:lnTo>
                  <a:lnTo>
                    <a:pt x="1471599" y="2689009"/>
                  </a:lnTo>
                  <a:lnTo>
                    <a:pt x="1471841" y="2686964"/>
                  </a:lnTo>
                  <a:lnTo>
                    <a:pt x="1472577" y="2644673"/>
                  </a:lnTo>
                  <a:lnTo>
                    <a:pt x="1472031" y="2641193"/>
                  </a:lnTo>
                  <a:lnTo>
                    <a:pt x="1475422" y="2632646"/>
                  </a:lnTo>
                  <a:close/>
                </a:path>
                <a:path w="2432684" h="3543300">
                  <a:moveTo>
                    <a:pt x="1477835" y="2573832"/>
                  </a:moveTo>
                  <a:lnTo>
                    <a:pt x="1477784" y="2530005"/>
                  </a:lnTo>
                  <a:lnTo>
                    <a:pt x="1476019" y="2526741"/>
                  </a:lnTo>
                  <a:lnTo>
                    <a:pt x="1473288" y="2527782"/>
                  </a:lnTo>
                  <a:lnTo>
                    <a:pt x="1469466" y="2531580"/>
                  </a:lnTo>
                  <a:lnTo>
                    <a:pt x="1467650" y="2534069"/>
                  </a:lnTo>
                  <a:lnTo>
                    <a:pt x="1466392" y="2541841"/>
                  </a:lnTo>
                  <a:lnTo>
                    <a:pt x="1465427" y="2546261"/>
                  </a:lnTo>
                  <a:lnTo>
                    <a:pt x="1464437" y="2552941"/>
                  </a:lnTo>
                  <a:lnTo>
                    <a:pt x="1463814" y="2555532"/>
                  </a:lnTo>
                  <a:lnTo>
                    <a:pt x="1466875" y="2562910"/>
                  </a:lnTo>
                  <a:lnTo>
                    <a:pt x="1464881" y="2568067"/>
                  </a:lnTo>
                  <a:lnTo>
                    <a:pt x="1464056" y="2578379"/>
                  </a:lnTo>
                  <a:lnTo>
                    <a:pt x="1463281" y="2583218"/>
                  </a:lnTo>
                  <a:lnTo>
                    <a:pt x="1460957" y="2591663"/>
                  </a:lnTo>
                  <a:lnTo>
                    <a:pt x="1461668" y="2595295"/>
                  </a:lnTo>
                  <a:lnTo>
                    <a:pt x="1464792" y="2598851"/>
                  </a:lnTo>
                  <a:lnTo>
                    <a:pt x="1465745" y="2599080"/>
                  </a:lnTo>
                  <a:lnTo>
                    <a:pt x="1466494" y="2599486"/>
                  </a:lnTo>
                  <a:lnTo>
                    <a:pt x="1470863" y="2598801"/>
                  </a:lnTo>
                  <a:lnTo>
                    <a:pt x="1473682" y="2598051"/>
                  </a:lnTo>
                  <a:lnTo>
                    <a:pt x="1474673" y="2597188"/>
                  </a:lnTo>
                  <a:lnTo>
                    <a:pt x="1474838" y="2593467"/>
                  </a:lnTo>
                  <a:lnTo>
                    <a:pt x="1475193" y="2590203"/>
                  </a:lnTo>
                  <a:lnTo>
                    <a:pt x="1473847" y="2584386"/>
                  </a:lnTo>
                  <a:lnTo>
                    <a:pt x="1473466" y="2581910"/>
                  </a:lnTo>
                  <a:lnTo>
                    <a:pt x="1477391" y="2576893"/>
                  </a:lnTo>
                  <a:lnTo>
                    <a:pt x="1477835" y="2573832"/>
                  </a:lnTo>
                  <a:close/>
                </a:path>
                <a:path w="2432684" h="3543300">
                  <a:moveTo>
                    <a:pt x="1486065" y="1690268"/>
                  </a:moveTo>
                  <a:lnTo>
                    <a:pt x="1485544" y="1687423"/>
                  </a:lnTo>
                  <a:lnTo>
                    <a:pt x="1481480" y="1686128"/>
                  </a:lnTo>
                  <a:lnTo>
                    <a:pt x="1480896" y="1682915"/>
                  </a:lnTo>
                  <a:lnTo>
                    <a:pt x="1478991" y="1679790"/>
                  </a:lnTo>
                  <a:lnTo>
                    <a:pt x="1477772" y="1679448"/>
                  </a:lnTo>
                  <a:lnTo>
                    <a:pt x="1476362" y="1679663"/>
                  </a:lnTo>
                  <a:lnTo>
                    <a:pt x="1475308" y="1680489"/>
                  </a:lnTo>
                  <a:lnTo>
                    <a:pt x="1475117" y="1684172"/>
                  </a:lnTo>
                  <a:lnTo>
                    <a:pt x="1475193" y="1687322"/>
                  </a:lnTo>
                  <a:lnTo>
                    <a:pt x="1475193" y="1690471"/>
                  </a:lnTo>
                  <a:lnTo>
                    <a:pt x="1474825" y="1690471"/>
                  </a:lnTo>
                  <a:lnTo>
                    <a:pt x="1474825" y="1694078"/>
                  </a:lnTo>
                  <a:lnTo>
                    <a:pt x="1474698" y="1697697"/>
                  </a:lnTo>
                  <a:lnTo>
                    <a:pt x="1475003" y="1703590"/>
                  </a:lnTo>
                  <a:lnTo>
                    <a:pt x="1475892" y="1705698"/>
                  </a:lnTo>
                  <a:lnTo>
                    <a:pt x="1477797" y="1707184"/>
                  </a:lnTo>
                  <a:lnTo>
                    <a:pt x="1478559" y="1707845"/>
                  </a:lnTo>
                  <a:lnTo>
                    <a:pt x="1479232" y="1707832"/>
                  </a:lnTo>
                  <a:lnTo>
                    <a:pt x="1479664" y="1707349"/>
                  </a:lnTo>
                  <a:lnTo>
                    <a:pt x="1481455" y="1701533"/>
                  </a:lnTo>
                  <a:lnTo>
                    <a:pt x="1481048" y="1695361"/>
                  </a:lnTo>
                  <a:lnTo>
                    <a:pt x="1486065" y="1690268"/>
                  </a:lnTo>
                  <a:close/>
                </a:path>
                <a:path w="2432684" h="3543300">
                  <a:moveTo>
                    <a:pt x="1486420" y="1585391"/>
                  </a:moveTo>
                  <a:lnTo>
                    <a:pt x="1485595" y="1582750"/>
                  </a:lnTo>
                  <a:lnTo>
                    <a:pt x="1481086" y="1578584"/>
                  </a:lnTo>
                  <a:lnTo>
                    <a:pt x="1478483" y="1576705"/>
                  </a:lnTo>
                  <a:lnTo>
                    <a:pt x="1475714" y="1573657"/>
                  </a:lnTo>
                  <a:lnTo>
                    <a:pt x="1475752" y="1571599"/>
                  </a:lnTo>
                  <a:lnTo>
                    <a:pt x="1477200" y="1569123"/>
                  </a:lnTo>
                  <a:lnTo>
                    <a:pt x="1478635" y="1567789"/>
                  </a:lnTo>
                  <a:lnTo>
                    <a:pt x="1482775" y="1565071"/>
                  </a:lnTo>
                  <a:lnTo>
                    <a:pt x="1483652" y="1562569"/>
                  </a:lnTo>
                  <a:lnTo>
                    <a:pt x="1482305" y="1553959"/>
                  </a:lnTo>
                  <a:lnTo>
                    <a:pt x="1481734" y="1548282"/>
                  </a:lnTo>
                  <a:lnTo>
                    <a:pt x="1483906" y="1540471"/>
                  </a:lnTo>
                  <a:lnTo>
                    <a:pt x="1483106" y="1537855"/>
                  </a:lnTo>
                  <a:lnTo>
                    <a:pt x="1479804" y="1530210"/>
                  </a:lnTo>
                  <a:lnTo>
                    <a:pt x="1479321" y="1524584"/>
                  </a:lnTo>
                  <a:lnTo>
                    <a:pt x="1481315" y="1515389"/>
                  </a:lnTo>
                  <a:lnTo>
                    <a:pt x="1480667" y="1512303"/>
                  </a:lnTo>
                  <a:lnTo>
                    <a:pt x="1475359" y="1509483"/>
                  </a:lnTo>
                  <a:lnTo>
                    <a:pt x="1475143" y="1507363"/>
                  </a:lnTo>
                  <a:lnTo>
                    <a:pt x="1477073" y="1501787"/>
                  </a:lnTo>
                  <a:lnTo>
                    <a:pt x="1478826" y="1498079"/>
                  </a:lnTo>
                  <a:lnTo>
                    <a:pt x="1480896" y="1492491"/>
                  </a:lnTo>
                  <a:lnTo>
                    <a:pt x="1480794" y="1490065"/>
                  </a:lnTo>
                  <a:lnTo>
                    <a:pt x="1475486" y="1486954"/>
                  </a:lnTo>
                  <a:lnTo>
                    <a:pt x="1475117" y="1483588"/>
                  </a:lnTo>
                  <a:lnTo>
                    <a:pt x="1475117" y="1476921"/>
                  </a:lnTo>
                  <a:lnTo>
                    <a:pt x="1473898" y="1474825"/>
                  </a:lnTo>
                  <a:lnTo>
                    <a:pt x="1472450" y="1473695"/>
                  </a:lnTo>
                  <a:lnTo>
                    <a:pt x="1470456" y="1473796"/>
                  </a:lnTo>
                  <a:lnTo>
                    <a:pt x="1467027" y="1510017"/>
                  </a:lnTo>
                  <a:lnTo>
                    <a:pt x="1467497" y="1518831"/>
                  </a:lnTo>
                  <a:lnTo>
                    <a:pt x="1469339" y="1527581"/>
                  </a:lnTo>
                  <a:lnTo>
                    <a:pt x="1469745" y="1528838"/>
                  </a:lnTo>
                  <a:lnTo>
                    <a:pt x="1468983" y="1539113"/>
                  </a:lnTo>
                  <a:lnTo>
                    <a:pt x="1468831" y="1546593"/>
                  </a:lnTo>
                  <a:lnTo>
                    <a:pt x="1469707" y="1580616"/>
                  </a:lnTo>
                  <a:lnTo>
                    <a:pt x="1470304" y="1590141"/>
                  </a:lnTo>
                  <a:lnTo>
                    <a:pt x="1472057" y="1602244"/>
                  </a:lnTo>
                  <a:lnTo>
                    <a:pt x="1471726" y="1605038"/>
                  </a:lnTo>
                  <a:lnTo>
                    <a:pt x="1471460" y="1610017"/>
                  </a:lnTo>
                  <a:lnTo>
                    <a:pt x="1470355" y="1612430"/>
                  </a:lnTo>
                  <a:lnTo>
                    <a:pt x="1472641" y="1621345"/>
                  </a:lnTo>
                  <a:lnTo>
                    <a:pt x="1470431" y="1636115"/>
                  </a:lnTo>
                  <a:lnTo>
                    <a:pt x="1470456" y="1637563"/>
                  </a:lnTo>
                  <a:lnTo>
                    <a:pt x="1472450" y="1645577"/>
                  </a:lnTo>
                  <a:lnTo>
                    <a:pt x="1473504" y="1652270"/>
                  </a:lnTo>
                  <a:lnTo>
                    <a:pt x="1478584" y="1675028"/>
                  </a:lnTo>
                  <a:lnTo>
                    <a:pt x="1479092" y="1674698"/>
                  </a:lnTo>
                  <a:lnTo>
                    <a:pt x="1480273" y="1672793"/>
                  </a:lnTo>
                  <a:lnTo>
                    <a:pt x="1480896" y="1667002"/>
                  </a:lnTo>
                  <a:lnTo>
                    <a:pt x="1480731" y="1661909"/>
                  </a:lnTo>
                  <a:lnTo>
                    <a:pt x="1484960" y="1657261"/>
                  </a:lnTo>
                  <a:lnTo>
                    <a:pt x="1485290" y="1655953"/>
                  </a:lnTo>
                  <a:lnTo>
                    <a:pt x="1482877" y="1650339"/>
                  </a:lnTo>
                  <a:lnTo>
                    <a:pt x="1483423" y="1645640"/>
                  </a:lnTo>
                  <a:lnTo>
                    <a:pt x="1486128" y="1639849"/>
                  </a:lnTo>
                  <a:lnTo>
                    <a:pt x="1485353" y="1638236"/>
                  </a:lnTo>
                  <a:lnTo>
                    <a:pt x="1484655" y="1634248"/>
                  </a:lnTo>
                  <a:lnTo>
                    <a:pt x="1483791" y="1631581"/>
                  </a:lnTo>
                  <a:lnTo>
                    <a:pt x="1483385" y="1608493"/>
                  </a:lnTo>
                  <a:lnTo>
                    <a:pt x="1483969" y="1598320"/>
                  </a:lnTo>
                  <a:lnTo>
                    <a:pt x="1485734" y="1588198"/>
                  </a:lnTo>
                  <a:lnTo>
                    <a:pt x="1486420" y="1585391"/>
                  </a:lnTo>
                  <a:close/>
                </a:path>
                <a:path w="2432684" h="3543300">
                  <a:moveTo>
                    <a:pt x="1487551" y="2353665"/>
                  </a:moveTo>
                  <a:lnTo>
                    <a:pt x="1484960" y="2345702"/>
                  </a:lnTo>
                  <a:lnTo>
                    <a:pt x="1486623" y="2334158"/>
                  </a:lnTo>
                  <a:lnTo>
                    <a:pt x="1486027" y="2330005"/>
                  </a:lnTo>
                  <a:lnTo>
                    <a:pt x="1485709" y="2325357"/>
                  </a:lnTo>
                  <a:lnTo>
                    <a:pt x="1484706" y="2324506"/>
                  </a:lnTo>
                  <a:lnTo>
                    <a:pt x="1483283" y="2324214"/>
                  </a:lnTo>
                  <a:lnTo>
                    <a:pt x="1481582" y="2325027"/>
                  </a:lnTo>
                  <a:lnTo>
                    <a:pt x="1480820" y="2325586"/>
                  </a:lnTo>
                  <a:lnTo>
                    <a:pt x="1478876" y="2332126"/>
                  </a:lnTo>
                  <a:lnTo>
                    <a:pt x="1475740" y="2344585"/>
                  </a:lnTo>
                  <a:lnTo>
                    <a:pt x="1473771" y="2350732"/>
                  </a:lnTo>
                  <a:lnTo>
                    <a:pt x="1472234" y="2354783"/>
                  </a:lnTo>
                  <a:lnTo>
                    <a:pt x="1472869" y="2359723"/>
                  </a:lnTo>
                  <a:lnTo>
                    <a:pt x="1472831" y="2374493"/>
                  </a:lnTo>
                  <a:lnTo>
                    <a:pt x="1472476" y="2384704"/>
                  </a:lnTo>
                  <a:lnTo>
                    <a:pt x="1471726" y="2394889"/>
                  </a:lnTo>
                  <a:lnTo>
                    <a:pt x="1469898" y="2409545"/>
                  </a:lnTo>
                  <a:lnTo>
                    <a:pt x="1469478" y="2414219"/>
                  </a:lnTo>
                  <a:lnTo>
                    <a:pt x="1470698" y="2425090"/>
                  </a:lnTo>
                  <a:lnTo>
                    <a:pt x="1470990" y="2431478"/>
                  </a:lnTo>
                  <a:lnTo>
                    <a:pt x="1470647" y="2437841"/>
                  </a:lnTo>
                  <a:lnTo>
                    <a:pt x="1469072" y="2445461"/>
                  </a:lnTo>
                  <a:lnTo>
                    <a:pt x="1469986" y="2452865"/>
                  </a:lnTo>
                  <a:lnTo>
                    <a:pt x="1469542" y="2457361"/>
                  </a:lnTo>
                  <a:lnTo>
                    <a:pt x="1467269" y="2464422"/>
                  </a:lnTo>
                  <a:lnTo>
                    <a:pt x="1467319" y="2467076"/>
                  </a:lnTo>
                  <a:lnTo>
                    <a:pt x="1469402" y="2474303"/>
                  </a:lnTo>
                  <a:lnTo>
                    <a:pt x="1468653" y="2480995"/>
                  </a:lnTo>
                  <a:lnTo>
                    <a:pt x="1468475" y="2485453"/>
                  </a:lnTo>
                  <a:lnTo>
                    <a:pt x="1469478" y="2491257"/>
                  </a:lnTo>
                  <a:lnTo>
                    <a:pt x="1469047" y="2492667"/>
                  </a:lnTo>
                  <a:lnTo>
                    <a:pt x="1466621" y="2510218"/>
                  </a:lnTo>
                  <a:lnTo>
                    <a:pt x="1470063" y="2525712"/>
                  </a:lnTo>
                  <a:lnTo>
                    <a:pt x="1476311" y="2519832"/>
                  </a:lnTo>
                  <a:lnTo>
                    <a:pt x="1479918" y="2515463"/>
                  </a:lnTo>
                  <a:lnTo>
                    <a:pt x="1480426" y="2513419"/>
                  </a:lnTo>
                  <a:lnTo>
                    <a:pt x="1480743" y="2505786"/>
                  </a:lnTo>
                  <a:lnTo>
                    <a:pt x="1480654" y="2499855"/>
                  </a:lnTo>
                  <a:lnTo>
                    <a:pt x="1480794" y="2491079"/>
                  </a:lnTo>
                  <a:lnTo>
                    <a:pt x="1479867" y="2488666"/>
                  </a:lnTo>
                  <a:lnTo>
                    <a:pt x="1476641" y="2484920"/>
                  </a:lnTo>
                  <a:lnTo>
                    <a:pt x="1476730" y="2483002"/>
                  </a:lnTo>
                  <a:lnTo>
                    <a:pt x="1480375" y="2478532"/>
                  </a:lnTo>
                  <a:lnTo>
                    <a:pt x="1480756" y="2474849"/>
                  </a:lnTo>
                  <a:lnTo>
                    <a:pt x="1482712" y="2469350"/>
                  </a:lnTo>
                  <a:lnTo>
                    <a:pt x="1481658" y="2467864"/>
                  </a:lnTo>
                  <a:lnTo>
                    <a:pt x="1477733" y="2465286"/>
                  </a:lnTo>
                  <a:lnTo>
                    <a:pt x="1477454" y="2463431"/>
                  </a:lnTo>
                  <a:lnTo>
                    <a:pt x="1479435" y="2459939"/>
                  </a:lnTo>
                  <a:lnTo>
                    <a:pt x="1480312" y="2458859"/>
                  </a:lnTo>
                  <a:lnTo>
                    <a:pt x="1482356" y="2454821"/>
                  </a:lnTo>
                  <a:lnTo>
                    <a:pt x="1482178" y="2454135"/>
                  </a:lnTo>
                  <a:lnTo>
                    <a:pt x="1478610" y="2451049"/>
                  </a:lnTo>
                  <a:lnTo>
                    <a:pt x="1477403" y="2450350"/>
                  </a:lnTo>
                  <a:lnTo>
                    <a:pt x="1474927" y="2447810"/>
                  </a:lnTo>
                  <a:lnTo>
                    <a:pt x="1475676" y="2444483"/>
                  </a:lnTo>
                  <a:lnTo>
                    <a:pt x="1481874" y="2443251"/>
                  </a:lnTo>
                  <a:lnTo>
                    <a:pt x="1483156" y="2441295"/>
                  </a:lnTo>
                  <a:lnTo>
                    <a:pt x="1483601" y="2404846"/>
                  </a:lnTo>
                  <a:lnTo>
                    <a:pt x="1483258" y="2401976"/>
                  </a:lnTo>
                  <a:lnTo>
                    <a:pt x="1480629" y="2395766"/>
                  </a:lnTo>
                  <a:lnTo>
                    <a:pt x="1480820" y="2392375"/>
                  </a:lnTo>
                  <a:lnTo>
                    <a:pt x="1486585" y="2384933"/>
                  </a:lnTo>
                  <a:lnTo>
                    <a:pt x="1486712" y="2380043"/>
                  </a:lnTo>
                  <a:lnTo>
                    <a:pt x="1486115" y="2373211"/>
                  </a:lnTo>
                  <a:lnTo>
                    <a:pt x="1485646" y="2371394"/>
                  </a:lnTo>
                  <a:lnTo>
                    <a:pt x="1483893" y="2367013"/>
                  </a:lnTo>
                  <a:lnTo>
                    <a:pt x="1484071" y="2364473"/>
                  </a:lnTo>
                  <a:lnTo>
                    <a:pt x="1486408" y="2357882"/>
                  </a:lnTo>
                  <a:lnTo>
                    <a:pt x="1487551" y="2353665"/>
                  </a:lnTo>
                  <a:close/>
                </a:path>
                <a:path w="2432684" h="3543300">
                  <a:moveTo>
                    <a:pt x="1488757" y="1253934"/>
                  </a:moveTo>
                  <a:lnTo>
                    <a:pt x="1488579" y="1252016"/>
                  </a:lnTo>
                  <a:lnTo>
                    <a:pt x="1488617" y="1250670"/>
                  </a:lnTo>
                  <a:lnTo>
                    <a:pt x="1488071" y="1248664"/>
                  </a:lnTo>
                  <a:lnTo>
                    <a:pt x="1487170" y="1247470"/>
                  </a:lnTo>
                  <a:lnTo>
                    <a:pt x="1485646" y="1247762"/>
                  </a:lnTo>
                  <a:lnTo>
                    <a:pt x="1483995" y="1248257"/>
                  </a:lnTo>
                  <a:lnTo>
                    <a:pt x="1482318" y="1251978"/>
                  </a:lnTo>
                  <a:lnTo>
                    <a:pt x="1482229" y="1255077"/>
                  </a:lnTo>
                  <a:lnTo>
                    <a:pt x="1483614" y="1258658"/>
                  </a:lnTo>
                  <a:lnTo>
                    <a:pt x="1484579" y="1259306"/>
                  </a:lnTo>
                  <a:lnTo>
                    <a:pt x="1485950" y="1259357"/>
                  </a:lnTo>
                  <a:lnTo>
                    <a:pt x="1487081" y="1258862"/>
                  </a:lnTo>
                  <a:lnTo>
                    <a:pt x="1488071" y="1256753"/>
                  </a:lnTo>
                  <a:lnTo>
                    <a:pt x="1488427" y="1255052"/>
                  </a:lnTo>
                  <a:lnTo>
                    <a:pt x="1488757" y="1253934"/>
                  </a:lnTo>
                  <a:close/>
                </a:path>
                <a:path w="2432684" h="3543300">
                  <a:moveTo>
                    <a:pt x="1492161" y="956538"/>
                  </a:moveTo>
                  <a:lnTo>
                    <a:pt x="1488452" y="951420"/>
                  </a:lnTo>
                  <a:lnTo>
                    <a:pt x="1487449" y="951230"/>
                  </a:lnTo>
                  <a:lnTo>
                    <a:pt x="1486522" y="950988"/>
                  </a:lnTo>
                  <a:lnTo>
                    <a:pt x="1486027" y="951674"/>
                  </a:lnTo>
                  <a:lnTo>
                    <a:pt x="1485633" y="953808"/>
                  </a:lnTo>
                  <a:lnTo>
                    <a:pt x="1485417" y="955573"/>
                  </a:lnTo>
                  <a:lnTo>
                    <a:pt x="1485087" y="957719"/>
                  </a:lnTo>
                  <a:lnTo>
                    <a:pt x="1485836" y="962596"/>
                  </a:lnTo>
                  <a:lnTo>
                    <a:pt x="1486344" y="965415"/>
                  </a:lnTo>
                  <a:lnTo>
                    <a:pt x="1486877" y="965644"/>
                  </a:lnTo>
                  <a:lnTo>
                    <a:pt x="1487627" y="965708"/>
                  </a:lnTo>
                  <a:lnTo>
                    <a:pt x="1488274" y="965708"/>
                  </a:lnTo>
                  <a:lnTo>
                    <a:pt x="1492034" y="961072"/>
                  </a:lnTo>
                  <a:lnTo>
                    <a:pt x="1492161" y="956538"/>
                  </a:lnTo>
                  <a:close/>
                </a:path>
                <a:path w="2432684" h="3543300">
                  <a:moveTo>
                    <a:pt x="1492846" y="896493"/>
                  </a:moveTo>
                  <a:lnTo>
                    <a:pt x="1492631" y="892098"/>
                  </a:lnTo>
                  <a:lnTo>
                    <a:pt x="1488490" y="888441"/>
                  </a:lnTo>
                  <a:lnTo>
                    <a:pt x="1486382" y="889165"/>
                  </a:lnTo>
                  <a:lnTo>
                    <a:pt x="1485887" y="891578"/>
                  </a:lnTo>
                  <a:lnTo>
                    <a:pt x="1485328" y="894626"/>
                  </a:lnTo>
                  <a:lnTo>
                    <a:pt x="1485658" y="895946"/>
                  </a:lnTo>
                  <a:lnTo>
                    <a:pt x="1486027" y="897636"/>
                  </a:lnTo>
                  <a:lnTo>
                    <a:pt x="1486598" y="899718"/>
                  </a:lnTo>
                  <a:lnTo>
                    <a:pt x="1487030" y="900366"/>
                  </a:lnTo>
                  <a:lnTo>
                    <a:pt x="1488097" y="900239"/>
                  </a:lnTo>
                  <a:lnTo>
                    <a:pt x="1489176" y="900163"/>
                  </a:lnTo>
                  <a:lnTo>
                    <a:pt x="1492846" y="896493"/>
                  </a:lnTo>
                  <a:close/>
                </a:path>
                <a:path w="2432684" h="3543300">
                  <a:moveTo>
                    <a:pt x="1495996" y="812469"/>
                  </a:moveTo>
                  <a:lnTo>
                    <a:pt x="1495501" y="808888"/>
                  </a:lnTo>
                  <a:lnTo>
                    <a:pt x="1492021" y="806246"/>
                  </a:lnTo>
                  <a:lnTo>
                    <a:pt x="1489964" y="806716"/>
                  </a:lnTo>
                  <a:lnTo>
                    <a:pt x="1489417" y="808532"/>
                  </a:lnTo>
                  <a:lnTo>
                    <a:pt x="1489240" y="809371"/>
                  </a:lnTo>
                  <a:lnTo>
                    <a:pt x="1488960" y="810412"/>
                  </a:lnTo>
                  <a:lnTo>
                    <a:pt x="1489125" y="811491"/>
                  </a:lnTo>
                  <a:lnTo>
                    <a:pt x="1489151" y="812838"/>
                  </a:lnTo>
                  <a:lnTo>
                    <a:pt x="1489887" y="814679"/>
                  </a:lnTo>
                  <a:lnTo>
                    <a:pt x="1490865" y="815276"/>
                  </a:lnTo>
                  <a:lnTo>
                    <a:pt x="1492338" y="815555"/>
                  </a:lnTo>
                  <a:lnTo>
                    <a:pt x="1493443" y="815340"/>
                  </a:lnTo>
                  <a:lnTo>
                    <a:pt x="1495996" y="812469"/>
                  </a:lnTo>
                  <a:close/>
                </a:path>
                <a:path w="2432684" h="3543300">
                  <a:moveTo>
                    <a:pt x="1513344" y="240322"/>
                  </a:moveTo>
                  <a:lnTo>
                    <a:pt x="1513052" y="239788"/>
                  </a:lnTo>
                  <a:lnTo>
                    <a:pt x="1507921" y="234861"/>
                  </a:lnTo>
                  <a:lnTo>
                    <a:pt x="1503133" y="230174"/>
                  </a:lnTo>
                  <a:lnTo>
                    <a:pt x="1494904" y="222605"/>
                  </a:lnTo>
                  <a:lnTo>
                    <a:pt x="1491348" y="219811"/>
                  </a:lnTo>
                  <a:lnTo>
                    <a:pt x="1488630" y="217411"/>
                  </a:lnTo>
                  <a:lnTo>
                    <a:pt x="1485252" y="214452"/>
                  </a:lnTo>
                  <a:lnTo>
                    <a:pt x="1482750" y="211810"/>
                  </a:lnTo>
                  <a:lnTo>
                    <a:pt x="1479943" y="209562"/>
                  </a:lnTo>
                  <a:lnTo>
                    <a:pt x="1448028" y="182511"/>
                  </a:lnTo>
                  <a:lnTo>
                    <a:pt x="1446174" y="180581"/>
                  </a:lnTo>
                  <a:lnTo>
                    <a:pt x="1444040" y="178752"/>
                  </a:lnTo>
                  <a:lnTo>
                    <a:pt x="1440878" y="176974"/>
                  </a:lnTo>
                  <a:lnTo>
                    <a:pt x="1440319" y="176669"/>
                  </a:lnTo>
                  <a:lnTo>
                    <a:pt x="1438300" y="176974"/>
                  </a:lnTo>
                  <a:lnTo>
                    <a:pt x="1436789" y="176809"/>
                  </a:lnTo>
                  <a:lnTo>
                    <a:pt x="1436751" y="184873"/>
                  </a:lnTo>
                  <a:lnTo>
                    <a:pt x="1445996" y="188480"/>
                  </a:lnTo>
                  <a:lnTo>
                    <a:pt x="1448841" y="190830"/>
                  </a:lnTo>
                  <a:lnTo>
                    <a:pt x="1453032" y="198374"/>
                  </a:lnTo>
                  <a:lnTo>
                    <a:pt x="1455191" y="198005"/>
                  </a:lnTo>
                  <a:lnTo>
                    <a:pt x="1457782" y="198221"/>
                  </a:lnTo>
                  <a:lnTo>
                    <a:pt x="1462303" y="204660"/>
                  </a:lnTo>
                  <a:lnTo>
                    <a:pt x="1466862" y="207721"/>
                  </a:lnTo>
                  <a:lnTo>
                    <a:pt x="1471561" y="212458"/>
                  </a:lnTo>
                  <a:lnTo>
                    <a:pt x="1471828" y="213918"/>
                  </a:lnTo>
                  <a:lnTo>
                    <a:pt x="1472234" y="214795"/>
                  </a:lnTo>
                  <a:lnTo>
                    <a:pt x="1473962" y="214909"/>
                  </a:lnTo>
                  <a:lnTo>
                    <a:pt x="1475066" y="215861"/>
                  </a:lnTo>
                  <a:lnTo>
                    <a:pt x="1475079" y="217551"/>
                  </a:lnTo>
                  <a:lnTo>
                    <a:pt x="1477619" y="217411"/>
                  </a:lnTo>
                  <a:lnTo>
                    <a:pt x="1480045" y="218554"/>
                  </a:lnTo>
                  <a:lnTo>
                    <a:pt x="1484503" y="222465"/>
                  </a:lnTo>
                  <a:lnTo>
                    <a:pt x="1486839" y="224612"/>
                  </a:lnTo>
                  <a:lnTo>
                    <a:pt x="1489011" y="226910"/>
                  </a:lnTo>
                  <a:lnTo>
                    <a:pt x="1493951" y="231508"/>
                  </a:lnTo>
                  <a:lnTo>
                    <a:pt x="1499311" y="235572"/>
                  </a:lnTo>
                  <a:lnTo>
                    <a:pt x="1504823" y="239433"/>
                  </a:lnTo>
                  <a:lnTo>
                    <a:pt x="1510245" y="243420"/>
                  </a:lnTo>
                  <a:lnTo>
                    <a:pt x="1510665" y="243776"/>
                  </a:lnTo>
                  <a:lnTo>
                    <a:pt x="1512023" y="243547"/>
                  </a:lnTo>
                  <a:lnTo>
                    <a:pt x="1513014" y="242570"/>
                  </a:lnTo>
                  <a:lnTo>
                    <a:pt x="1513154" y="241528"/>
                  </a:lnTo>
                  <a:lnTo>
                    <a:pt x="1513344" y="240322"/>
                  </a:lnTo>
                  <a:close/>
                </a:path>
                <a:path w="2432684" h="3543300">
                  <a:moveTo>
                    <a:pt x="1575549" y="294665"/>
                  </a:moveTo>
                  <a:lnTo>
                    <a:pt x="1572768" y="289052"/>
                  </a:lnTo>
                  <a:lnTo>
                    <a:pt x="1568526" y="285559"/>
                  </a:lnTo>
                  <a:lnTo>
                    <a:pt x="1556473" y="276199"/>
                  </a:lnTo>
                  <a:lnTo>
                    <a:pt x="1548866" y="269963"/>
                  </a:lnTo>
                  <a:lnTo>
                    <a:pt x="1541411" y="263563"/>
                  </a:lnTo>
                  <a:lnTo>
                    <a:pt x="1529664" y="253022"/>
                  </a:lnTo>
                  <a:lnTo>
                    <a:pt x="1524736" y="249897"/>
                  </a:lnTo>
                  <a:lnTo>
                    <a:pt x="1519034" y="246761"/>
                  </a:lnTo>
                  <a:lnTo>
                    <a:pt x="1517726" y="247180"/>
                  </a:lnTo>
                  <a:lnTo>
                    <a:pt x="1516697" y="248196"/>
                  </a:lnTo>
                  <a:lnTo>
                    <a:pt x="1516329" y="249605"/>
                  </a:lnTo>
                  <a:lnTo>
                    <a:pt x="1518627" y="252476"/>
                  </a:lnTo>
                  <a:lnTo>
                    <a:pt x="1520494" y="255193"/>
                  </a:lnTo>
                  <a:lnTo>
                    <a:pt x="1522996" y="257022"/>
                  </a:lnTo>
                  <a:lnTo>
                    <a:pt x="1532966" y="264668"/>
                  </a:lnTo>
                  <a:lnTo>
                    <a:pt x="1542643" y="272656"/>
                  </a:lnTo>
                  <a:lnTo>
                    <a:pt x="1564665" y="291795"/>
                  </a:lnTo>
                  <a:lnTo>
                    <a:pt x="1571917" y="297053"/>
                  </a:lnTo>
                  <a:lnTo>
                    <a:pt x="1572958" y="296964"/>
                  </a:lnTo>
                  <a:lnTo>
                    <a:pt x="1573834" y="297129"/>
                  </a:lnTo>
                  <a:lnTo>
                    <a:pt x="1574190" y="296913"/>
                  </a:lnTo>
                  <a:lnTo>
                    <a:pt x="1574761" y="296760"/>
                  </a:lnTo>
                  <a:lnTo>
                    <a:pt x="1575549" y="294665"/>
                  </a:lnTo>
                  <a:close/>
                </a:path>
                <a:path w="2432684" h="3543300">
                  <a:moveTo>
                    <a:pt x="1589874" y="307581"/>
                  </a:moveTo>
                  <a:lnTo>
                    <a:pt x="1587258" y="303987"/>
                  </a:lnTo>
                  <a:lnTo>
                    <a:pt x="1584604" y="301091"/>
                  </a:lnTo>
                  <a:lnTo>
                    <a:pt x="1580210" y="300291"/>
                  </a:lnTo>
                  <a:lnTo>
                    <a:pt x="1579740" y="300875"/>
                  </a:lnTo>
                  <a:lnTo>
                    <a:pt x="1579384" y="301612"/>
                  </a:lnTo>
                  <a:lnTo>
                    <a:pt x="1579283" y="302183"/>
                  </a:lnTo>
                  <a:lnTo>
                    <a:pt x="1581200" y="305549"/>
                  </a:lnTo>
                  <a:lnTo>
                    <a:pt x="1584286" y="307365"/>
                  </a:lnTo>
                  <a:lnTo>
                    <a:pt x="1586661" y="310273"/>
                  </a:lnTo>
                  <a:lnTo>
                    <a:pt x="1587334" y="310108"/>
                  </a:lnTo>
                  <a:lnTo>
                    <a:pt x="1587779" y="310134"/>
                  </a:lnTo>
                  <a:lnTo>
                    <a:pt x="1588135" y="309930"/>
                  </a:lnTo>
                  <a:lnTo>
                    <a:pt x="1588681" y="309829"/>
                  </a:lnTo>
                  <a:lnTo>
                    <a:pt x="1589189" y="308775"/>
                  </a:lnTo>
                  <a:lnTo>
                    <a:pt x="1589874" y="307581"/>
                  </a:lnTo>
                  <a:close/>
                </a:path>
                <a:path w="2432684" h="3543300">
                  <a:moveTo>
                    <a:pt x="1601381" y="314820"/>
                  </a:moveTo>
                  <a:lnTo>
                    <a:pt x="1599133" y="312826"/>
                  </a:lnTo>
                  <a:lnTo>
                    <a:pt x="1595475" y="311378"/>
                  </a:lnTo>
                  <a:lnTo>
                    <a:pt x="1594281" y="311912"/>
                  </a:lnTo>
                  <a:lnTo>
                    <a:pt x="1593265" y="313016"/>
                  </a:lnTo>
                  <a:lnTo>
                    <a:pt x="1592897" y="314198"/>
                  </a:lnTo>
                  <a:lnTo>
                    <a:pt x="1594180" y="317385"/>
                  </a:lnTo>
                  <a:lnTo>
                    <a:pt x="1595856" y="319455"/>
                  </a:lnTo>
                  <a:lnTo>
                    <a:pt x="1598980" y="320598"/>
                  </a:lnTo>
                  <a:lnTo>
                    <a:pt x="1599666" y="320814"/>
                  </a:lnTo>
                  <a:lnTo>
                    <a:pt x="1600415" y="320014"/>
                  </a:lnTo>
                  <a:lnTo>
                    <a:pt x="1600822" y="319227"/>
                  </a:lnTo>
                  <a:lnTo>
                    <a:pt x="1601317" y="318477"/>
                  </a:lnTo>
                  <a:lnTo>
                    <a:pt x="1601381" y="314820"/>
                  </a:lnTo>
                  <a:close/>
                </a:path>
                <a:path w="2432684" h="3543300">
                  <a:moveTo>
                    <a:pt x="1620189" y="333336"/>
                  </a:moveTo>
                  <a:lnTo>
                    <a:pt x="1620177" y="332867"/>
                  </a:lnTo>
                  <a:lnTo>
                    <a:pt x="1618424" y="329133"/>
                  </a:lnTo>
                  <a:lnTo>
                    <a:pt x="1615770" y="326783"/>
                  </a:lnTo>
                  <a:lnTo>
                    <a:pt x="1611630" y="325069"/>
                  </a:lnTo>
                  <a:lnTo>
                    <a:pt x="1610309" y="325996"/>
                  </a:lnTo>
                  <a:lnTo>
                    <a:pt x="1609445" y="326263"/>
                  </a:lnTo>
                  <a:lnTo>
                    <a:pt x="1609331" y="327240"/>
                  </a:lnTo>
                  <a:lnTo>
                    <a:pt x="1609102" y="327761"/>
                  </a:lnTo>
                  <a:lnTo>
                    <a:pt x="1611007" y="331863"/>
                  </a:lnTo>
                  <a:lnTo>
                    <a:pt x="1613687" y="334683"/>
                  </a:lnTo>
                  <a:lnTo>
                    <a:pt x="1618284" y="336118"/>
                  </a:lnTo>
                  <a:lnTo>
                    <a:pt x="1620126" y="334797"/>
                  </a:lnTo>
                  <a:lnTo>
                    <a:pt x="1620189" y="333336"/>
                  </a:lnTo>
                  <a:close/>
                </a:path>
                <a:path w="2432684" h="3543300">
                  <a:moveTo>
                    <a:pt x="2432532" y="1155700"/>
                  </a:moveTo>
                  <a:lnTo>
                    <a:pt x="2426563" y="1143000"/>
                  </a:lnTo>
                  <a:lnTo>
                    <a:pt x="2416149" y="1143000"/>
                  </a:lnTo>
                  <a:lnTo>
                    <a:pt x="2416149" y="1155700"/>
                  </a:lnTo>
                  <a:lnTo>
                    <a:pt x="2412695" y="1155700"/>
                  </a:lnTo>
                  <a:lnTo>
                    <a:pt x="2413304" y="1143000"/>
                  </a:lnTo>
                  <a:lnTo>
                    <a:pt x="2414968" y="1143000"/>
                  </a:lnTo>
                  <a:lnTo>
                    <a:pt x="2416149" y="1155700"/>
                  </a:lnTo>
                  <a:lnTo>
                    <a:pt x="2416149" y="1143000"/>
                  </a:lnTo>
                  <a:lnTo>
                    <a:pt x="2415921" y="1143000"/>
                  </a:lnTo>
                  <a:lnTo>
                    <a:pt x="2408390" y="1130300"/>
                  </a:lnTo>
                  <a:lnTo>
                    <a:pt x="2400947" y="1130300"/>
                  </a:lnTo>
                  <a:lnTo>
                    <a:pt x="2395994" y="1121752"/>
                  </a:lnTo>
                  <a:lnTo>
                    <a:pt x="2395994" y="1130300"/>
                  </a:lnTo>
                  <a:lnTo>
                    <a:pt x="2395893" y="1141539"/>
                  </a:lnTo>
                  <a:lnTo>
                    <a:pt x="2393734" y="1130300"/>
                  </a:lnTo>
                  <a:lnTo>
                    <a:pt x="2395994" y="1130300"/>
                  </a:lnTo>
                  <a:lnTo>
                    <a:pt x="2395994" y="1121752"/>
                  </a:lnTo>
                  <a:lnTo>
                    <a:pt x="2393594" y="1117600"/>
                  </a:lnTo>
                  <a:lnTo>
                    <a:pt x="2388578" y="1117600"/>
                  </a:lnTo>
                  <a:lnTo>
                    <a:pt x="2378875" y="1104900"/>
                  </a:lnTo>
                  <a:lnTo>
                    <a:pt x="2367711" y="1104900"/>
                  </a:lnTo>
                  <a:lnTo>
                    <a:pt x="2368613" y="1114577"/>
                  </a:lnTo>
                  <a:lnTo>
                    <a:pt x="2366454" y="1104900"/>
                  </a:lnTo>
                  <a:lnTo>
                    <a:pt x="2365997" y="1104900"/>
                  </a:lnTo>
                  <a:lnTo>
                    <a:pt x="2358453" y="1090168"/>
                  </a:lnTo>
                  <a:lnTo>
                    <a:pt x="2358453" y="1104900"/>
                  </a:lnTo>
                  <a:lnTo>
                    <a:pt x="2351748" y="1104900"/>
                  </a:lnTo>
                  <a:lnTo>
                    <a:pt x="2349360" y="1092200"/>
                  </a:lnTo>
                  <a:lnTo>
                    <a:pt x="2355735" y="1092200"/>
                  </a:lnTo>
                  <a:lnTo>
                    <a:pt x="2358453" y="1104900"/>
                  </a:lnTo>
                  <a:lnTo>
                    <a:pt x="2358453" y="1090168"/>
                  </a:lnTo>
                  <a:lnTo>
                    <a:pt x="2352992" y="1079500"/>
                  </a:lnTo>
                  <a:lnTo>
                    <a:pt x="2334158" y="1066800"/>
                  </a:lnTo>
                  <a:lnTo>
                    <a:pt x="2330970" y="1062532"/>
                  </a:lnTo>
                  <a:lnTo>
                    <a:pt x="2330970" y="1079500"/>
                  </a:lnTo>
                  <a:lnTo>
                    <a:pt x="2328659" y="1079500"/>
                  </a:lnTo>
                  <a:lnTo>
                    <a:pt x="2328405" y="1066800"/>
                  </a:lnTo>
                  <a:lnTo>
                    <a:pt x="2330831" y="1066800"/>
                  </a:lnTo>
                  <a:lnTo>
                    <a:pt x="2330970" y="1079500"/>
                  </a:lnTo>
                  <a:lnTo>
                    <a:pt x="2330970" y="1062532"/>
                  </a:lnTo>
                  <a:lnTo>
                    <a:pt x="2324697" y="1054100"/>
                  </a:lnTo>
                  <a:lnTo>
                    <a:pt x="2322804" y="1054100"/>
                  </a:lnTo>
                  <a:lnTo>
                    <a:pt x="2322804" y="1066800"/>
                  </a:lnTo>
                  <a:lnTo>
                    <a:pt x="2314283" y="1066800"/>
                  </a:lnTo>
                  <a:lnTo>
                    <a:pt x="2309469" y="1054100"/>
                  </a:lnTo>
                  <a:lnTo>
                    <a:pt x="2318562" y="1054100"/>
                  </a:lnTo>
                  <a:lnTo>
                    <a:pt x="2322804" y="1066800"/>
                  </a:lnTo>
                  <a:lnTo>
                    <a:pt x="2322804" y="1054100"/>
                  </a:lnTo>
                  <a:lnTo>
                    <a:pt x="2319515" y="1054100"/>
                  </a:lnTo>
                  <a:lnTo>
                    <a:pt x="2314498" y="1041400"/>
                  </a:lnTo>
                  <a:lnTo>
                    <a:pt x="2304440" y="1041400"/>
                  </a:lnTo>
                  <a:lnTo>
                    <a:pt x="2304440" y="1054100"/>
                  </a:lnTo>
                  <a:lnTo>
                    <a:pt x="2304173" y="1054100"/>
                  </a:lnTo>
                  <a:lnTo>
                    <a:pt x="2304046" y="1047750"/>
                  </a:lnTo>
                  <a:lnTo>
                    <a:pt x="2304440" y="1054100"/>
                  </a:lnTo>
                  <a:lnTo>
                    <a:pt x="2304440" y="1041400"/>
                  </a:lnTo>
                  <a:lnTo>
                    <a:pt x="2303907" y="1041400"/>
                  </a:lnTo>
                  <a:lnTo>
                    <a:pt x="2303716" y="1041400"/>
                  </a:lnTo>
                  <a:lnTo>
                    <a:pt x="2299233" y="1028700"/>
                  </a:lnTo>
                  <a:lnTo>
                    <a:pt x="2293137" y="1028700"/>
                  </a:lnTo>
                  <a:lnTo>
                    <a:pt x="2292654" y="1027633"/>
                  </a:lnTo>
                  <a:lnTo>
                    <a:pt x="2292654" y="1041400"/>
                  </a:lnTo>
                  <a:lnTo>
                    <a:pt x="2290330" y="1041400"/>
                  </a:lnTo>
                  <a:lnTo>
                    <a:pt x="2289975" y="1028700"/>
                  </a:lnTo>
                  <a:lnTo>
                    <a:pt x="2292502" y="1028700"/>
                  </a:lnTo>
                  <a:lnTo>
                    <a:pt x="2292654" y="1041400"/>
                  </a:lnTo>
                  <a:lnTo>
                    <a:pt x="2292654" y="1027633"/>
                  </a:lnTo>
                  <a:lnTo>
                    <a:pt x="2287397" y="1016000"/>
                  </a:lnTo>
                  <a:lnTo>
                    <a:pt x="2279408" y="1016000"/>
                  </a:lnTo>
                  <a:lnTo>
                    <a:pt x="2279027" y="1015403"/>
                  </a:lnTo>
                  <a:lnTo>
                    <a:pt x="2279027" y="1028700"/>
                  </a:lnTo>
                  <a:lnTo>
                    <a:pt x="2277135" y="1028700"/>
                  </a:lnTo>
                  <a:lnTo>
                    <a:pt x="2276729" y="1016000"/>
                  </a:lnTo>
                  <a:lnTo>
                    <a:pt x="2278900" y="1016000"/>
                  </a:lnTo>
                  <a:lnTo>
                    <a:pt x="2279027" y="1028700"/>
                  </a:lnTo>
                  <a:lnTo>
                    <a:pt x="2279027" y="1015403"/>
                  </a:lnTo>
                  <a:lnTo>
                    <a:pt x="2271331" y="1003300"/>
                  </a:lnTo>
                  <a:lnTo>
                    <a:pt x="2267356" y="997000"/>
                  </a:lnTo>
                  <a:lnTo>
                    <a:pt x="2267356" y="1007884"/>
                  </a:lnTo>
                  <a:lnTo>
                    <a:pt x="2265388" y="1003300"/>
                  </a:lnTo>
                  <a:lnTo>
                    <a:pt x="2267089" y="1003300"/>
                  </a:lnTo>
                  <a:lnTo>
                    <a:pt x="2267356" y="1007884"/>
                  </a:lnTo>
                  <a:lnTo>
                    <a:pt x="2267356" y="997000"/>
                  </a:lnTo>
                  <a:lnTo>
                    <a:pt x="2263330" y="990600"/>
                  </a:lnTo>
                  <a:lnTo>
                    <a:pt x="2255532" y="990600"/>
                  </a:lnTo>
                  <a:lnTo>
                    <a:pt x="2254072" y="983881"/>
                  </a:lnTo>
                  <a:lnTo>
                    <a:pt x="2254072" y="1001991"/>
                  </a:lnTo>
                  <a:lnTo>
                    <a:pt x="2251494" y="990600"/>
                  </a:lnTo>
                  <a:lnTo>
                    <a:pt x="2254059" y="990600"/>
                  </a:lnTo>
                  <a:lnTo>
                    <a:pt x="2254072" y="1001991"/>
                  </a:lnTo>
                  <a:lnTo>
                    <a:pt x="2254072" y="983881"/>
                  </a:lnTo>
                  <a:lnTo>
                    <a:pt x="2252776" y="977900"/>
                  </a:lnTo>
                  <a:lnTo>
                    <a:pt x="2242756" y="977900"/>
                  </a:lnTo>
                  <a:lnTo>
                    <a:pt x="2242756" y="990130"/>
                  </a:lnTo>
                  <a:lnTo>
                    <a:pt x="2232406" y="977900"/>
                  </a:lnTo>
                  <a:lnTo>
                    <a:pt x="2241766" y="977900"/>
                  </a:lnTo>
                  <a:lnTo>
                    <a:pt x="2242756" y="990130"/>
                  </a:lnTo>
                  <a:lnTo>
                    <a:pt x="2242756" y="977900"/>
                  </a:lnTo>
                  <a:lnTo>
                    <a:pt x="2242553" y="977900"/>
                  </a:lnTo>
                  <a:lnTo>
                    <a:pt x="2237651" y="965200"/>
                  </a:lnTo>
                  <a:lnTo>
                    <a:pt x="2232241" y="965200"/>
                  </a:lnTo>
                  <a:lnTo>
                    <a:pt x="2226716" y="952627"/>
                  </a:lnTo>
                  <a:lnTo>
                    <a:pt x="2226716" y="977900"/>
                  </a:lnTo>
                  <a:lnTo>
                    <a:pt x="2226614" y="965200"/>
                  </a:lnTo>
                  <a:lnTo>
                    <a:pt x="2226691" y="965530"/>
                  </a:lnTo>
                  <a:lnTo>
                    <a:pt x="2226716" y="977900"/>
                  </a:lnTo>
                  <a:lnTo>
                    <a:pt x="2226716" y="952627"/>
                  </a:lnTo>
                  <a:lnTo>
                    <a:pt x="2226665" y="952500"/>
                  </a:lnTo>
                  <a:lnTo>
                    <a:pt x="2221230" y="952500"/>
                  </a:lnTo>
                  <a:lnTo>
                    <a:pt x="2218512" y="947381"/>
                  </a:lnTo>
                  <a:lnTo>
                    <a:pt x="2218512" y="957897"/>
                  </a:lnTo>
                  <a:lnTo>
                    <a:pt x="2216023" y="952500"/>
                  </a:lnTo>
                  <a:lnTo>
                    <a:pt x="2218398" y="952500"/>
                  </a:lnTo>
                  <a:lnTo>
                    <a:pt x="2218512" y="957897"/>
                  </a:lnTo>
                  <a:lnTo>
                    <a:pt x="2218512" y="947381"/>
                  </a:lnTo>
                  <a:lnTo>
                    <a:pt x="2214499" y="939800"/>
                  </a:lnTo>
                  <a:lnTo>
                    <a:pt x="2208225" y="939800"/>
                  </a:lnTo>
                  <a:lnTo>
                    <a:pt x="2205355" y="927100"/>
                  </a:lnTo>
                  <a:lnTo>
                    <a:pt x="2204872" y="927100"/>
                  </a:lnTo>
                  <a:lnTo>
                    <a:pt x="2204872" y="951141"/>
                  </a:lnTo>
                  <a:lnTo>
                    <a:pt x="2202281" y="939800"/>
                  </a:lnTo>
                  <a:lnTo>
                    <a:pt x="2204555" y="939800"/>
                  </a:lnTo>
                  <a:lnTo>
                    <a:pt x="2204872" y="951141"/>
                  </a:lnTo>
                  <a:lnTo>
                    <a:pt x="2204872" y="927100"/>
                  </a:lnTo>
                  <a:lnTo>
                    <a:pt x="2199741" y="927100"/>
                  </a:lnTo>
                  <a:lnTo>
                    <a:pt x="2196033" y="922502"/>
                  </a:lnTo>
                  <a:lnTo>
                    <a:pt x="2196033" y="934821"/>
                  </a:lnTo>
                  <a:lnTo>
                    <a:pt x="2193988" y="927100"/>
                  </a:lnTo>
                  <a:lnTo>
                    <a:pt x="2195449" y="927100"/>
                  </a:lnTo>
                  <a:lnTo>
                    <a:pt x="2196033" y="934821"/>
                  </a:lnTo>
                  <a:lnTo>
                    <a:pt x="2196033" y="922502"/>
                  </a:lnTo>
                  <a:lnTo>
                    <a:pt x="2189518" y="914400"/>
                  </a:lnTo>
                  <a:lnTo>
                    <a:pt x="2184641" y="914400"/>
                  </a:lnTo>
                  <a:lnTo>
                    <a:pt x="2174875" y="901700"/>
                  </a:lnTo>
                  <a:lnTo>
                    <a:pt x="2169972" y="889000"/>
                  </a:lnTo>
                  <a:lnTo>
                    <a:pt x="2166035" y="889000"/>
                  </a:lnTo>
                  <a:lnTo>
                    <a:pt x="2166035" y="901700"/>
                  </a:lnTo>
                  <a:lnTo>
                    <a:pt x="2162467" y="901700"/>
                  </a:lnTo>
                  <a:lnTo>
                    <a:pt x="2160943" y="889000"/>
                  </a:lnTo>
                  <a:lnTo>
                    <a:pt x="2162200" y="889000"/>
                  </a:lnTo>
                  <a:lnTo>
                    <a:pt x="2166035" y="901700"/>
                  </a:lnTo>
                  <a:lnTo>
                    <a:pt x="2166035" y="889000"/>
                  </a:lnTo>
                  <a:lnTo>
                    <a:pt x="2164384" y="889000"/>
                  </a:lnTo>
                  <a:lnTo>
                    <a:pt x="2160587" y="876300"/>
                  </a:lnTo>
                  <a:lnTo>
                    <a:pt x="2154364" y="876300"/>
                  </a:lnTo>
                  <a:lnTo>
                    <a:pt x="2149271" y="863600"/>
                  </a:lnTo>
                  <a:lnTo>
                    <a:pt x="2146389" y="863600"/>
                  </a:lnTo>
                  <a:lnTo>
                    <a:pt x="2146389" y="876300"/>
                  </a:lnTo>
                  <a:lnTo>
                    <a:pt x="2140724" y="876300"/>
                  </a:lnTo>
                  <a:lnTo>
                    <a:pt x="2137372" y="863600"/>
                  </a:lnTo>
                  <a:lnTo>
                    <a:pt x="2142274" y="863600"/>
                  </a:lnTo>
                  <a:lnTo>
                    <a:pt x="2146389" y="876300"/>
                  </a:lnTo>
                  <a:lnTo>
                    <a:pt x="2146389" y="863600"/>
                  </a:lnTo>
                  <a:lnTo>
                    <a:pt x="2144026" y="863600"/>
                  </a:lnTo>
                  <a:lnTo>
                    <a:pt x="2134412" y="849109"/>
                  </a:lnTo>
                  <a:lnTo>
                    <a:pt x="2134412" y="863600"/>
                  </a:lnTo>
                  <a:lnTo>
                    <a:pt x="2132685" y="863600"/>
                  </a:lnTo>
                  <a:lnTo>
                    <a:pt x="2128850" y="850900"/>
                  </a:lnTo>
                  <a:lnTo>
                    <a:pt x="2132253" y="850900"/>
                  </a:lnTo>
                  <a:lnTo>
                    <a:pt x="2134412" y="863600"/>
                  </a:lnTo>
                  <a:lnTo>
                    <a:pt x="2134412" y="849109"/>
                  </a:lnTo>
                  <a:lnTo>
                    <a:pt x="2125865" y="836218"/>
                  </a:lnTo>
                  <a:lnTo>
                    <a:pt x="2125865" y="876300"/>
                  </a:lnTo>
                  <a:lnTo>
                    <a:pt x="2122652" y="876300"/>
                  </a:lnTo>
                  <a:lnTo>
                    <a:pt x="2121027" y="863600"/>
                  </a:lnTo>
                  <a:lnTo>
                    <a:pt x="2123833" y="863600"/>
                  </a:lnTo>
                  <a:lnTo>
                    <a:pt x="2125865" y="876300"/>
                  </a:lnTo>
                  <a:lnTo>
                    <a:pt x="2125865" y="836218"/>
                  </a:lnTo>
                  <a:lnTo>
                    <a:pt x="2123452" y="832573"/>
                  </a:lnTo>
                  <a:lnTo>
                    <a:pt x="2123452" y="850900"/>
                  </a:lnTo>
                  <a:lnTo>
                    <a:pt x="2120049" y="850900"/>
                  </a:lnTo>
                  <a:lnTo>
                    <a:pt x="2114232" y="838200"/>
                  </a:lnTo>
                  <a:lnTo>
                    <a:pt x="2120900" y="838200"/>
                  </a:lnTo>
                  <a:lnTo>
                    <a:pt x="2123452" y="850900"/>
                  </a:lnTo>
                  <a:lnTo>
                    <a:pt x="2123452" y="832573"/>
                  </a:lnTo>
                  <a:lnTo>
                    <a:pt x="2118766" y="825500"/>
                  </a:lnTo>
                  <a:lnTo>
                    <a:pt x="2112505" y="825500"/>
                  </a:lnTo>
                  <a:lnTo>
                    <a:pt x="2112505" y="838200"/>
                  </a:lnTo>
                  <a:lnTo>
                    <a:pt x="2110511" y="838200"/>
                  </a:lnTo>
                  <a:lnTo>
                    <a:pt x="2110333" y="827227"/>
                  </a:lnTo>
                  <a:lnTo>
                    <a:pt x="2112505" y="838200"/>
                  </a:lnTo>
                  <a:lnTo>
                    <a:pt x="2112505" y="825500"/>
                  </a:lnTo>
                  <a:lnTo>
                    <a:pt x="2110295" y="825500"/>
                  </a:lnTo>
                  <a:lnTo>
                    <a:pt x="2109990" y="825500"/>
                  </a:lnTo>
                  <a:lnTo>
                    <a:pt x="2108809" y="825500"/>
                  </a:lnTo>
                  <a:lnTo>
                    <a:pt x="2101697" y="816660"/>
                  </a:lnTo>
                  <a:lnTo>
                    <a:pt x="2101697" y="825500"/>
                  </a:lnTo>
                  <a:lnTo>
                    <a:pt x="2100364" y="825500"/>
                  </a:lnTo>
                  <a:lnTo>
                    <a:pt x="2099665" y="816610"/>
                  </a:lnTo>
                  <a:lnTo>
                    <a:pt x="2101697" y="825500"/>
                  </a:lnTo>
                  <a:lnTo>
                    <a:pt x="2101697" y="816660"/>
                  </a:lnTo>
                  <a:lnTo>
                    <a:pt x="2099437" y="813841"/>
                  </a:lnTo>
                  <a:lnTo>
                    <a:pt x="2099360" y="812800"/>
                  </a:lnTo>
                  <a:lnTo>
                    <a:pt x="2098776" y="812800"/>
                  </a:lnTo>
                  <a:lnTo>
                    <a:pt x="2098852" y="813117"/>
                  </a:lnTo>
                  <a:lnTo>
                    <a:pt x="2098598" y="812800"/>
                  </a:lnTo>
                  <a:lnTo>
                    <a:pt x="2093442" y="800100"/>
                  </a:lnTo>
                  <a:lnTo>
                    <a:pt x="2088565" y="800100"/>
                  </a:lnTo>
                  <a:lnTo>
                    <a:pt x="2081834" y="787400"/>
                  </a:lnTo>
                  <a:lnTo>
                    <a:pt x="2079104" y="787400"/>
                  </a:lnTo>
                  <a:lnTo>
                    <a:pt x="2080996" y="800100"/>
                  </a:lnTo>
                  <a:lnTo>
                    <a:pt x="2087765" y="800100"/>
                  </a:lnTo>
                  <a:lnTo>
                    <a:pt x="2090305" y="812800"/>
                  </a:lnTo>
                  <a:lnTo>
                    <a:pt x="2087257" y="812800"/>
                  </a:lnTo>
                  <a:lnTo>
                    <a:pt x="2086190" y="810983"/>
                  </a:lnTo>
                  <a:lnTo>
                    <a:pt x="2086190" y="1016000"/>
                  </a:lnTo>
                  <a:lnTo>
                    <a:pt x="2084374" y="1016000"/>
                  </a:lnTo>
                  <a:lnTo>
                    <a:pt x="2083663" y="1005001"/>
                  </a:lnTo>
                  <a:lnTo>
                    <a:pt x="2086190" y="1016000"/>
                  </a:lnTo>
                  <a:lnTo>
                    <a:pt x="2086190" y="810983"/>
                  </a:lnTo>
                  <a:lnTo>
                    <a:pt x="2079815" y="800100"/>
                  </a:lnTo>
                  <a:lnTo>
                    <a:pt x="2076602" y="800100"/>
                  </a:lnTo>
                  <a:lnTo>
                    <a:pt x="2076602" y="1003300"/>
                  </a:lnTo>
                  <a:lnTo>
                    <a:pt x="2072474" y="1003300"/>
                  </a:lnTo>
                  <a:lnTo>
                    <a:pt x="2068995" y="990600"/>
                  </a:lnTo>
                  <a:lnTo>
                    <a:pt x="2071014" y="990600"/>
                  </a:lnTo>
                  <a:lnTo>
                    <a:pt x="2076602" y="1003300"/>
                  </a:lnTo>
                  <a:lnTo>
                    <a:pt x="2076602" y="800100"/>
                  </a:lnTo>
                  <a:lnTo>
                    <a:pt x="2075751" y="800100"/>
                  </a:lnTo>
                  <a:lnTo>
                    <a:pt x="2070836" y="787400"/>
                  </a:lnTo>
                  <a:lnTo>
                    <a:pt x="2079078" y="787400"/>
                  </a:lnTo>
                  <a:lnTo>
                    <a:pt x="2072233" y="774700"/>
                  </a:lnTo>
                  <a:lnTo>
                    <a:pt x="2068779" y="774700"/>
                  </a:lnTo>
                  <a:lnTo>
                    <a:pt x="2068779" y="787400"/>
                  </a:lnTo>
                  <a:lnTo>
                    <a:pt x="2067128" y="787400"/>
                  </a:lnTo>
                  <a:lnTo>
                    <a:pt x="2066290" y="776376"/>
                  </a:lnTo>
                  <a:lnTo>
                    <a:pt x="2068779" y="787400"/>
                  </a:lnTo>
                  <a:lnTo>
                    <a:pt x="2068779" y="774700"/>
                  </a:lnTo>
                  <a:lnTo>
                    <a:pt x="2067052" y="774700"/>
                  </a:lnTo>
                  <a:lnTo>
                    <a:pt x="2063432" y="770242"/>
                  </a:lnTo>
                  <a:lnTo>
                    <a:pt x="2063432" y="977900"/>
                  </a:lnTo>
                  <a:lnTo>
                    <a:pt x="2062962" y="990600"/>
                  </a:lnTo>
                  <a:lnTo>
                    <a:pt x="2062746" y="990600"/>
                  </a:lnTo>
                  <a:lnTo>
                    <a:pt x="2061464" y="977900"/>
                  </a:lnTo>
                  <a:lnTo>
                    <a:pt x="2063432" y="977900"/>
                  </a:lnTo>
                  <a:lnTo>
                    <a:pt x="2063432" y="770242"/>
                  </a:lnTo>
                  <a:lnTo>
                    <a:pt x="2056765" y="762000"/>
                  </a:lnTo>
                  <a:lnTo>
                    <a:pt x="2057234" y="774700"/>
                  </a:lnTo>
                  <a:lnTo>
                    <a:pt x="2054974" y="774700"/>
                  </a:lnTo>
                  <a:lnTo>
                    <a:pt x="2054961" y="772871"/>
                  </a:lnTo>
                  <a:lnTo>
                    <a:pt x="2056752" y="762000"/>
                  </a:lnTo>
                  <a:lnTo>
                    <a:pt x="2055126" y="758367"/>
                  </a:lnTo>
                  <a:lnTo>
                    <a:pt x="2055126" y="762000"/>
                  </a:lnTo>
                  <a:lnTo>
                    <a:pt x="2054923" y="767638"/>
                  </a:lnTo>
                  <a:lnTo>
                    <a:pt x="2054872" y="762000"/>
                  </a:lnTo>
                  <a:lnTo>
                    <a:pt x="2055126" y="762000"/>
                  </a:lnTo>
                  <a:lnTo>
                    <a:pt x="2055126" y="758367"/>
                  </a:lnTo>
                  <a:lnTo>
                    <a:pt x="2051088" y="749300"/>
                  </a:lnTo>
                  <a:lnTo>
                    <a:pt x="2047138" y="749300"/>
                  </a:lnTo>
                  <a:lnTo>
                    <a:pt x="2047138" y="762000"/>
                  </a:lnTo>
                  <a:lnTo>
                    <a:pt x="2045525" y="762000"/>
                  </a:lnTo>
                  <a:lnTo>
                    <a:pt x="2044484" y="751420"/>
                  </a:lnTo>
                  <a:lnTo>
                    <a:pt x="2047138" y="762000"/>
                  </a:lnTo>
                  <a:lnTo>
                    <a:pt x="2047138" y="749300"/>
                  </a:lnTo>
                  <a:lnTo>
                    <a:pt x="2044280" y="749300"/>
                  </a:lnTo>
                  <a:lnTo>
                    <a:pt x="2043950" y="749300"/>
                  </a:lnTo>
                  <a:lnTo>
                    <a:pt x="2043772" y="749300"/>
                  </a:lnTo>
                  <a:lnTo>
                    <a:pt x="2041461" y="736600"/>
                  </a:lnTo>
                  <a:lnTo>
                    <a:pt x="2038769" y="736600"/>
                  </a:lnTo>
                  <a:lnTo>
                    <a:pt x="2038769" y="939634"/>
                  </a:lnTo>
                  <a:lnTo>
                    <a:pt x="2010702" y="914400"/>
                  </a:lnTo>
                  <a:lnTo>
                    <a:pt x="2010625" y="901700"/>
                  </a:lnTo>
                  <a:lnTo>
                    <a:pt x="2010702" y="914323"/>
                  </a:lnTo>
                  <a:lnTo>
                    <a:pt x="2014308" y="901700"/>
                  </a:lnTo>
                  <a:lnTo>
                    <a:pt x="2017344" y="914400"/>
                  </a:lnTo>
                  <a:lnTo>
                    <a:pt x="2022843" y="914400"/>
                  </a:lnTo>
                  <a:lnTo>
                    <a:pt x="2029218" y="927100"/>
                  </a:lnTo>
                  <a:lnTo>
                    <a:pt x="2037511" y="927100"/>
                  </a:lnTo>
                  <a:lnTo>
                    <a:pt x="2038769" y="939634"/>
                  </a:lnTo>
                  <a:lnTo>
                    <a:pt x="2038769" y="736600"/>
                  </a:lnTo>
                  <a:lnTo>
                    <a:pt x="2034133" y="736600"/>
                  </a:lnTo>
                  <a:lnTo>
                    <a:pt x="2032736" y="734733"/>
                  </a:lnTo>
                  <a:lnTo>
                    <a:pt x="2032736" y="748779"/>
                  </a:lnTo>
                  <a:lnTo>
                    <a:pt x="2026894" y="736600"/>
                  </a:lnTo>
                  <a:lnTo>
                    <a:pt x="2032609" y="736600"/>
                  </a:lnTo>
                  <a:lnTo>
                    <a:pt x="2032736" y="748779"/>
                  </a:lnTo>
                  <a:lnTo>
                    <a:pt x="2032736" y="734733"/>
                  </a:lnTo>
                  <a:lnTo>
                    <a:pt x="2024976" y="724293"/>
                  </a:lnTo>
                  <a:lnTo>
                    <a:pt x="2024976" y="736600"/>
                  </a:lnTo>
                  <a:lnTo>
                    <a:pt x="2023008" y="736600"/>
                  </a:lnTo>
                  <a:lnTo>
                    <a:pt x="2019566" y="724662"/>
                  </a:lnTo>
                  <a:lnTo>
                    <a:pt x="2024976" y="736600"/>
                  </a:lnTo>
                  <a:lnTo>
                    <a:pt x="2024976" y="724293"/>
                  </a:lnTo>
                  <a:lnTo>
                    <a:pt x="2010854" y="705319"/>
                  </a:lnTo>
                  <a:lnTo>
                    <a:pt x="2010854" y="723900"/>
                  </a:lnTo>
                  <a:lnTo>
                    <a:pt x="2008682" y="723900"/>
                  </a:lnTo>
                  <a:lnTo>
                    <a:pt x="2008403" y="711200"/>
                  </a:lnTo>
                  <a:lnTo>
                    <a:pt x="2010727" y="711200"/>
                  </a:lnTo>
                  <a:lnTo>
                    <a:pt x="2010854" y="723900"/>
                  </a:lnTo>
                  <a:lnTo>
                    <a:pt x="2010854" y="705319"/>
                  </a:lnTo>
                  <a:lnTo>
                    <a:pt x="2005787" y="698500"/>
                  </a:lnTo>
                  <a:lnTo>
                    <a:pt x="2002764" y="698500"/>
                  </a:lnTo>
                  <a:lnTo>
                    <a:pt x="2002764" y="889000"/>
                  </a:lnTo>
                  <a:lnTo>
                    <a:pt x="2002104" y="901242"/>
                  </a:lnTo>
                  <a:lnTo>
                    <a:pt x="1998179" y="889000"/>
                  </a:lnTo>
                  <a:lnTo>
                    <a:pt x="2002764" y="889000"/>
                  </a:lnTo>
                  <a:lnTo>
                    <a:pt x="2002764" y="698500"/>
                  </a:lnTo>
                  <a:lnTo>
                    <a:pt x="2000351" y="698500"/>
                  </a:lnTo>
                  <a:lnTo>
                    <a:pt x="2000237" y="698360"/>
                  </a:lnTo>
                  <a:lnTo>
                    <a:pt x="2000237" y="711200"/>
                  </a:lnTo>
                  <a:lnTo>
                    <a:pt x="1996846" y="711200"/>
                  </a:lnTo>
                  <a:lnTo>
                    <a:pt x="1994027" y="699503"/>
                  </a:lnTo>
                  <a:lnTo>
                    <a:pt x="1994027" y="889000"/>
                  </a:lnTo>
                  <a:lnTo>
                    <a:pt x="1991652" y="889000"/>
                  </a:lnTo>
                  <a:lnTo>
                    <a:pt x="1986927" y="876300"/>
                  </a:lnTo>
                  <a:lnTo>
                    <a:pt x="1992503" y="876300"/>
                  </a:lnTo>
                  <a:lnTo>
                    <a:pt x="1994027" y="889000"/>
                  </a:lnTo>
                  <a:lnTo>
                    <a:pt x="1994027" y="699503"/>
                  </a:lnTo>
                  <a:lnTo>
                    <a:pt x="1993785" y="698500"/>
                  </a:lnTo>
                  <a:lnTo>
                    <a:pt x="1996325" y="698500"/>
                  </a:lnTo>
                  <a:lnTo>
                    <a:pt x="2000237" y="711200"/>
                  </a:lnTo>
                  <a:lnTo>
                    <a:pt x="2000237" y="698360"/>
                  </a:lnTo>
                  <a:lnTo>
                    <a:pt x="1983600" y="676617"/>
                  </a:lnTo>
                  <a:lnTo>
                    <a:pt x="1983600" y="876300"/>
                  </a:lnTo>
                  <a:lnTo>
                    <a:pt x="1981085" y="876300"/>
                  </a:lnTo>
                  <a:lnTo>
                    <a:pt x="1981200" y="863600"/>
                  </a:lnTo>
                  <a:lnTo>
                    <a:pt x="1982470" y="863600"/>
                  </a:lnTo>
                  <a:lnTo>
                    <a:pt x="1983600" y="876300"/>
                  </a:lnTo>
                  <a:lnTo>
                    <a:pt x="1983600" y="676617"/>
                  </a:lnTo>
                  <a:lnTo>
                    <a:pt x="1980907" y="673100"/>
                  </a:lnTo>
                  <a:lnTo>
                    <a:pt x="1975231" y="667854"/>
                  </a:lnTo>
                  <a:lnTo>
                    <a:pt x="1975231" y="673100"/>
                  </a:lnTo>
                  <a:lnTo>
                    <a:pt x="1975053" y="685800"/>
                  </a:lnTo>
                  <a:lnTo>
                    <a:pt x="1973834" y="685800"/>
                  </a:lnTo>
                  <a:lnTo>
                    <a:pt x="1973059" y="673100"/>
                  </a:lnTo>
                  <a:lnTo>
                    <a:pt x="1975231" y="673100"/>
                  </a:lnTo>
                  <a:lnTo>
                    <a:pt x="1975231" y="667854"/>
                  </a:lnTo>
                  <a:lnTo>
                    <a:pt x="1972106" y="664972"/>
                  </a:lnTo>
                  <a:lnTo>
                    <a:pt x="1972106" y="863600"/>
                  </a:lnTo>
                  <a:lnTo>
                    <a:pt x="1967839" y="863600"/>
                  </a:lnTo>
                  <a:lnTo>
                    <a:pt x="1964156" y="850900"/>
                  </a:lnTo>
                  <a:lnTo>
                    <a:pt x="1971636" y="850900"/>
                  </a:lnTo>
                  <a:lnTo>
                    <a:pt x="1972106" y="863600"/>
                  </a:lnTo>
                  <a:lnTo>
                    <a:pt x="1972106" y="664972"/>
                  </a:lnTo>
                  <a:lnTo>
                    <a:pt x="1962353" y="655942"/>
                  </a:lnTo>
                  <a:lnTo>
                    <a:pt x="1962353" y="850900"/>
                  </a:lnTo>
                  <a:lnTo>
                    <a:pt x="1961502" y="850900"/>
                  </a:lnTo>
                  <a:lnTo>
                    <a:pt x="1953158" y="838200"/>
                  </a:lnTo>
                  <a:lnTo>
                    <a:pt x="1957222" y="838200"/>
                  </a:lnTo>
                  <a:lnTo>
                    <a:pt x="1962353" y="850900"/>
                  </a:lnTo>
                  <a:lnTo>
                    <a:pt x="1962353" y="655942"/>
                  </a:lnTo>
                  <a:lnTo>
                    <a:pt x="1961616" y="655269"/>
                  </a:lnTo>
                  <a:lnTo>
                    <a:pt x="1961616" y="673100"/>
                  </a:lnTo>
                  <a:lnTo>
                    <a:pt x="1958365" y="673100"/>
                  </a:lnTo>
                  <a:lnTo>
                    <a:pt x="1956435" y="660400"/>
                  </a:lnTo>
                  <a:lnTo>
                    <a:pt x="1961299" y="660400"/>
                  </a:lnTo>
                  <a:lnTo>
                    <a:pt x="1961616" y="673100"/>
                  </a:lnTo>
                  <a:lnTo>
                    <a:pt x="1961616" y="655269"/>
                  </a:lnTo>
                  <a:lnTo>
                    <a:pt x="1950618" y="645096"/>
                  </a:lnTo>
                  <a:lnTo>
                    <a:pt x="1950618" y="660400"/>
                  </a:lnTo>
                  <a:lnTo>
                    <a:pt x="1948446" y="660400"/>
                  </a:lnTo>
                  <a:lnTo>
                    <a:pt x="1948395" y="658952"/>
                  </a:lnTo>
                  <a:lnTo>
                    <a:pt x="1948395" y="831253"/>
                  </a:lnTo>
                  <a:lnTo>
                    <a:pt x="1944446" y="825500"/>
                  </a:lnTo>
                  <a:lnTo>
                    <a:pt x="1945665" y="825500"/>
                  </a:lnTo>
                  <a:lnTo>
                    <a:pt x="1948395" y="831253"/>
                  </a:lnTo>
                  <a:lnTo>
                    <a:pt x="1948395" y="658952"/>
                  </a:lnTo>
                  <a:lnTo>
                    <a:pt x="1948002" y="647700"/>
                  </a:lnTo>
                  <a:lnTo>
                    <a:pt x="1949513" y="647700"/>
                  </a:lnTo>
                  <a:lnTo>
                    <a:pt x="1950618" y="660400"/>
                  </a:lnTo>
                  <a:lnTo>
                    <a:pt x="1950618" y="645096"/>
                  </a:lnTo>
                  <a:lnTo>
                    <a:pt x="1939709" y="635000"/>
                  </a:lnTo>
                  <a:lnTo>
                    <a:pt x="1937372" y="630097"/>
                  </a:lnTo>
                  <a:lnTo>
                    <a:pt x="1937372" y="825500"/>
                  </a:lnTo>
                  <a:lnTo>
                    <a:pt x="1937118" y="825500"/>
                  </a:lnTo>
                  <a:lnTo>
                    <a:pt x="1933676" y="812800"/>
                  </a:lnTo>
                  <a:lnTo>
                    <a:pt x="1935149" y="812800"/>
                  </a:lnTo>
                  <a:lnTo>
                    <a:pt x="1937372" y="825500"/>
                  </a:lnTo>
                  <a:lnTo>
                    <a:pt x="1937372" y="630097"/>
                  </a:lnTo>
                  <a:lnTo>
                    <a:pt x="1936927" y="629158"/>
                  </a:lnTo>
                  <a:lnTo>
                    <a:pt x="1936927" y="635000"/>
                  </a:lnTo>
                  <a:lnTo>
                    <a:pt x="1936762" y="647700"/>
                  </a:lnTo>
                  <a:lnTo>
                    <a:pt x="1935543" y="647700"/>
                  </a:lnTo>
                  <a:lnTo>
                    <a:pt x="1934756" y="635000"/>
                  </a:lnTo>
                  <a:lnTo>
                    <a:pt x="1936927" y="635000"/>
                  </a:lnTo>
                  <a:lnTo>
                    <a:pt x="1936927" y="629158"/>
                  </a:lnTo>
                  <a:lnTo>
                    <a:pt x="1933663" y="622300"/>
                  </a:lnTo>
                  <a:lnTo>
                    <a:pt x="1930603" y="620166"/>
                  </a:lnTo>
                  <a:lnTo>
                    <a:pt x="1930603" y="812800"/>
                  </a:lnTo>
                  <a:lnTo>
                    <a:pt x="1925421" y="812800"/>
                  </a:lnTo>
                  <a:lnTo>
                    <a:pt x="1921522" y="800100"/>
                  </a:lnTo>
                  <a:lnTo>
                    <a:pt x="1922729" y="800100"/>
                  </a:lnTo>
                  <a:lnTo>
                    <a:pt x="1930603" y="812800"/>
                  </a:lnTo>
                  <a:lnTo>
                    <a:pt x="1930603" y="620166"/>
                  </a:lnTo>
                  <a:lnTo>
                    <a:pt x="1930133" y="619836"/>
                  </a:lnTo>
                  <a:lnTo>
                    <a:pt x="1930133" y="660400"/>
                  </a:lnTo>
                  <a:lnTo>
                    <a:pt x="1925751" y="660400"/>
                  </a:lnTo>
                  <a:lnTo>
                    <a:pt x="1926399" y="647700"/>
                  </a:lnTo>
                  <a:lnTo>
                    <a:pt x="1930133" y="660400"/>
                  </a:lnTo>
                  <a:lnTo>
                    <a:pt x="1930133" y="619836"/>
                  </a:lnTo>
                  <a:lnTo>
                    <a:pt x="1923211" y="615010"/>
                  </a:lnTo>
                  <a:lnTo>
                    <a:pt x="1923211" y="622300"/>
                  </a:lnTo>
                  <a:lnTo>
                    <a:pt x="1923211" y="632599"/>
                  </a:lnTo>
                  <a:lnTo>
                    <a:pt x="1921903" y="622300"/>
                  </a:lnTo>
                  <a:lnTo>
                    <a:pt x="1923211" y="622300"/>
                  </a:lnTo>
                  <a:lnTo>
                    <a:pt x="1923211" y="615010"/>
                  </a:lnTo>
                  <a:lnTo>
                    <a:pt x="1917954" y="611339"/>
                  </a:lnTo>
                  <a:lnTo>
                    <a:pt x="1917954" y="800100"/>
                  </a:lnTo>
                  <a:lnTo>
                    <a:pt x="1912772" y="800100"/>
                  </a:lnTo>
                  <a:lnTo>
                    <a:pt x="1910029" y="787400"/>
                  </a:lnTo>
                  <a:lnTo>
                    <a:pt x="1915756" y="787400"/>
                  </a:lnTo>
                  <a:lnTo>
                    <a:pt x="1917954" y="800100"/>
                  </a:lnTo>
                  <a:lnTo>
                    <a:pt x="1917954" y="611339"/>
                  </a:lnTo>
                  <a:lnTo>
                    <a:pt x="1915477" y="609600"/>
                  </a:lnTo>
                  <a:lnTo>
                    <a:pt x="1913750" y="607872"/>
                  </a:lnTo>
                  <a:lnTo>
                    <a:pt x="1913750" y="622300"/>
                  </a:lnTo>
                  <a:lnTo>
                    <a:pt x="1909660" y="622300"/>
                  </a:lnTo>
                  <a:lnTo>
                    <a:pt x="1910029" y="610298"/>
                  </a:lnTo>
                  <a:lnTo>
                    <a:pt x="1913750" y="622300"/>
                  </a:lnTo>
                  <a:lnTo>
                    <a:pt x="1913750" y="607872"/>
                  </a:lnTo>
                  <a:lnTo>
                    <a:pt x="1902828" y="596900"/>
                  </a:lnTo>
                  <a:lnTo>
                    <a:pt x="1901405" y="596900"/>
                  </a:lnTo>
                  <a:lnTo>
                    <a:pt x="1901405" y="787400"/>
                  </a:lnTo>
                  <a:lnTo>
                    <a:pt x="1901012" y="774700"/>
                  </a:lnTo>
                  <a:lnTo>
                    <a:pt x="1901266" y="774700"/>
                  </a:lnTo>
                  <a:lnTo>
                    <a:pt x="1901405" y="787400"/>
                  </a:lnTo>
                  <a:lnTo>
                    <a:pt x="1901405" y="596900"/>
                  </a:lnTo>
                  <a:lnTo>
                    <a:pt x="1898700" y="596900"/>
                  </a:lnTo>
                  <a:lnTo>
                    <a:pt x="1898535" y="609600"/>
                  </a:lnTo>
                  <a:lnTo>
                    <a:pt x="1895894" y="609600"/>
                  </a:lnTo>
                  <a:lnTo>
                    <a:pt x="1896287" y="596900"/>
                  </a:lnTo>
                  <a:lnTo>
                    <a:pt x="1896554" y="596900"/>
                  </a:lnTo>
                  <a:lnTo>
                    <a:pt x="1895779" y="595299"/>
                  </a:lnTo>
                  <a:lnTo>
                    <a:pt x="1895779" y="774700"/>
                  </a:lnTo>
                  <a:lnTo>
                    <a:pt x="1888921" y="774700"/>
                  </a:lnTo>
                  <a:lnTo>
                    <a:pt x="1882063" y="762000"/>
                  </a:lnTo>
                  <a:lnTo>
                    <a:pt x="1891703" y="762000"/>
                  </a:lnTo>
                  <a:lnTo>
                    <a:pt x="1895779" y="774700"/>
                  </a:lnTo>
                  <a:lnTo>
                    <a:pt x="1895779" y="595299"/>
                  </a:lnTo>
                  <a:lnTo>
                    <a:pt x="1890420" y="584200"/>
                  </a:lnTo>
                  <a:lnTo>
                    <a:pt x="1886140" y="584200"/>
                  </a:lnTo>
                  <a:lnTo>
                    <a:pt x="1889252" y="596900"/>
                  </a:lnTo>
                  <a:lnTo>
                    <a:pt x="1883702" y="596900"/>
                  </a:lnTo>
                  <a:lnTo>
                    <a:pt x="1881593" y="584200"/>
                  </a:lnTo>
                  <a:lnTo>
                    <a:pt x="1884299" y="584200"/>
                  </a:lnTo>
                  <a:lnTo>
                    <a:pt x="1877847" y="571500"/>
                  </a:lnTo>
                  <a:lnTo>
                    <a:pt x="1871586" y="571500"/>
                  </a:lnTo>
                  <a:lnTo>
                    <a:pt x="1871256" y="570750"/>
                  </a:lnTo>
                  <a:lnTo>
                    <a:pt x="1871256" y="584200"/>
                  </a:lnTo>
                  <a:lnTo>
                    <a:pt x="1869160" y="584200"/>
                  </a:lnTo>
                  <a:lnTo>
                    <a:pt x="1868805" y="571500"/>
                  </a:lnTo>
                  <a:lnTo>
                    <a:pt x="1870163" y="571500"/>
                  </a:lnTo>
                  <a:lnTo>
                    <a:pt x="1871256" y="584200"/>
                  </a:lnTo>
                  <a:lnTo>
                    <a:pt x="1871256" y="570750"/>
                  </a:lnTo>
                  <a:lnTo>
                    <a:pt x="1868004" y="563295"/>
                  </a:lnTo>
                  <a:lnTo>
                    <a:pt x="1868004" y="749300"/>
                  </a:lnTo>
                  <a:lnTo>
                    <a:pt x="1865668" y="749300"/>
                  </a:lnTo>
                  <a:lnTo>
                    <a:pt x="1858683" y="736600"/>
                  </a:lnTo>
                  <a:lnTo>
                    <a:pt x="1864563" y="736600"/>
                  </a:lnTo>
                  <a:lnTo>
                    <a:pt x="1868004" y="749300"/>
                  </a:lnTo>
                  <a:lnTo>
                    <a:pt x="1868004" y="563295"/>
                  </a:lnTo>
                  <a:lnTo>
                    <a:pt x="1866049" y="558800"/>
                  </a:lnTo>
                  <a:lnTo>
                    <a:pt x="1859140" y="558800"/>
                  </a:lnTo>
                  <a:lnTo>
                    <a:pt x="1854301" y="546100"/>
                  </a:lnTo>
                  <a:lnTo>
                    <a:pt x="1844611" y="546100"/>
                  </a:lnTo>
                  <a:lnTo>
                    <a:pt x="1857184" y="558800"/>
                  </a:lnTo>
                  <a:lnTo>
                    <a:pt x="1857387" y="558800"/>
                  </a:lnTo>
                  <a:lnTo>
                    <a:pt x="1857768" y="571500"/>
                  </a:lnTo>
                  <a:lnTo>
                    <a:pt x="1854504" y="571500"/>
                  </a:lnTo>
                  <a:lnTo>
                    <a:pt x="1852066" y="558800"/>
                  </a:lnTo>
                  <a:lnTo>
                    <a:pt x="1851533" y="558800"/>
                  </a:lnTo>
                  <a:lnTo>
                    <a:pt x="1851533" y="812800"/>
                  </a:lnTo>
                  <a:lnTo>
                    <a:pt x="1849450" y="825500"/>
                  </a:lnTo>
                  <a:lnTo>
                    <a:pt x="1849920" y="812800"/>
                  </a:lnTo>
                  <a:lnTo>
                    <a:pt x="1851533" y="812800"/>
                  </a:lnTo>
                  <a:lnTo>
                    <a:pt x="1851533" y="558800"/>
                  </a:lnTo>
                  <a:lnTo>
                    <a:pt x="1842490" y="558800"/>
                  </a:lnTo>
                  <a:lnTo>
                    <a:pt x="1842490" y="571500"/>
                  </a:lnTo>
                  <a:lnTo>
                    <a:pt x="1841385" y="571500"/>
                  </a:lnTo>
                  <a:lnTo>
                    <a:pt x="1841385" y="723900"/>
                  </a:lnTo>
                  <a:lnTo>
                    <a:pt x="1838807" y="723900"/>
                  </a:lnTo>
                  <a:lnTo>
                    <a:pt x="1834375" y="711200"/>
                  </a:lnTo>
                  <a:lnTo>
                    <a:pt x="1828825" y="711200"/>
                  </a:lnTo>
                  <a:lnTo>
                    <a:pt x="1823148" y="698500"/>
                  </a:lnTo>
                  <a:lnTo>
                    <a:pt x="1829511" y="698500"/>
                  </a:lnTo>
                  <a:lnTo>
                    <a:pt x="1835277" y="711200"/>
                  </a:lnTo>
                  <a:lnTo>
                    <a:pt x="1841385" y="723900"/>
                  </a:lnTo>
                  <a:lnTo>
                    <a:pt x="1841385" y="571500"/>
                  </a:lnTo>
                  <a:lnTo>
                    <a:pt x="1838388" y="571500"/>
                  </a:lnTo>
                  <a:lnTo>
                    <a:pt x="1838820" y="558800"/>
                  </a:lnTo>
                  <a:lnTo>
                    <a:pt x="1839417" y="558800"/>
                  </a:lnTo>
                  <a:lnTo>
                    <a:pt x="1842490" y="571500"/>
                  </a:lnTo>
                  <a:lnTo>
                    <a:pt x="1842490" y="558800"/>
                  </a:lnTo>
                  <a:lnTo>
                    <a:pt x="1841538" y="558800"/>
                  </a:lnTo>
                  <a:lnTo>
                    <a:pt x="1833981" y="546100"/>
                  </a:lnTo>
                  <a:lnTo>
                    <a:pt x="1830400" y="546100"/>
                  </a:lnTo>
                  <a:lnTo>
                    <a:pt x="1822234" y="533400"/>
                  </a:lnTo>
                  <a:lnTo>
                    <a:pt x="1829650" y="533400"/>
                  </a:lnTo>
                  <a:lnTo>
                    <a:pt x="1838604" y="546100"/>
                  </a:lnTo>
                  <a:lnTo>
                    <a:pt x="1843163" y="546100"/>
                  </a:lnTo>
                  <a:lnTo>
                    <a:pt x="1830298" y="533400"/>
                  </a:lnTo>
                  <a:lnTo>
                    <a:pt x="1823834" y="520700"/>
                  </a:lnTo>
                  <a:lnTo>
                    <a:pt x="1819414" y="520700"/>
                  </a:lnTo>
                  <a:lnTo>
                    <a:pt x="1819414" y="698500"/>
                  </a:lnTo>
                  <a:lnTo>
                    <a:pt x="1809915" y="698500"/>
                  </a:lnTo>
                  <a:lnTo>
                    <a:pt x="1809102" y="685800"/>
                  </a:lnTo>
                  <a:lnTo>
                    <a:pt x="1817268" y="685800"/>
                  </a:lnTo>
                  <a:lnTo>
                    <a:pt x="1819414" y="698500"/>
                  </a:lnTo>
                  <a:lnTo>
                    <a:pt x="1819414" y="520700"/>
                  </a:lnTo>
                  <a:lnTo>
                    <a:pt x="1816569" y="520700"/>
                  </a:lnTo>
                  <a:lnTo>
                    <a:pt x="1816925" y="533400"/>
                  </a:lnTo>
                  <a:lnTo>
                    <a:pt x="1815109" y="533400"/>
                  </a:lnTo>
                  <a:lnTo>
                    <a:pt x="1814436" y="520700"/>
                  </a:lnTo>
                  <a:lnTo>
                    <a:pt x="1808022" y="513143"/>
                  </a:lnTo>
                  <a:lnTo>
                    <a:pt x="1808022" y="685800"/>
                  </a:lnTo>
                  <a:lnTo>
                    <a:pt x="1800377" y="685800"/>
                  </a:lnTo>
                  <a:lnTo>
                    <a:pt x="1793011" y="673100"/>
                  </a:lnTo>
                  <a:lnTo>
                    <a:pt x="1800098" y="673100"/>
                  </a:lnTo>
                  <a:lnTo>
                    <a:pt x="1808022" y="685800"/>
                  </a:lnTo>
                  <a:lnTo>
                    <a:pt x="1808022" y="513143"/>
                  </a:lnTo>
                  <a:lnTo>
                    <a:pt x="1804504" y="508927"/>
                  </a:lnTo>
                  <a:lnTo>
                    <a:pt x="1804504" y="520700"/>
                  </a:lnTo>
                  <a:lnTo>
                    <a:pt x="1803450" y="520700"/>
                  </a:lnTo>
                  <a:lnTo>
                    <a:pt x="1803425" y="510667"/>
                  </a:lnTo>
                  <a:lnTo>
                    <a:pt x="1804504" y="520700"/>
                  </a:lnTo>
                  <a:lnTo>
                    <a:pt x="1804504" y="508927"/>
                  </a:lnTo>
                  <a:lnTo>
                    <a:pt x="1803742" y="508000"/>
                  </a:lnTo>
                  <a:lnTo>
                    <a:pt x="1798434" y="495300"/>
                  </a:lnTo>
                  <a:lnTo>
                    <a:pt x="1796364" y="495300"/>
                  </a:lnTo>
                  <a:lnTo>
                    <a:pt x="1796364" y="508000"/>
                  </a:lnTo>
                  <a:lnTo>
                    <a:pt x="1789874" y="508000"/>
                  </a:lnTo>
                  <a:lnTo>
                    <a:pt x="1789874" y="673100"/>
                  </a:lnTo>
                  <a:lnTo>
                    <a:pt x="1785924" y="673100"/>
                  </a:lnTo>
                  <a:lnTo>
                    <a:pt x="1783842" y="660400"/>
                  </a:lnTo>
                  <a:lnTo>
                    <a:pt x="1787499" y="660400"/>
                  </a:lnTo>
                  <a:lnTo>
                    <a:pt x="1789874" y="673100"/>
                  </a:lnTo>
                  <a:lnTo>
                    <a:pt x="1789874" y="508000"/>
                  </a:lnTo>
                  <a:lnTo>
                    <a:pt x="1789557" y="508000"/>
                  </a:lnTo>
                  <a:lnTo>
                    <a:pt x="1786801" y="495300"/>
                  </a:lnTo>
                  <a:lnTo>
                    <a:pt x="1790865" y="495300"/>
                  </a:lnTo>
                  <a:lnTo>
                    <a:pt x="1796364" y="508000"/>
                  </a:lnTo>
                  <a:lnTo>
                    <a:pt x="1796364" y="495300"/>
                  </a:lnTo>
                  <a:lnTo>
                    <a:pt x="1791944" y="495300"/>
                  </a:lnTo>
                  <a:lnTo>
                    <a:pt x="1785772" y="482600"/>
                  </a:lnTo>
                  <a:lnTo>
                    <a:pt x="1777796" y="482600"/>
                  </a:lnTo>
                  <a:lnTo>
                    <a:pt x="1777796" y="660400"/>
                  </a:lnTo>
                  <a:lnTo>
                    <a:pt x="1774532" y="660400"/>
                  </a:lnTo>
                  <a:lnTo>
                    <a:pt x="1769325" y="647700"/>
                  </a:lnTo>
                  <a:lnTo>
                    <a:pt x="1772259" y="647700"/>
                  </a:lnTo>
                  <a:lnTo>
                    <a:pt x="1777796" y="660400"/>
                  </a:lnTo>
                  <a:lnTo>
                    <a:pt x="1777796" y="482600"/>
                  </a:lnTo>
                  <a:lnTo>
                    <a:pt x="1775548" y="482600"/>
                  </a:lnTo>
                  <a:lnTo>
                    <a:pt x="1775625" y="495300"/>
                  </a:lnTo>
                  <a:lnTo>
                    <a:pt x="1774075" y="495300"/>
                  </a:lnTo>
                  <a:lnTo>
                    <a:pt x="1773326" y="482600"/>
                  </a:lnTo>
                  <a:lnTo>
                    <a:pt x="1774177" y="482600"/>
                  </a:lnTo>
                  <a:lnTo>
                    <a:pt x="1768716" y="469900"/>
                  </a:lnTo>
                  <a:lnTo>
                    <a:pt x="1765007" y="465861"/>
                  </a:lnTo>
                  <a:lnTo>
                    <a:pt x="1765007" y="482600"/>
                  </a:lnTo>
                  <a:lnTo>
                    <a:pt x="1763509" y="482600"/>
                  </a:lnTo>
                  <a:lnTo>
                    <a:pt x="1763509" y="647700"/>
                  </a:lnTo>
                  <a:lnTo>
                    <a:pt x="1758467" y="647700"/>
                  </a:lnTo>
                  <a:lnTo>
                    <a:pt x="1753628" y="635000"/>
                  </a:lnTo>
                  <a:lnTo>
                    <a:pt x="1759267" y="635000"/>
                  </a:lnTo>
                  <a:lnTo>
                    <a:pt x="1763509" y="647700"/>
                  </a:lnTo>
                  <a:lnTo>
                    <a:pt x="1763509" y="482600"/>
                  </a:lnTo>
                  <a:lnTo>
                    <a:pt x="1762264" y="482600"/>
                  </a:lnTo>
                  <a:lnTo>
                    <a:pt x="1757641" y="469900"/>
                  </a:lnTo>
                  <a:lnTo>
                    <a:pt x="1760435" y="469900"/>
                  </a:lnTo>
                  <a:lnTo>
                    <a:pt x="1765007" y="482600"/>
                  </a:lnTo>
                  <a:lnTo>
                    <a:pt x="1765007" y="465861"/>
                  </a:lnTo>
                  <a:lnTo>
                    <a:pt x="1757083" y="457200"/>
                  </a:lnTo>
                  <a:lnTo>
                    <a:pt x="1754593" y="454609"/>
                  </a:lnTo>
                  <a:lnTo>
                    <a:pt x="1754593" y="469900"/>
                  </a:lnTo>
                  <a:lnTo>
                    <a:pt x="1751634" y="469900"/>
                  </a:lnTo>
                  <a:lnTo>
                    <a:pt x="1751634" y="635000"/>
                  </a:lnTo>
                  <a:lnTo>
                    <a:pt x="1744649" y="635000"/>
                  </a:lnTo>
                  <a:lnTo>
                    <a:pt x="1739430" y="622300"/>
                  </a:lnTo>
                  <a:lnTo>
                    <a:pt x="1746885" y="622300"/>
                  </a:lnTo>
                  <a:lnTo>
                    <a:pt x="1751634" y="635000"/>
                  </a:lnTo>
                  <a:lnTo>
                    <a:pt x="1751634" y="469900"/>
                  </a:lnTo>
                  <a:lnTo>
                    <a:pt x="1747685" y="469900"/>
                  </a:lnTo>
                  <a:lnTo>
                    <a:pt x="1743951" y="457200"/>
                  </a:lnTo>
                  <a:lnTo>
                    <a:pt x="1747227" y="457200"/>
                  </a:lnTo>
                  <a:lnTo>
                    <a:pt x="1754593" y="469900"/>
                  </a:lnTo>
                  <a:lnTo>
                    <a:pt x="1754593" y="454609"/>
                  </a:lnTo>
                  <a:lnTo>
                    <a:pt x="1744903" y="444500"/>
                  </a:lnTo>
                  <a:lnTo>
                    <a:pt x="1737944" y="444500"/>
                  </a:lnTo>
                  <a:lnTo>
                    <a:pt x="1737944" y="457200"/>
                  </a:lnTo>
                  <a:lnTo>
                    <a:pt x="1737017" y="457200"/>
                  </a:lnTo>
                  <a:lnTo>
                    <a:pt x="1736001" y="455561"/>
                  </a:lnTo>
                  <a:lnTo>
                    <a:pt x="1736001" y="622300"/>
                  </a:lnTo>
                  <a:lnTo>
                    <a:pt x="1732851" y="622300"/>
                  </a:lnTo>
                  <a:lnTo>
                    <a:pt x="1729193" y="609600"/>
                  </a:lnTo>
                  <a:lnTo>
                    <a:pt x="1732648" y="609600"/>
                  </a:lnTo>
                  <a:lnTo>
                    <a:pt x="1736001" y="622300"/>
                  </a:lnTo>
                  <a:lnTo>
                    <a:pt x="1736001" y="455561"/>
                  </a:lnTo>
                  <a:lnTo>
                    <a:pt x="1730108" y="446049"/>
                  </a:lnTo>
                  <a:lnTo>
                    <a:pt x="1730108" y="457200"/>
                  </a:lnTo>
                  <a:lnTo>
                    <a:pt x="1729917" y="469900"/>
                  </a:lnTo>
                  <a:lnTo>
                    <a:pt x="1728609" y="469900"/>
                  </a:lnTo>
                  <a:lnTo>
                    <a:pt x="1728609" y="609600"/>
                  </a:lnTo>
                  <a:lnTo>
                    <a:pt x="1717878" y="609600"/>
                  </a:lnTo>
                  <a:lnTo>
                    <a:pt x="1712976" y="596900"/>
                  </a:lnTo>
                  <a:lnTo>
                    <a:pt x="1702117" y="596900"/>
                  </a:lnTo>
                  <a:lnTo>
                    <a:pt x="1698282" y="584200"/>
                  </a:lnTo>
                  <a:lnTo>
                    <a:pt x="1702574" y="584200"/>
                  </a:lnTo>
                  <a:lnTo>
                    <a:pt x="1713242" y="596900"/>
                  </a:lnTo>
                  <a:lnTo>
                    <a:pt x="1721053" y="596900"/>
                  </a:lnTo>
                  <a:lnTo>
                    <a:pt x="1728609" y="609600"/>
                  </a:lnTo>
                  <a:lnTo>
                    <a:pt x="1728609" y="469900"/>
                  </a:lnTo>
                  <a:lnTo>
                    <a:pt x="1728381" y="469900"/>
                  </a:lnTo>
                  <a:lnTo>
                    <a:pt x="1724609" y="457200"/>
                  </a:lnTo>
                  <a:lnTo>
                    <a:pt x="1730108" y="457200"/>
                  </a:lnTo>
                  <a:lnTo>
                    <a:pt x="1730108" y="446049"/>
                  </a:lnTo>
                  <a:lnTo>
                    <a:pt x="1729155" y="444500"/>
                  </a:lnTo>
                  <a:lnTo>
                    <a:pt x="1731264" y="444500"/>
                  </a:lnTo>
                  <a:lnTo>
                    <a:pt x="1737944" y="457200"/>
                  </a:lnTo>
                  <a:lnTo>
                    <a:pt x="1737944" y="444500"/>
                  </a:lnTo>
                  <a:lnTo>
                    <a:pt x="1732648" y="444500"/>
                  </a:lnTo>
                  <a:lnTo>
                    <a:pt x="1720799" y="431800"/>
                  </a:lnTo>
                  <a:lnTo>
                    <a:pt x="1719249" y="431800"/>
                  </a:lnTo>
                  <a:lnTo>
                    <a:pt x="1717230" y="419100"/>
                  </a:lnTo>
                  <a:lnTo>
                    <a:pt x="1710550" y="419100"/>
                  </a:lnTo>
                  <a:lnTo>
                    <a:pt x="1711375" y="431800"/>
                  </a:lnTo>
                  <a:lnTo>
                    <a:pt x="1717675" y="431800"/>
                  </a:lnTo>
                  <a:lnTo>
                    <a:pt x="1724406" y="444500"/>
                  </a:lnTo>
                  <a:lnTo>
                    <a:pt x="1718144" y="444500"/>
                  </a:lnTo>
                  <a:lnTo>
                    <a:pt x="1709394" y="431800"/>
                  </a:lnTo>
                  <a:lnTo>
                    <a:pt x="1706245" y="431800"/>
                  </a:lnTo>
                  <a:lnTo>
                    <a:pt x="1697545" y="419100"/>
                  </a:lnTo>
                  <a:lnTo>
                    <a:pt x="1708200" y="419100"/>
                  </a:lnTo>
                  <a:lnTo>
                    <a:pt x="1701622" y="406400"/>
                  </a:lnTo>
                  <a:lnTo>
                    <a:pt x="1697316" y="406400"/>
                  </a:lnTo>
                  <a:lnTo>
                    <a:pt x="1697316" y="584200"/>
                  </a:lnTo>
                  <a:lnTo>
                    <a:pt x="1688998" y="584200"/>
                  </a:lnTo>
                  <a:lnTo>
                    <a:pt x="1683893" y="571500"/>
                  </a:lnTo>
                  <a:lnTo>
                    <a:pt x="1689925" y="571500"/>
                  </a:lnTo>
                  <a:lnTo>
                    <a:pt x="1697316" y="584200"/>
                  </a:lnTo>
                  <a:lnTo>
                    <a:pt x="1697316" y="406400"/>
                  </a:lnTo>
                  <a:lnTo>
                    <a:pt x="1696237" y="406400"/>
                  </a:lnTo>
                  <a:lnTo>
                    <a:pt x="1695653" y="405244"/>
                  </a:lnTo>
                  <a:lnTo>
                    <a:pt x="1695653" y="419100"/>
                  </a:lnTo>
                  <a:lnTo>
                    <a:pt x="1693354" y="419100"/>
                  </a:lnTo>
                  <a:lnTo>
                    <a:pt x="1687868" y="408889"/>
                  </a:lnTo>
                  <a:lnTo>
                    <a:pt x="1687868" y="431800"/>
                  </a:lnTo>
                  <a:lnTo>
                    <a:pt x="1686280" y="431800"/>
                  </a:lnTo>
                  <a:lnTo>
                    <a:pt x="1685848" y="419100"/>
                  </a:lnTo>
                  <a:lnTo>
                    <a:pt x="1687360" y="419100"/>
                  </a:lnTo>
                  <a:lnTo>
                    <a:pt x="1687868" y="431800"/>
                  </a:lnTo>
                  <a:lnTo>
                    <a:pt x="1687868" y="408889"/>
                  </a:lnTo>
                  <a:lnTo>
                    <a:pt x="1686534" y="406400"/>
                  </a:lnTo>
                  <a:lnTo>
                    <a:pt x="1690268" y="406400"/>
                  </a:lnTo>
                  <a:lnTo>
                    <a:pt x="1695653" y="419100"/>
                  </a:lnTo>
                  <a:lnTo>
                    <a:pt x="1695653" y="405244"/>
                  </a:lnTo>
                  <a:lnTo>
                    <a:pt x="1689836" y="393700"/>
                  </a:lnTo>
                  <a:lnTo>
                    <a:pt x="1684375" y="393700"/>
                  </a:lnTo>
                  <a:lnTo>
                    <a:pt x="1684159" y="406400"/>
                  </a:lnTo>
                  <a:lnTo>
                    <a:pt x="1680946" y="406400"/>
                  </a:lnTo>
                  <a:lnTo>
                    <a:pt x="1680946" y="571500"/>
                  </a:lnTo>
                  <a:lnTo>
                    <a:pt x="1678546" y="571500"/>
                  </a:lnTo>
                  <a:lnTo>
                    <a:pt x="1672780" y="558800"/>
                  </a:lnTo>
                  <a:lnTo>
                    <a:pt x="1675828" y="558800"/>
                  </a:lnTo>
                  <a:lnTo>
                    <a:pt x="1680946" y="571500"/>
                  </a:lnTo>
                  <a:lnTo>
                    <a:pt x="1680946" y="406400"/>
                  </a:lnTo>
                  <a:lnTo>
                    <a:pt x="1674863" y="406400"/>
                  </a:lnTo>
                  <a:lnTo>
                    <a:pt x="1669072" y="394157"/>
                  </a:lnTo>
                  <a:lnTo>
                    <a:pt x="1669072" y="787400"/>
                  </a:lnTo>
                  <a:lnTo>
                    <a:pt x="1667319" y="787400"/>
                  </a:lnTo>
                  <a:lnTo>
                    <a:pt x="1666633" y="774700"/>
                  </a:lnTo>
                  <a:lnTo>
                    <a:pt x="1668970" y="774700"/>
                  </a:lnTo>
                  <a:lnTo>
                    <a:pt x="1669072" y="787400"/>
                  </a:lnTo>
                  <a:lnTo>
                    <a:pt x="1669072" y="394157"/>
                  </a:lnTo>
                  <a:lnTo>
                    <a:pt x="1668856" y="393700"/>
                  </a:lnTo>
                  <a:lnTo>
                    <a:pt x="1663090" y="393700"/>
                  </a:lnTo>
                  <a:lnTo>
                    <a:pt x="1663090" y="546100"/>
                  </a:lnTo>
                  <a:lnTo>
                    <a:pt x="1662747" y="558800"/>
                  </a:lnTo>
                  <a:lnTo>
                    <a:pt x="1662201" y="558800"/>
                  </a:lnTo>
                  <a:lnTo>
                    <a:pt x="1660169" y="546100"/>
                  </a:lnTo>
                  <a:lnTo>
                    <a:pt x="1663090" y="546100"/>
                  </a:lnTo>
                  <a:lnTo>
                    <a:pt x="1663090" y="393700"/>
                  </a:lnTo>
                  <a:lnTo>
                    <a:pt x="1658912" y="385711"/>
                  </a:lnTo>
                  <a:lnTo>
                    <a:pt x="1658912" y="774700"/>
                  </a:lnTo>
                  <a:lnTo>
                    <a:pt x="1654200" y="774700"/>
                  </a:lnTo>
                  <a:lnTo>
                    <a:pt x="1654187" y="762000"/>
                  </a:lnTo>
                  <a:lnTo>
                    <a:pt x="1656270" y="762000"/>
                  </a:lnTo>
                  <a:lnTo>
                    <a:pt x="1658912" y="774700"/>
                  </a:lnTo>
                  <a:lnTo>
                    <a:pt x="1658912" y="385711"/>
                  </a:lnTo>
                  <a:lnTo>
                    <a:pt x="1656473" y="381000"/>
                  </a:lnTo>
                  <a:lnTo>
                    <a:pt x="1666646" y="381000"/>
                  </a:lnTo>
                  <a:lnTo>
                    <a:pt x="1670329" y="393700"/>
                  </a:lnTo>
                  <a:lnTo>
                    <a:pt x="1672717" y="393700"/>
                  </a:lnTo>
                  <a:lnTo>
                    <a:pt x="1673021" y="381000"/>
                  </a:lnTo>
                  <a:lnTo>
                    <a:pt x="1667827" y="381000"/>
                  </a:lnTo>
                  <a:lnTo>
                    <a:pt x="1661896" y="368300"/>
                  </a:lnTo>
                  <a:lnTo>
                    <a:pt x="1653425" y="368300"/>
                  </a:lnTo>
                  <a:lnTo>
                    <a:pt x="1653425" y="546100"/>
                  </a:lnTo>
                  <a:lnTo>
                    <a:pt x="1650225" y="546100"/>
                  </a:lnTo>
                  <a:lnTo>
                    <a:pt x="1650225" y="863600"/>
                  </a:lnTo>
                  <a:lnTo>
                    <a:pt x="1648409" y="863600"/>
                  </a:lnTo>
                  <a:lnTo>
                    <a:pt x="1647748" y="852373"/>
                  </a:lnTo>
                  <a:lnTo>
                    <a:pt x="1650225" y="863600"/>
                  </a:lnTo>
                  <a:lnTo>
                    <a:pt x="1650225" y="546100"/>
                  </a:lnTo>
                  <a:lnTo>
                    <a:pt x="1647634" y="546100"/>
                  </a:lnTo>
                  <a:lnTo>
                    <a:pt x="1646631" y="533400"/>
                  </a:lnTo>
                  <a:lnTo>
                    <a:pt x="1652244" y="533400"/>
                  </a:lnTo>
                  <a:lnTo>
                    <a:pt x="1653425" y="546100"/>
                  </a:lnTo>
                  <a:lnTo>
                    <a:pt x="1653425" y="368300"/>
                  </a:lnTo>
                  <a:lnTo>
                    <a:pt x="1650644" y="368300"/>
                  </a:lnTo>
                  <a:lnTo>
                    <a:pt x="1645767" y="355600"/>
                  </a:lnTo>
                  <a:lnTo>
                    <a:pt x="1637182" y="355600"/>
                  </a:lnTo>
                  <a:lnTo>
                    <a:pt x="1641995" y="368300"/>
                  </a:lnTo>
                  <a:lnTo>
                    <a:pt x="1641741" y="368300"/>
                  </a:lnTo>
                  <a:lnTo>
                    <a:pt x="1641741" y="622300"/>
                  </a:lnTo>
                  <a:lnTo>
                    <a:pt x="1637639" y="622300"/>
                  </a:lnTo>
                  <a:lnTo>
                    <a:pt x="1636356" y="609600"/>
                  </a:lnTo>
                  <a:lnTo>
                    <a:pt x="1639620" y="609600"/>
                  </a:lnTo>
                  <a:lnTo>
                    <a:pt x="1641741" y="622300"/>
                  </a:lnTo>
                  <a:lnTo>
                    <a:pt x="1641741" y="368300"/>
                  </a:lnTo>
                  <a:lnTo>
                    <a:pt x="1638681" y="368300"/>
                  </a:lnTo>
                  <a:lnTo>
                    <a:pt x="1638681" y="520700"/>
                  </a:lnTo>
                  <a:lnTo>
                    <a:pt x="1638655" y="533400"/>
                  </a:lnTo>
                  <a:lnTo>
                    <a:pt x="1637385" y="533400"/>
                  </a:lnTo>
                  <a:lnTo>
                    <a:pt x="1623580" y="522655"/>
                  </a:lnTo>
                  <a:lnTo>
                    <a:pt x="1623580" y="736600"/>
                  </a:lnTo>
                  <a:lnTo>
                    <a:pt x="1621777" y="749300"/>
                  </a:lnTo>
                  <a:lnTo>
                    <a:pt x="1618132" y="749300"/>
                  </a:lnTo>
                  <a:lnTo>
                    <a:pt x="1617522" y="736600"/>
                  </a:lnTo>
                  <a:lnTo>
                    <a:pt x="1623580" y="736600"/>
                  </a:lnTo>
                  <a:lnTo>
                    <a:pt x="1623580" y="522655"/>
                  </a:lnTo>
                  <a:lnTo>
                    <a:pt x="1621078" y="520700"/>
                  </a:lnTo>
                  <a:lnTo>
                    <a:pt x="1614360" y="510286"/>
                  </a:lnTo>
                  <a:lnTo>
                    <a:pt x="1614360" y="749300"/>
                  </a:lnTo>
                  <a:lnTo>
                    <a:pt x="1613966" y="762000"/>
                  </a:lnTo>
                  <a:lnTo>
                    <a:pt x="1612277" y="762000"/>
                  </a:lnTo>
                  <a:lnTo>
                    <a:pt x="1610245" y="749300"/>
                  </a:lnTo>
                  <a:lnTo>
                    <a:pt x="1614360" y="749300"/>
                  </a:lnTo>
                  <a:lnTo>
                    <a:pt x="1614360" y="510286"/>
                  </a:lnTo>
                  <a:lnTo>
                    <a:pt x="1604695" y="495300"/>
                  </a:lnTo>
                  <a:lnTo>
                    <a:pt x="1607362" y="495300"/>
                  </a:lnTo>
                  <a:lnTo>
                    <a:pt x="1613598" y="508000"/>
                  </a:lnTo>
                  <a:lnTo>
                    <a:pt x="1618056" y="508000"/>
                  </a:lnTo>
                  <a:lnTo>
                    <a:pt x="1627759" y="520700"/>
                  </a:lnTo>
                  <a:lnTo>
                    <a:pt x="1638681" y="520700"/>
                  </a:lnTo>
                  <a:lnTo>
                    <a:pt x="1638681" y="368300"/>
                  </a:lnTo>
                  <a:lnTo>
                    <a:pt x="1636166" y="368300"/>
                  </a:lnTo>
                  <a:lnTo>
                    <a:pt x="1627085" y="355600"/>
                  </a:lnTo>
                  <a:lnTo>
                    <a:pt x="1632445" y="355600"/>
                  </a:lnTo>
                  <a:lnTo>
                    <a:pt x="1627568" y="342900"/>
                  </a:lnTo>
                  <a:lnTo>
                    <a:pt x="1623225" y="342900"/>
                  </a:lnTo>
                  <a:lnTo>
                    <a:pt x="1624203" y="355600"/>
                  </a:lnTo>
                  <a:lnTo>
                    <a:pt x="1620583" y="355600"/>
                  </a:lnTo>
                  <a:lnTo>
                    <a:pt x="1614754" y="342900"/>
                  </a:lnTo>
                  <a:lnTo>
                    <a:pt x="1601406" y="342900"/>
                  </a:lnTo>
                  <a:lnTo>
                    <a:pt x="1601406" y="584200"/>
                  </a:lnTo>
                  <a:lnTo>
                    <a:pt x="1599603" y="584200"/>
                  </a:lnTo>
                  <a:lnTo>
                    <a:pt x="1596618" y="576199"/>
                  </a:lnTo>
                  <a:lnTo>
                    <a:pt x="1596618" y="787400"/>
                  </a:lnTo>
                  <a:lnTo>
                    <a:pt x="1592694" y="787400"/>
                  </a:lnTo>
                  <a:lnTo>
                    <a:pt x="1592008" y="774700"/>
                  </a:lnTo>
                  <a:lnTo>
                    <a:pt x="1595234" y="774700"/>
                  </a:lnTo>
                  <a:lnTo>
                    <a:pt x="1596618" y="787400"/>
                  </a:lnTo>
                  <a:lnTo>
                    <a:pt x="1596618" y="576199"/>
                  </a:lnTo>
                  <a:lnTo>
                    <a:pt x="1594866" y="571500"/>
                  </a:lnTo>
                  <a:lnTo>
                    <a:pt x="1598371" y="571500"/>
                  </a:lnTo>
                  <a:lnTo>
                    <a:pt x="1601406" y="584200"/>
                  </a:lnTo>
                  <a:lnTo>
                    <a:pt x="1601406" y="342900"/>
                  </a:lnTo>
                  <a:lnTo>
                    <a:pt x="1601063" y="342900"/>
                  </a:lnTo>
                  <a:lnTo>
                    <a:pt x="1598549" y="330200"/>
                  </a:lnTo>
                  <a:lnTo>
                    <a:pt x="1589824" y="330200"/>
                  </a:lnTo>
                  <a:lnTo>
                    <a:pt x="1586280" y="325526"/>
                  </a:lnTo>
                  <a:lnTo>
                    <a:pt x="1586280" y="482600"/>
                  </a:lnTo>
                  <a:lnTo>
                    <a:pt x="1585976" y="482600"/>
                  </a:lnTo>
                  <a:lnTo>
                    <a:pt x="1585976" y="698500"/>
                  </a:lnTo>
                  <a:lnTo>
                    <a:pt x="1578089" y="698500"/>
                  </a:lnTo>
                  <a:lnTo>
                    <a:pt x="1578991" y="685800"/>
                  </a:lnTo>
                  <a:lnTo>
                    <a:pt x="1582750" y="685800"/>
                  </a:lnTo>
                  <a:lnTo>
                    <a:pt x="1585976" y="698500"/>
                  </a:lnTo>
                  <a:lnTo>
                    <a:pt x="1585976" y="482600"/>
                  </a:lnTo>
                  <a:lnTo>
                    <a:pt x="1579841" y="482600"/>
                  </a:lnTo>
                  <a:lnTo>
                    <a:pt x="1572602" y="469900"/>
                  </a:lnTo>
                  <a:lnTo>
                    <a:pt x="1579740" y="469900"/>
                  </a:lnTo>
                  <a:lnTo>
                    <a:pt x="1586280" y="482600"/>
                  </a:lnTo>
                  <a:lnTo>
                    <a:pt x="1586280" y="325526"/>
                  </a:lnTo>
                  <a:lnTo>
                    <a:pt x="1580210" y="317500"/>
                  </a:lnTo>
                  <a:lnTo>
                    <a:pt x="1570761" y="305219"/>
                  </a:lnTo>
                  <a:lnTo>
                    <a:pt x="1570761" y="469900"/>
                  </a:lnTo>
                  <a:lnTo>
                    <a:pt x="1567497" y="469900"/>
                  </a:lnTo>
                  <a:lnTo>
                    <a:pt x="1557934" y="457200"/>
                  </a:lnTo>
                  <a:lnTo>
                    <a:pt x="1553425" y="457200"/>
                  </a:lnTo>
                  <a:lnTo>
                    <a:pt x="1548460" y="444500"/>
                  </a:lnTo>
                  <a:lnTo>
                    <a:pt x="1549704" y="444500"/>
                  </a:lnTo>
                  <a:lnTo>
                    <a:pt x="1559140" y="457200"/>
                  </a:lnTo>
                  <a:lnTo>
                    <a:pt x="1569275" y="457200"/>
                  </a:lnTo>
                  <a:lnTo>
                    <a:pt x="1570761" y="469900"/>
                  </a:lnTo>
                  <a:lnTo>
                    <a:pt x="1570761" y="305219"/>
                  </a:lnTo>
                  <a:lnTo>
                    <a:pt x="1570443" y="304800"/>
                  </a:lnTo>
                  <a:lnTo>
                    <a:pt x="1555191" y="304800"/>
                  </a:lnTo>
                  <a:lnTo>
                    <a:pt x="1552092" y="292100"/>
                  </a:lnTo>
                  <a:lnTo>
                    <a:pt x="1547672" y="292100"/>
                  </a:lnTo>
                  <a:lnTo>
                    <a:pt x="1549603" y="304800"/>
                  </a:lnTo>
                  <a:lnTo>
                    <a:pt x="1545971" y="304800"/>
                  </a:lnTo>
                  <a:lnTo>
                    <a:pt x="1546237" y="292100"/>
                  </a:lnTo>
                  <a:lnTo>
                    <a:pt x="1545602" y="292100"/>
                  </a:lnTo>
                  <a:lnTo>
                    <a:pt x="1543519" y="279400"/>
                  </a:lnTo>
                  <a:lnTo>
                    <a:pt x="1540167" y="279400"/>
                  </a:lnTo>
                  <a:lnTo>
                    <a:pt x="1540167" y="444500"/>
                  </a:lnTo>
                  <a:lnTo>
                    <a:pt x="1538503" y="444500"/>
                  </a:lnTo>
                  <a:lnTo>
                    <a:pt x="1536852" y="440080"/>
                  </a:lnTo>
                  <a:lnTo>
                    <a:pt x="1540167" y="444500"/>
                  </a:lnTo>
                  <a:lnTo>
                    <a:pt x="1540167" y="279400"/>
                  </a:lnTo>
                  <a:lnTo>
                    <a:pt x="1534960" y="279400"/>
                  </a:lnTo>
                  <a:lnTo>
                    <a:pt x="1534960" y="609600"/>
                  </a:lnTo>
                  <a:lnTo>
                    <a:pt x="1534236" y="609600"/>
                  </a:lnTo>
                  <a:lnTo>
                    <a:pt x="1533067" y="596900"/>
                  </a:lnTo>
                  <a:lnTo>
                    <a:pt x="1533563" y="596900"/>
                  </a:lnTo>
                  <a:lnTo>
                    <a:pt x="1534960" y="609600"/>
                  </a:lnTo>
                  <a:lnTo>
                    <a:pt x="1534960" y="279400"/>
                  </a:lnTo>
                  <a:lnTo>
                    <a:pt x="1530883" y="279400"/>
                  </a:lnTo>
                  <a:lnTo>
                    <a:pt x="1522844" y="266700"/>
                  </a:lnTo>
                  <a:lnTo>
                    <a:pt x="1511223" y="266700"/>
                  </a:lnTo>
                  <a:lnTo>
                    <a:pt x="1508340" y="254000"/>
                  </a:lnTo>
                  <a:lnTo>
                    <a:pt x="1499768" y="254000"/>
                  </a:lnTo>
                  <a:lnTo>
                    <a:pt x="1499768" y="406400"/>
                  </a:lnTo>
                  <a:lnTo>
                    <a:pt x="1492732" y="406400"/>
                  </a:lnTo>
                  <a:lnTo>
                    <a:pt x="1484884" y="393700"/>
                  </a:lnTo>
                  <a:lnTo>
                    <a:pt x="1477048" y="393700"/>
                  </a:lnTo>
                  <a:lnTo>
                    <a:pt x="1469390" y="383057"/>
                  </a:lnTo>
                  <a:lnTo>
                    <a:pt x="1469390" y="1295400"/>
                  </a:lnTo>
                  <a:lnTo>
                    <a:pt x="1466964" y="1295400"/>
                  </a:lnTo>
                  <a:lnTo>
                    <a:pt x="1466964" y="1384300"/>
                  </a:lnTo>
                  <a:lnTo>
                    <a:pt x="1464233" y="1384300"/>
                  </a:lnTo>
                  <a:lnTo>
                    <a:pt x="1464233" y="1397000"/>
                  </a:lnTo>
                  <a:lnTo>
                    <a:pt x="1464157" y="1409700"/>
                  </a:lnTo>
                  <a:lnTo>
                    <a:pt x="1461376" y="1409700"/>
                  </a:lnTo>
                  <a:lnTo>
                    <a:pt x="1460982" y="1397000"/>
                  </a:lnTo>
                  <a:lnTo>
                    <a:pt x="1464233" y="1397000"/>
                  </a:lnTo>
                  <a:lnTo>
                    <a:pt x="1464233" y="1384300"/>
                  </a:lnTo>
                  <a:lnTo>
                    <a:pt x="1459941" y="1384300"/>
                  </a:lnTo>
                  <a:lnTo>
                    <a:pt x="1458683" y="1371600"/>
                  </a:lnTo>
                  <a:lnTo>
                    <a:pt x="1462405" y="1371600"/>
                  </a:lnTo>
                  <a:lnTo>
                    <a:pt x="1463624" y="1358900"/>
                  </a:lnTo>
                  <a:lnTo>
                    <a:pt x="1460830" y="1358900"/>
                  </a:lnTo>
                  <a:lnTo>
                    <a:pt x="1461871" y="1346200"/>
                  </a:lnTo>
                  <a:lnTo>
                    <a:pt x="1462493" y="1333500"/>
                  </a:lnTo>
                  <a:lnTo>
                    <a:pt x="1461071" y="1333500"/>
                  </a:lnTo>
                  <a:lnTo>
                    <a:pt x="1461223" y="1320800"/>
                  </a:lnTo>
                  <a:lnTo>
                    <a:pt x="1463941" y="1320800"/>
                  </a:lnTo>
                  <a:lnTo>
                    <a:pt x="1464183" y="1333500"/>
                  </a:lnTo>
                  <a:lnTo>
                    <a:pt x="1464868" y="1333500"/>
                  </a:lnTo>
                  <a:lnTo>
                    <a:pt x="1464348" y="1345234"/>
                  </a:lnTo>
                  <a:lnTo>
                    <a:pt x="1463979" y="1333500"/>
                  </a:lnTo>
                  <a:lnTo>
                    <a:pt x="1462493" y="1333500"/>
                  </a:lnTo>
                  <a:lnTo>
                    <a:pt x="1463548" y="1346200"/>
                  </a:lnTo>
                  <a:lnTo>
                    <a:pt x="1464665" y="1358900"/>
                  </a:lnTo>
                  <a:lnTo>
                    <a:pt x="1464449" y="1358900"/>
                  </a:lnTo>
                  <a:lnTo>
                    <a:pt x="1463344" y="1371600"/>
                  </a:lnTo>
                  <a:lnTo>
                    <a:pt x="1466837" y="1371600"/>
                  </a:lnTo>
                  <a:lnTo>
                    <a:pt x="1466964" y="1384300"/>
                  </a:lnTo>
                  <a:lnTo>
                    <a:pt x="1466964" y="1295400"/>
                  </a:lnTo>
                  <a:lnTo>
                    <a:pt x="1459826" y="1295400"/>
                  </a:lnTo>
                  <a:lnTo>
                    <a:pt x="1460487" y="1282700"/>
                  </a:lnTo>
                  <a:lnTo>
                    <a:pt x="1458252" y="1282700"/>
                  </a:lnTo>
                  <a:lnTo>
                    <a:pt x="1457591" y="1270000"/>
                  </a:lnTo>
                  <a:lnTo>
                    <a:pt x="1463941" y="1270000"/>
                  </a:lnTo>
                  <a:lnTo>
                    <a:pt x="1464424" y="1282700"/>
                  </a:lnTo>
                  <a:lnTo>
                    <a:pt x="1463865" y="1282700"/>
                  </a:lnTo>
                  <a:lnTo>
                    <a:pt x="1469390" y="1295400"/>
                  </a:lnTo>
                  <a:lnTo>
                    <a:pt x="1469390" y="383057"/>
                  </a:lnTo>
                  <a:lnTo>
                    <a:pt x="1467916" y="381000"/>
                  </a:lnTo>
                  <a:lnTo>
                    <a:pt x="1465884" y="381000"/>
                  </a:lnTo>
                  <a:lnTo>
                    <a:pt x="1465884" y="1130300"/>
                  </a:lnTo>
                  <a:lnTo>
                    <a:pt x="1464551" y="1130300"/>
                  </a:lnTo>
                  <a:lnTo>
                    <a:pt x="1464246" y="1131252"/>
                  </a:lnTo>
                  <a:lnTo>
                    <a:pt x="1464246" y="1219200"/>
                  </a:lnTo>
                  <a:lnTo>
                    <a:pt x="1463979" y="1231900"/>
                  </a:lnTo>
                  <a:lnTo>
                    <a:pt x="1463103" y="1244600"/>
                  </a:lnTo>
                  <a:lnTo>
                    <a:pt x="1463243" y="1244600"/>
                  </a:lnTo>
                  <a:lnTo>
                    <a:pt x="1463040" y="1257300"/>
                  </a:lnTo>
                  <a:lnTo>
                    <a:pt x="1459382" y="1257300"/>
                  </a:lnTo>
                  <a:lnTo>
                    <a:pt x="1458595" y="1244600"/>
                  </a:lnTo>
                  <a:lnTo>
                    <a:pt x="1458442" y="1244600"/>
                  </a:lnTo>
                  <a:lnTo>
                    <a:pt x="1459966" y="1231900"/>
                  </a:lnTo>
                  <a:lnTo>
                    <a:pt x="1459814" y="1231900"/>
                  </a:lnTo>
                  <a:lnTo>
                    <a:pt x="1455915" y="1219200"/>
                  </a:lnTo>
                  <a:lnTo>
                    <a:pt x="1456867" y="1219200"/>
                  </a:lnTo>
                  <a:lnTo>
                    <a:pt x="1456258" y="1206500"/>
                  </a:lnTo>
                  <a:lnTo>
                    <a:pt x="1454137" y="1206500"/>
                  </a:lnTo>
                  <a:lnTo>
                    <a:pt x="1455508" y="1193800"/>
                  </a:lnTo>
                  <a:lnTo>
                    <a:pt x="1461185" y="1193800"/>
                  </a:lnTo>
                  <a:lnTo>
                    <a:pt x="1463065" y="1206500"/>
                  </a:lnTo>
                  <a:lnTo>
                    <a:pt x="1460995" y="1206500"/>
                  </a:lnTo>
                  <a:lnTo>
                    <a:pt x="1461058" y="1219200"/>
                  </a:lnTo>
                  <a:lnTo>
                    <a:pt x="1464246" y="1219200"/>
                  </a:lnTo>
                  <a:lnTo>
                    <a:pt x="1464246" y="1131252"/>
                  </a:lnTo>
                  <a:lnTo>
                    <a:pt x="1463560" y="1133398"/>
                  </a:lnTo>
                  <a:lnTo>
                    <a:pt x="1463560" y="1155700"/>
                  </a:lnTo>
                  <a:lnTo>
                    <a:pt x="1462493" y="1168400"/>
                  </a:lnTo>
                  <a:lnTo>
                    <a:pt x="1458595" y="1168400"/>
                  </a:lnTo>
                  <a:lnTo>
                    <a:pt x="1459433" y="1155700"/>
                  </a:lnTo>
                  <a:lnTo>
                    <a:pt x="1463560" y="1155700"/>
                  </a:lnTo>
                  <a:lnTo>
                    <a:pt x="1463560" y="1133398"/>
                  </a:lnTo>
                  <a:lnTo>
                    <a:pt x="1460487" y="1143000"/>
                  </a:lnTo>
                  <a:lnTo>
                    <a:pt x="1457591" y="1143000"/>
                  </a:lnTo>
                  <a:lnTo>
                    <a:pt x="1458595" y="1130300"/>
                  </a:lnTo>
                  <a:lnTo>
                    <a:pt x="1458810" y="1130300"/>
                  </a:lnTo>
                  <a:lnTo>
                    <a:pt x="1461528" y="1117600"/>
                  </a:lnTo>
                  <a:lnTo>
                    <a:pt x="1458734" y="1117600"/>
                  </a:lnTo>
                  <a:lnTo>
                    <a:pt x="1455953" y="1104900"/>
                  </a:lnTo>
                  <a:lnTo>
                    <a:pt x="1459306" y="1104900"/>
                  </a:lnTo>
                  <a:lnTo>
                    <a:pt x="1455839" y="1092200"/>
                  </a:lnTo>
                  <a:lnTo>
                    <a:pt x="1462036" y="1092200"/>
                  </a:lnTo>
                  <a:lnTo>
                    <a:pt x="1461617" y="1079500"/>
                  </a:lnTo>
                  <a:lnTo>
                    <a:pt x="1463560" y="1079500"/>
                  </a:lnTo>
                  <a:lnTo>
                    <a:pt x="1463433" y="1092200"/>
                  </a:lnTo>
                  <a:lnTo>
                    <a:pt x="1462874" y="1104900"/>
                  </a:lnTo>
                  <a:lnTo>
                    <a:pt x="1464614" y="1117600"/>
                  </a:lnTo>
                  <a:lnTo>
                    <a:pt x="1462125" y="1117600"/>
                  </a:lnTo>
                  <a:lnTo>
                    <a:pt x="1465884" y="1130300"/>
                  </a:lnTo>
                  <a:lnTo>
                    <a:pt x="1465884" y="381000"/>
                  </a:lnTo>
                  <a:lnTo>
                    <a:pt x="1465618" y="381000"/>
                  </a:lnTo>
                  <a:lnTo>
                    <a:pt x="1467256" y="368300"/>
                  </a:lnTo>
                  <a:lnTo>
                    <a:pt x="1468894" y="368300"/>
                  </a:lnTo>
                  <a:lnTo>
                    <a:pt x="1473936" y="381000"/>
                  </a:lnTo>
                  <a:lnTo>
                    <a:pt x="1485849" y="381000"/>
                  </a:lnTo>
                  <a:lnTo>
                    <a:pt x="1490395" y="393700"/>
                  </a:lnTo>
                  <a:lnTo>
                    <a:pt x="1494942" y="393700"/>
                  </a:lnTo>
                  <a:lnTo>
                    <a:pt x="1499768" y="406400"/>
                  </a:lnTo>
                  <a:lnTo>
                    <a:pt x="1499768" y="254000"/>
                  </a:lnTo>
                  <a:lnTo>
                    <a:pt x="1497482" y="254000"/>
                  </a:lnTo>
                  <a:lnTo>
                    <a:pt x="1496771" y="241300"/>
                  </a:lnTo>
                  <a:lnTo>
                    <a:pt x="1474724" y="228600"/>
                  </a:lnTo>
                  <a:lnTo>
                    <a:pt x="1471917" y="228600"/>
                  </a:lnTo>
                  <a:lnTo>
                    <a:pt x="1472006" y="215900"/>
                  </a:lnTo>
                  <a:lnTo>
                    <a:pt x="1463903" y="215900"/>
                  </a:lnTo>
                  <a:lnTo>
                    <a:pt x="1463903" y="1042682"/>
                  </a:lnTo>
                  <a:lnTo>
                    <a:pt x="1463776" y="1054100"/>
                  </a:lnTo>
                  <a:lnTo>
                    <a:pt x="1460360" y="1054100"/>
                  </a:lnTo>
                  <a:lnTo>
                    <a:pt x="1459293" y="1041400"/>
                  </a:lnTo>
                  <a:lnTo>
                    <a:pt x="1459814" y="1041400"/>
                  </a:lnTo>
                  <a:lnTo>
                    <a:pt x="1461236" y="1028700"/>
                  </a:lnTo>
                  <a:lnTo>
                    <a:pt x="1462316" y="1028700"/>
                  </a:lnTo>
                  <a:lnTo>
                    <a:pt x="1462671" y="1016000"/>
                  </a:lnTo>
                  <a:lnTo>
                    <a:pt x="1461630" y="1016000"/>
                  </a:lnTo>
                  <a:lnTo>
                    <a:pt x="1461604" y="1003300"/>
                  </a:lnTo>
                  <a:lnTo>
                    <a:pt x="1463802" y="1003300"/>
                  </a:lnTo>
                  <a:lnTo>
                    <a:pt x="1463357" y="1016000"/>
                  </a:lnTo>
                  <a:lnTo>
                    <a:pt x="1462671" y="1016000"/>
                  </a:lnTo>
                  <a:lnTo>
                    <a:pt x="1463852" y="1028700"/>
                  </a:lnTo>
                  <a:lnTo>
                    <a:pt x="1463802" y="1041400"/>
                  </a:lnTo>
                  <a:lnTo>
                    <a:pt x="1463903" y="1042682"/>
                  </a:lnTo>
                  <a:lnTo>
                    <a:pt x="1463903" y="215900"/>
                  </a:lnTo>
                  <a:lnTo>
                    <a:pt x="1456588" y="215900"/>
                  </a:lnTo>
                  <a:lnTo>
                    <a:pt x="1452829" y="203200"/>
                  </a:lnTo>
                  <a:lnTo>
                    <a:pt x="1452816" y="368300"/>
                  </a:lnTo>
                  <a:lnTo>
                    <a:pt x="1448168" y="368300"/>
                  </a:lnTo>
                  <a:lnTo>
                    <a:pt x="1448168" y="2095500"/>
                  </a:lnTo>
                  <a:lnTo>
                    <a:pt x="1446860" y="2108200"/>
                  </a:lnTo>
                  <a:lnTo>
                    <a:pt x="1445412" y="2108200"/>
                  </a:lnTo>
                  <a:lnTo>
                    <a:pt x="1445412" y="2222500"/>
                  </a:lnTo>
                  <a:lnTo>
                    <a:pt x="1441323" y="2235200"/>
                  </a:lnTo>
                  <a:lnTo>
                    <a:pt x="1441589" y="2247900"/>
                  </a:lnTo>
                  <a:lnTo>
                    <a:pt x="1441577" y="2249055"/>
                  </a:lnTo>
                  <a:lnTo>
                    <a:pt x="1441577" y="2286000"/>
                  </a:lnTo>
                  <a:lnTo>
                    <a:pt x="1441272" y="2286000"/>
                  </a:lnTo>
                  <a:lnTo>
                    <a:pt x="1439722" y="2293912"/>
                  </a:lnTo>
                  <a:lnTo>
                    <a:pt x="1439722" y="2362200"/>
                  </a:lnTo>
                  <a:lnTo>
                    <a:pt x="1436547" y="2373503"/>
                  </a:lnTo>
                  <a:lnTo>
                    <a:pt x="1436547" y="2413000"/>
                  </a:lnTo>
                  <a:lnTo>
                    <a:pt x="1433322" y="2413000"/>
                  </a:lnTo>
                  <a:lnTo>
                    <a:pt x="1433322" y="2451100"/>
                  </a:lnTo>
                  <a:lnTo>
                    <a:pt x="1432306" y="2463800"/>
                  </a:lnTo>
                  <a:lnTo>
                    <a:pt x="1431696" y="2463800"/>
                  </a:lnTo>
                  <a:lnTo>
                    <a:pt x="1431696" y="2501900"/>
                  </a:lnTo>
                  <a:lnTo>
                    <a:pt x="1431378" y="2514600"/>
                  </a:lnTo>
                  <a:lnTo>
                    <a:pt x="1430718" y="2514600"/>
                  </a:lnTo>
                  <a:lnTo>
                    <a:pt x="1429829" y="2527300"/>
                  </a:lnTo>
                  <a:lnTo>
                    <a:pt x="1430210" y="2540000"/>
                  </a:lnTo>
                  <a:lnTo>
                    <a:pt x="1427543" y="2552700"/>
                  </a:lnTo>
                  <a:lnTo>
                    <a:pt x="1427708" y="2552700"/>
                  </a:lnTo>
                  <a:lnTo>
                    <a:pt x="1427797" y="2565400"/>
                  </a:lnTo>
                  <a:lnTo>
                    <a:pt x="1427454" y="2578100"/>
                  </a:lnTo>
                  <a:lnTo>
                    <a:pt x="1426946" y="2590800"/>
                  </a:lnTo>
                  <a:lnTo>
                    <a:pt x="1426502" y="2590800"/>
                  </a:lnTo>
                  <a:lnTo>
                    <a:pt x="1426425" y="2603500"/>
                  </a:lnTo>
                  <a:lnTo>
                    <a:pt x="1426006" y="2603500"/>
                  </a:lnTo>
                  <a:lnTo>
                    <a:pt x="1426006" y="2616200"/>
                  </a:lnTo>
                  <a:lnTo>
                    <a:pt x="1425575" y="2628900"/>
                  </a:lnTo>
                  <a:lnTo>
                    <a:pt x="1424546" y="2641600"/>
                  </a:lnTo>
                  <a:lnTo>
                    <a:pt x="1423530" y="2641600"/>
                  </a:lnTo>
                  <a:lnTo>
                    <a:pt x="1423530" y="2667000"/>
                  </a:lnTo>
                  <a:lnTo>
                    <a:pt x="1423530" y="2679700"/>
                  </a:lnTo>
                  <a:lnTo>
                    <a:pt x="1420723" y="2679700"/>
                  </a:lnTo>
                  <a:lnTo>
                    <a:pt x="1420723" y="2730500"/>
                  </a:lnTo>
                  <a:lnTo>
                    <a:pt x="1420342" y="2743200"/>
                  </a:lnTo>
                  <a:lnTo>
                    <a:pt x="1419479" y="2743200"/>
                  </a:lnTo>
                  <a:lnTo>
                    <a:pt x="1420469" y="2755900"/>
                  </a:lnTo>
                  <a:lnTo>
                    <a:pt x="1420202" y="2768600"/>
                  </a:lnTo>
                  <a:lnTo>
                    <a:pt x="1417701" y="2768600"/>
                  </a:lnTo>
                  <a:lnTo>
                    <a:pt x="1417701" y="2755900"/>
                  </a:lnTo>
                  <a:lnTo>
                    <a:pt x="1417866" y="2755900"/>
                  </a:lnTo>
                  <a:lnTo>
                    <a:pt x="1418196" y="2743200"/>
                  </a:lnTo>
                  <a:lnTo>
                    <a:pt x="1419047" y="2743200"/>
                  </a:lnTo>
                  <a:lnTo>
                    <a:pt x="1417916" y="2730500"/>
                  </a:lnTo>
                  <a:lnTo>
                    <a:pt x="1420723" y="2730500"/>
                  </a:lnTo>
                  <a:lnTo>
                    <a:pt x="1420723" y="2679700"/>
                  </a:lnTo>
                  <a:lnTo>
                    <a:pt x="1417650" y="2679700"/>
                  </a:lnTo>
                  <a:lnTo>
                    <a:pt x="1417650" y="2832100"/>
                  </a:lnTo>
                  <a:lnTo>
                    <a:pt x="1417637" y="2844800"/>
                  </a:lnTo>
                  <a:lnTo>
                    <a:pt x="1417485" y="2857500"/>
                  </a:lnTo>
                  <a:lnTo>
                    <a:pt x="1417205" y="2857500"/>
                  </a:lnTo>
                  <a:lnTo>
                    <a:pt x="1417205" y="2870200"/>
                  </a:lnTo>
                  <a:lnTo>
                    <a:pt x="1417104" y="2895600"/>
                  </a:lnTo>
                  <a:lnTo>
                    <a:pt x="1415910" y="2895600"/>
                  </a:lnTo>
                  <a:lnTo>
                    <a:pt x="1415910" y="3467100"/>
                  </a:lnTo>
                  <a:lnTo>
                    <a:pt x="1414005" y="3479800"/>
                  </a:lnTo>
                  <a:lnTo>
                    <a:pt x="1412316" y="3479800"/>
                  </a:lnTo>
                  <a:lnTo>
                    <a:pt x="1411986" y="3467100"/>
                  </a:lnTo>
                  <a:lnTo>
                    <a:pt x="1412557" y="3467100"/>
                  </a:lnTo>
                  <a:lnTo>
                    <a:pt x="1413192" y="3454400"/>
                  </a:lnTo>
                  <a:lnTo>
                    <a:pt x="1413751" y="3454400"/>
                  </a:lnTo>
                  <a:lnTo>
                    <a:pt x="1414068" y="3467100"/>
                  </a:lnTo>
                  <a:lnTo>
                    <a:pt x="1415910" y="3467100"/>
                  </a:lnTo>
                  <a:lnTo>
                    <a:pt x="1415910" y="2895600"/>
                  </a:lnTo>
                  <a:lnTo>
                    <a:pt x="1415034" y="2895600"/>
                  </a:lnTo>
                  <a:lnTo>
                    <a:pt x="1415034" y="3136900"/>
                  </a:lnTo>
                  <a:lnTo>
                    <a:pt x="1414830" y="3149600"/>
                  </a:lnTo>
                  <a:lnTo>
                    <a:pt x="1411922" y="3149600"/>
                  </a:lnTo>
                  <a:lnTo>
                    <a:pt x="1411744" y="3144672"/>
                  </a:lnTo>
                  <a:lnTo>
                    <a:pt x="1411744" y="3340100"/>
                  </a:lnTo>
                  <a:lnTo>
                    <a:pt x="1411668" y="3352800"/>
                  </a:lnTo>
                  <a:lnTo>
                    <a:pt x="1410589" y="3352800"/>
                  </a:lnTo>
                  <a:lnTo>
                    <a:pt x="1409649" y="3340100"/>
                  </a:lnTo>
                  <a:lnTo>
                    <a:pt x="1411744" y="3340100"/>
                  </a:lnTo>
                  <a:lnTo>
                    <a:pt x="1411744" y="3144672"/>
                  </a:lnTo>
                  <a:lnTo>
                    <a:pt x="1411465" y="3136900"/>
                  </a:lnTo>
                  <a:lnTo>
                    <a:pt x="1409446" y="3136900"/>
                  </a:lnTo>
                  <a:lnTo>
                    <a:pt x="1409750" y="3124200"/>
                  </a:lnTo>
                  <a:lnTo>
                    <a:pt x="1413230" y="3124200"/>
                  </a:lnTo>
                  <a:lnTo>
                    <a:pt x="1414043" y="3136900"/>
                  </a:lnTo>
                  <a:lnTo>
                    <a:pt x="1415034" y="3136900"/>
                  </a:lnTo>
                  <a:lnTo>
                    <a:pt x="1415034" y="2895600"/>
                  </a:lnTo>
                  <a:lnTo>
                    <a:pt x="1415021" y="2882900"/>
                  </a:lnTo>
                  <a:lnTo>
                    <a:pt x="1414995" y="2870200"/>
                  </a:lnTo>
                  <a:lnTo>
                    <a:pt x="1417205" y="2870200"/>
                  </a:lnTo>
                  <a:lnTo>
                    <a:pt x="1417205" y="2857500"/>
                  </a:lnTo>
                  <a:lnTo>
                    <a:pt x="1415719" y="2857500"/>
                  </a:lnTo>
                  <a:lnTo>
                    <a:pt x="1414589" y="2844800"/>
                  </a:lnTo>
                  <a:lnTo>
                    <a:pt x="1414614" y="2832100"/>
                  </a:lnTo>
                  <a:lnTo>
                    <a:pt x="1417650" y="2832100"/>
                  </a:lnTo>
                  <a:lnTo>
                    <a:pt x="1417650" y="2679700"/>
                  </a:lnTo>
                  <a:lnTo>
                    <a:pt x="1416786" y="2679700"/>
                  </a:lnTo>
                  <a:lnTo>
                    <a:pt x="1416469" y="2667000"/>
                  </a:lnTo>
                  <a:lnTo>
                    <a:pt x="1423530" y="2667000"/>
                  </a:lnTo>
                  <a:lnTo>
                    <a:pt x="1423530" y="2641600"/>
                  </a:lnTo>
                  <a:lnTo>
                    <a:pt x="1419872" y="2641600"/>
                  </a:lnTo>
                  <a:lnTo>
                    <a:pt x="1422577" y="2628900"/>
                  </a:lnTo>
                  <a:lnTo>
                    <a:pt x="1423060" y="2628900"/>
                  </a:lnTo>
                  <a:lnTo>
                    <a:pt x="1423301" y="2616200"/>
                  </a:lnTo>
                  <a:lnTo>
                    <a:pt x="1426006" y="2616200"/>
                  </a:lnTo>
                  <a:lnTo>
                    <a:pt x="1426006" y="2603500"/>
                  </a:lnTo>
                  <a:lnTo>
                    <a:pt x="1420190" y="2603500"/>
                  </a:lnTo>
                  <a:lnTo>
                    <a:pt x="1423454" y="2590800"/>
                  </a:lnTo>
                  <a:lnTo>
                    <a:pt x="1423060" y="2590800"/>
                  </a:lnTo>
                  <a:lnTo>
                    <a:pt x="1423365" y="2578100"/>
                  </a:lnTo>
                  <a:lnTo>
                    <a:pt x="1423225" y="2578100"/>
                  </a:lnTo>
                  <a:lnTo>
                    <a:pt x="1426806" y="2565400"/>
                  </a:lnTo>
                  <a:lnTo>
                    <a:pt x="1426197" y="2565400"/>
                  </a:lnTo>
                  <a:lnTo>
                    <a:pt x="1426464" y="2552700"/>
                  </a:lnTo>
                  <a:lnTo>
                    <a:pt x="1426705" y="2552700"/>
                  </a:lnTo>
                  <a:lnTo>
                    <a:pt x="1423403" y="2540000"/>
                  </a:lnTo>
                  <a:lnTo>
                    <a:pt x="1426273" y="2540000"/>
                  </a:lnTo>
                  <a:lnTo>
                    <a:pt x="1425016" y="2527300"/>
                  </a:lnTo>
                  <a:lnTo>
                    <a:pt x="1423377" y="2514600"/>
                  </a:lnTo>
                  <a:lnTo>
                    <a:pt x="1428597" y="2514600"/>
                  </a:lnTo>
                  <a:lnTo>
                    <a:pt x="1428788" y="2501900"/>
                  </a:lnTo>
                  <a:lnTo>
                    <a:pt x="1431696" y="2501900"/>
                  </a:lnTo>
                  <a:lnTo>
                    <a:pt x="1431696" y="2463800"/>
                  </a:lnTo>
                  <a:lnTo>
                    <a:pt x="1430108" y="2463800"/>
                  </a:lnTo>
                  <a:lnTo>
                    <a:pt x="1429232" y="2451100"/>
                  </a:lnTo>
                  <a:lnTo>
                    <a:pt x="1433322" y="2451100"/>
                  </a:lnTo>
                  <a:lnTo>
                    <a:pt x="1433322" y="2413000"/>
                  </a:lnTo>
                  <a:lnTo>
                    <a:pt x="1433131" y="2413000"/>
                  </a:lnTo>
                  <a:lnTo>
                    <a:pt x="1433131" y="2425700"/>
                  </a:lnTo>
                  <a:lnTo>
                    <a:pt x="1432966" y="2438400"/>
                  </a:lnTo>
                  <a:lnTo>
                    <a:pt x="1431467" y="2438400"/>
                  </a:lnTo>
                  <a:lnTo>
                    <a:pt x="1430972" y="2425700"/>
                  </a:lnTo>
                  <a:lnTo>
                    <a:pt x="1433131" y="2425700"/>
                  </a:lnTo>
                  <a:lnTo>
                    <a:pt x="1433131" y="2413000"/>
                  </a:lnTo>
                  <a:lnTo>
                    <a:pt x="1432280" y="2413000"/>
                  </a:lnTo>
                  <a:lnTo>
                    <a:pt x="1431861" y="2400300"/>
                  </a:lnTo>
                  <a:lnTo>
                    <a:pt x="1434960" y="2400300"/>
                  </a:lnTo>
                  <a:lnTo>
                    <a:pt x="1436547" y="2413000"/>
                  </a:lnTo>
                  <a:lnTo>
                    <a:pt x="1436547" y="2373503"/>
                  </a:lnTo>
                  <a:lnTo>
                    <a:pt x="1436154" y="2374900"/>
                  </a:lnTo>
                  <a:lnTo>
                    <a:pt x="1433347" y="2362200"/>
                  </a:lnTo>
                  <a:lnTo>
                    <a:pt x="1432356" y="2362200"/>
                  </a:lnTo>
                  <a:lnTo>
                    <a:pt x="1434668" y="2349500"/>
                  </a:lnTo>
                  <a:lnTo>
                    <a:pt x="1435900" y="2349500"/>
                  </a:lnTo>
                  <a:lnTo>
                    <a:pt x="1437424" y="2336800"/>
                  </a:lnTo>
                  <a:lnTo>
                    <a:pt x="1438795" y="2336800"/>
                  </a:lnTo>
                  <a:lnTo>
                    <a:pt x="1438770" y="2349500"/>
                  </a:lnTo>
                  <a:lnTo>
                    <a:pt x="1438973" y="2362200"/>
                  </a:lnTo>
                  <a:lnTo>
                    <a:pt x="1439722" y="2362200"/>
                  </a:lnTo>
                  <a:lnTo>
                    <a:pt x="1439722" y="2293912"/>
                  </a:lnTo>
                  <a:lnTo>
                    <a:pt x="1438783" y="2298700"/>
                  </a:lnTo>
                  <a:lnTo>
                    <a:pt x="1437017" y="2298700"/>
                  </a:lnTo>
                  <a:lnTo>
                    <a:pt x="1436903" y="2286000"/>
                  </a:lnTo>
                  <a:lnTo>
                    <a:pt x="1436598" y="2286000"/>
                  </a:lnTo>
                  <a:lnTo>
                    <a:pt x="1436992" y="2273300"/>
                  </a:lnTo>
                  <a:lnTo>
                    <a:pt x="1438643" y="2273300"/>
                  </a:lnTo>
                  <a:lnTo>
                    <a:pt x="1441577" y="2286000"/>
                  </a:lnTo>
                  <a:lnTo>
                    <a:pt x="1441577" y="2249055"/>
                  </a:lnTo>
                  <a:lnTo>
                    <a:pt x="1441450" y="2260600"/>
                  </a:lnTo>
                  <a:lnTo>
                    <a:pt x="1441196" y="2273300"/>
                  </a:lnTo>
                  <a:lnTo>
                    <a:pt x="1439367" y="2273300"/>
                  </a:lnTo>
                  <a:lnTo>
                    <a:pt x="1439887" y="2247900"/>
                  </a:lnTo>
                  <a:lnTo>
                    <a:pt x="1440116" y="2247900"/>
                  </a:lnTo>
                  <a:lnTo>
                    <a:pt x="1440268" y="2235200"/>
                  </a:lnTo>
                  <a:lnTo>
                    <a:pt x="1439964" y="2235200"/>
                  </a:lnTo>
                  <a:lnTo>
                    <a:pt x="1437360" y="2222500"/>
                  </a:lnTo>
                  <a:lnTo>
                    <a:pt x="1438732" y="2222500"/>
                  </a:lnTo>
                  <a:lnTo>
                    <a:pt x="1441132" y="2209800"/>
                  </a:lnTo>
                  <a:lnTo>
                    <a:pt x="1443913" y="2209800"/>
                  </a:lnTo>
                  <a:lnTo>
                    <a:pt x="1444726" y="2222500"/>
                  </a:lnTo>
                  <a:lnTo>
                    <a:pt x="1445412" y="2222500"/>
                  </a:lnTo>
                  <a:lnTo>
                    <a:pt x="1445412" y="2108200"/>
                  </a:lnTo>
                  <a:lnTo>
                    <a:pt x="1444675" y="2108200"/>
                  </a:lnTo>
                  <a:lnTo>
                    <a:pt x="1443736" y="2095500"/>
                  </a:lnTo>
                  <a:lnTo>
                    <a:pt x="1442974" y="2082800"/>
                  </a:lnTo>
                  <a:lnTo>
                    <a:pt x="1447253" y="2082800"/>
                  </a:lnTo>
                  <a:lnTo>
                    <a:pt x="1448168" y="2095500"/>
                  </a:lnTo>
                  <a:lnTo>
                    <a:pt x="1448168" y="368300"/>
                  </a:lnTo>
                  <a:lnTo>
                    <a:pt x="1447812" y="368300"/>
                  </a:lnTo>
                  <a:lnTo>
                    <a:pt x="1447647" y="355600"/>
                  </a:lnTo>
                  <a:lnTo>
                    <a:pt x="1452346" y="355600"/>
                  </a:lnTo>
                  <a:lnTo>
                    <a:pt x="1452816" y="368300"/>
                  </a:lnTo>
                  <a:lnTo>
                    <a:pt x="1452816" y="203200"/>
                  </a:lnTo>
                  <a:lnTo>
                    <a:pt x="1447101" y="203200"/>
                  </a:lnTo>
                  <a:lnTo>
                    <a:pt x="1447101" y="2057400"/>
                  </a:lnTo>
                  <a:lnTo>
                    <a:pt x="1446276" y="2070100"/>
                  </a:lnTo>
                  <a:lnTo>
                    <a:pt x="1445336" y="2070100"/>
                  </a:lnTo>
                  <a:lnTo>
                    <a:pt x="1444574" y="2057400"/>
                  </a:lnTo>
                  <a:lnTo>
                    <a:pt x="1447101" y="2057400"/>
                  </a:lnTo>
                  <a:lnTo>
                    <a:pt x="1447101" y="203200"/>
                  </a:lnTo>
                  <a:lnTo>
                    <a:pt x="1444942" y="203200"/>
                  </a:lnTo>
                  <a:lnTo>
                    <a:pt x="1444942" y="1854200"/>
                  </a:lnTo>
                  <a:lnTo>
                    <a:pt x="1444536" y="1857425"/>
                  </a:lnTo>
                  <a:lnTo>
                    <a:pt x="1444536" y="1955800"/>
                  </a:lnTo>
                  <a:lnTo>
                    <a:pt x="1444523" y="1968500"/>
                  </a:lnTo>
                  <a:lnTo>
                    <a:pt x="1444396" y="1968500"/>
                  </a:lnTo>
                  <a:lnTo>
                    <a:pt x="1444421" y="1981200"/>
                  </a:lnTo>
                  <a:lnTo>
                    <a:pt x="1442770" y="1981200"/>
                  </a:lnTo>
                  <a:lnTo>
                    <a:pt x="1441246" y="1968500"/>
                  </a:lnTo>
                  <a:lnTo>
                    <a:pt x="1443177" y="1955800"/>
                  </a:lnTo>
                  <a:lnTo>
                    <a:pt x="1444536" y="1955800"/>
                  </a:lnTo>
                  <a:lnTo>
                    <a:pt x="1444536" y="1857425"/>
                  </a:lnTo>
                  <a:lnTo>
                    <a:pt x="1443342" y="1866900"/>
                  </a:lnTo>
                  <a:lnTo>
                    <a:pt x="1442910" y="1854200"/>
                  </a:lnTo>
                  <a:lnTo>
                    <a:pt x="1442504" y="1866900"/>
                  </a:lnTo>
                  <a:lnTo>
                    <a:pt x="1442250" y="1854200"/>
                  </a:lnTo>
                  <a:lnTo>
                    <a:pt x="1442910" y="1854200"/>
                  </a:lnTo>
                  <a:lnTo>
                    <a:pt x="1444942" y="1854200"/>
                  </a:lnTo>
                  <a:lnTo>
                    <a:pt x="1444942" y="203200"/>
                  </a:lnTo>
                  <a:lnTo>
                    <a:pt x="1443710" y="203200"/>
                  </a:lnTo>
                  <a:lnTo>
                    <a:pt x="1439481" y="195834"/>
                  </a:lnTo>
                  <a:lnTo>
                    <a:pt x="1439481" y="355600"/>
                  </a:lnTo>
                  <a:lnTo>
                    <a:pt x="1438592" y="355600"/>
                  </a:lnTo>
                  <a:lnTo>
                    <a:pt x="1438592" y="1790700"/>
                  </a:lnTo>
                  <a:lnTo>
                    <a:pt x="1437347" y="1790700"/>
                  </a:lnTo>
                  <a:lnTo>
                    <a:pt x="1438033" y="1778000"/>
                  </a:lnTo>
                  <a:lnTo>
                    <a:pt x="1438287" y="1778000"/>
                  </a:lnTo>
                  <a:lnTo>
                    <a:pt x="1438592" y="1790700"/>
                  </a:lnTo>
                  <a:lnTo>
                    <a:pt x="1438592" y="355600"/>
                  </a:lnTo>
                  <a:lnTo>
                    <a:pt x="1436039" y="355600"/>
                  </a:lnTo>
                  <a:lnTo>
                    <a:pt x="1436039" y="1663700"/>
                  </a:lnTo>
                  <a:lnTo>
                    <a:pt x="1435950" y="1676400"/>
                  </a:lnTo>
                  <a:lnTo>
                    <a:pt x="1434693" y="1676400"/>
                  </a:lnTo>
                  <a:lnTo>
                    <a:pt x="1434731" y="1663700"/>
                  </a:lnTo>
                  <a:lnTo>
                    <a:pt x="1436039" y="1663700"/>
                  </a:lnTo>
                  <a:lnTo>
                    <a:pt x="1436039" y="355600"/>
                  </a:lnTo>
                  <a:lnTo>
                    <a:pt x="1435112" y="355600"/>
                  </a:lnTo>
                  <a:lnTo>
                    <a:pt x="1429334" y="342900"/>
                  </a:lnTo>
                  <a:lnTo>
                    <a:pt x="1435404" y="342900"/>
                  </a:lnTo>
                  <a:lnTo>
                    <a:pt x="1439481" y="355600"/>
                  </a:lnTo>
                  <a:lnTo>
                    <a:pt x="1439481" y="195834"/>
                  </a:lnTo>
                  <a:lnTo>
                    <a:pt x="1436420" y="190500"/>
                  </a:lnTo>
                  <a:lnTo>
                    <a:pt x="1436751" y="190500"/>
                  </a:lnTo>
                  <a:lnTo>
                    <a:pt x="1425333" y="177800"/>
                  </a:lnTo>
                  <a:lnTo>
                    <a:pt x="1434642" y="177800"/>
                  </a:lnTo>
                  <a:lnTo>
                    <a:pt x="1431048" y="165100"/>
                  </a:lnTo>
                  <a:lnTo>
                    <a:pt x="1416431" y="165100"/>
                  </a:lnTo>
                  <a:lnTo>
                    <a:pt x="1417777" y="177800"/>
                  </a:lnTo>
                  <a:lnTo>
                    <a:pt x="1414437" y="177800"/>
                  </a:lnTo>
                  <a:lnTo>
                    <a:pt x="1414437" y="3086100"/>
                  </a:lnTo>
                  <a:lnTo>
                    <a:pt x="1411833" y="3086100"/>
                  </a:lnTo>
                  <a:lnTo>
                    <a:pt x="1412354" y="3073400"/>
                  </a:lnTo>
                  <a:lnTo>
                    <a:pt x="1414424" y="3073400"/>
                  </a:lnTo>
                  <a:lnTo>
                    <a:pt x="1414437" y="3086100"/>
                  </a:lnTo>
                  <a:lnTo>
                    <a:pt x="1414437" y="177800"/>
                  </a:lnTo>
                  <a:lnTo>
                    <a:pt x="1413929" y="177800"/>
                  </a:lnTo>
                  <a:lnTo>
                    <a:pt x="1413929" y="3048000"/>
                  </a:lnTo>
                  <a:lnTo>
                    <a:pt x="1413598" y="3060700"/>
                  </a:lnTo>
                  <a:lnTo>
                    <a:pt x="1413154" y="3048000"/>
                  </a:lnTo>
                  <a:lnTo>
                    <a:pt x="1413929" y="3048000"/>
                  </a:lnTo>
                  <a:lnTo>
                    <a:pt x="1413929" y="177800"/>
                  </a:lnTo>
                  <a:lnTo>
                    <a:pt x="1412138" y="165100"/>
                  </a:lnTo>
                  <a:lnTo>
                    <a:pt x="1415110" y="165100"/>
                  </a:lnTo>
                  <a:lnTo>
                    <a:pt x="1411757" y="154762"/>
                  </a:lnTo>
                  <a:lnTo>
                    <a:pt x="1411757" y="3098800"/>
                  </a:lnTo>
                  <a:lnTo>
                    <a:pt x="1411617" y="3111500"/>
                  </a:lnTo>
                  <a:lnTo>
                    <a:pt x="1409865" y="3111500"/>
                  </a:lnTo>
                  <a:lnTo>
                    <a:pt x="1409966" y="3098800"/>
                  </a:lnTo>
                  <a:lnTo>
                    <a:pt x="1411757" y="3098800"/>
                  </a:lnTo>
                  <a:lnTo>
                    <a:pt x="1411757" y="154762"/>
                  </a:lnTo>
                  <a:lnTo>
                    <a:pt x="1410995" y="152400"/>
                  </a:lnTo>
                  <a:lnTo>
                    <a:pt x="1406791" y="152400"/>
                  </a:lnTo>
                  <a:lnTo>
                    <a:pt x="1406791" y="165100"/>
                  </a:lnTo>
                  <a:lnTo>
                    <a:pt x="1399844" y="165100"/>
                  </a:lnTo>
                  <a:lnTo>
                    <a:pt x="1393761" y="152400"/>
                  </a:lnTo>
                  <a:lnTo>
                    <a:pt x="1388554" y="152400"/>
                  </a:lnTo>
                  <a:lnTo>
                    <a:pt x="1385747" y="145503"/>
                  </a:lnTo>
                  <a:lnTo>
                    <a:pt x="1385747" y="1651000"/>
                  </a:lnTo>
                  <a:lnTo>
                    <a:pt x="1384909" y="1660271"/>
                  </a:lnTo>
                  <a:lnTo>
                    <a:pt x="1384947" y="1651000"/>
                  </a:lnTo>
                  <a:lnTo>
                    <a:pt x="1385747" y="1651000"/>
                  </a:lnTo>
                  <a:lnTo>
                    <a:pt x="1385747" y="145503"/>
                  </a:lnTo>
                  <a:lnTo>
                    <a:pt x="1383499" y="139966"/>
                  </a:lnTo>
                  <a:lnTo>
                    <a:pt x="1406791" y="165100"/>
                  </a:lnTo>
                  <a:lnTo>
                    <a:pt x="1406791" y="152400"/>
                  </a:lnTo>
                  <a:lnTo>
                    <a:pt x="1402359" y="152400"/>
                  </a:lnTo>
                  <a:lnTo>
                    <a:pt x="1397393" y="139700"/>
                  </a:lnTo>
                  <a:lnTo>
                    <a:pt x="1389799" y="139700"/>
                  </a:lnTo>
                  <a:lnTo>
                    <a:pt x="1385176" y="127000"/>
                  </a:lnTo>
                  <a:lnTo>
                    <a:pt x="1376730" y="114300"/>
                  </a:lnTo>
                  <a:lnTo>
                    <a:pt x="1376311" y="114300"/>
                  </a:lnTo>
                  <a:lnTo>
                    <a:pt x="1376311" y="139700"/>
                  </a:lnTo>
                  <a:lnTo>
                    <a:pt x="1374889" y="139700"/>
                  </a:lnTo>
                  <a:lnTo>
                    <a:pt x="1374076" y="127000"/>
                  </a:lnTo>
                  <a:lnTo>
                    <a:pt x="1376286" y="127000"/>
                  </a:lnTo>
                  <a:lnTo>
                    <a:pt x="1376311" y="139700"/>
                  </a:lnTo>
                  <a:lnTo>
                    <a:pt x="1376311" y="114300"/>
                  </a:lnTo>
                  <a:lnTo>
                    <a:pt x="1371600" y="114300"/>
                  </a:lnTo>
                  <a:lnTo>
                    <a:pt x="1371600" y="914400"/>
                  </a:lnTo>
                  <a:lnTo>
                    <a:pt x="1368780" y="925918"/>
                  </a:lnTo>
                  <a:lnTo>
                    <a:pt x="1368780" y="1041400"/>
                  </a:lnTo>
                  <a:lnTo>
                    <a:pt x="1368653" y="1041400"/>
                  </a:lnTo>
                  <a:lnTo>
                    <a:pt x="1368031" y="1054100"/>
                  </a:lnTo>
                  <a:lnTo>
                    <a:pt x="1361846" y="1054100"/>
                  </a:lnTo>
                  <a:lnTo>
                    <a:pt x="1365250" y="1041400"/>
                  </a:lnTo>
                  <a:lnTo>
                    <a:pt x="1361909" y="1028700"/>
                  </a:lnTo>
                  <a:lnTo>
                    <a:pt x="1362862" y="1028700"/>
                  </a:lnTo>
                  <a:lnTo>
                    <a:pt x="1362811" y="1016000"/>
                  </a:lnTo>
                  <a:lnTo>
                    <a:pt x="1364399" y="1016000"/>
                  </a:lnTo>
                  <a:lnTo>
                    <a:pt x="1362862" y="1003300"/>
                  </a:lnTo>
                  <a:lnTo>
                    <a:pt x="1365199" y="990600"/>
                  </a:lnTo>
                  <a:lnTo>
                    <a:pt x="1368132" y="990600"/>
                  </a:lnTo>
                  <a:lnTo>
                    <a:pt x="1368120" y="1003300"/>
                  </a:lnTo>
                  <a:lnTo>
                    <a:pt x="1366862" y="1003300"/>
                  </a:lnTo>
                  <a:lnTo>
                    <a:pt x="1368729" y="1016000"/>
                  </a:lnTo>
                  <a:lnTo>
                    <a:pt x="1365910" y="1028700"/>
                  </a:lnTo>
                  <a:lnTo>
                    <a:pt x="1366862" y="1028700"/>
                  </a:lnTo>
                  <a:lnTo>
                    <a:pt x="1368780" y="1041400"/>
                  </a:lnTo>
                  <a:lnTo>
                    <a:pt x="1368780" y="925918"/>
                  </a:lnTo>
                  <a:lnTo>
                    <a:pt x="1368488" y="927100"/>
                  </a:lnTo>
                  <a:lnTo>
                    <a:pt x="1365846" y="927100"/>
                  </a:lnTo>
                  <a:lnTo>
                    <a:pt x="1365681" y="914400"/>
                  </a:lnTo>
                  <a:lnTo>
                    <a:pt x="1371600" y="914400"/>
                  </a:lnTo>
                  <a:lnTo>
                    <a:pt x="1371600" y="114300"/>
                  </a:lnTo>
                  <a:lnTo>
                    <a:pt x="1370749" y="114300"/>
                  </a:lnTo>
                  <a:lnTo>
                    <a:pt x="1370749" y="838200"/>
                  </a:lnTo>
                  <a:lnTo>
                    <a:pt x="1369415" y="850900"/>
                  </a:lnTo>
                  <a:lnTo>
                    <a:pt x="1369034" y="849337"/>
                  </a:lnTo>
                  <a:lnTo>
                    <a:pt x="1369034" y="876300"/>
                  </a:lnTo>
                  <a:lnTo>
                    <a:pt x="1367459" y="876300"/>
                  </a:lnTo>
                  <a:lnTo>
                    <a:pt x="1367459" y="901700"/>
                  </a:lnTo>
                  <a:lnTo>
                    <a:pt x="1366862" y="901700"/>
                  </a:lnTo>
                  <a:lnTo>
                    <a:pt x="1367142" y="889000"/>
                  </a:lnTo>
                  <a:lnTo>
                    <a:pt x="1367459" y="901700"/>
                  </a:lnTo>
                  <a:lnTo>
                    <a:pt x="1367459" y="876300"/>
                  </a:lnTo>
                  <a:lnTo>
                    <a:pt x="1365999" y="876300"/>
                  </a:lnTo>
                  <a:lnTo>
                    <a:pt x="1365923" y="863600"/>
                  </a:lnTo>
                  <a:lnTo>
                    <a:pt x="1368666" y="863600"/>
                  </a:lnTo>
                  <a:lnTo>
                    <a:pt x="1369034" y="876300"/>
                  </a:lnTo>
                  <a:lnTo>
                    <a:pt x="1369034" y="849337"/>
                  </a:lnTo>
                  <a:lnTo>
                    <a:pt x="1366329" y="838200"/>
                  </a:lnTo>
                  <a:lnTo>
                    <a:pt x="1365250" y="838200"/>
                  </a:lnTo>
                  <a:lnTo>
                    <a:pt x="1367320" y="825500"/>
                  </a:lnTo>
                  <a:lnTo>
                    <a:pt x="1368399" y="825500"/>
                  </a:lnTo>
                  <a:lnTo>
                    <a:pt x="1369034" y="812800"/>
                  </a:lnTo>
                  <a:lnTo>
                    <a:pt x="1370457" y="812800"/>
                  </a:lnTo>
                  <a:lnTo>
                    <a:pt x="1370495" y="838200"/>
                  </a:lnTo>
                  <a:lnTo>
                    <a:pt x="1370749" y="838200"/>
                  </a:lnTo>
                  <a:lnTo>
                    <a:pt x="1370749" y="114300"/>
                  </a:lnTo>
                  <a:lnTo>
                    <a:pt x="1365338" y="114300"/>
                  </a:lnTo>
                  <a:lnTo>
                    <a:pt x="1365338" y="127000"/>
                  </a:lnTo>
                  <a:lnTo>
                    <a:pt x="1363129" y="127000"/>
                  </a:lnTo>
                  <a:lnTo>
                    <a:pt x="1363129" y="660400"/>
                  </a:lnTo>
                  <a:lnTo>
                    <a:pt x="1360398" y="660400"/>
                  </a:lnTo>
                  <a:lnTo>
                    <a:pt x="1360601" y="647700"/>
                  </a:lnTo>
                  <a:lnTo>
                    <a:pt x="1362379" y="647700"/>
                  </a:lnTo>
                  <a:lnTo>
                    <a:pt x="1363129" y="660400"/>
                  </a:lnTo>
                  <a:lnTo>
                    <a:pt x="1363129" y="127000"/>
                  </a:lnTo>
                  <a:lnTo>
                    <a:pt x="1362608" y="114300"/>
                  </a:lnTo>
                  <a:lnTo>
                    <a:pt x="1364284" y="114300"/>
                  </a:lnTo>
                  <a:lnTo>
                    <a:pt x="1365338" y="127000"/>
                  </a:lnTo>
                  <a:lnTo>
                    <a:pt x="1365338" y="114300"/>
                  </a:lnTo>
                  <a:lnTo>
                    <a:pt x="1364475" y="114300"/>
                  </a:lnTo>
                  <a:lnTo>
                    <a:pt x="1360474" y="110985"/>
                  </a:lnTo>
                  <a:lnTo>
                    <a:pt x="1360474" y="647700"/>
                  </a:lnTo>
                  <a:lnTo>
                    <a:pt x="1357972" y="647700"/>
                  </a:lnTo>
                  <a:lnTo>
                    <a:pt x="1357566" y="635000"/>
                  </a:lnTo>
                  <a:lnTo>
                    <a:pt x="1359789" y="635000"/>
                  </a:lnTo>
                  <a:lnTo>
                    <a:pt x="1360474" y="647700"/>
                  </a:lnTo>
                  <a:lnTo>
                    <a:pt x="1360474" y="110985"/>
                  </a:lnTo>
                  <a:lnTo>
                    <a:pt x="1358569" y="109397"/>
                  </a:lnTo>
                  <a:lnTo>
                    <a:pt x="1358569" y="114300"/>
                  </a:lnTo>
                  <a:lnTo>
                    <a:pt x="1354696" y="114300"/>
                  </a:lnTo>
                  <a:lnTo>
                    <a:pt x="1332014" y="91567"/>
                  </a:lnTo>
                  <a:lnTo>
                    <a:pt x="1332014" y="2006600"/>
                  </a:lnTo>
                  <a:lnTo>
                    <a:pt x="1329245" y="2019300"/>
                  </a:lnTo>
                  <a:lnTo>
                    <a:pt x="1326083" y="2019300"/>
                  </a:lnTo>
                  <a:lnTo>
                    <a:pt x="1326083" y="2209800"/>
                  </a:lnTo>
                  <a:lnTo>
                    <a:pt x="1325816" y="2222500"/>
                  </a:lnTo>
                  <a:lnTo>
                    <a:pt x="1325270" y="2222500"/>
                  </a:lnTo>
                  <a:lnTo>
                    <a:pt x="1325384" y="2209800"/>
                  </a:lnTo>
                  <a:lnTo>
                    <a:pt x="1326083" y="2209800"/>
                  </a:lnTo>
                  <a:lnTo>
                    <a:pt x="1326083" y="2019300"/>
                  </a:lnTo>
                  <a:lnTo>
                    <a:pt x="1324978" y="2019300"/>
                  </a:lnTo>
                  <a:lnTo>
                    <a:pt x="1325473" y="2006600"/>
                  </a:lnTo>
                  <a:lnTo>
                    <a:pt x="1328280" y="2006600"/>
                  </a:lnTo>
                  <a:lnTo>
                    <a:pt x="1328902" y="2006600"/>
                  </a:lnTo>
                  <a:lnTo>
                    <a:pt x="1332014" y="2006600"/>
                  </a:lnTo>
                  <a:lnTo>
                    <a:pt x="1332014" y="91567"/>
                  </a:lnTo>
                  <a:lnTo>
                    <a:pt x="1329512" y="89052"/>
                  </a:lnTo>
                  <a:lnTo>
                    <a:pt x="1329512" y="1993900"/>
                  </a:lnTo>
                  <a:lnTo>
                    <a:pt x="1328597" y="2003310"/>
                  </a:lnTo>
                  <a:lnTo>
                    <a:pt x="1327746" y="1993900"/>
                  </a:lnTo>
                  <a:lnTo>
                    <a:pt x="1329512" y="1993900"/>
                  </a:lnTo>
                  <a:lnTo>
                    <a:pt x="1329512" y="89052"/>
                  </a:lnTo>
                  <a:lnTo>
                    <a:pt x="1324267" y="83794"/>
                  </a:lnTo>
                  <a:lnTo>
                    <a:pt x="1324267" y="1778000"/>
                  </a:lnTo>
                  <a:lnTo>
                    <a:pt x="1324203" y="2324100"/>
                  </a:lnTo>
                  <a:lnTo>
                    <a:pt x="1322082" y="2324100"/>
                  </a:lnTo>
                  <a:lnTo>
                    <a:pt x="1322946" y="2311400"/>
                  </a:lnTo>
                  <a:lnTo>
                    <a:pt x="1324038" y="2311400"/>
                  </a:lnTo>
                  <a:lnTo>
                    <a:pt x="1324203" y="2324100"/>
                  </a:lnTo>
                  <a:lnTo>
                    <a:pt x="1324203" y="1778000"/>
                  </a:lnTo>
                  <a:lnTo>
                    <a:pt x="1322158" y="1778000"/>
                  </a:lnTo>
                  <a:lnTo>
                    <a:pt x="1322184" y="1765300"/>
                  </a:lnTo>
                  <a:lnTo>
                    <a:pt x="1323721" y="1765300"/>
                  </a:lnTo>
                  <a:lnTo>
                    <a:pt x="1324267" y="1778000"/>
                  </a:lnTo>
                  <a:lnTo>
                    <a:pt x="1324267" y="83794"/>
                  </a:lnTo>
                  <a:lnTo>
                    <a:pt x="1319237" y="78752"/>
                  </a:lnTo>
                  <a:lnTo>
                    <a:pt x="1319237" y="2400300"/>
                  </a:lnTo>
                  <a:lnTo>
                    <a:pt x="1318882" y="2413000"/>
                  </a:lnTo>
                  <a:lnTo>
                    <a:pt x="1316786" y="2413000"/>
                  </a:lnTo>
                  <a:lnTo>
                    <a:pt x="1316329" y="2400300"/>
                  </a:lnTo>
                  <a:lnTo>
                    <a:pt x="1319237" y="2400300"/>
                  </a:lnTo>
                  <a:lnTo>
                    <a:pt x="1319237" y="78752"/>
                  </a:lnTo>
                  <a:lnTo>
                    <a:pt x="1316736" y="76250"/>
                  </a:lnTo>
                  <a:lnTo>
                    <a:pt x="1316736" y="1955800"/>
                  </a:lnTo>
                  <a:lnTo>
                    <a:pt x="1314767" y="1968500"/>
                  </a:lnTo>
                  <a:lnTo>
                    <a:pt x="1315974" y="1981200"/>
                  </a:lnTo>
                  <a:lnTo>
                    <a:pt x="1313116" y="1981200"/>
                  </a:lnTo>
                  <a:lnTo>
                    <a:pt x="1312392" y="1993900"/>
                  </a:lnTo>
                  <a:lnTo>
                    <a:pt x="1311262" y="1993900"/>
                  </a:lnTo>
                  <a:lnTo>
                    <a:pt x="1311021" y="2006600"/>
                  </a:lnTo>
                  <a:lnTo>
                    <a:pt x="1310817" y="2019300"/>
                  </a:lnTo>
                  <a:lnTo>
                    <a:pt x="1310843" y="2032965"/>
                  </a:lnTo>
                  <a:lnTo>
                    <a:pt x="1311046" y="2044700"/>
                  </a:lnTo>
                  <a:lnTo>
                    <a:pt x="1312773" y="2044700"/>
                  </a:lnTo>
                  <a:lnTo>
                    <a:pt x="1312811" y="2057400"/>
                  </a:lnTo>
                  <a:lnTo>
                    <a:pt x="1311211" y="2057400"/>
                  </a:lnTo>
                  <a:lnTo>
                    <a:pt x="1310525" y="2070100"/>
                  </a:lnTo>
                  <a:lnTo>
                    <a:pt x="1310855" y="2070100"/>
                  </a:lnTo>
                  <a:lnTo>
                    <a:pt x="1310881" y="2082800"/>
                  </a:lnTo>
                  <a:lnTo>
                    <a:pt x="1316215" y="2082800"/>
                  </a:lnTo>
                  <a:lnTo>
                    <a:pt x="1316494" y="2095500"/>
                  </a:lnTo>
                  <a:lnTo>
                    <a:pt x="1316316" y="2108200"/>
                  </a:lnTo>
                  <a:lnTo>
                    <a:pt x="1316266" y="2120900"/>
                  </a:lnTo>
                  <a:lnTo>
                    <a:pt x="1316558" y="2133600"/>
                  </a:lnTo>
                  <a:lnTo>
                    <a:pt x="1309992" y="2133600"/>
                  </a:lnTo>
                  <a:lnTo>
                    <a:pt x="1310411" y="2146300"/>
                  </a:lnTo>
                  <a:lnTo>
                    <a:pt x="1311859" y="2146300"/>
                  </a:lnTo>
                  <a:lnTo>
                    <a:pt x="1312722" y="2159000"/>
                  </a:lnTo>
                  <a:lnTo>
                    <a:pt x="1310843" y="2159000"/>
                  </a:lnTo>
                  <a:lnTo>
                    <a:pt x="1313268" y="2171700"/>
                  </a:lnTo>
                  <a:lnTo>
                    <a:pt x="1311351" y="2171700"/>
                  </a:lnTo>
                  <a:lnTo>
                    <a:pt x="1311706" y="2184400"/>
                  </a:lnTo>
                  <a:lnTo>
                    <a:pt x="1314081" y="2184400"/>
                  </a:lnTo>
                  <a:lnTo>
                    <a:pt x="1314005" y="2197100"/>
                  </a:lnTo>
                  <a:lnTo>
                    <a:pt x="1311300" y="2197100"/>
                  </a:lnTo>
                  <a:lnTo>
                    <a:pt x="1307719" y="2209800"/>
                  </a:lnTo>
                  <a:lnTo>
                    <a:pt x="1307007" y="2209800"/>
                  </a:lnTo>
                  <a:lnTo>
                    <a:pt x="1312887" y="2222500"/>
                  </a:lnTo>
                  <a:lnTo>
                    <a:pt x="1313230" y="2222500"/>
                  </a:lnTo>
                  <a:lnTo>
                    <a:pt x="1313256" y="2235200"/>
                  </a:lnTo>
                  <a:lnTo>
                    <a:pt x="1313980" y="2235200"/>
                  </a:lnTo>
                  <a:lnTo>
                    <a:pt x="1311452" y="2247900"/>
                  </a:lnTo>
                  <a:lnTo>
                    <a:pt x="1310728" y="2247900"/>
                  </a:lnTo>
                  <a:lnTo>
                    <a:pt x="1310957" y="2260600"/>
                  </a:lnTo>
                  <a:lnTo>
                    <a:pt x="1310360" y="2273300"/>
                  </a:lnTo>
                  <a:lnTo>
                    <a:pt x="1305013" y="2273300"/>
                  </a:lnTo>
                  <a:lnTo>
                    <a:pt x="1305687" y="2286000"/>
                  </a:lnTo>
                  <a:lnTo>
                    <a:pt x="1306766" y="2286000"/>
                  </a:lnTo>
                  <a:lnTo>
                    <a:pt x="1308036" y="2298700"/>
                  </a:lnTo>
                  <a:lnTo>
                    <a:pt x="1308442" y="2298700"/>
                  </a:lnTo>
                  <a:lnTo>
                    <a:pt x="1307934" y="2311400"/>
                  </a:lnTo>
                  <a:lnTo>
                    <a:pt x="1306410" y="2324100"/>
                  </a:lnTo>
                  <a:lnTo>
                    <a:pt x="1305750" y="2324100"/>
                  </a:lnTo>
                  <a:lnTo>
                    <a:pt x="1301813" y="2336800"/>
                  </a:lnTo>
                  <a:lnTo>
                    <a:pt x="1301953" y="2336800"/>
                  </a:lnTo>
                  <a:lnTo>
                    <a:pt x="1307566" y="2349500"/>
                  </a:lnTo>
                  <a:lnTo>
                    <a:pt x="1307744" y="2349500"/>
                  </a:lnTo>
                  <a:lnTo>
                    <a:pt x="1307477" y="2362200"/>
                  </a:lnTo>
                  <a:lnTo>
                    <a:pt x="1305496" y="2362200"/>
                  </a:lnTo>
                  <a:lnTo>
                    <a:pt x="1305052" y="2374900"/>
                  </a:lnTo>
                  <a:lnTo>
                    <a:pt x="1308100" y="2374900"/>
                  </a:lnTo>
                  <a:lnTo>
                    <a:pt x="1305179" y="2387600"/>
                  </a:lnTo>
                  <a:lnTo>
                    <a:pt x="1305064" y="2400300"/>
                  </a:lnTo>
                  <a:lnTo>
                    <a:pt x="1305509" y="2400300"/>
                  </a:lnTo>
                  <a:lnTo>
                    <a:pt x="1302524" y="2413000"/>
                  </a:lnTo>
                  <a:lnTo>
                    <a:pt x="1304201" y="2413000"/>
                  </a:lnTo>
                  <a:lnTo>
                    <a:pt x="1303566" y="2425700"/>
                  </a:lnTo>
                  <a:lnTo>
                    <a:pt x="1303566" y="2806700"/>
                  </a:lnTo>
                  <a:lnTo>
                    <a:pt x="1303375" y="2819400"/>
                  </a:lnTo>
                  <a:lnTo>
                    <a:pt x="1299540" y="2819400"/>
                  </a:lnTo>
                  <a:lnTo>
                    <a:pt x="1299324" y="2806700"/>
                  </a:lnTo>
                  <a:lnTo>
                    <a:pt x="1303566" y="2806700"/>
                  </a:lnTo>
                  <a:lnTo>
                    <a:pt x="1303566" y="2425700"/>
                  </a:lnTo>
                  <a:lnTo>
                    <a:pt x="1300111" y="2425700"/>
                  </a:lnTo>
                  <a:lnTo>
                    <a:pt x="1299730" y="2438400"/>
                  </a:lnTo>
                  <a:lnTo>
                    <a:pt x="1299629" y="2451100"/>
                  </a:lnTo>
                  <a:lnTo>
                    <a:pt x="1300162" y="2463800"/>
                  </a:lnTo>
                  <a:lnTo>
                    <a:pt x="1301546" y="2476500"/>
                  </a:lnTo>
                  <a:lnTo>
                    <a:pt x="1302385" y="2476500"/>
                  </a:lnTo>
                  <a:lnTo>
                    <a:pt x="1299857" y="2489200"/>
                  </a:lnTo>
                  <a:lnTo>
                    <a:pt x="1300340" y="2489200"/>
                  </a:lnTo>
                  <a:lnTo>
                    <a:pt x="1297914" y="2501900"/>
                  </a:lnTo>
                  <a:lnTo>
                    <a:pt x="1298067" y="2501900"/>
                  </a:lnTo>
                  <a:lnTo>
                    <a:pt x="1300099" y="2514600"/>
                  </a:lnTo>
                  <a:lnTo>
                    <a:pt x="1299806" y="2527300"/>
                  </a:lnTo>
                  <a:lnTo>
                    <a:pt x="1298727" y="2540000"/>
                  </a:lnTo>
                  <a:lnTo>
                    <a:pt x="1288021" y="2540000"/>
                  </a:lnTo>
                  <a:lnTo>
                    <a:pt x="1287881" y="2552700"/>
                  </a:lnTo>
                  <a:lnTo>
                    <a:pt x="1293952" y="2552700"/>
                  </a:lnTo>
                  <a:lnTo>
                    <a:pt x="1294282" y="2565400"/>
                  </a:lnTo>
                  <a:lnTo>
                    <a:pt x="1295095" y="2578100"/>
                  </a:lnTo>
                  <a:lnTo>
                    <a:pt x="1296809" y="2590800"/>
                  </a:lnTo>
                  <a:lnTo>
                    <a:pt x="1296530" y="2590800"/>
                  </a:lnTo>
                  <a:lnTo>
                    <a:pt x="1293990" y="2603500"/>
                  </a:lnTo>
                  <a:lnTo>
                    <a:pt x="1292783" y="2616200"/>
                  </a:lnTo>
                  <a:lnTo>
                    <a:pt x="1292339" y="2628900"/>
                  </a:lnTo>
                  <a:lnTo>
                    <a:pt x="1291678" y="2628900"/>
                  </a:lnTo>
                  <a:lnTo>
                    <a:pt x="1289011" y="2641600"/>
                  </a:lnTo>
                  <a:lnTo>
                    <a:pt x="1288415" y="2641600"/>
                  </a:lnTo>
                  <a:lnTo>
                    <a:pt x="1288211" y="2667000"/>
                  </a:lnTo>
                  <a:lnTo>
                    <a:pt x="1288503" y="2679700"/>
                  </a:lnTo>
                  <a:lnTo>
                    <a:pt x="1288719" y="2692400"/>
                  </a:lnTo>
                  <a:lnTo>
                    <a:pt x="1288173" y="2705100"/>
                  </a:lnTo>
                  <a:lnTo>
                    <a:pt x="1287081" y="2705100"/>
                  </a:lnTo>
                  <a:lnTo>
                    <a:pt x="1286624" y="2717800"/>
                  </a:lnTo>
                  <a:lnTo>
                    <a:pt x="1288440" y="2717800"/>
                  </a:lnTo>
                  <a:lnTo>
                    <a:pt x="1288237" y="2730500"/>
                  </a:lnTo>
                  <a:lnTo>
                    <a:pt x="1286992" y="2730500"/>
                  </a:lnTo>
                  <a:lnTo>
                    <a:pt x="1285646" y="2743200"/>
                  </a:lnTo>
                  <a:lnTo>
                    <a:pt x="1285328" y="2743200"/>
                  </a:lnTo>
                  <a:lnTo>
                    <a:pt x="1285570" y="2755900"/>
                  </a:lnTo>
                  <a:lnTo>
                    <a:pt x="1285963" y="2755900"/>
                  </a:lnTo>
                  <a:lnTo>
                    <a:pt x="1286878" y="2768600"/>
                  </a:lnTo>
                  <a:lnTo>
                    <a:pt x="1292186" y="2768600"/>
                  </a:lnTo>
                  <a:lnTo>
                    <a:pt x="1291767" y="2781300"/>
                  </a:lnTo>
                  <a:lnTo>
                    <a:pt x="1286548" y="2781300"/>
                  </a:lnTo>
                  <a:lnTo>
                    <a:pt x="1285303" y="2794000"/>
                  </a:lnTo>
                  <a:lnTo>
                    <a:pt x="1289773" y="2794000"/>
                  </a:lnTo>
                  <a:lnTo>
                    <a:pt x="1290205" y="2806700"/>
                  </a:lnTo>
                  <a:lnTo>
                    <a:pt x="1288618" y="2806700"/>
                  </a:lnTo>
                  <a:lnTo>
                    <a:pt x="1289329" y="2819400"/>
                  </a:lnTo>
                  <a:lnTo>
                    <a:pt x="1289354" y="2832100"/>
                  </a:lnTo>
                  <a:lnTo>
                    <a:pt x="1288910" y="2832100"/>
                  </a:lnTo>
                  <a:lnTo>
                    <a:pt x="1288618" y="2844800"/>
                  </a:lnTo>
                  <a:lnTo>
                    <a:pt x="1288491" y="2857500"/>
                  </a:lnTo>
                  <a:lnTo>
                    <a:pt x="1288338" y="2870200"/>
                  </a:lnTo>
                  <a:lnTo>
                    <a:pt x="1288491" y="2870200"/>
                  </a:lnTo>
                  <a:lnTo>
                    <a:pt x="1286421" y="2882900"/>
                  </a:lnTo>
                  <a:lnTo>
                    <a:pt x="1286713" y="2882900"/>
                  </a:lnTo>
                  <a:lnTo>
                    <a:pt x="1288783" y="2895600"/>
                  </a:lnTo>
                  <a:lnTo>
                    <a:pt x="1288249" y="2895600"/>
                  </a:lnTo>
                  <a:lnTo>
                    <a:pt x="1286192" y="2901734"/>
                  </a:lnTo>
                  <a:lnTo>
                    <a:pt x="1286192" y="3390900"/>
                  </a:lnTo>
                  <a:lnTo>
                    <a:pt x="1284452" y="3390900"/>
                  </a:lnTo>
                  <a:lnTo>
                    <a:pt x="1280528" y="3403600"/>
                  </a:lnTo>
                  <a:lnTo>
                    <a:pt x="1273492" y="3403600"/>
                  </a:lnTo>
                  <a:lnTo>
                    <a:pt x="1276299" y="3390900"/>
                  </a:lnTo>
                  <a:lnTo>
                    <a:pt x="1274241" y="3390900"/>
                  </a:lnTo>
                  <a:lnTo>
                    <a:pt x="1270279" y="3378200"/>
                  </a:lnTo>
                  <a:lnTo>
                    <a:pt x="1270038" y="3378200"/>
                  </a:lnTo>
                  <a:lnTo>
                    <a:pt x="1270088" y="3365500"/>
                  </a:lnTo>
                  <a:lnTo>
                    <a:pt x="1277797" y="3365500"/>
                  </a:lnTo>
                  <a:lnTo>
                    <a:pt x="1274889" y="3352800"/>
                  </a:lnTo>
                  <a:lnTo>
                    <a:pt x="1273276" y="3352800"/>
                  </a:lnTo>
                  <a:lnTo>
                    <a:pt x="1276337" y="3340100"/>
                  </a:lnTo>
                  <a:lnTo>
                    <a:pt x="1275892" y="3340100"/>
                  </a:lnTo>
                  <a:lnTo>
                    <a:pt x="1271676" y="3327400"/>
                  </a:lnTo>
                  <a:lnTo>
                    <a:pt x="1272844" y="3327400"/>
                  </a:lnTo>
                  <a:lnTo>
                    <a:pt x="1275842" y="3314700"/>
                  </a:lnTo>
                  <a:lnTo>
                    <a:pt x="1276654" y="3314700"/>
                  </a:lnTo>
                  <a:lnTo>
                    <a:pt x="1275003" y="3302000"/>
                  </a:lnTo>
                  <a:lnTo>
                    <a:pt x="1277442" y="3302000"/>
                  </a:lnTo>
                  <a:lnTo>
                    <a:pt x="1277696" y="3290849"/>
                  </a:lnTo>
                  <a:lnTo>
                    <a:pt x="1279537" y="3302000"/>
                  </a:lnTo>
                  <a:lnTo>
                    <a:pt x="1280401" y="3302000"/>
                  </a:lnTo>
                  <a:lnTo>
                    <a:pt x="1280058" y="3314700"/>
                  </a:lnTo>
                  <a:lnTo>
                    <a:pt x="1278128" y="3314700"/>
                  </a:lnTo>
                  <a:lnTo>
                    <a:pt x="1278851" y="3327400"/>
                  </a:lnTo>
                  <a:lnTo>
                    <a:pt x="1279220" y="3327400"/>
                  </a:lnTo>
                  <a:lnTo>
                    <a:pt x="1283919" y="3340100"/>
                  </a:lnTo>
                  <a:lnTo>
                    <a:pt x="1283766" y="3340100"/>
                  </a:lnTo>
                  <a:lnTo>
                    <a:pt x="1280058" y="3352800"/>
                  </a:lnTo>
                  <a:lnTo>
                    <a:pt x="1279398" y="3352800"/>
                  </a:lnTo>
                  <a:lnTo>
                    <a:pt x="1279753" y="3365500"/>
                  </a:lnTo>
                  <a:lnTo>
                    <a:pt x="1283258" y="3365500"/>
                  </a:lnTo>
                  <a:lnTo>
                    <a:pt x="1283601" y="3378200"/>
                  </a:lnTo>
                  <a:lnTo>
                    <a:pt x="1279448" y="3378200"/>
                  </a:lnTo>
                  <a:lnTo>
                    <a:pt x="1286192" y="3390900"/>
                  </a:lnTo>
                  <a:lnTo>
                    <a:pt x="1286192" y="2901734"/>
                  </a:lnTo>
                  <a:lnTo>
                    <a:pt x="1283982" y="2908300"/>
                  </a:lnTo>
                  <a:lnTo>
                    <a:pt x="1285417" y="2908300"/>
                  </a:lnTo>
                  <a:lnTo>
                    <a:pt x="1285709" y="2921000"/>
                  </a:lnTo>
                  <a:lnTo>
                    <a:pt x="1285354" y="2921000"/>
                  </a:lnTo>
                  <a:lnTo>
                    <a:pt x="1285722" y="2933700"/>
                  </a:lnTo>
                  <a:lnTo>
                    <a:pt x="1286167" y="2933700"/>
                  </a:lnTo>
                  <a:lnTo>
                    <a:pt x="1286002" y="2946400"/>
                  </a:lnTo>
                  <a:lnTo>
                    <a:pt x="1285201" y="2959100"/>
                  </a:lnTo>
                  <a:lnTo>
                    <a:pt x="1282865" y="2959100"/>
                  </a:lnTo>
                  <a:lnTo>
                    <a:pt x="1283030" y="2971800"/>
                  </a:lnTo>
                  <a:lnTo>
                    <a:pt x="1284287" y="2984500"/>
                  </a:lnTo>
                  <a:lnTo>
                    <a:pt x="1280210" y="2984500"/>
                  </a:lnTo>
                  <a:lnTo>
                    <a:pt x="1280617" y="2997200"/>
                  </a:lnTo>
                  <a:lnTo>
                    <a:pt x="1285252" y="2997200"/>
                  </a:lnTo>
                  <a:lnTo>
                    <a:pt x="1284655" y="3009900"/>
                  </a:lnTo>
                  <a:lnTo>
                    <a:pt x="1278648" y="3009900"/>
                  </a:lnTo>
                  <a:lnTo>
                    <a:pt x="1278597" y="3022600"/>
                  </a:lnTo>
                  <a:lnTo>
                    <a:pt x="1278775" y="3035300"/>
                  </a:lnTo>
                  <a:lnTo>
                    <a:pt x="1278991" y="3048000"/>
                  </a:lnTo>
                  <a:lnTo>
                    <a:pt x="1278966" y="3060700"/>
                  </a:lnTo>
                  <a:lnTo>
                    <a:pt x="1279436" y="3060700"/>
                  </a:lnTo>
                  <a:lnTo>
                    <a:pt x="1281290" y="3073400"/>
                  </a:lnTo>
                  <a:lnTo>
                    <a:pt x="1282484" y="3073400"/>
                  </a:lnTo>
                  <a:lnTo>
                    <a:pt x="1282598" y="3086100"/>
                  </a:lnTo>
                  <a:lnTo>
                    <a:pt x="1281722" y="3086100"/>
                  </a:lnTo>
                  <a:lnTo>
                    <a:pt x="1279944" y="3098800"/>
                  </a:lnTo>
                  <a:lnTo>
                    <a:pt x="1277581" y="3098800"/>
                  </a:lnTo>
                  <a:lnTo>
                    <a:pt x="1276616" y="3111500"/>
                  </a:lnTo>
                  <a:lnTo>
                    <a:pt x="1278686" y="3124200"/>
                  </a:lnTo>
                  <a:lnTo>
                    <a:pt x="1278089" y="3124200"/>
                  </a:lnTo>
                  <a:lnTo>
                    <a:pt x="1278013" y="3136900"/>
                  </a:lnTo>
                  <a:lnTo>
                    <a:pt x="1276908" y="3149600"/>
                  </a:lnTo>
                  <a:lnTo>
                    <a:pt x="1280363" y="3149600"/>
                  </a:lnTo>
                  <a:lnTo>
                    <a:pt x="1282382" y="3162300"/>
                  </a:lnTo>
                  <a:lnTo>
                    <a:pt x="1281734" y="3167723"/>
                  </a:lnTo>
                  <a:lnTo>
                    <a:pt x="1281734" y="3289300"/>
                  </a:lnTo>
                  <a:lnTo>
                    <a:pt x="1277734" y="3289300"/>
                  </a:lnTo>
                  <a:lnTo>
                    <a:pt x="1277429" y="3289300"/>
                  </a:lnTo>
                  <a:lnTo>
                    <a:pt x="1276985" y="3289300"/>
                  </a:lnTo>
                  <a:lnTo>
                    <a:pt x="1271320" y="3276600"/>
                  </a:lnTo>
                  <a:lnTo>
                    <a:pt x="1273708" y="3263900"/>
                  </a:lnTo>
                  <a:lnTo>
                    <a:pt x="1275943" y="3263900"/>
                  </a:lnTo>
                  <a:lnTo>
                    <a:pt x="1275842" y="3276600"/>
                  </a:lnTo>
                  <a:lnTo>
                    <a:pt x="1280972" y="3276600"/>
                  </a:lnTo>
                  <a:lnTo>
                    <a:pt x="1281734" y="3289300"/>
                  </a:lnTo>
                  <a:lnTo>
                    <a:pt x="1281734" y="3167723"/>
                  </a:lnTo>
                  <a:lnTo>
                    <a:pt x="1280795" y="3175000"/>
                  </a:lnTo>
                  <a:lnTo>
                    <a:pt x="1279398" y="3175000"/>
                  </a:lnTo>
                  <a:lnTo>
                    <a:pt x="1279398" y="3225800"/>
                  </a:lnTo>
                  <a:lnTo>
                    <a:pt x="1278204" y="3225800"/>
                  </a:lnTo>
                  <a:lnTo>
                    <a:pt x="1277480" y="3238500"/>
                  </a:lnTo>
                  <a:lnTo>
                    <a:pt x="1275829" y="3238500"/>
                  </a:lnTo>
                  <a:lnTo>
                    <a:pt x="1271854" y="3225800"/>
                  </a:lnTo>
                  <a:lnTo>
                    <a:pt x="1271346" y="3225800"/>
                  </a:lnTo>
                  <a:lnTo>
                    <a:pt x="1273429" y="3213100"/>
                  </a:lnTo>
                  <a:lnTo>
                    <a:pt x="1278394" y="3213100"/>
                  </a:lnTo>
                  <a:lnTo>
                    <a:pt x="1279398" y="3225800"/>
                  </a:lnTo>
                  <a:lnTo>
                    <a:pt x="1279398" y="3175000"/>
                  </a:lnTo>
                  <a:lnTo>
                    <a:pt x="1277759" y="3175000"/>
                  </a:lnTo>
                  <a:lnTo>
                    <a:pt x="1277581" y="3187700"/>
                  </a:lnTo>
                  <a:lnTo>
                    <a:pt x="1275943" y="3187700"/>
                  </a:lnTo>
                  <a:lnTo>
                    <a:pt x="1275473" y="3175000"/>
                  </a:lnTo>
                  <a:lnTo>
                    <a:pt x="1274152" y="3175000"/>
                  </a:lnTo>
                  <a:lnTo>
                    <a:pt x="1271041" y="3162300"/>
                  </a:lnTo>
                  <a:lnTo>
                    <a:pt x="1269377" y="3162300"/>
                  </a:lnTo>
                  <a:lnTo>
                    <a:pt x="1270304" y="3149600"/>
                  </a:lnTo>
                  <a:lnTo>
                    <a:pt x="1275880" y="3149600"/>
                  </a:lnTo>
                  <a:lnTo>
                    <a:pt x="1276362" y="3136900"/>
                  </a:lnTo>
                  <a:lnTo>
                    <a:pt x="1272578" y="3136900"/>
                  </a:lnTo>
                  <a:lnTo>
                    <a:pt x="1271778" y="3124200"/>
                  </a:lnTo>
                  <a:lnTo>
                    <a:pt x="1270863" y="3124200"/>
                  </a:lnTo>
                  <a:lnTo>
                    <a:pt x="1273048" y="3111500"/>
                  </a:lnTo>
                  <a:lnTo>
                    <a:pt x="1272654" y="3111500"/>
                  </a:lnTo>
                  <a:lnTo>
                    <a:pt x="1272692" y="3060700"/>
                  </a:lnTo>
                  <a:lnTo>
                    <a:pt x="1272362" y="3060700"/>
                  </a:lnTo>
                  <a:lnTo>
                    <a:pt x="1275080" y="3048000"/>
                  </a:lnTo>
                  <a:lnTo>
                    <a:pt x="1275943" y="3048000"/>
                  </a:lnTo>
                  <a:lnTo>
                    <a:pt x="1273797" y="3035300"/>
                  </a:lnTo>
                  <a:lnTo>
                    <a:pt x="1273530" y="3022600"/>
                  </a:lnTo>
                  <a:lnTo>
                    <a:pt x="1269771" y="3022600"/>
                  </a:lnTo>
                  <a:lnTo>
                    <a:pt x="1269911" y="3009900"/>
                  </a:lnTo>
                  <a:lnTo>
                    <a:pt x="1276959" y="3009900"/>
                  </a:lnTo>
                  <a:lnTo>
                    <a:pt x="1275461" y="2997200"/>
                  </a:lnTo>
                  <a:lnTo>
                    <a:pt x="1274813" y="2984500"/>
                  </a:lnTo>
                  <a:lnTo>
                    <a:pt x="1273797" y="2984500"/>
                  </a:lnTo>
                  <a:lnTo>
                    <a:pt x="1272120" y="2971800"/>
                  </a:lnTo>
                  <a:lnTo>
                    <a:pt x="1271346" y="2971800"/>
                  </a:lnTo>
                  <a:lnTo>
                    <a:pt x="1275511" y="2959100"/>
                  </a:lnTo>
                  <a:lnTo>
                    <a:pt x="1275321" y="2959100"/>
                  </a:lnTo>
                  <a:lnTo>
                    <a:pt x="1275575" y="2946400"/>
                  </a:lnTo>
                  <a:lnTo>
                    <a:pt x="1275435" y="2946400"/>
                  </a:lnTo>
                  <a:lnTo>
                    <a:pt x="1275689" y="2933700"/>
                  </a:lnTo>
                  <a:lnTo>
                    <a:pt x="1275880" y="2933700"/>
                  </a:lnTo>
                  <a:lnTo>
                    <a:pt x="1278801" y="2921000"/>
                  </a:lnTo>
                  <a:lnTo>
                    <a:pt x="1278382" y="2921000"/>
                  </a:lnTo>
                  <a:lnTo>
                    <a:pt x="1276642" y="2908300"/>
                  </a:lnTo>
                  <a:lnTo>
                    <a:pt x="1275435" y="2895600"/>
                  </a:lnTo>
                  <a:lnTo>
                    <a:pt x="1274851" y="2895600"/>
                  </a:lnTo>
                  <a:lnTo>
                    <a:pt x="1275232" y="2882900"/>
                  </a:lnTo>
                  <a:lnTo>
                    <a:pt x="1278064" y="2882900"/>
                  </a:lnTo>
                  <a:lnTo>
                    <a:pt x="1278039" y="2870200"/>
                  </a:lnTo>
                  <a:lnTo>
                    <a:pt x="1278229" y="2870200"/>
                  </a:lnTo>
                  <a:lnTo>
                    <a:pt x="1278382" y="2832100"/>
                  </a:lnTo>
                  <a:lnTo>
                    <a:pt x="1277912" y="2832100"/>
                  </a:lnTo>
                  <a:lnTo>
                    <a:pt x="1278674" y="2819400"/>
                  </a:lnTo>
                  <a:lnTo>
                    <a:pt x="1275715" y="2819400"/>
                  </a:lnTo>
                  <a:lnTo>
                    <a:pt x="1274699" y="2806700"/>
                  </a:lnTo>
                  <a:lnTo>
                    <a:pt x="1272895" y="2806700"/>
                  </a:lnTo>
                  <a:lnTo>
                    <a:pt x="1275562" y="2794000"/>
                  </a:lnTo>
                  <a:lnTo>
                    <a:pt x="1270279" y="2794000"/>
                  </a:lnTo>
                  <a:lnTo>
                    <a:pt x="1272870" y="2781300"/>
                  </a:lnTo>
                  <a:lnTo>
                    <a:pt x="1279067" y="2781300"/>
                  </a:lnTo>
                  <a:lnTo>
                    <a:pt x="1278369" y="2768600"/>
                  </a:lnTo>
                  <a:lnTo>
                    <a:pt x="1278204" y="2768600"/>
                  </a:lnTo>
                  <a:lnTo>
                    <a:pt x="1278750" y="2755900"/>
                  </a:lnTo>
                  <a:lnTo>
                    <a:pt x="1280147" y="2755900"/>
                  </a:lnTo>
                  <a:lnTo>
                    <a:pt x="1281620" y="2743200"/>
                  </a:lnTo>
                  <a:lnTo>
                    <a:pt x="1281252" y="2743200"/>
                  </a:lnTo>
                  <a:lnTo>
                    <a:pt x="1280769" y="2730500"/>
                  </a:lnTo>
                  <a:lnTo>
                    <a:pt x="1280426" y="2730500"/>
                  </a:lnTo>
                  <a:lnTo>
                    <a:pt x="1280807" y="2717800"/>
                  </a:lnTo>
                  <a:lnTo>
                    <a:pt x="1281264" y="2705417"/>
                  </a:lnTo>
                  <a:lnTo>
                    <a:pt x="1281252" y="2692400"/>
                  </a:lnTo>
                  <a:lnTo>
                    <a:pt x="1281569" y="2692400"/>
                  </a:lnTo>
                  <a:lnTo>
                    <a:pt x="1283271" y="2679700"/>
                  </a:lnTo>
                  <a:lnTo>
                    <a:pt x="1283906" y="2679700"/>
                  </a:lnTo>
                  <a:lnTo>
                    <a:pt x="1283627" y="2667000"/>
                  </a:lnTo>
                  <a:lnTo>
                    <a:pt x="1282738" y="2667000"/>
                  </a:lnTo>
                  <a:lnTo>
                    <a:pt x="1283131" y="2654300"/>
                  </a:lnTo>
                  <a:lnTo>
                    <a:pt x="1284084" y="2654300"/>
                  </a:lnTo>
                  <a:lnTo>
                    <a:pt x="1278255" y="2641600"/>
                  </a:lnTo>
                  <a:lnTo>
                    <a:pt x="1283881" y="2641600"/>
                  </a:lnTo>
                  <a:lnTo>
                    <a:pt x="1285113" y="2628900"/>
                  </a:lnTo>
                  <a:lnTo>
                    <a:pt x="1286383" y="2628900"/>
                  </a:lnTo>
                  <a:lnTo>
                    <a:pt x="1286370" y="2616200"/>
                  </a:lnTo>
                  <a:lnTo>
                    <a:pt x="1286929" y="2616200"/>
                  </a:lnTo>
                  <a:lnTo>
                    <a:pt x="1285709" y="2603500"/>
                  </a:lnTo>
                  <a:lnTo>
                    <a:pt x="1279385" y="2603500"/>
                  </a:lnTo>
                  <a:lnTo>
                    <a:pt x="1283423" y="2590800"/>
                  </a:lnTo>
                  <a:lnTo>
                    <a:pt x="1282852" y="2590800"/>
                  </a:lnTo>
                  <a:lnTo>
                    <a:pt x="1281277" y="2578100"/>
                  </a:lnTo>
                  <a:lnTo>
                    <a:pt x="1280998" y="2578100"/>
                  </a:lnTo>
                  <a:lnTo>
                    <a:pt x="1282001" y="2565400"/>
                  </a:lnTo>
                  <a:lnTo>
                    <a:pt x="1284274" y="2565400"/>
                  </a:lnTo>
                  <a:lnTo>
                    <a:pt x="1286713" y="2552700"/>
                  </a:lnTo>
                  <a:lnTo>
                    <a:pt x="1286052" y="2552700"/>
                  </a:lnTo>
                  <a:lnTo>
                    <a:pt x="1287208" y="2540000"/>
                  </a:lnTo>
                  <a:lnTo>
                    <a:pt x="1287526" y="2540000"/>
                  </a:lnTo>
                  <a:lnTo>
                    <a:pt x="1289697" y="2527300"/>
                  </a:lnTo>
                  <a:lnTo>
                    <a:pt x="1290129" y="2514600"/>
                  </a:lnTo>
                  <a:lnTo>
                    <a:pt x="1287653" y="2514600"/>
                  </a:lnTo>
                  <a:lnTo>
                    <a:pt x="1288465" y="2501900"/>
                  </a:lnTo>
                  <a:lnTo>
                    <a:pt x="1289596" y="2501900"/>
                  </a:lnTo>
                  <a:lnTo>
                    <a:pt x="1289456" y="2489200"/>
                  </a:lnTo>
                  <a:lnTo>
                    <a:pt x="1290447" y="2476500"/>
                  </a:lnTo>
                  <a:lnTo>
                    <a:pt x="1291869" y="2476500"/>
                  </a:lnTo>
                  <a:lnTo>
                    <a:pt x="1292656" y="2463800"/>
                  </a:lnTo>
                  <a:lnTo>
                    <a:pt x="1290815" y="2463800"/>
                  </a:lnTo>
                  <a:lnTo>
                    <a:pt x="1292606" y="2451100"/>
                  </a:lnTo>
                  <a:lnTo>
                    <a:pt x="1292237" y="2451100"/>
                  </a:lnTo>
                  <a:lnTo>
                    <a:pt x="1291183" y="2438400"/>
                  </a:lnTo>
                  <a:lnTo>
                    <a:pt x="1291869" y="2425700"/>
                  </a:lnTo>
                  <a:lnTo>
                    <a:pt x="1293749" y="2425700"/>
                  </a:lnTo>
                  <a:lnTo>
                    <a:pt x="1296619" y="2413000"/>
                  </a:lnTo>
                  <a:lnTo>
                    <a:pt x="1297660" y="2413000"/>
                  </a:lnTo>
                  <a:lnTo>
                    <a:pt x="1295933" y="2400300"/>
                  </a:lnTo>
                  <a:lnTo>
                    <a:pt x="1294257" y="2400300"/>
                  </a:lnTo>
                  <a:lnTo>
                    <a:pt x="1294434" y="2387600"/>
                  </a:lnTo>
                  <a:lnTo>
                    <a:pt x="1294968" y="2387600"/>
                  </a:lnTo>
                  <a:lnTo>
                    <a:pt x="1295590" y="2374900"/>
                  </a:lnTo>
                  <a:lnTo>
                    <a:pt x="1296225" y="2374900"/>
                  </a:lnTo>
                  <a:lnTo>
                    <a:pt x="1296962" y="2362200"/>
                  </a:lnTo>
                  <a:lnTo>
                    <a:pt x="1297241" y="2362200"/>
                  </a:lnTo>
                  <a:lnTo>
                    <a:pt x="1290675" y="2349500"/>
                  </a:lnTo>
                  <a:lnTo>
                    <a:pt x="1294371" y="2349500"/>
                  </a:lnTo>
                  <a:lnTo>
                    <a:pt x="1296466" y="2336800"/>
                  </a:lnTo>
                  <a:lnTo>
                    <a:pt x="1294853" y="2336800"/>
                  </a:lnTo>
                  <a:lnTo>
                    <a:pt x="1294955" y="2324100"/>
                  </a:lnTo>
                  <a:lnTo>
                    <a:pt x="1298321" y="2324100"/>
                  </a:lnTo>
                  <a:lnTo>
                    <a:pt x="1297343" y="2311400"/>
                  </a:lnTo>
                  <a:lnTo>
                    <a:pt x="1298257" y="2311400"/>
                  </a:lnTo>
                  <a:lnTo>
                    <a:pt x="1299806" y="2298700"/>
                  </a:lnTo>
                  <a:lnTo>
                    <a:pt x="1301013" y="2298700"/>
                  </a:lnTo>
                  <a:lnTo>
                    <a:pt x="1302854" y="2286000"/>
                  </a:lnTo>
                  <a:lnTo>
                    <a:pt x="1298232" y="2273300"/>
                  </a:lnTo>
                  <a:lnTo>
                    <a:pt x="1299286" y="2273300"/>
                  </a:lnTo>
                  <a:lnTo>
                    <a:pt x="1300848" y="2260600"/>
                  </a:lnTo>
                  <a:lnTo>
                    <a:pt x="1302042" y="2247900"/>
                  </a:lnTo>
                  <a:lnTo>
                    <a:pt x="1302956" y="2235200"/>
                  </a:lnTo>
                  <a:lnTo>
                    <a:pt x="1302613" y="2235200"/>
                  </a:lnTo>
                  <a:lnTo>
                    <a:pt x="1302918" y="2222500"/>
                  </a:lnTo>
                  <a:lnTo>
                    <a:pt x="1303147" y="2222500"/>
                  </a:lnTo>
                  <a:lnTo>
                    <a:pt x="1305598" y="2209800"/>
                  </a:lnTo>
                  <a:lnTo>
                    <a:pt x="1305610" y="2197100"/>
                  </a:lnTo>
                  <a:lnTo>
                    <a:pt x="1302639" y="2197100"/>
                  </a:lnTo>
                  <a:lnTo>
                    <a:pt x="1302842" y="2184400"/>
                  </a:lnTo>
                  <a:lnTo>
                    <a:pt x="1305179" y="2184400"/>
                  </a:lnTo>
                  <a:lnTo>
                    <a:pt x="1305712" y="2171700"/>
                  </a:lnTo>
                  <a:lnTo>
                    <a:pt x="1303426" y="2171700"/>
                  </a:lnTo>
                  <a:lnTo>
                    <a:pt x="1304086" y="2159000"/>
                  </a:lnTo>
                  <a:lnTo>
                    <a:pt x="1302893" y="2159000"/>
                  </a:lnTo>
                  <a:lnTo>
                    <a:pt x="1305902" y="2146300"/>
                  </a:lnTo>
                  <a:lnTo>
                    <a:pt x="1304886" y="2133600"/>
                  </a:lnTo>
                  <a:lnTo>
                    <a:pt x="1305572" y="2120900"/>
                  </a:lnTo>
                  <a:lnTo>
                    <a:pt x="1305763" y="2108200"/>
                  </a:lnTo>
                  <a:lnTo>
                    <a:pt x="1305890" y="2108200"/>
                  </a:lnTo>
                  <a:lnTo>
                    <a:pt x="1305979" y="2095500"/>
                  </a:lnTo>
                  <a:lnTo>
                    <a:pt x="1305699" y="2095500"/>
                  </a:lnTo>
                  <a:lnTo>
                    <a:pt x="1305598" y="2082800"/>
                  </a:lnTo>
                  <a:lnTo>
                    <a:pt x="1308176" y="2082800"/>
                  </a:lnTo>
                  <a:lnTo>
                    <a:pt x="1307185" y="2070100"/>
                  </a:lnTo>
                  <a:lnTo>
                    <a:pt x="1303147" y="2070100"/>
                  </a:lnTo>
                  <a:lnTo>
                    <a:pt x="1303782" y="2057400"/>
                  </a:lnTo>
                  <a:lnTo>
                    <a:pt x="1308315" y="2057400"/>
                  </a:lnTo>
                  <a:lnTo>
                    <a:pt x="1308430" y="2044700"/>
                  </a:lnTo>
                  <a:lnTo>
                    <a:pt x="1304493" y="2044700"/>
                  </a:lnTo>
                  <a:lnTo>
                    <a:pt x="1301788" y="2032000"/>
                  </a:lnTo>
                  <a:lnTo>
                    <a:pt x="1301546" y="2032000"/>
                  </a:lnTo>
                  <a:lnTo>
                    <a:pt x="1307465" y="2019300"/>
                  </a:lnTo>
                  <a:lnTo>
                    <a:pt x="1307973" y="2006600"/>
                  </a:lnTo>
                  <a:lnTo>
                    <a:pt x="1307947" y="2003310"/>
                  </a:lnTo>
                  <a:lnTo>
                    <a:pt x="1307820" y="1981200"/>
                  </a:lnTo>
                  <a:lnTo>
                    <a:pt x="1307807" y="1955800"/>
                  </a:lnTo>
                  <a:lnTo>
                    <a:pt x="1307795" y="1943100"/>
                  </a:lnTo>
                  <a:lnTo>
                    <a:pt x="1303337" y="1943100"/>
                  </a:lnTo>
                  <a:lnTo>
                    <a:pt x="1306690" y="1930400"/>
                  </a:lnTo>
                  <a:lnTo>
                    <a:pt x="1308442" y="1917700"/>
                  </a:lnTo>
                  <a:lnTo>
                    <a:pt x="1310551" y="1917700"/>
                  </a:lnTo>
                  <a:lnTo>
                    <a:pt x="1310665" y="1930400"/>
                  </a:lnTo>
                  <a:lnTo>
                    <a:pt x="1310855" y="1930400"/>
                  </a:lnTo>
                  <a:lnTo>
                    <a:pt x="1310855" y="1943100"/>
                  </a:lnTo>
                  <a:lnTo>
                    <a:pt x="1311262" y="1955800"/>
                  </a:lnTo>
                  <a:lnTo>
                    <a:pt x="1316736" y="1955800"/>
                  </a:lnTo>
                  <a:lnTo>
                    <a:pt x="1316736" y="76250"/>
                  </a:lnTo>
                  <a:lnTo>
                    <a:pt x="1316583" y="76085"/>
                  </a:lnTo>
                  <a:lnTo>
                    <a:pt x="1316583" y="1879600"/>
                  </a:lnTo>
                  <a:lnTo>
                    <a:pt x="1316253" y="1879600"/>
                  </a:lnTo>
                  <a:lnTo>
                    <a:pt x="1316507" y="1892300"/>
                  </a:lnTo>
                  <a:lnTo>
                    <a:pt x="1311033" y="1892300"/>
                  </a:lnTo>
                  <a:lnTo>
                    <a:pt x="1310868" y="1905000"/>
                  </a:lnTo>
                  <a:lnTo>
                    <a:pt x="1305179" y="1905000"/>
                  </a:lnTo>
                  <a:lnTo>
                    <a:pt x="1305026" y="1892300"/>
                  </a:lnTo>
                  <a:lnTo>
                    <a:pt x="1304785" y="1892300"/>
                  </a:lnTo>
                  <a:lnTo>
                    <a:pt x="1304988" y="1879600"/>
                  </a:lnTo>
                  <a:lnTo>
                    <a:pt x="1304709" y="1879600"/>
                  </a:lnTo>
                  <a:lnTo>
                    <a:pt x="1306995" y="1866900"/>
                  </a:lnTo>
                  <a:lnTo>
                    <a:pt x="1305306" y="1854200"/>
                  </a:lnTo>
                  <a:lnTo>
                    <a:pt x="1304785" y="1854200"/>
                  </a:lnTo>
                  <a:lnTo>
                    <a:pt x="1304925" y="1841500"/>
                  </a:lnTo>
                  <a:lnTo>
                    <a:pt x="1315529" y="1841500"/>
                  </a:lnTo>
                  <a:lnTo>
                    <a:pt x="1314678" y="1854200"/>
                  </a:lnTo>
                  <a:lnTo>
                    <a:pt x="1316355" y="1854200"/>
                  </a:lnTo>
                  <a:lnTo>
                    <a:pt x="1315262" y="1866900"/>
                  </a:lnTo>
                  <a:lnTo>
                    <a:pt x="1316583" y="1879600"/>
                  </a:lnTo>
                  <a:lnTo>
                    <a:pt x="1316583" y="76085"/>
                  </a:lnTo>
                  <a:lnTo>
                    <a:pt x="1313611" y="73113"/>
                  </a:lnTo>
                  <a:lnTo>
                    <a:pt x="1313611" y="1828800"/>
                  </a:lnTo>
                  <a:lnTo>
                    <a:pt x="1302639" y="1828800"/>
                  </a:lnTo>
                  <a:lnTo>
                    <a:pt x="1304163" y="1816100"/>
                  </a:lnTo>
                  <a:lnTo>
                    <a:pt x="1303629" y="1816100"/>
                  </a:lnTo>
                  <a:lnTo>
                    <a:pt x="1302715" y="1803400"/>
                  </a:lnTo>
                  <a:lnTo>
                    <a:pt x="1302842" y="1803400"/>
                  </a:lnTo>
                  <a:lnTo>
                    <a:pt x="1303070" y="1790700"/>
                  </a:lnTo>
                  <a:lnTo>
                    <a:pt x="1302537" y="1778000"/>
                  </a:lnTo>
                  <a:lnTo>
                    <a:pt x="1302054" y="1778000"/>
                  </a:lnTo>
                  <a:lnTo>
                    <a:pt x="1302169" y="1765300"/>
                  </a:lnTo>
                  <a:lnTo>
                    <a:pt x="1302359" y="1752600"/>
                  </a:lnTo>
                  <a:lnTo>
                    <a:pt x="1302092" y="1752600"/>
                  </a:lnTo>
                  <a:lnTo>
                    <a:pt x="1301419" y="1739900"/>
                  </a:lnTo>
                  <a:lnTo>
                    <a:pt x="1300251" y="1714500"/>
                  </a:lnTo>
                  <a:lnTo>
                    <a:pt x="1300251" y="1701800"/>
                  </a:lnTo>
                  <a:lnTo>
                    <a:pt x="1300759" y="1701800"/>
                  </a:lnTo>
                  <a:lnTo>
                    <a:pt x="1297533" y="1689100"/>
                  </a:lnTo>
                  <a:lnTo>
                    <a:pt x="1299502" y="1676400"/>
                  </a:lnTo>
                  <a:lnTo>
                    <a:pt x="1300734" y="1676400"/>
                  </a:lnTo>
                  <a:lnTo>
                    <a:pt x="1300467" y="1663700"/>
                  </a:lnTo>
                  <a:lnTo>
                    <a:pt x="1299578" y="1663700"/>
                  </a:lnTo>
                  <a:lnTo>
                    <a:pt x="1299311" y="1651000"/>
                  </a:lnTo>
                  <a:lnTo>
                    <a:pt x="1299146" y="1638300"/>
                  </a:lnTo>
                  <a:lnTo>
                    <a:pt x="1298689" y="1638300"/>
                  </a:lnTo>
                  <a:lnTo>
                    <a:pt x="1298194" y="1625600"/>
                  </a:lnTo>
                  <a:lnTo>
                    <a:pt x="1297825" y="1625600"/>
                  </a:lnTo>
                  <a:lnTo>
                    <a:pt x="1297736" y="1600200"/>
                  </a:lnTo>
                  <a:lnTo>
                    <a:pt x="1297559" y="1600200"/>
                  </a:lnTo>
                  <a:lnTo>
                    <a:pt x="1297266" y="1587500"/>
                  </a:lnTo>
                  <a:lnTo>
                    <a:pt x="1296733" y="1574800"/>
                  </a:lnTo>
                  <a:lnTo>
                    <a:pt x="1302385" y="1574800"/>
                  </a:lnTo>
                  <a:lnTo>
                    <a:pt x="1302131" y="1587500"/>
                  </a:lnTo>
                  <a:lnTo>
                    <a:pt x="1302562" y="1600200"/>
                  </a:lnTo>
                  <a:lnTo>
                    <a:pt x="1307147" y="1612900"/>
                  </a:lnTo>
                  <a:lnTo>
                    <a:pt x="1305648" y="1612900"/>
                  </a:lnTo>
                  <a:lnTo>
                    <a:pt x="1305445" y="1625600"/>
                  </a:lnTo>
                  <a:lnTo>
                    <a:pt x="1304442" y="1625600"/>
                  </a:lnTo>
                  <a:lnTo>
                    <a:pt x="1303248" y="1638300"/>
                  </a:lnTo>
                  <a:lnTo>
                    <a:pt x="1302600" y="1651000"/>
                  </a:lnTo>
                  <a:lnTo>
                    <a:pt x="1303223" y="1651000"/>
                  </a:lnTo>
                  <a:lnTo>
                    <a:pt x="1303743" y="1663700"/>
                  </a:lnTo>
                  <a:lnTo>
                    <a:pt x="1302385" y="1663700"/>
                  </a:lnTo>
                  <a:lnTo>
                    <a:pt x="1302550" y="1676400"/>
                  </a:lnTo>
                  <a:lnTo>
                    <a:pt x="1304696" y="1676400"/>
                  </a:lnTo>
                  <a:lnTo>
                    <a:pt x="1305560" y="1689100"/>
                  </a:lnTo>
                  <a:lnTo>
                    <a:pt x="1305775" y="1689100"/>
                  </a:lnTo>
                  <a:lnTo>
                    <a:pt x="1310246" y="1701800"/>
                  </a:lnTo>
                  <a:lnTo>
                    <a:pt x="1308125" y="1701800"/>
                  </a:lnTo>
                  <a:lnTo>
                    <a:pt x="1308214" y="1714500"/>
                  </a:lnTo>
                  <a:lnTo>
                    <a:pt x="1307731" y="1714500"/>
                  </a:lnTo>
                  <a:lnTo>
                    <a:pt x="1304607" y="1727200"/>
                  </a:lnTo>
                  <a:lnTo>
                    <a:pt x="1304747" y="1739900"/>
                  </a:lnTo>
                  <a:lnTo>
                    <a:pt x="1308493" y="1739900"/>
                  </a:lnTo>
                  <a:lnTo>
                    <a:pt x="1308709" y="1752600"/>
                  </a:lnTo>
                  <a:lnTo>
                    <a:pt x="1304163" y="1765300"/>
                  </a:lnTo>
                  <a:lnTo>
                    <a:pt x="1307947" y="1765300"/>
                  </a:lnTo>
                  <a:lnTo>
                    <a:pt x="1308201" y="1778000"/>
                  </a:lnTo>
                  <a:lnTo>
                    <a:pt x="1305674" y="1778000"/>
                  </a:lnTo>
                  <a:lnTo>
                    <a:pt x="1306487" y="1790700"/>
                  </a:lnTo>
                  <a:lnTo>
                    <a:pt x="1308087" y="1790700"/>
                  </a:lnTo>
                  <a:lnTo>
                    <a:pt x="1309763" y="1803400"/>
                  </a:lnTo>
                  <a:lnTo>
                    <a:pt x="1310843" y="1803400"/>
                  </a:lnTo>
                  <a:lnTo>
                    <a:pt x="1310005" y="1816100"/>
                  </a:lnTo>
                  <a:lnTo>
                    <a:pt x="1310538" y="1816100"/>
                  </a:lnTo>
                  <a:lnTo>
                    <a:pt x="1313611" y="1828800"/>
                  </a:lnTo>
                  <a:lnTo>
                    <a:pt x="1313611" y="73113"/>
                  </a:lnTo>
                  <a:lnTo>
                    <a:pt x="1304036" y="63500"/>
                  </a:lnTo>
                  <a:lnTo>
                    <a:pt x="1305852" y="63500"/>
                  </a:lnTo>
                  <a:lnTo>
                    <a:pt x="1319682" y="76200"/>
                  </a:lnTo>
                  <a:lnTo>
                    <a:pt x="1344841" y="101600"/>
                  </a:lnTo>
                  <a:lnTo>
                    <a:pt x="1358569" y="114300"/>
                  </a:lnTo>
                  <a:lnTo>
                    <a:pt x="1358569" y="109397"/>
                  </a:lnTo>
                  <a:lnTo>
                    <a:pt x="1349184" y="101600"/>
                  </a:lnTo>
                  <a:lnTo>
                    <a:pt x="1333804" y="76200"/>
                  </a:lnTo>
                  <a:lnTo>
                    <a:pt x="1318691" y="63500"/>
                  </a:lnTo>
                  <a:lnTo>
                    <a:pt x="1304201" y="50800"/>
                  </a:lnTo>
                  <a:lnTo>
                    <a:pt x="1302550" y="50800"/>
                  </a:lnTo>
                  <a:lnTo>
                    <a:pt x="1302550" y="1549400"/>
                  </a:lnTo>
                  <a:lnTo>
                    <a:pt x="1297063" y="1549400"/>
                  </a:lnTo>
                  <a:lnTo>
                    <a:pt x="1297622" y="1536700"/>
                  </a:lnTo>
                  <a:lnTo>
                    <a:pt x="1296276" y="1536700"/>
                  </a:lnTo>
                  <a:lnTo>
                    <a:pt x="1295730" y="1524000"/>
                  </a:lnTo>
                  <a:lnTo>
                    <a:pt x="1293901" y="1524000"/>
                  </a:lnTo>
                  <a:lnTo>
                    <a:pt x="1294714" y="1511300"/>
                  </a:lnTo>
                  <a:lnTo>
                    <a:pt x="1301178" y="1511300"/>
                  </a:lnTo>
                  <a:lnTo>
                    <a:pt x="1302131" y="1524000"/>
                  </a:lnTo>
                  <a:lnTo>
                    <a:pt x="1302499" y="1524000"/>
                  </a:lnTo>
                  <a:lnTo>
                    <a:pt x="1299019" y="1536700"/>
                  </a:lnTo>
                  <a:lnTo>
                    <a:pt x="1302550" y="1549400"/>
                  </a:lnTo>
                  <a:lnTo>
                    <a:pt x="1302550" y="50800"/>
                  </a:lnTo>
                  <a:lnTo>
                    <a:pt x="1302321" y="50800"/>
                  </a:lnTo>
                  <a:lnTo>
                    <a:pt x="1302232" y="1460500"/>
                  </a:lnTo>
                  <a:lnTo>
                    <a:pt x="1300099" y="1473200"/>
                  </a:lnTo>
                  <a:lnTo>
                    <a:pt x="1299921" y="1473200"/>
                  </a:lnTo>
                  <a:lnTo>
                    <a:pt x="1299806" y="1485900"/>
                  </a:lnTo>
                  <a:lnTo>
                    <a:pt x="1299464" y="1485900"/>
                  </a:lnTo>
                  <a:lnTo>
                    <a:pt x="1298956" y="1498600"/>
                  </a:lnTo>
                  <a:lnTo>
                    <a:pt x="1294511" y="1498600"/>
                  </a:lnTo>
                  <a:lnTo>
                    <a:pt x="1294320" y="1485900"/>
                  </a:lnTo>
                  <a:lnTo>
                    <a:pt x="1294930" y="1485900"/>
                  </a:lnTo>
                  <a:lnTo>
                    <a:pt x="1295285" y="1473200"/>
                  </a:lnTo>
                  <a:lnTo>
                    <a:pt x="1294879" y="1473200"/>
                  </a:lnTo>
                  <a:lnTo>
                    <a:pt x="1293291" y="1460500"/>
                  </a:lnTo>
                  <a:lnTo>
                    <a:pt x="1292682" y="1447800"/>
                  </a:lnTo>
                  <a:lnTo>
                    <a:pt x="1292517" y="1435100"/>
                  </a:lnTo>
                  <a:lnTo>
                    <a:pt x="1292301" y="1422400"/>
                  </a:lnTo>
                  <a:lnTo>
                    <a:pt x="1292428" y="1422400"/>
                  </a:lnTo>
                  <a:lnTo>
                    <a:pt x="1290269" y="1409700"/>
                  </a:lnTo>
                  <a:lnTo>
                    <a:pt x="1291666" y="1409700"/>
                  </a:lnTo>
                  <a:lnTo>
                    <a:pt x="1293101" y="1397000"/>
                  </a:lnTo>
                  <a:lnTo>
                    <a:pt x="1296339" y="1397000"/>
                  </a:lnTo>
                  <a:lnTo>
                    <a:pt x="1296619" y="1409700"/>
                  </a:lnTo>
                  <a:lnTo>
                    <a:pt x="1296974" y="1422400"/>
                  </a:lnTo>
                  <a:lnTo>
                    <a:pt x="1296835" y="1435100"/>
                  </a:lnTo>
                  <a:lnTo>
                    <a:pt x="1299794" y="1435100"/>
                  </a:lnTo>
                  <a:lnTo>
                    <a:pt x="1297470" y="1447800"/>
                  </a:lnTo>
                  <a:lnTo>
                    <a:pt x="1300302" y="1447800"/>
                  </a:lnTo>
                  <a:lnTo>
                    <a:pt x="1299768" y="1460500"/>
                  </a:lnTo>
                  <a:lnTo>
                    <a:pt x="1302232" y="1460500"/>
                  </a:lnTo>
                  <a:lnTo>
                    <a:pt x="1302232" y="50736"/>
                  </a:lnTo>
                  <a:lnTo>
                    <a:pt x="1299730" y="48742"/>
                  </a:lnTo>
                  <a:lnTo>
                    <a:pt x="1299730" y="50800"/>
                  </a:lnTo>
                  <a:lnTo>
                    <a:pt x="1299489" y="61328"/>
                  </a:lnTo>
                  <a:lnTo>
                    <a:pt x="1298257" y="50800"/>
                  </a:lnTo>
                  <a:lnTo>
                    <a:pt x="1299730" y="50800"/>
                  </a:lnTo>
                  <a:lnTo>
                    <a:pt x="1299730" y="48742"/>
                  </a:lnTo>
                  <a:lnTo>
                    <a:pt x="1295996" y="45758"/>
                  </a:lnTo>
                  <a:lnTo>
                    <a:pt x="1295996" y="1333500"/>
                  </a:lnTo>
                  <a:lnTo>
                    <a:pt x="1293241" y="1333500"/>
                  </a:lnTo>
                  <a:lnTo>
                    <a:pt x="1293545" y="1346200"/>
                  </a:lnTo>
                  <a:lnTo>
                    <a:pt x="1293901" y="1346200"/>
                  </a:lnTo>
                  <a:lnTo>
                    <a:pt x="1294295" y="1358900"/>
                  </a:lnTo>
                  <a:lnTo>
                    <a:pt x="1294371" y="1384300"/>
                  </a:lnTo>
                  <a:lnTo>
                    <a:pt x="1289926" y="1384300"/>
                  </a:lnTo>
                  <a:lnTo>
                    <a:pt x="1290421" y="1371600"/>
                  </a:lnTo>
                  <a:lnTo>
                    <a:pt x="1290980" y="1371600"/>
                  </a:lnTo>
                  <a:lnTo>
                    <a:pt x="1292656" y="1358900"/>
                  </a:lnTo>
                  <a:lnTo>
                    <a:pt x="1289367" y="1358900"/>
                  </a:lnTo>
                  <a:lnTo>
                    <a:pt x="1289545" y="1346200"/>
                  </a:lnTo>
                  <a:lnTo>
                    <a:pt x="1289773" y="1346200"/>
                  </a:lnTo>
                  <a:lnTo>
                    <a:pt x="1290142" y="1333500"/>
                  </a:lnTo>
                  <a:lnTo>
                    <a:pt x="1290383" y="1320800"/>
                  </a:lnTo>
                  <a:lnTo>
                    <a:pt x="1294422" y="1320800"/>
                  </a:lnTo>
                  <a:lnTo>
                    <a:pt x="1295996" y="1333500"/>
                  </a:lnTo>
                  <a:lnTo>
                    <a:pt x="1295996" y="45758"/>
                  </a:lnTo>
                  <a:lnTo>
                    <a:pt x="1294117" y="44259"/>
                  </a:lnTo>
                  <a:lnTo>
                    <a:pt x="1294117" y="1244600"/>
                  </a:lnTo>
                  <a:lnTo>
                    <a:pt x="1293914" y="1257300"/>
                  </a:lnTo>
                  <a:lnTo>
                    <a:pt x="1293774" y="1270000"/>
                  </a:lnTo>
                  <a:lnTo>
                    <a:pt x="1293596" y="1282700"/>
                  </a:lnTo>
                  <a:lnTo>
                    <a:pt x="1289583" y="1282700"/>
                  </a:lnTo>
                  <a:lnTo>
                    <a:pt x="1289088" y="1270000"/>
                  </a:lnTo>
                  <a:lnTo>
                    <a:pt x="1289507" y="1270000"/>
                  </a:lnTo>
                  <a:lnTo>
                    <a:pt x="1289723" y="1257300"/>
                  </a:lnTo>
                  <a:lnTo>
                    <a:pt x="1290078" y="1257300"/>
                  </a:lnTo>
                  <a:lnTo>
                    <a:pt x="1290027" y="1244600"/>
                  </a:lnTo>
                  <a:lnTo>
                    <a:pt x="1294117" y="1244600"/>
                  </a:lnTo>
                  <a:lnTo>
                    <a:pt x="1294117" y="44259"/>
                  </a:lnTo>
                  <a:lnTo>
                    <a:pt x="1292186" y="42722"/>
                  </a:lnTo>
                  <a:lnTo>
                    <a:pt x="1292186" y="1206500"/>
                  </a:lnTo>
                  <a:lnTo>
                    <a:pt x="1289151" y="1206500"/>
                  </a:lnTo>
                  <a:lnTo>
                    <a:pt x="1289227" y="1193800"/>
                  </a:lnTo>
                  <a:lnTo>
                    <a:pt x="1291107" y="1193800"/>
                  </a:lnTo>
                  <a:lnTo>
                    <a:pt x="1292186" y="1206500"/>
                  </a:lnTo>
                  <a:lnTo>
                    <a:pt x="1292186" y="42722"/>
                  </a:lnTo>
                  <a:lnTo>
                    <a:pt x="1290853" y="41656"/>
                  </a:lnTo>
                  <a:lnTo>
                    <a:pt x="1290853" y="1130300"/>
                  </a:lnTo>
                  <a:lnTo>
                    <a:pt x="1289685" y="1130300"/>
                  </a:lnTo>
                  <a:lnTo>
                    <a:pt x="1289697" y="1117600"/>
                  </a:lnTo>
                  <a:lnTo>
                    <a:pt x="1290523" y="1117600"/>
                  </a:lnTo>
                  <a:lnTo>
                    <a:pt x="1290853" y="1130300"/>
                  </a:lnTo>
                  <a:lnTo>
                    <a:pt x="1290853" y="41656"/>
                  </a:lnTo>
                  <a:lnTo>
                    <a:pt x="1287614" y="39065"/>
                  </a:lnTo>
                  <a:lnTo>
                    <a:pt x="1288275" y="48425"/>
                  </a:lnTo>
                  <a:lnTo>
                    <a:pt x="1286268" y="38100"/>
                  </a:lnTo>
                  <a:lnTo>
                    <a:pt x="1286395" y="38100"/>
                  </a:lnTo>
                  <a:lnTo>
                    <a:pt x="1281442" y="25400"/>
                  </a:lnTo>
                  <a:lnTo>
                    <a:pt x="1275854" y="25400"/>
                  </a:lnTo>
                  <a:lnTo>
                    <a:pt x="1275130" y="23736"/>
                  </a:lnTo>
                  <a:lnTo>
                    <a:pt x="1275130" y="38100"/>
                  </a:lnTo>
                  <a:lnTo>
                    <a:pt x="1271498" y="38100"/>
                  </a:lnTo>
                  <a:lnTo>
                    <a:pt x="1269377" y="25400"/>
                  </a:lnTo>
                  <a:lnTo>
                    <a:pt x="1273492" y="25400"/>
                  </a:lnTo>
                  <a:lnTo>
                    <a:pt x="1275130" y="38100"/>
                  </a:lnTo>
                  <a:lnTo>
                    <a:pt x="1275130" y="23736"/>
                  </a:lnTo>
                  <a:lnTo>
                    <a:pt x="1270330" y="12700"/>
                  </a:lnTo>
                  <a:lnTo>
                    <a:pt x="1260335" y="12700"/>
                  </a:lnTo>
                  <a:lnTo>
                    <a:pt x="1258582" y="8534"/>
                  </a:lnTo>
                  <a:lnTo>
                    <a:pt x="1258582" y="23787"/>
                  </a:lnTo>
                  <a:lnTo>
                    <a:pt x="1256207" y="12700"/>
                  </a:lnTo>
                  <a:lnTo>
                    <a:pt x="1258303" y="12700"/>
                  </a:lnTo>
                  <a:lnTo>
                    <a:pt x="1258582" y="23787"/>
                  </a:lnTo>
                  <a:lnTo>
                    <a:pt x="1258582" y="8534"/>
                  </a:lnTo>
                  <a:lnTo>
                    <a:pt x="1255001" y="0"/>
                  </a:lnTo>
                  <a:lnTo>
                    <a:pt x="1245146" y="0"/>
                  </a:lnTo>
                  <a:lnTo>
                    <a:pt x="1246606" y="12700"/>
                  </a:lnTo>
                  <a:lnTo>
                    <a:pt x="1215123" y="12700"/>
                  </a:lnTo>
                  <a:lnTo>
                    <a:pt x="1205128" y="25400"/>
                  </a:lnTo>
                  <a:lnTo>
                    <a:pt x="1197559" y="25400"/>
                  </a:lnTo>
                  <a:lnTo>
                    <a:pt x="1188923" y="38100"/>
                  </a:lnTo>
                  <a:lnTo>
                    <a:pt x="1180058" y="50800"/>
                  </a:lnTo>
                  <a:lnTo>
                    <a:pt x="1178356" y="50800"/>
                  </a:lnTo>
                  <a:lnTo>
                    <a:pt x="1178356" y="1943100"/>
                  </a:lnTo>
                  <a:lnTo>
                    <a:pt x="1177925" y="1955800"/>
                  </a:lnTo>
                  <a:lnTo>
                    <a:pt x="1177709" y="1943100"/>
                  </a:lnTo>
                  <a:lnTo>
                    <a:pt x="1178356" y="1943100"/>
                  </a:lnTo>
                  <a:lnTo>
                    <a:pt x="1178356" y="50800"/>
                  </a:lnTo>
                  <a:lnTo>
                    <a:pt x="1171346" y="50800"/>
                  </a:lnTo>
                  <a:lnTo>
                    <a:pt x="1163193" y="63500"/>
                  </a:lnTo>
                  <a:lnTo>
                    <a:pt x="1160233" y="63500"/>
                  </a:lnTo>
                  <a:lnTo>
                    <a:pt x="1146429" y="75895"/>
                  </a:lnTo>
                  <a:lnTo>
                    <a:pt x="1146429" y="2019300"/>
                  </a:lnTo>
                  <a:lnTo>
                    <a:pt x="1143762" y="2019300"/>
                  </a:lnTo>
                  <a:lnTo>
                    <a:pt x="1143762" y="2171700"/>
                  </a:lnTo>
                  <a:lnTo>
                    <a:pt x="1141183" y="2171700"/>
                  </a:lnTo>
                  <a:lnTo>
                    <a:pt x="1140612" y="2183866"/>
                  </a:lnTo>
                  <a:lnTo>
                    <a:pt x="1140612" y="2298700"/>
                  </a:lnTo>
                  <a:lnTo>
                    <a:pt x="1139507" y="2298700"/>
                  </a:lnTo>
                  <a:lnTo>
                    <a:pt x="1138008" y="2311400"/>
                  </a:lnTo>
                  <a:lnTo>
                    <a:pt x="1134897" y="2311400"/>
                  </a:lnTo>
                  <a:lnTo>
                    <a:pt x="1136053" y="2324100"/>
                  </a:lnTo>
                  <a:lnTo>
                    <a:pt x="1136586" y="2324100"/>
                  </a:lnTo>
                  <a:lnTo>
                    <a:pt x="1137539" y="2336800"/>
                  </a:lnTo>
                  <a:lnTo>
                    <a:pt x="1137920" y="2336800"/>
                  </a:lnTo>
                  <a:lnTo>
                    <a:pt x="1137475" y="2349500"/>
                  </a:lnTo>
                  <a:lnTo>
                    <a:pt x="1135964" y="2362200"/>
                  </a:lnTo>
                  <a:lnTo>
                    <a:pt x="1134237" y="2362200"/>
                  </a:lnTo>
                  <a:lnTo>
                    <a:pt x="1134237" y="2387600"/>
                  </a:lnTo>
                  <a:lnTo>
                    <a:pt x="1132382" y="2400300"/>
                  </a:lnTo>
                  <a:lnTo>
                    <a:pt x="1131531" y="2413000"/>
                  </a:lnTo>
                  <a:lnTo>
                    <a:pt x="1130795" y="2425700"/>
                  </a:lnTo>
                  <a:lnTo>
                    <a:pt x="1130363" y="2425700"/>
                  </a:lnTo>
                  <a:lnTo>
                    <a:pt x="1130363" y="2463800"/>
                  </a:lnTo>
                  <a:lnTo>
                    <a:pt x="1129347" y="2476500"/>
                  </a:lnTo>
                  <a:lnTo>
                    <a:pt x="1128229" y="2476500"/>
                  </a:lnTo>
                  <a:lnTo>
                    <a:pt x="1128229" y="2527300"/>
                  </a:lnTo>
                  <a:lnTo>
                    <a:pt x="1125372" y="2527300"/>
                  </a:lnTo>
                  <a:lnTo>
                    <a:pt x="1125372" y="2540000"/>
                  </a:lnTo>
                  <a:lnTo>
                    <a:pt x="1124242" y="2540000"/>
                  </a:lnTo>
                  <a:lnTo>
                    <a:pt x="1121511" y="2552700"/>
                  </a:lnTo>
                  <a:lnTo>
                    <a:pt x="1124585" y="2552700"/>
                  </a:lnTo>
                  <a:lnTo>
                    <a:pt x="1124978" y="2565400"/>
                  </a:lnTo>
                  <a:lnTo>
                    <a:pt x="1125207" y="2578100"/>
                  </a:lnTo>
                  <a:lnTo>
                    <a:pt x="1124673" y="2578100"/>
                  </a:lnTo>
                  <a:lnTo>
                    <a:pt x="1122807" y="2590800"/>
                  </a:lnTo>
                  <a:lnTo>
                    <a:pt x="1122641" y="2590800"/>
                  </a:lnTo>
                  <a:lnTo>
                    <a:pt x="1122641" y="2603500"/>
                  </a:lnTo>
                  <a:lnTo>
                    <a:pt x="1122032" y="2614396"/>
                  </a:lnTo>
                  <a:lnTo>
                    <a:pt x="1122032" y="2654300"/>
                  </a:lnTo>
                  <a:lnTo>
                    <a:pt x="1114145" y="2654300"/>
                  </a:lnTo>
                  <a:lnTo>
                    <a:pt x="1114374" y="2667000"/>
                  </a:lnTo>
                  <a:lnTo>
                    <a:pt x="1119720" y="2667000"/>
                  </a:lnTo>
                  <a:lnTo>
                    <a:pt x="1118654" y="2679700"/>
                  </a:lnTo>
                  <a:lnTo>
                    <a:pt x="1120940" y="2679700"/>
                  </a:lnTo>
                  <a:lnTo>
                    <a:pt x="1121651" y="2692400"/>
                  </a:lnTo>
                  <a:lnTo>
                    <a:pt x="1118679" y="2692400"/>
                  </a:lnTo>
                  <a:lnTo>
                    <a:pt x="1119606" y="2705100"/>
                  </a:lnTo>
                  <a:lnTo>
                    <a:pt x="1119111" y="2717800"/>
                  </a:lnTo>
                  <a:lnTo>
                    <a:pt x="1116558" y="2717800"/>
                  </a:lnTo>
                  <a:lnTo>
                    <a:pt x="1118438" y="2730500"/>
                  </a:lnTo>
                  <a:lnTo>
                    <a:pt x="1116533" y="2740444"/>
                  </a:lnTo>
                  <a:lnTo>
                    <a:pt x="1116533" y="2832100"/>
                  </a:lnTo>
                  <a:lnTo>
                    <a:pt x="1116279" y="2844800"/>
                  </a:lnTo>
                  <a:lnTo>
                    <a:pt x="1114539" y="2844800"/>
                  </a:lnTo>
                  <a:lnTo>
                    <a:pt x="1114539" y="2882900"/>
                  </a:lnTo>
                  <a:lnTo>
                    <a:pt x="1113675" y="2882900"/>
                  </a:lnTo>
                  <a:lnTo>
                    <a:pt x="1113675" y="2959100"/>
                  </a:lnTo>
                  <a:lnTo>
                    <a:pt x="1113548" y="2959100"/>
                  </a:lnTo>
                  <a:lnTo>
                    <a:pt x="1113320" y="2971800"/>
                  </a:lnTo>
                  <a:lnTo>
                    <a:pt x="1113663" y="2971800"/>
                  </a:lnTo>
                  <a:lnTo>
                    <a:pt x="1111250" y="2984500"/>
                  </a:lnTo>
                  <a:lnTo>
                    <a:pt x="1110945" y="2984500"/>
                  </a:lnTo>
                  <a:lnTo>
                    <a:pt x="1110945" y="3263900"/>
                  </a:lnTo>
                  <a:lnTo>
                    <a:pt x="1110653" y="3276600"/>
                  </a:lnTo>
                  <a:lnTo>
                    <a:pt x="1108900" y="3276600"/>
                  </a:lnTo>
                  <a:lnTo>
                    <a:pt x="1105192" y="3263900"/>
                  </a:lnTo>
                  <a:lnTo>
                    <a:pt x="1108113" y="3263900"/>
                  </a:lnTo>
                  <a:lnTo>
                    <a:pt x="1108570" y="3251200"/>
                  </a:lnTo>
                  <a:lnTo>
                    <a:pt x="1108367" y="3251200"/>
                  </a:lnTo>
                  <a:lnTo>
                    <a:pt x="1108837" y="3238500"/>
                  </a:lnTo>
                  <a:lnTo>
                    <a:pt x="1108697" y="3238500"/>
                  </a:lnTo>
                  <a:lnTo>
                    <a:pt x="1108189" y="3225800"/>
                  </a:lnTo>
                  <a:lnTo>
                    <a:pt x="1106030" y="3225800"/>
                  </a:lnTo>
                  <a:lnTo>
                    <a:pt x="1104074" y="3213100"/>
                  </a:lnTo>
                  <a:lnTo>
                    <a:pt x="1110818" y="3213100"/>
                  </a:lnTo>
                  <a:lnTo>
                    <a:pt x="1110894" y="3225800"/>
                  </a:lnTo>
                  <a:lnTo>
                    <a:pt x="1110665" y="3238500"/>
                  </a:lnTo>
                  <a:lnTo>
                    <a:pt x="1110856" y="3251200"/>
                  </a:lnTo>
                  <a:lnTo>
                    <a:pt x="1108570" y="3251200"/>
                  </a:lnTo>
                  <a:lnTo>
                    <a:pt x="1109497" y="3263900"/>
                  </a:lnTo>
                  <a:lnTo>
                    <a:pt x="1110945" y="3263900"/>
                  </a:lnTo>
                  <a:lnTo>
                    <a:pt x="1110945" y="2984500"/>
                  </a:lnTo>
                  <a:lnTo>
                    <a:pt x="1110767" y="2984500"/>
                  </a:lnTo>
                  <a:lnTo>
                    <a:pt x="1110767" y="3136900"/>
                  </a:lnTo>
                  <a:lnTo>
                    <a:pt x="1110691" y="3149600"/>
                  </a:lnTo>
                  <a:lnTo>
                    <a:pt x="1108367" y="3149600"/>
                  </a:lnTo>
                  <a:lnTo>
                    <a:pt x="1108659" y="3136900"/>
                  </a:lnTo>
                  <a:lnTo>
                    <a:pt x="1103020" y="3136900"/>
                  </a:lnTo>
                  <a:lnTo>
                    <a:pt x="1101648" y="3124200"/>
                  </a:lnTo>
                  <a:lnTo>
                    <a:pt x="1105890" y="3124200"/>
                  </a:lnTo>
                  <a:lnTo>
                    <a:pt x="1108964" y="3111500"/>
                  </a:lnTo>
                  <a:lnTo>
                    <a:pt x="1110754" y="3111500"/>
                  </a:lnTo>
                  <a:lnTo>
                    <a:pt x="1110767" y="3136900"/>
                  </a:lnTo>
                  <a:lnTo>
                    <a:pt x="1110767" y="2984500"/>
                  </a:lnTo>
                  <a:lnTo>
                    <a:pt x="1102880" y="2984500"/>
                  </a:lnTo>
                  <a:lnTo>
                    <a:pt x="1104430" y="2971800"/>
                  </a:lnTo>
                  <a:lnTo>
                    <a:pt x="1107871" y="2971800"/>
                  </a:lnTo>
                  <a:lnTo>
                    <a:pt x="1109497" y="2959100"/>
                  </a:lnTo>
                  <a:lnTo>
                    <a:pt x="1105268" y="2959100"/>
                  </a:lnTo>
                  <a:lnTo>
                    <a:pt x="1104442" y="2946400"/>
                  </a:lnTo>
                  <a:lnTo>
                    <a:pt x="1108875" y="2946400"/>
                  </a:lnTo>
                  <a:lnTo>
                    <a:pt x="1103718" y="2933700"/>
                  </a:lnTo>
                  <a:lnTo>
                    <a:pt x="1113497" y="2933700"/>
                  </a:lnTo>
                  <a:lnTo>
                    <a:pt x="1113142" y="2946400"/>
                  </a:lnTo>
                  <a:lnTo>
                    <a:pt x="1113675" y="2959100"/>
                  </a:lnTo>
                  <a:lnTo>
                    <a:pt x="1113675" y="2882900"/>
                  </a:lnTo>
                  <a:lnTo>
                    <a:pt x="1105217" y="2882900"/>
                  </a:lnTo>
                  <a:lnTo>
                    <a:pt x="1105357" y="2870200"/>
                  </a:lnTo>
                  <a:lnTo>
                    <a:pt x="1113777" y="2870200"/>
                  </a:lnTo>
                  <a:lnTo>
                    <a:pt x="1114539" y="2882900"/>
                  </a:lnTo>
                  <a:lnTo>
                    <a:pt x="1114539" y="2844800"/>
                  </a:lnTo>
                  <a:lnTo>
                    <a:pt x="1114336" y="2844800"/>
                  </a:lnTo>
                  <a:lnTo>
                    <a:pt x="1113917" y="2832100"/>
                  </a:lnTo>
                  <a:lnTo>
                    <a:pt x="1107605" y="2832100"/>
                  </a:lnTo>
                  <a:lnTo>
                    <a:pt x="1108735" y="2819400"/>
                  </a:lnTo>
                  <a:lnTo>
                    <a:pt x="1111300" y="2819400"/>
                  </a:lnTo>
                  <a:lnTo>
                    <a:pt x="1114399" y="2832100"/>
                  </a:lnTo>
                  <a:lnTo>
                    <a:pt x="1116533" y="2832100"/>
                  </a:lnTo>
                  <a:lnTo>
                    <a:pt x="1116533" y="2740444"/>
                  </a:lnTo>
                  <a:lnTo>
                    <a:pt x="1115987" y="2743200"/>
                  </a:lnTo>
                  <a:lnTo>
                    <a:pt x="1109040" y="2743200"/>
                  </a:lnTo>
                  <a:lnTo>
                    <a:pt x="1106639" y="2730500"/>
                  </a:lnTo>
                  <a:lnTo>
                    <a:pt x="1112139" y="2730500"/>
                  </a:lnTo>
                  <a:lnTo>
                    <a:pt x="1107567" y="2717800"/>
                  </a:lnTo>
                  <a:lnTo>
                    <a:pt x="1108100" y="2717800"/>
                  </a:lnTo>
                  <a:lnTo>
                    <a:pt x="1111313" y="2705100"/>
                  </a:lnTo>
                  <a:lnTo>
                    <a:pt x="1110805" y="2692400"/>
                  </a:lnTo>
                  <a:lnTo>
                    <a:pt x="1111186" y="2692400"/>
                  </a:lnTo>
                  <a:lnTo>
                    <a:pt x="1112774" y="2679700"/>
                  </a:lnTo>
                  <a:lnTo>
                    <a:pt x="1111427" y="2679700"/>
                  </a:lnTo>
                  <a:lnTo>
                    <a:pt x="1111059" y="2667000"/>
                  </a:lnTo>
                  <a:lnTo>
                    <a:pt x="1110881" y="2654300"/>
                  </a:lnTo>
                  <a:lnTo>
                    <a:pt x="1111110" y="2641600"/>
                  </a:lnTo>
                  <a:lnTo>
                    <a:pt x="1121625" y="2641600"/>
                  </a:lnTo>
                  <a:lnTo>
                    <a:pt x="1122032" y="2654300"/>
                  </a:lnTo>
                  <a:lnTo>
                    <a:pt x="1122032" y="2614396"/>
                  </a:lnTo>
                  <a:lnTo>
                    <a:pt x="1121930" y="2616200"/>
                  </a:lnTo>
                  <a:lnTo>
                    <a:pt x="1119212" y="2616200"/>
                  </a:lnTo>
                  <a:lnTo>
                    <a:pt x="1119174" y="2603500"/>
                  </a:lnTo>
                  <a:lnTo>
                    <a:pt x="1122641" y="2603500"/>
                  </a:lnTo>
                  <a:lnTo>
                    <a:pt x="1122641" y="2590800"/>
                  </a:lnTo>
                  <a:lnTo>
                    <a:pt x="1118044" y="2590800"/>
                  </a:lnTo>
                  <a:lnTo>
                    <a:pt x="1116279" y="2603500"/>
                  </a:lnTo>
                  <a:lnTo>
                    <a:pt x="1114082" y="2603500"/>
                  </a:lnTo>
                  <a:lnTo>
                    <a:pt x="1113624" y="2590800"/>
                  </a:lnTo>
                  <a:lnTo>
                    <a:pt x="1113650" y="2578100"/>
                  </a:lnTo>
                  <a:lnTo>
                    <a:pt x="1113777" y="2565400"/>
                  </a:lnTo>
                  <a:lnTo>
                    <a:pt x="1113612" y="2565400"/>
                  </a:lnTo>
                  <a:lnTo>
                    <a:pt x="1117498" y="2552700"/>
                  </a:lnTo>
                  <a:lnTo>
                    <a:pt x="1117117" y="2552700"/>
                  </a:lnTo>
                  <a:lnTo>
                    <a:pt x="1113967" y="2540000"/>
                  </a:lnTo>
                  <a:lnTo>
                    <a:pt x="1116457" y="2540000"/>
                  </a:lnTo>
                  <a:lnTo>
                    <a:pt x="1118946" y="2527300"/>
                  </a:lnTo>
                  <a:lnTo>
                    <a:pt x="1121765" y="2540000"/>
                  </a:lnTo>
                  <a:lnTo>
                    <a:pt x="1123086" y="2527300"/>
                  </a:lnTo>
                  <a:lnTo>
                    <a:pt x="1125131" y="2527300"/>
                  </a:lnTo>
                  <a:lnTo>
                    <a:pt x="1125372" y="2540000"/>
                  </a:lnTo>
                  <a:lnTo>
                    <a:pt x="1125372" y="2527300"/>
                  </a:lnTo>
                  <a:lnTo>
                    <a:pt x="1125347" y="2514600"/>
                  </a:lnTo>
                  <a:lnTo>
                    <a:pt x="1126921" y="2514600"/>
                  </a:lnTo>
                  <a:lnTo>
                    <a:pt x="1128229" y="2527300"/>
                  </a:lnTo>
                  <a:lnTo>
                    <a:pt x="1128229" y="2476500"/>
                  </a:lnTo>
                  <a:lnTo>
                    <a:pt x="1127874" y="2476500"/>
                  </a:lnTo>
                  <a:lnTo>
                    <a:pt x="1126578" y="2489200"/>
                  </a:lnTo>
                  <a:lnTo>
                    <a:pt x="1126451" y="2489200"/>
                  </a:lnTo>
                  <a:lnTo>
                    <a:pt x="1128153" y="2501900"/>
                  </a:lnTo>
                  <a:lnTo>
                    <a:pt x="1118870" y="2501900"/>
                  </a:lnTo>
                  <a:lnTo>
                    <a:pt x="1118870" y="2527300"/>
                  </a:lnTo>
                  <a:lnTo>
                    <a:pt x="1116228" y="2527300"/>
                  </a:lnTo>
                  <a:lnTo>
                    <a:pt x="1117180" y="2514600"/>
                  </a:lnTo>
                  <a:lnTo>
                    <a:pt x="1118349" y="2514600"/>
                  </a:lnTo>
                  <a:lnTo>
                    <a:pt x="1118870" y="2527300"/>
                  </a:lnTo>
                  <a:lnTo>
                    <a:pt x="1118870" y="2501900"/>
                  </a:lnTo>
                  <a:lnTo>
                    <a:pt x="1116596" y="2501900"/>
                  </a:lnTo>
                  <a:lnTo>
                    <a:pt x="1116609" y="2489200"/>
                  </a:lnTo>
                  <a:lnTo>
                    <a:pt x="1116863" y="2476500"/>
                  </a:lnTo>
                  <a:lnTo>
                    <a:pt x="1116495" y="2476500"/>
                  </a:lnTo>
                  <a:lnTo>
                    <a:pt x="1119911" y="2463800"/>
                  </a:lnTo>
                  <a:lnTo>
                    <a:pt x="1119060" y="2463800"/>
                  </a:lnTo>
                  <a:lnTo>
                    <a:pt x="1119619" y="2451100"/>
                  </a:lnTo>
                  <a:lnTo>
                    <a:pt x="1121765" y="2451100"/>
                  </a:lnTo>
                  <a:lnTo>
                    <a:pt x="1122807" y="2463800"/>
                  </a:lnTo>
                  <a:lnTo>
                    <a:pt x="1130363" y="2463800"/>
                  </a:lnTo>
                  <a:lnTo>
                    <a:pt x="1130363" y="2425700"/>
                  </a:lnTo>
                  <a:lnTo>
                    <a:pt x="1124496" y="2425700"/>
                  </a:lnTo>
                  <a:lnTo>
                    <a:pt x="1123988" y="2438400"/>
                  </a:lnTo>
                  <a:lnTo>
                    <a:pt x="1123289" y="2425700"/>
                  </a:lnTo>
                  <a:lnTo>
                    <a:pt x="1122527" y="2425700"/>
                  </a:lnTo>
                  <a:lnTo>
                    <a:pt x="1122540" y="2413000"/>
                  </a:lnTo>
                  <a:lnTo>
                    <a:pt x="1121473" y="2400300"/>
                  </a:lnTo>
                  <a:lnTo>
                    <a:pt x="1124394" y="2400300"/>
                  </a:lnTo>
                  <a:lnTo>
                    <a:pt x="1123276" y="2387600"/>
                  </a:lnTo>
                  <a:lnTo>
                    <a:pt x="1134237" y="2387600"/>
                  </a:lnTo>
                  <a:lnTo>
                    <a:pt x="1134237" y="2362200"/>
                  </a:lnTo>
                  <a:lnTo>
                    <a:pt x="1132789" y="2362200"/>
                  </a:lnTo>
                  <a:lnTo>
                    <a:pt x="1131354" y="2349500"/>
                  </a:lnTo>
                  <a:lnTo>
                    <a:pt x="1125131" y="2349500"/>
                  </a:lnTo>
                  <a:lnTo>
                    <a:pt x="1127861" y="2336800"/>
                  </a:lnTo>
                  <a:lnTo>
                    <a:pt x="1128166" y="2336800"/>
                  </a:lnTo>
                  <a:lnTo>
                    <a:pt x="1124483" y="2324100"/>
                  </a:lnTo>
                  <a:lnTo>
                    <a:pt x="1128014" y="2311400"/>
                  </a:lnTo>
                  <a:lnTo>
                    <a:pt x="1127760" y="2311400"/>
                  </a:lnTo>
                  <a:lnTo>
                    <a:pt x="1127760" y="2247900"/>
                  </a:lnTo>
                  <a:lnTo>
                    <a:pt x="1138618" y="2247900"/>
                  </a:lnTo>
                  <a:lnTo>
                    <a:pt x="1134110" y="2260600"/>
                  </a:lnTo>
                  <a:lnTo>
                    <a:pt x="1137183" y="2260600"/>
                  </a:lnTo>
                  <a:lnTo>
                    <a:pt x="1140320" y="2273300"/>
                  </a:lnTo>
                  <a:lnTo>
                    <a:pt x="1140091" y="2273300"/>
                  </a:lnTo>
                  <a:lnTo>
                    <a:pt x="1137843" y="2286000"/>
                  </a:lnTo>
                  <a:lnTo>
                    <a:pt x="1137297" y="2286000"/>
                  </a:lnTo>
                  <a:lnTo>
                    <a:pt x="1140612" y="2298700"/>
                  </a:lnTo>
                  <a:lnTo>
                    <a:pt x="1140612" y="2183866"/>
                  </a:lnTo>
                  <a:lnTo>
                    <a:pt x="1140587" y="2184400"/>
                  </a:lnTo>
                  <a:lnTo>
                    <a:pt x="1140447" y="2197100"/>
                  </a:lnTo>
                  <a:lnTo>
                    <a:pt x="1140218" y="2197100"/>
                  </a:lnTo>
                  <a:lnTo>
                    <a:pt x="1140282" y="2209800"/>
                  </a:lnTo>
                  <a:lnTo>
                    <a:pt x="1134478" y="2209800"/>
                  </a:lnTo>
                  <a:lnTo>
                    <a:pt x="1134478" y="2235200"/>
                  </a:lnTo>
                  <a:lnTo>
                    <a:pt x="1131595" y="2235200"/>
                  </a:lnTo>
                  <a:lnTo>
                    <a:pt x="1132014" y="2222500"/>
                  </a:lnTo>
                  <a:lnTo>
                    <a:pt x="1134478" y="2235200"/>
                  </a:lnTo>
                  <a:lnTo>
                    <a:pt x="1134478" y="2209800"/>
                  </a:lnTo>
                  <a:lnTo>
                    <a:pt x="1130769" y="2209800"/>
                  </a:lnTo>
                  <a:lnTo>
                    <a:pt x="1130642" y="2197100"/>
                  </a:lnTo>
                  <a:lnTo>
                    <a:pt x="1130579" y="2171700"/>
                  </a:lnTo>
                  <a:lnTo>
                    <a:pt x="1137069" y="2171700"/>
                  </a:lnTo>
                  <a:lnTo>
                    <a:pt x="1136916" y="2159000"/>
                  </a:lnTo>
                  <a:lnTo>
                    <a:pt x="1143393" y="2159000"/>
                  </a:lnTo>
                  <a:lnTo>
                    <a:pt x="1143762" y="2171700"/>
                  </a:lnTo>
                  <a:lnTo>
                    <a:pt x="1143762" y="2019300"/>
                  </a:lnTo>
                  <a:lnTo>
                    <a:pt x="1143393" y="2019300"/>
                  </a:lnTo>
                  <a:lnTo>
                    <a:pt x="1143393" y="2133600"/>
                  </a:lnTo>
                  <a:lnTo>
                    <a:pt x="1132789" y="2133600"/>
                  </a:lnTo>
                  <a:lnTo>
                    <a:pt x="1133335" y="2120900"/>
                  </a:lnTo>
                  <a:lnTo>
                    <a:pt x="1133322" y="2108200"/>
                  </a:lnTo>
                  <a:lnTo>
                    <a:pt x="1133487" y="2095500"/>
                  </a:lnTo>
                  <a:lnTo>
                    <a:pt x="1139024" y="2108200"/>
                  </a:lnTo>
                  <a:lnTo>
                    <a:pt x="1141564" y="2108200"/>
                  </a:lnTo>
                  <a:lnTo>
                    <a:pt x="1141603" y="2095500"/>
                  </a:lnTo>
                  <a:lnTo>
                    <a:pt x="1143127" y="2095500"/>
                  </a:lnTo>
                  <a:lnTo>
                    <a:pt x="1143393" y="2133600"/>
                  </a:lnTo>
                  <a:lnTo>
                    <a:pt x="1143393" y="2019300"/>
                  </a:lnTo>
                  <a:lnTo>
                    <a:pt x="1137462" y="2019300"/>
                  </a:lnTo>
                  <a:lnTo>
                    <a:pt x="1139151" y="2032000"/>
                  </a:lnTo>
                  <a:lnTo>
                    <a:pt x="1136827" y="2032000"/>
                  </a:lnTo>
                  <a:lnTo>
                    <a:pt x="1135291" y="2024951"/>
                  </a:lnTo>
                  <a:lnTo>
                    <a:pt x="1135291" y="2032965"/>
                  </a:lnTo>
                  <a:lnTo>
                    <a:pt x="1135189" y="2044700"/>
                  </a:lnTo>
                  <a:lnTo>
                    <a:pt x="1132027" y="2044700"/>
                  </a:lnTo>
                  <a:lnTo>
                    <a:pt x="1135291" y="2032965"/>
                  </a:lnTo>
                  <a:lnTo>
                    <a:pt x="1135291" y="2024951"/>
                  </a:lnTo>
                  <a:lnTo>
                    <a:pt x="1134059" y="2019300"/>
                  </a:lnTo>
                  <a:lnTo>
                    <a:pt x="1136929" y="2006600"/>
                  </a:lnTo>
                  <a:lnTo>
                    <a:pt x="1144041" y="2006600"/>
                  </a:lnTo>
                  <a:lnTo>
                    <a:pt x="1144638" y="1981200"/>
                  </a:lnTo>
                  <a:lnTo>
                    <a:pt x="1146048" y="1981200"/>
                  </a:lnTo>
                  <a:lnTo>
                    <a:pt x="1146098" y="2006600"/>
                  </a:lnTo>
                  <a:lnTo>
                    <a:pt x="1145959" y="2006600"/>
                  </a:lnTo>
                  <a:lnTo>
                    <a:pt x="1146429" y="2019300"/>
                  </a:lnTo>
                  <a:lnTo>
                    <a:pt x="1146429" y="75895"/>
                  </a:lnTo>
                  <a:lnTo>
                    <a:pt x="1146327" y="1879600"/>
                  </a:lnTo>
                  <a:lnTo>
                    <a:pt x="1146175" y="1879600"/>
                  </a:lnTo>
                  <a:lnTo>
                    <a:pt x="1146263" y="1968500"/>
                  </a:lnTo>
                  <a:lnTo>
                    <a:pt x="1144993" y="1968500"/>
                  </a:lnTo>
                  <a:lnTo>
                    <a:pt x="1138605" y="1981200"/>
                  </a:lnTo>
                  <a:lnTo>
                    <a:pt x="1136256" y="1981200"/>
                  </a:lnTo>
                  <a:lnTo>
                    <a:pt x="1134021" y="1968500"/>
                  </a:lnTo>
                  <a:lnTo>
                    <a:pt x="1133309" y="1955800"/>
                  </a:lnTo>
                  <a:lnTo>
                    <a:pt x="1133462" y="1955800"/>
                  </a:lnTo>
                  <a:lnTo>
                    <a:pt x="1133805" y="1943100"/>
                  </a:lnTo>
                  <a:lnTo>
                    <a:pt x="1142796" y="1943100"/>
                  </a:lnTo>
                  <a:lnTo>
                    <a:pt x="1144739" y="1930400"/>
                  </a:lnTo>
                  <a:lnTo>
                    <a:pt x="1134503" y="1930400"/>
                  </a:lnTo>
                  <a:lnTo>
                    <a:pt x="1133132" y="1917700"/>
                  </a:lnTo>
                  <a:lnTo>
                    <a:pt x="1132967" y="1917700"/>
                  </a:lnTo>
                  <a:lnTo>
                    <a:pt x="1135964" y="1905000"/>
                  </a:lnTo>
                  <a:lnTo>
                    <a:pt x="1136345" y="1905000"/>
                  </a:lnTo>
                  <a:lnTo>
                    <a:pt x="1133119" y="1892300"/>
                  </a:lnTo>
                  <a:lnTo>
                    <a:pt x="1135456" y="1892300"/>
                  </a:lnTo>
                  <a:lnTo>
                    <a:pt x="1136281" y="1879600"/>
                  </a:lnTo>
                  <a:lnTo>
                    <a:pt x="1132624" y="1866900"/>
                  </a:lnTo>
                  <a:lnTo>
                    <a:pt x="1133640" y="1866900"/>
                  </a:lnTo>
                  <a:lnTo>
                    <a:pt x="1133360" y="1854200"/>
                  </a:lnTo>
                  <a:lnTo>
                    <a:pt x="1133563" y="1841500"/>
                  </a:lnTo>
                  <a:lnTo>
                    <a:pt x="1134313" y="1841500"/>
                  </a:lnTo>
                  <a:lnTo>
                    <a:pt x="1138783" y="1828800"/>
                  </a:lnTo>
                  <a:lnTo>
                    <a:pt x="1133830" y="1828800"/>
                  </a:lnTo>
                  <a:lnTo>
                    <a:pt x="1133271" y="1816100"/>
                  </a:lnTo>
                  <a:lnTo>
                    <a:pt x="1132395" y="1816100"/>
                  </a:lnTo>
                  <a:lnTo>
                    <a:pt x="1133805" y="1803400"/>
                  </a:lnTo>
                  <a:lnTo>
                    <a:pt x="1140053" y="1803400"/>
                  </a:lnTo>
                  <a:lnTo>
                    <a:pt x="1141603" y="1790700"/>
                  </a:lnTo>
                  <a:lnTo>
                    <a:pt x="1133411" y="1790700"/>
                  </a:lnTo>
                  <a:lnTo>
                    <a:pt x="1133614" y="1778000"/>
                  </a:lnTo>
                  <a:lnTo>
                    <a:pt x="1132763" y="1778000"/>
                  </a:lnTo>
                  <a:lnTo>
                    <a:pt x="1133729" y="1765300"/>
                  </a:lnTo>
                  <a:lnTo>
                    <a:pt x="1141450" y="1765300"/>
                  </a:lnTo>
                  <a:lnTo>
                    <a:pt x="1136942" y="1752600"/>
                  </a:lnTo>
                  <a:lnTo>
                    <a:pt x="1142098" y="1752600"/>
                  </a:lnTo>
                  <a:lnTo>
                    <a:pt x="1141183" y="1739900"/>
                  </a:lnTo>
                  <a:lnTo>
                    <a:pt x="1140345" y="1739900"/>
                  </a:lnTo>
                  <a:lnTo>
                    <a:pt x="1139393" y="1727200"/>
                  </a:lnTo>
                  <a:lnTo>
                    <a:pt x="1130795" y="1727200"/>
                  </a:lnTo>
                  <a:lnTo>
                    <a:pt x="1130465" y="1714500"/>
                  </a:lnTo>
                  <a:lnTo>
                    <a:pt x="1130706" y="1701800"/>
                  </a:lnTo>
                  <a:lnTo>
                    <a:pt x="1130528" y="1689100"/>
                  </a:lnTo>
                  <a:lnTo>
                    <a:pt x="1138847" y="1689100"/>
                  </a:lnTo>
                  <a:lnTo>
                    <a:pt x="1139151" y="1676400"/>
                  </a:lnTo>
                  <a:lnTo>
                    <a:pt x="1138910" y="1676400"/>
                  </a:lnTo>
                  <a:lnTo>
                    <a:pt x="1137818" y="1663700"/>
                  </a:lnTo>
                  <a:lnTo>
                    <a:pt x="1131455" y="1663700"/>
                  </a:lnTo>
                  <a:lnTo>
                    <a:pt x="1130503" y="1651000"/>
                  </a:lnTo>
                  <a:lnTo>
                    <a:pt x="1130350" y="1651000"/>
                  </a:lnTo>
                  <a:lnTo>
                    <a:pt x="1127137" y="1638300"/>
                  </a:lnTo>
                  <a:lnTo>
                    <a:pt x="1128115" y="1638300"/>
                  </a:lnTo>
                  <a:lnTo>
                    <a:pt x="1127785" y="1625600"/>
                  </a:lnTo>
                  <a:lnTo>
                    <a:pt x="1128217" y="1612900"/>
                  </a:lnTo>
                  <a:lnTo>
                    <a:pt x="1125855" y="1612900"/>
                  </a:lnTo>
                  <a:lnTo>
                    <a:pt x="1126134" y="1600200"/>
                  </a:lnTo>
                  <a:lnTo>
                    <a:pt x="1128572" y="1600200"/>
                  </a:lnTo>
                  <a:lnTo>
                    <a:pt x="1128242" y="1587500"/>
                  </a:lnTo>
                  <a:lnTo>
                    <a:pt x="1125969" y="1587500"/>
                  </a:lnTo>
                  <a:lnTo>
                    <a:pt x="1130033" y="1574800"/>
                  </a:lnTo>
                  <a:lnTo>
                    <a:pt x="1130782" y="1574800"/>
                  </a:lnTo>
                  <a:lnTo>
                    <a:pt x="1129868" y="1562100"/>
                  </a:lnTo>
                  <a:lnTo>
                    <a:pt x="1133868" y="1562100"/>
                  </a:lnTo>
                  <a:lnTo>
                    <a:pt x="1133106" y="1549400"/>
                  </a:lnTo>
                  <a:lnTo>
                    <a:pt x="1130960" y="1549400"/>
                  </a:lnTo>
                  <a:lnTo>
                    <a:pt x="1129792" y="1536700"/>
                  </a:lnTo>
                  <a:lnTo>
                    <a:pt x="1128953" y="1536700"/>
                  </a:lnTo>
                  <a:lnTo>
                    <a:pt x="1122718" y="1536700"/>
                  </a:lnTo>
                  <a:lnTo>
                    <a:pt x="1125791" y="1524000"/>
                  </a:lnTo>
                  <a:lnTo>
                    <a:pt x="1128953" y="1536700"/>
                  </a:lnTo>
                  <a:lnTo>
                    <a:pt x="1130566" y="1524000"/>
                  </a:lnTo>
                  <a:lnTo>
                    <a:pt x="1134643" y="1524000"/>
                  </a:lnTo>
                  <a:lnTo>
                    <a:pt x="1134681" y="1536700"/>
                  </a:lnTo>
                  <a:lnTo>
                    <a:pt x="1134808" y="1549400"/>
                  </a:lnTo>
                  <a:lnTo>
                    <a:pt x="1135049" y="1549400"/>
                  </a:lnTo>
                  <a:lnTo>
                    <a:pt x="1134859" y="1562100"/>
                  </a:lnTo>
                  <a:lnTo>
                    <a:pt x="1136751" y="1562100"/>
                  </a:lnTo>
                  <a:lnTo>
                    <a:pt x="1137323" y="1574800"/>
                  </a:lnTo>
                  <a:lnTo>
                    <a:pt x="1137526" y="1587500"/>
                  </a:lnTo>
                  <a:lnTo>
                    <a:pt x="1137666" y="1587500"/>
                  </a:lnTo>
                  <a:lnTo>
                    <a:pt x="1138288" y="1612900"/>
                  </a:lnTo>
                  <a:lnTo>
                    <a:pt x="1138542" y="1625600"/>
                  </a:lnTo>
                  <a:lnTo>
                    <a:pt x="1138669" y="1638300"/>
                  </a:lnTo>
                  <a:lnTo>
                    <a:pt x="1139380" y="1638300"/>
                  </a:lnTo>
                  <a:lnTo>
                    <a:pt x="1140802" y="1651000"/>
                  </a:lnTo>
                  <a:lnTo>
                    <a:pt x="1140447" y="1663700"/>
                  </a:lnTo>
                  <a:lnTo>
                    <a:pt x="1140625" y="1676400"/>
                  </a:lnTo>
                  <a:lnTo>
                    <a:pt x="1140752" y="1689100"/>
                  </a:lnTo>
                  <a:lnTo>
                    <a:pt x="1140625" y="1689100"/>
                  </a:lnTo>
                  <a:lnTo>
                    <a:pt x="1140980" y="1701800"/>
                  </a:lnTo>
                  <a:lnTo>
                    <a:pt x="1142606" y="1714500"/>
                  </a:lnTo>
                  <a:lnTo>
                    <a:pt x="1141463" y="1714500"/>
                  </a:lnTo>
                  <a:lnTo>
                    <a:pt x="1142098" y="1727200"/>
                  </a:lnTo>
                  <a:lnTo>
                    <a:pt x="1143241" y="1727200"/>
                  </a:lnTo>
                  <a:lnTo>
                    <a:pt x="1143482" y="1739900"/>
                  </a:lnTo>
                  <a:lnTo>
                    <a:pt x="1143088" y="1739900"/>
                  </a:lnTo>
                  <a:lnTo>
                    <a:pt x="1143063" y="1752600"/>
                  </a:lnTo>
                  <a:lnTo>
                    <a:pt x="1143203" y="1752600"/>
                  </a:lnTo>
                  <a:lnTo>
                    <a:pt x="1143304" y="1765300"/>
                  </a:lnTo>
                  <a:lnTo>
                    <a:pt x="1143406" y="1790700"/>
                  </a:lnTo>
                  <a:lnTo>
                    <a:pt x="1143647" y="1828800"/>
                  </a:lnTo>
                  <a:lnTo>
                    <a:pt x="1146048" y="1841500"/>
                  </a:lnTo>
                  <a:lnTo>
                    <a:pt x="1146187" y="1841500"/>
                  </a:lnTo>
                  <a:lnTo>
                    <a:pt x="1145946" y="1854200"/>
                  </a:lnTo>
                  <a:lnTo>
                    <a:pt x="1145286" y="1854200"/>
                  </a:lnTo>
                  <a:lnTo>
                    <a:pt x="1145832" y="1866900"/>
                  </a:lnTo>
                  <a:lnTo>
                    <a:pt x="1144041" y="1866900"/>
                  </a:lnTo>
                  <a:lnTo>
                    <a:pt x="1146327" y="1879600"/>
                  </a:lnTo>
                  <a:lnTo>
                    <a:pt x="1146327" y="75984"/>
                  </a:lnTo>
                  <a:lnTo>
                    <a:pt x="1146086" y="76200"/>
                  </a:lnTo>
                  <a:lnTo>
                    <a:pt x="1133182" y="88442"/>
                  </a:lnTo>
                  <a:lnTo>
                    <a:pt x="1133182" y="1511300"/>
                  </a:lnTo>
                  <a:lnTo>
                    <a:pt x="1131062" y="1511300"/>
                  </a:lnTo>
                  <a:lnTo>
                    <a:pt x="1131544" y="1498600"/>
                  </a:lnTo>
                  <a:lnTo>
                    <a:pt x="1132979" y="1498600"/>
                  </a:lnTo>
                  <a:lnTo>
                    <a:pt x="1133182" y="1511300"/>
                  </a:lnTo>
                  <a:lnTo>
                    <a:pt x="1133182" y="88442"/>
                  </a:lnTo>
                  <a:lnTo>
                    <a:pt x="1132700" y="88900"/>
                  </a:lnTo>
                  <a:lnTo>
                    <a:pt x="1132154" y="88900"/>
                  </a:lnTo>
                  <a:lnTo>
                    <a:pt x="1132154" y="1473200"/>
                  </a:lnTo>
                  <a:lnTo>
                    <a:pt x="1122108" y="1473200"/>
                  </a:lnTo>
                  <a:lnTo>
                    <a:pt x="1122362" y="1460500"/>
                  </a:lnTo>
                  <a:lnTo>
                    <a:pt x="1122159" y="1435100"/>
                  </a:lnTo>
                  <a:lnTo>
                    <a:pt x="1131163" y="1435100"/>
                  </a:lnTo>
                  <a:lnTo>
                    <a:pt x="1131341" y="1422400"/>
                  </a:lnTo>
                  <a:lnTo>
                    <a:pt x="1131519" y="1435100"/>
                  </a:lnTo>
                  <a:lnTo>
                    <a:pt x="1131862" y="1435100"/>
                  </a:lnTo>
                  <a:lnTo>
                    <a:pt x="1132154" y="1473200"/>
                  </a:lnTo>
                  <a:lnTo>
                    <a:pt x="1132154" y="88900"/>
                  </a:lnTo>
                  <a:lnTo>
                    <a:pt x="1130452" y="88900"/>
                  </a:lnTo>
                  <a:lnTo>
                    <a:pt x="1129792" y="92316"/>
                  </a:lnTo>
                  <a:lnTo>
                    <a:pt x="1129792" y="1422400"/>
                  </a:lnTo>
                  <a:lnTo>
                    <a:pt x="1120394" y="1422400"/>
                  </a:lnTo>
                  <a:lnTo>
                    <a:pt x="1119632" y="1409700"/>
                  </a:lnTo>
                  <a:lnTo>
                    <a:pt x="1123353" y="1409700"/>
                  </a:lnTo>
                  <a:lnTo>
                    <a:pt x="1122984" y="1397000"/>
                  </a:lnTo>
                  <a:lnTo>
                    <a:pt x="1124115" y="1397000"/>
                  </a:lnTo>
                  <a:lnTo>
                    <a:pt x="1123696" y="1409700"/>
                  </a:lnTo>
                  <a:lnTo>
                    <a:pt x="1129538" y="1409700"/>
                  </a:lnTo>
                  <a:lnTo>
                    <a:pt x="1129792" y="1422400"/>
                  </a:lnTo>
                  <a:lnTo>
                    <a:pt x="1129792" y="92316"/>
                  </a:lnTo>
                  <a:lnTo>
                    <a:pt x="1129131" y="95719"/>
                  </a:lnTo>
                  <a:lnTo>
                    <a:pt x="1129131" y="1193800"/>
                  </a:lnTo>
                  <a:lnTo>
                    <a:pt x="1118895" y="1193800"/>
                  </a:lnTo>
                  <a:lnTo>
                    <a:pt x="1119632" y="1181100"/>
                  </a:lnTo>
                  <a:lnTo>
                    <a:pt x="1123607" y="1181100"/>
                  </a:lnTo>
                  <a:lnTo>
                    <a:pt x="1121841" y="1168400"/>
                  </a:lnTo>
                  <a:lnTo>
                    <a:pt x="1118196" y="1168400"/>
                  </a:lnTo>
                  <a:lnTo>
                    <a:pt x="1118717" y="1155700"/>
                  </a:lnTo>
                  <a:lnTo>
                    <a:pt x="1126921" y="1155700"/>
                  </a:lnTo>
                  <a:lnTo>
                    <a:pt x="1126947" y="1168400"/>
                  </a:lnTo>
                  <a:lnTo>
                    <a:pt x="1127709" y="1168400"/>
                  </a:lnTo>
                  <a:lnTo>
                    <a:pt x="1128318" y="1181100"/>
                  </a:lnTo>
                  <a:lnTo>
                    <a:pt x="1129131" y="1193800"/>
                  </a:lnTo>
                  <a:lnTo>
                    <a:pt x="1129131" y="95719"/>
                  </a:lnTo>
                  <a:lnTo>
                    <a:pt x="1128077" y="101142"/>
                  </a:lnTo>
                  <a:lnTo>
                    <a:pt x="1128077" y="1041400"/>
                  </a:lnTo>
                  <a:lnTo>
                    <a:pt x="1128052" y="1054100"/>
                  </a:lnTo>
                  <a:lnTo>
                    <a:pt x="1121587" y="1054100"/>
                  </a:lnTo>
                  <a:lnTo>
                    <a:pt x="1121587" y="1092200"/>
                  </a:lnTo>
                  <a:lnTo>
                    <a:pt x="1121498" y="1104900"/>
                  </a:lnTo>
                  <a:lnTo>
                    <a:pt x="1117866" y="1104900"/>
                  </a:lnTo>
                  <a:lnTo>
                    <a:pt x="1115999" y="1092200"/>
                  </a:lnTo>
                  <a:lnTo>
                    <a:pt x="1121587" y="1092200"/>
                  </a:lnTo>
                  <a:lnTo>
                    <a:pt x="1121587" y="1054100"/>
                  </a:lnTo>
                  <a:lnTo>
                    <a:pt x="1119771" y="1054100"/>
                  </a:lnTo>
                  <a:lnTo>
                    <a:pt x="1119378" y="1041400"/>
                  </a:lnTo>
                  <a:lnTo>
                    <a:pt x="1128077" y="1041400"/>
                  </a:lnTo>
                  <a:lnTo>
                    <a:pt x="1128077" y="101142"/>
                  </a:lnTo>
                  <a:lnTo>
                    <a:pt x="1127988" y="101600"/>
                  </a:lnTo>
                  <a:lnTo>
                    <a:pt x="1115161" y="101600"/>
                  </a:lnTo>
                  <a:lnTo>
                    <a:pt x="1113485" y="106121"/>
                  </a:lnTo>
                  <a:lnTo>
                    <a:pt x="1113485" y="1981200"/>
                  </a:lnTo>
                  <a:lnTo>
                    <a:pt x="1112735" y="1981200"/>
                  </a:lnTo>
                  <a:lnTo>
                    <a:pt x="1112735" y="2082800"/>
                  </a:lnTo>
                  <a:lnTo>
                    <a:pt x="1111288" y="2082800"/>
                  </a:lnTo>
                  <a:lnTo>
                    <a:pt x="1110615" y="2095500"/>
                  </a:lnTo>
                  <a:lnTo>
                    <a:pt x="1108417" y="2095500"/>
                  </a:lnTo>
                  <a:lnTo>
                    <a:pt x="1108379" y="2057400"/>
                  </a:lnTo>
                  <a:lnTo>
                    <a:pt x="1111542" y="2057400"/>
                  </a:lnTo>
                  <a:lnTo>
                    <a:pt x="1110818" y="2070100"/>
                  </a:lnTo>
                  <a:lnTo>
                    <a:pt x="1112735" y="2082800"/>
                  </a:lnTo>
                  <a:lnTo>
                    <a:pt x="1112735" y="1981200"/>
                  </a:lnTo>
                  <a:lnTo>
                    <a:pt x="1111237" y="1981200"/>
                  </a:lnTo>
                  <a:lnTo>
                    <a:pt x="1111237" y="1993900"/>
                  </a:lnTo>
                  <a:lnTo>
                    <a:pt x="1110729" y="2006600"/>
                  </a:lnTo>
                  <a:lnTo>
                    <a:pt x="1108176" y="2006600"/>
                  </a:lnTo>
                  <a:lnTo>
                    <a:pt x="1108011" y="1993900"/>
                  </a:lnTo>
                  <a:lnTo>
                    <a:pt x="1111237" y="1993900"/>
                  </a:lnTo>
                  <a:lnTo>
                    <a:pt x="1111237" y="1981200"/>
                  </a:lnTo>
                  <a:lnTo>
                    <a:pt x="1109941" y="1981200"/>
                  </a:lnTo>
                  <a:lnTo>
                    <a:pt x="1110500" y="1968500"/>
                  </a:lnTo>
                  <a:lnTo>
                    <a:pt x="1112964" y="1968500"/>
                  </a:lnTo>
                  <a:lnTo>
                    <a:pt x="1113485" y="1981200"/>
                  </a:lnTo>
                  <a:lnTo>
                    <a:pt x="1113485" y="106121"/>
                  </a:lnTo>
                  <a:lnTo>
                    <a:pt x="1113320" y="106565"/>
                  </a:lnTo>
                  <a:lnTo>
                    <a:pt x="1113320" y="1917700"/>
                  </a:lnTo>
                  <a:lnTo>
                    <a:pt x="1113193" y="1930400"/>
                  </a:lnTo>
                  <a:lnTo>
                    <a:pt x="1109091" y="1930400"/>
                  </a:lnTo>
                  <a:lnTo>
                    <a:pt x="1108964" y="1917700"/>
                  </a:lnTo>
                  <a:lnTo>
                    <a:pt x="1113320" y="1917700"/>
                  </a:lnTo>
                  <a:lnTo>
                    <a:pt x="1113320" y="106565"/>
                  </a:lnTo>
                  <a:lnTo>
                    <a:pt x="1111453" y="111607"/>
                  </a:lnTo>
                  <a:lnTo>
                    <a:pt x="1111453" y="1854200"/>
                  </a:lnTo>
                  <a:lnTo>
                    <a:pt x="1107973" y="1854200"/>
                  </a:lnTo>
                  <a:lnTo>
                    <a:pt x="1108113" y="1841500"/>
                  </a:lnTo>
                  <a:lnTo>
                    <a:pt x="1108608" y="1841500"/>
                  </a:lnTo>
                  <a:lnTo>
                    <a:pt x="1109027" y="1828800"/>
                  </a:lnTo>
                  <a:lnTo>
                    <a:pt x="1110996" y="1828800"/>
                  </a:lnTo>
                  <a:lnTo>
                    <a:pt x="1111288" y="1841500"/>
                  </a:lnTo>
                  <a:lnTo>
                    <a:pt x="1111453" y="1854200"/>
                  </a:lnTo>
                  <a:lnTo>
                    <a:pt x="1111453" y="111607"/>
                  </a:lnTo>
                  <a:lnTo>
                    <a:pt x="1110576" y="113969"/>
                  </a:lnTo>
                  <a:lnTo>
                    <a:pt x="1110576" y="1752600"/>
                  </a:lnTo>
                  <a:lnTo>
                    <a:pt x="1110513" y="1765300"/>
                  </a:lnTo>
                  <a:lnTo>
                    <a:pt x="1109827" y="1765300"/>
                  </a:lnTo>
                  <a:lnTo>
                    <a:pt x="1109827" y="1816100"/>
                  </a:lnTo>
                  <a:lnTo>
                    <a:pt x="1109446" y="1816100"/>
                  </a:lnTo>
                  <a:lnTo>
                    <a:pt x="1109560" y="1803400"/>
                  </a:lnTo>
                  <a:lnTo>
                    <a:pt x="1109827" y="1816100"/>
                  </a:lnTo>
                  <a:lnTo>
                    <a:pt x="1109827" y="1765300"/>
                  </a:lnTo>
                  <a:lnTo>
                    <a:pt x="1108697" y="1765300"/>
                  </a:lnTo>
                  <a:lnTo>
                    <a:pt x="1108379" y="1752600"/>
                  </a:lnTo>
                  <a:lnTo>
                    <a:pt x="1110576" y="1752600"/>
                  </a:lnTo>
                  <a:lnTo>
                    <a:pt x="1110576" y="113969"/>
                  </a:lnTo>
                  <a:lnTo>
                    <a:pt x="1110449" y="114300"/>
                  </a:lnTo>
                  <a:lnTo>
                    <a:pt x="1107960" y="114300"/>
                  </a:lnTo>
                  <a:lnTo>
                    <a:pt x="1107960" y="2159000"/>
                  </a:lnTo>
                  <a:lnTo>
                    <a:pt x="1107884" y="2171700"/>
                  </a:lnTo>
                  <a:lnTo>
                    <a:pt x="1107516" y="2184400"/>
                  </a:lnTo>
                  <a:lnTo>
                    <a:pt x="1105877" y="2184400"/>
                  </a:lnTo>
                  <a:lnTo>
                    <a:pt x="1105903" y="2171700"/>
                  </a:lnTo>
                  <a:lnTo>
                    <a:pt x="1105649" y="2171700"/>
                  </a:lnTo>
                  <a:lnTo>
                    <a:pt x="1105941" y="2159000"/>
                  </a:lnTo>
                  <a:lnTo>
                    <a:pt x="1107960" y="2159000"/>
                  </a:lnTo>
                  <a:lnTo>
                    <a:pt x="1107960" y="114300"/>
                  </a:lnTo>
                  <a:lnTo>
                    <a:pt x="1103909" y="114300"/>
                  </a:lnTo>
                  <a:lnTo>
                    <a:pt x="1100937" y="127000"/>
                  </a:lnTo>
                  <a:lnTo>
                    <a:pt x="1105522" y="127000"/>
                  </a:lnTo>
                  <a:lnTo>
                    <a:pt x="1105293" y="127660"/>
                  </a:lnTo>
                  <a:lnTo>
                    <a:pt x="1105293" y="2311400"/>
                  </a:lnTo>
                  <a:lnTo>
                    <a:pt x="1103414" y="2311400"/>
                  </a:lnTo>
                  <a:lnTo>
                    <a:pt x="1103414" y="2349500"/>
                  </a:lnTo>
                  <a:lnTo>
                    <a:pt x="1098829" y="2362200"/>
                  </a:lnTo>
                  <a:lnTo>
                    <a:pt x="1102728" y="2374900"/>
                  </a:lnTo>
                  <a:lnTo>
                    <a:pt x="1103109" y="2374900"/>
                  </a:lnTo>
                  <a:lnTo>
                    <a:pt x="1099934" y="2387600"/>
                  </a:lnTo>
                  <a:lnTo>
                    <a:pt x="1099807" y="2387600"/>
                  </a:lnTo>
                  <a:lnTo>
                    <a:pt x="1099781" y="2400300"/>
                  </a:lnTo>
                  <a:lnTo>
                    <a:pt x="1096378" y="2413000"/>
                  </a:lnTo>
                  <a:lnTo>
                    <a:pt x="1096733" y="2413000"/>
                  </a:lnTo>
                  <a:lnTo>
                    <a:pt x="1097051" y="2463800"/>
                  </a:lnTo>
                  <a:lnTo>
                    <a:pt x="1096759" y="2476500"/>
                  </a:lnTo>
                  <a:lnTo>
                    <a:pt x="1093101" y="2489200"/>
                  </a:lnTo>
                  <a:lnTo>
                    <a:pt x="1093876" y="2489200"/>
                  </a:lnTo>
                  <a:lnTo>
                    <a:pt x="1093825" y="2501900"/>
                  </a:lnTo>
                  <a:lnTo>
                    <a:pt x="1092796" y="2501900"/>
                  </a:lnTo>
                  <a:lnTo>
                    <a:pt x="1092796" y="2540000"/>
                  </a:lnTo>
                  <a:lnTo>
                    <a:pt x="1091958" y="2552700"/>
                  </a:lnTo>
                  <a:lnTo>
                    <a:pt x="1091311" y="2552700"/>
                  </a:lnTo>
                  <a:lnTo>
                    <a:pt x="1091311" y="2578100"/>
                  </a:lnTo>
                  <a:lnTo>
                    <a:pt x="1088415" y="2590800"/>
                  </a:lnTo>
                  <a:lnTo>
                    <a:pt x="1088212" y="2603500"/>
                  </a:lnTo>
                  <a:lnTo>
                    <a:pt x="1088758" y="2616200"/>
                  </a:lnTo>
                  <a:lnTo>
                    <a:pt x="1087907" y="2628900"/>
                  </a:lnTo>
                  <a:lnTo>
                    <a:pt x="1086662" y="2628900"/>
                  </a:lnTo>
                  <a:lnTo>
                    <a:pt x="1085684" y="2641600"/>
                  </a:lnTo>
                  <a:lnTo>
                    <a:pt x="1085583" y="2705100"/>
                  </a:lnTo>
                  <a:lnTo>
                    <a:pt x="1085367" y="2705100"/>
                  </a:lnTo>
                  <a:lnTo>
                    <a:pt x="1085367" y="2781300"/>
                  </a:lnTo>
                  <a:lnTo>
                    <a:pt x="1085367" y="2794000"/>
                  </a:lnTo>
                  <a:lnTo>
                    <a:pt x="1082878" y="2794000"/>
                  </a:lnTo>
                  <a:lnTo>
                    <a:pt x="1082713" y="2806700"/>
                  </a:lnTo>
                  <a:lnTo>
                    <a:pt x="1083703" y="2806700"/>
                  </a:lnTo>
                  <a:lnTo>
                    <a:pt x="1082662" y="2815463"/>
                  </a:lnTo>
                  <a:lnTo>
                    <a:pt x="1082662" y="2857500"/>
                  </a:lnTo>
                  <a:lnTo>
                    <a:pt x="1082179" y="2860979"/>
                  </a:lnTo>
                  <a:lnTo>
                    <a:pt x="1082179" y="2895600"/>
                  </a:lnTo>
                  <a:lnTo>
                    <a:pt x="1081786" y="2901950"/>
                  </a:lnTo>
                  <a:lnTo>
                    <a:pt x="1081786" y="2984500"/>
                  </a:lnTo>
                  <a:lnTo>
                    <a:pt x="1079677" y="2994545"/>
                  </a:lnTo>
                  <a:lnTo>
                    <a:pt x="1079677" y="3098800"/>
                  </a:lnTo>
                  <a:lnTo>
                    <a:pt x="1079322" y="3098800"/>
                  </a:lnTo>
                  <a:lnTo>
                    <a:pt x="1079322" y="3314700"/>
                  </a:lnTo>
                  <a:lnTo>
                    <a:pt x="1077976" y="3314700"/>
                  </a:lnTo>
                  <a:lnTo>
                    <a:pt x="1077976" y="3390900"/>
                  </a:lnTo>
                  <a:lnTo>
                    <a:pt x="1075918" y="3390900"/>
                  </a:lnTo>
                  <a:lnTo>
                    <a:pt x="1076617" y="3378200"/>
                  </a:lnTo>
                  <a:lnTo>
                    <a:pt x="1077391" y="3378200"/>
                  </a:lnTo>
                  <a:lnTo>
                    <a:pt x="1077976" y="3390900"/>
                  </a:lnTo>
                  <a:lnTo>
                    <a:pt x="1077976" y="3314700"/>
                  </a:lnTo>
                  <a:lnTo>
                    <a:pt x="1077722" y="3314700"/>
                  </a:lnTo>
                  <a:lnTo>
                    <a:pt x="1077722" y="3365500"/>
                  </a:lnTo>
                  <a:lnTo>
                    <a:pt x="1076210" y="3365500"/>
                  </a:lnTo>
                  <a:lnTo>
                    <a:pt x="1076274" y="3352800"/>
                  </a:lnTo>
                  <a:lnTo>
                    <a:pt x="1077709" y="3352800"/>
                  </a:lnTo>
                  <a:lnTo>
                    <a:pt x="1077722" y="3365500"/>
                  </a:lnTo>
                  <a:lnTo>
                    <a:pt x="1077722" y="3314700"/>
                  </a:lnTo>
                  <a:lnTo>
                    <a:pt x="1075944" y="3314700"/>
                  </a:lnTo>
                  <a:lnTo>
                    <a:pt x="1075944" y="3302000"/>
                  </a:lnTo>
                  <a:lnTo>
                    <a:pt x="1078001" y="3302000"/>
                  </a:lnTo>
                  <a:lnTo>
                    <a:pt x="1079322" y="3314700"/>
                  </a:lnTo>
                  <a:lnTo>
                    <a:pt x="1079322" y="3098800"/>
                  </a:lnTo>
                  <a:lnTo>
                    <a:pt x="1078445" y="3098800"/>
                  </a:lnTo>
                  <a:lnTo>
                    <a:pt x="1078445" y="3162300"/>
                  </a:lnTo>
                  <a:lnTo>
                    <a:pt x="1078242" y="3162300"/>
                  </a:lnTo>
                  <a:lnTo>
                    <a:pt x="1078242" y="3263900"/>
                  </a:lnTo>
                  <a:lnTo>
                    <a:pt x="1078064" y="3276600"/>
                  </a:lnTo>
                  <a:lnTo>
                    <a:pt x="1075766" y="3276600"/>
                  </a:lnTo>
                  <a:lnTo>
                    <a:pt x="1075626" y="3263900"/>
                  </a:lnTo>
                  <a:lnTo>
                    <a:pt x="1078242" y="3263900"/>
                  </a:lnTo>
                  <a:lnTo>
                    <a:pt x="1078242" y="3162300"/>
                  </a:lnTo>
                  <a:lnTo>
                    <a:pt x="1078191" y="3225800"/>
                  </a:lnTo>
                  <a:lnTo>
                    <a:pt x="1078191" y="3238500"/>
                  </a:lnTo>
                  <a:lnTo>
                    <a:pt x="1078001" y="3238500"/>
                  </a:lnTo>
                  <a:lnTo>
                    <a:pt x="1078052" y="3251200"/>
                  </a:lnTo>
                  <a:lnTo>
                    <a:pt x="1076032" y="3251200"/>
                  </a:lnTo>
                  <a:lnTo>
                    <a:pt x="1075905" y="3225800"/>
                  </a:lnTo>
                  <a:lnTo>
                    <a:pt x="1076579" y="3225800"/>
                  </a:lnTo>
                  <a:lnTo>
                    <a:pt x="1076934" y="3213100"/>
                  </a:lnTo>
                  <a:lnTo>
                    <a:pt x="1077353" y="3225800"/>
                  </a:lnTo>
                  <a:lnTo>
                    <a:pt x="1078191" y="3225800"/>
                  </a:lnTo>
                  <a:lnTo>
                    <a:pt x="1078191" y="3162300"/>
                  </a:lnTo>
                  <a:lnTo>
                    <a:pt x="1076045" y="3162300"/>
                  </a:lnTo>
                  <a:lnTo>
                    <a:pt x="1075715" y="3149600"/>
                  </a:lnTo>
                  <a:lnTo>
                    <a:pt x="1073950" y="3136900"/>
                  </a:lnTo>
                  <a:lnTo>
                    <a:pt x="1077137" y="3136900"/>
                  </a:lnTo>
                  <a:lnTo>
                    <a:pt x="1077620" y="3149600"/>
                  </a:lnTo>
                  <a:lnTo>
                    <a:pt x="1078179" y="3149600"/>
                  </a:lnTo>
                  <a:lnTo>
                    <a:pt x="1078445" y="3162300"/>
                  </a:lnTo>
                  <a:lnTo>
                    <a:pt x="1078445" y="3098800"/>
                  </a:lnTo>
                  <a:lnTo>
                    <a:pt x="1075563" y="3098800"/>
                  </a:lnTo>
                  <a:lnTo>
                    <a:pt x="1075677" y="3086100"/>
                  </a:lnTo>
                  <a:lnTo>
                    <a:pt x="1079220" y="3086100"/>
                  </a:lnTo>
                  <a:lnTo>
                    <a:pt x="1079677" y="3098800"/>
                  </a:lnTo>
                  <a:lnTo>
                    <a:pt x="1079677" y="2994545"/>
                  </a:lnTo>
                  <a:lnTo>
                    <a:pt x="1079119" y="2997200"/>
                  </a:lnTo>
                  <a:lnTo>
                    <a:pt x="1077442" y="3009900"/>
                  </a:lnTo>
                  <a:lnTo>
                    <a:pt x="1078090" y="3022600"/>
                  </a:lnTo>
                  <a:lnTo>
                    <a:pt x="1079080" y="3035300"/>
                  </a:lnTo>
                  <a:lnTo>
                    <a:pt x="1079588" y="3048000"/>
                  </a:lnTo>
                  <a:lnTo>
                    <a:pt x="1076020" y="3048000"/>
                  </a:lnTo>
                  <a:lnTo>
                    <a:pt x="1076007" y="3035300"/>
                  </a:lnTo>
                  <a:lnTo>
                    <a:pt x="1075982" y="3009900"/>
                  </a:lnTo>
                  <a:lnTo>
                    <a:pt x="1076159" y="3009900"/>
                  </a:lnTo>
                  <a:lnTo>
                    <a:pt x="1076185" y="2984500"/>
                  </a:lnTo>
                  <a:lnTo>
                    <a:pt x="1076515" y="2984500"/>
                  </a:lnTo>
                  <a:lnTo>
                    <a:pt x="1076680" y="2971800"/>
                  </a:lnTo>
                  <a:lnTo>
                    <a:pt x="1077391" y="2984500"/>
                  </a:lnTo>
                  <a:lnTo>
                    <a:pt x="1081786" y="2984500"/>
                  </a:lnTo>
                  <a:lnTo>
                    <a:pt x="1081786" y="2901950"/>
                  </a:lnTo>
                  <a:lnTo>
                    <a:pt x="1081392" y="2908300"/>
                  </a:lnTo>
                  <a:lnTo>
                    <a:pt x="1078877" y="2921000"/>
                  </a:lnTo>
                  <a:lnTo>
                    <a:pt x="1078534" y="2921000"/>
                  </a:lnTo>
                  <a:lnTo>
                    <a:pt x="1078534" y="2933700"/>
                  </a:lnTo>
                  <a:lnTo>
                    <a:pt x="1077734" y="2946400"/>
                  </a:lnTo>
                  <a:lnTo>
                    <a:pt x="1077226" y="2946400"/>
                  </a:lnTo>
                  <a:lnTo>
                    <a:pt x="1076045" y="2933700"/>
                  </a:lnTo>
                  <a:lnTo>
                    <a:pt x="1078534" y="2933700"/>
                  </a:lnTo>
                  <a:lnTo>
                    <a:pt x="1078534" y="2921000"/>
                  </a:lnTo>
                  <a:lnTo>
                    <a:pt x="1076782" y="2921000"/>
                  </a:lnTo>
                  <a:lnTo>
                    <a:pt x="1078953" y="2908300"/>
                  </a:lnTo>
                  <a:lnTo>
                    <a:pt x="1078420" y="2908300"/>
                  </a:lnTo>
                  <a:lnTo>
                    <a:pt x="1078484" y="2895600"/>
                  </a:lnTo>
                  <a:lnTo>
                    <a:pt x="1078649" y="2882900"/>
                  </a:lnTo>
                  <a:lnTo>
                    <a:pt x="1080693" y="2882900"/>
                  </a:lnTo>
                  <a:lnTo>
                    <a:pt x="1081405" y="2895600"/>
                  </a:lnTo>
                  <a:lnTo>
                    <a:pt x="1082179" y="2895600"/>
                  </a:lnTo>
                  <a:lnTo>
                    <a:pt x="1082179" y="2860979"/>
                  </a:lnTo>
                  <a:lnTo>
                    <a:pt x="1080897" y="2870200"/>
                  </a:lnTo>
                  <a:lnTo>
                    <a:pt x="1078649" y="2870200"/>
                  </a:lnTo>
                  <a:lnTo>
                    <a:pt x="1078611" y="2857500"/>
                  </a:lnTo>
                  <a:lnTo>
                    <a:pt x="1079017" y="2844800"/>
                  </a:lnTo>
                  <a:lnTo>
                    <a:pt x="1080668" y="2844800"/>
                  </a:lnTo>
                  <a:lnTo>
                    <a:pt x="1080439" y="2857500"/>
                  </a:lnTo>
                  <a:lnTo>
                    <a:pt x="1082662" y="2857500"/>
                  </a:lnTo>
                  <a:lnTo>
                    <a:pt x="1082662" y="2815463"/>
                  </a:lnTo>
                  <a:lnTo>
                    <a:pt x="1082192" y="2819400"/>
                  </a:lnTo>
                  <a:lnTo>
                    <a:pt x="1080643" y="2806700"/>
                  </a:lnTo>
                  <a:lnTo>
                    <a:pt x="1082598" y="2806700"/>
                  </a:lnTo>
                  <a:lnTo>
                    <a:pt x="1081481" y="2794000"/>
                  </a:lnTo>
                  <a:lnTo>
                    <a:pt x="1080579" y="2781300"/>
                  </a:lnTo>
                  <a:lnTo>
                    <a:pt x="1079296" y="2781300"/>
                  </a:lnTo>
                  <a:lnTo>
                    <a:pt x="1082243" y="2770263"/>
                  </a:lnTo>
                  <a:lnTo>
                    <a:pt x="1082065" y="2781300"/>
                  </a:lnTo>
                  <a:lnTo>
                    <a:pt x="1085367" y="2781300"/>
                  </a:lnTo>
                  <a:lnTo>
                    <a:pt x="1085367" y="2705100"/>
                  </a:lnTo>
                  <a:lnTo>
                    <a:pt x="1084465" y="2705100"/>
                  </a:lnTo>
                  <a:lnTo>
                    <a:pt x="1084465" y="2755900"/>
                  </a:lnTo>
                  <a:lnTo>
                    <a:pt x="1082268" y="2768600"/>
                  </a:lnTo>
                  <a:lnTo>
                    <a:pt x="1081900" y="2768600"/>
                  </a:lnTo>
                  <a:lnTo>
                    <a:pt x="1081760" y="2755900"/>
                  </a:lnTo>
                  <a:lnTo>
                    <a:pt x="1081379" y="2755900"/>
                  </a:lnTo>
                  <a:lnTo>
                    <a:pt x="1081925" y="2743200"/>
                  </a:lnTo>
                  <a:lnTo>
                    <a:pt x="1083360" y="2755900"/>
                  </a:lnTo>
                  <a:lnTo>
                    <a:pt x="1084465" y="2755900"/>
                  </a:lnTo>
                  <a:lnTo>
                    <a:pt x="1084465" y="2705100"/>
                  </a:lnTo>
                  <a:lnTo>
                    <a:pt x="1084110" y="2705100"/>
                  </a:lnTo>
                  <a:lnTo>
                    <a:pt x="1084097" y="2705417"/>
                  </a:lnTo>
                  <a:lnTo>
                    <a:pt x="1083411" y="2717800"/>
                  </a:lnTo>
                  <a:lnTo>
                    <a:pt x="1083678" y="2717800"/>
                  </a:lnTo>
                  <a:lnTo>
                    <a:pt x="1084211" y="2717800"/>
                  </a:lnTo>
                  <a:lnTo>
                    <a:pt x="1083373" y="2730500"/>
                  </a:lnTo>
                  <a:lnTo>
                    <a:pt x="1081697" y="2730500"/>
                  </a:lnTo>
                  <a:lnTo>
                    <a:pt x="1081532" y="2717800"/>
                  </a:lnTo>
                  <a:lnTo>
                    <a:pt x="1083411" y="2717800"/>
                  </a:lnTo>
                  <a:lnTo>
                    <a:pt x="1084110" y="2705100"/>
                  </a:lnTo>
                  <a:lnTo>
                    <a:pt x="1084948" y="2679700"/>
                  </a:lnTo>
                  <a:lnTo>
                    <a:pt x="1085354" y="2679700"/>
                  </a:lnTo>
                  <a:lnTo>
                    <a:pt x="1085405" y="2692400"/>
                  </a:lnTo>
                  <a:lnTo>
                    <a:pt x="1085583" y="2705100"/>
                  </a:lnTo>
                  <a:lnTo>
                    <a:pt x="1085583" y="2641600"/>
                  </a:lnTo>
                  <a:lnTo>
                    <a:pt x="1084478" y="2641600"/>
                  </a:lnTo>
                  <a:lnTo>
                    <a:pt x="1084503" y="2628900"/>
                  </a:lnTo>
                  <a:lnTo>
                    <a:pt x="1084859" y="2628900"/>
                  </a:lnTo>
                  <a:lnTo>
                    <a:pt x="1086408" y="2616200"/>
                  </a:lnTo>
                  <a:lnTo>
                    <a:pt x="1087145" y="2603500"/>
                  </a:lnTo>
                  <a:lnTo>
                    <a:pt x="1087183" y="2552700"/>
                  </a:lnTo>
                  <a:lnTo>
                    <a:pt x="1087729" y="2552700"/>
                  </a:lnTo>
                  <a:lnTo>
                    <a:pt x="1089279" y="2565400"/>
                  </a:lnTo>
                  <a:lnTo>
                    <a:pt x="1091247" y="2565400"/>
                  </a:lnTo>
                  <a:lnTo>
                    <a:pt x="1091311" y="2578100"/>
                  </a:lnTo>
                  <a:lnTo>
                    <a:pt x="1091311" y="2552700"/>
                  </a:lnTo>
                  <a:lnTo>
                    <a:pt x="1089875" y="2552700"/>
                  </a:lnTo>
                  <a:lnTo>
                    <a:pt x="1089812" y="2540000"/>
                  </a:lnTo>
                  <a:lnTo>
                    <a:pt x="1090295" y="2540000"/>
                  </a:lnTo>
                  <a:lnTo>
                    <a:pt x="1090295" y="2527300"/>
                  </a:lnTo>
                  <a:lnTo>
                    <a:pt x="1092466" y="2540000"/>
                  </a:lnTo>
                  <a:lnTo>
                    <a:pt x="1092796" y="2540000"/>
                  </a:lnTo>
                  <a:lnTo>
                    <a:pt x="1092796" y="2501900"/>
                  </a:lnTo>
                  <a:lnTo>
                    <a:pt x="1092466" y="2501900"/>
                  </a:lnTo>
                  <a:lnTo>
                    <a:pt x="1092454" y="2463800"/>
                  </a:lnTo>
                  <a:lnTo>
                    <a:pt x="1092682" y="2463800"/>
                  </a:lnTo>
                  <a:lnTo>
                    <a:pt x="1092708" y="2438400"/>
                  </a:lnTo>
                  <a:lnTo>
                    <a:pt x="1093127" y="2438400"/>
                  </a:lnTo>
                  <a:lnTo>
                    <a:pt x="1094752" y="2425700"/>
                  </a:lnTo>
                  <a:lnTo>
                    <a:pt x="1095413" y="2425700"/>
                  </a:lnTo>
                  <a:lnTo>
                    <a:pt x="1095565" y="2413000"/>
                  </a:lnTo>
                  <a:lnTo>
                    <a:pt x="1095654" y="2400300"/>
                  </a:lnTo>
                  <a:lnTo>
                    <a:pt x="1095819" y="2400300"/>
                  </a:lnTo>
                  <a:lnTo>
                    <a:pt x="1096086" y="2387600"/>
                  </a:lnTo>
                  <a:lnTo>
                    <a:pt x="1096683" y="2387600"/>
                  </a:lnTo>
                  <a:lnTo>
                    <a:pt x="1097851" y="2374900"/>
                  </a:lnTo>
                  <a:lnTo>
                    <a:pt x="1098664" y="2374900"/>
                  </a:lnTo>
                  <a:lnTo>
                    <a:pt x="1098257" y="2362200"/>
                  </a:lnTo>
                  <a:lnTo>
                    <a:pt x="1098943" y="2349500"/>
                  </a:lnTo>
                  <a:lnTo>
                    <a:pt x="1103414" y="2349500"/>
                  </a:lnTo>
                  <a:lnTo>
                    <a:pt x="1103414" y="2311400"/>
                  </a:lnTo>
                  <a:lnTo>
                    <a:pt x="1102385" y="2324100"/>
                  </a:lnTo>
                  <a:lnTo>
                    <a:pt x="1102639" y="2324100"/>
                  </a:lnTo>
                  <a:lnTo>
                    <a:pt x="1102398" y="2336800"/>
                  </a:lnTo>
                  <a:lnTo>
                    <a:pt x="1099527" y="2336800"/>
                  </a:lnTo>
                  <a:lnTo>
                    <a:pt x="1099426" y="2324100"/>
                  </a:lnTo>
                  <a:lnTo>
                    <a:pt x="1099134" y="2324100"/>
                  </a:lnTo>
                  <a:lnTo>
                    <a:pt x="1099350" y="2311400"/>
                  </a:lnTo>
                  <a:lnTo>
                    <a:pt x="1099489" y="2311400"/>
                  </a:lnTo>
                  <a:lnTo>
                    <a:pt x="1099985" y="2298700"/>
                  </a:lnTo>
                  <a:lnTo>
                    <a:pt x="1104417" y="2298700"/>
                  </a:lnTo>
                  <a:lnTo>
                    <a:pt x="1105293" y="2311400"/>
                  </a:lnTo>
                  <a:lnTo>
                    <a:pt x="1105293" y="127660"/>
                  </a:lnTo>
                  <a:lnTo>
                    <a:pt x="1105217" y="127876"/>
                  </a:lnTo>
                  <a:lnTo>
                    <a:pt x="1105217" y="2260600"/>
                  </a:lnTo>
                  <a:lnTo>
                    <a:pt x="1102347" y="2260600"/>
                  </a:lnTo>
                  <a:lnTo>
                    <a:pt x="1102677" y="2247900"/>
                  </a:lnTo>
                  <a:lnTo>
                    <a:pt x="1105039" y="2247900"/>
                  </a:lnTo>
                  <a:lnTo>
                    <a:pt x="1105217" y="2260600"/>
                  </a:lnTo>
                  <a:lnTo>
                    <a:pt x="1105217" y="127876"/>
                  </a:lnTo>
                  <a:lnTo>
                    <a:pt x="1102525" y="135547"/>
                  </a:lnTo>
                  <a:lnTo>
                    <a:pt x="1102525" y="1562100"/>
                  </a:lnTo>
                  <a:lnTo>
                    <a:pt x="1102398" y="1574800"/>
                  </a:lnTo>
                  <a:lnTo>
                    <a:pt x="1100620" y="1574800"/>
                  </a:lnTo>
                  <a:lnTo>
                    <a:pt x="1100429" y="1562100"/>
                  </a:lnTo>
                  <a:lnTo>
                    <a:pt x="1102525" y="1562100"/>
                  </a:lnTo>
                  <a:lnTo>
                    <a:pt x="1102525" y="135547"/>
                  </a:lnTo>
                  <a:lnTo>
                    <a:pt x="1101890" y="137350"/>
                  </a:lnTo>
                  <a:lnTo>
                    <a:pt x="1101890" y="1549400"/>
                  </a:lnTo>
                  <a:lnTo>
                    <a:pt x="1101483" y="1549400"/>
                  </a:lnTo>
                  <a:lnTo>
                    <a:pt x="1101750" y="1536700"/>
                  </a:lnTo>
                  <a:lnTo>
                    <a:pt x="1101890" y="1549400"/>
                  </a:lnTo>
                  <a:lnTo>
                    <a:pt x="1101890" y="137350"/>
                  </a:lnTo>
                  <a:lnTo>
                    <a:pt x="1101064" y="139700"/>
                  </a:lnTo>
                  <a:lnTo>
                    <a:pt x="1100061" y="139700"/>
                  </a:lnTo>
                  <a:lnTo>
                    <a:pt x="1100061" y="1435100"/>
                  </a:lnTo>
                  <a:lnTo>
                    <a:pt x="1099375" y="1447800"/>
                  </a:lnTo>
                  <a:lnTo>
                    <a:pt x="1098931" y="1460500"/>
                  </a:lnTo>
                  <a:lnTo>
                    <a:pt x="1099566" y="1460500"/>
                  </a:lnTo>
                  <a:lnTo>
                    <a:pt x="1099223" y="1473200"/>
                  </a:lnTo>
                  <a:lnTo>
                    <a:pt x="1098410" y="1473200"/>
                  </a:lnTo>
                  <a:lnTo>
                    <a:pt x="1098232" y="1460500"/>
                  </a:lnTo>
                  <a:lnTo>
                    <a:pt x="1098461" y="1447800"/>
                  </a:lnTo>
                  <a:lnTo>
                    <a:pt x="1097965" y="1447800"/>
                  </a:lnTo>
                  <a:lnTo>
                    <a:pt x="1097826" y="1435100"/>
                  </a:lnTo>
                  <a:lnTo>
                    <a:pt x="1100061" y="1435100"/>
                  </a:lnTo>
                  <a:lnTo>
                    <a:pt x="1100061" y="139700"/>
                  </a:lnTo>
                  <a:lnTo>
                    <a:pt x="1099477" y="139700"/>
                  </a:lnTo>
                  <a:lnTo>
                    <a:pt x="1099477" y="812800"/>
                  </a:lnTo>
                  <a:lnTo>
                    <a:pt x="1097775" y="817791"/>
                  </a:lnTo>
                  <a:lnTo>
                    <a:pt x="1097775" y="1358900"/>
                  </a:lnTo>
                  <a:lnTo>
                    <a:pt x="1097470" y="1358900"/>
                  </a:lnTo>
                  <a:lnTo>
                    <a:pt x="1096264" y="1371600"/>
                  </a:lnTo>
                  <a:lnTo>
                    <a:pt x="1097559" y="1371600"/>
                  </a:lnTo>
                  <a:lnTo>
                    <a:pt x="1096746" y="1384300"/>
                  </a:lnTo>
                  <a:lnTo>
                    <a:pt x="1095463" y="1384300"/>
                  </a:lnTo>
                  <a:lnTo>
                    <a:pt x="1095781" y="1371600"/>
                  </a:lnTo>
                  <a:lnTo>
                    <a:pt x="1095273" y="1371600"/>
                  </a:lnTo>
                  <a:lnTo>
                    <a:pt x="1092720" y="1358900"/>
                  </a:lnTo>
                  <a:lnTo>
                    <a:pt x="1093571" y="1358900"/>
                  </a:lnTo>
                  <a:lnTo>
                    <a:pt x="1094968" y="1346200"/>
                  </a:lnTo>
                  <a:lnTo>
                    <a:pt x="1096391" y="1346200"/>
                  </a:lnTo>
                  <a:lnTo>
                    <a:pt x="1097775" y="1358900"/>
                  </a:lnTo>
                  <a:lnTo>
                    <a:pt x="1097775" y="817791"/>
                  </a:lnTo>
                  <a:lnTo>
                    <a:pt x="1096975" y="820127"/>
                  </a:lnTo>
                  <a:lnTo>
                    <a:pt x="1096975" y="850900"/>
                  </a:lnTo>
                  <a:lnTo>
                    <a:pt x="1096911" y="965200"/>
                  </a:lnTo>
                  <a:lnTo>
                    <a:pt x="1096695" y="970889"/>
                  </a:lnTo>
                  <a:lnTo>
                    <a:pt x="1096695" y="1257300"/>
                  </a:lnTo>
                  <a:lnTo>
                    <a:pt x="1093228" y="1257300"/>
                  </a:lnTo>
                  <a:lnTo>
                    <a:pt x="1094651" y="1244600"/>
                  </a:lnTo>
                  <a:lnTo>
                    <a:pt x="1096543" y="1244600"/>
                  </a:lnTo>
                  <a:lnTo>
                    <a:pt x="1096695" y="1257300"/>
                  </a:lnTo>
                  <a:lnTo>
                    <a:pt x="1096695" y="970889"/>
                  </a:lnTo>
                  <a:lnTo>
                    <a:pt x="1096429" y="977900"/>
                  </a:lnTo>
                  <a:lnTo>
                    <a:pt x="1095184" y="977900"/>
                  </a:lnTo>
                  <a:lnTo>
                    <a:pt x="1094270" y="965377"/>
                  </a:lnTo>
                  <a:lnTo>
                    <a:pt x="1094270" y="1041400"/>
                  </a:lnTo>
                  <a:lnTo>
                    <a:pt x="1093876" y="1054100"/>
                  </a:lnTo>
                  <a:lnTo>
                    <a:pt x="1093749" y="1054100"/>
                  </a:lnTo>
                  <a:lnTo>
                    <a:pt x="1093749" y="1104900"/>
                  </a:lnTo>
                  <a:lnTo>
                    <a:pt x="1093711" y="1117600"/>
                  </a:lnTo>
                  <a:lnTo>
                    <a:pt x="1092923" y="1117600"/>
                  </a:lnTo>
                  <a:lnTo>
                    <a:pt x="1092885" y="1104900"/>
                  </a:lnTo>
                  <a:lnTo>
                    <a:pt x="1093749" y="1104900"/>
                  </a:lnTo>
                  <a:lnTo>
                    <a:pt x="1093749" y="1054100"/>
                  </a:lnTo>
                  <a:lnTo>
                    <a:pt x="1092835" y="1054100"/>
                  </a:lnTo>
                  <a:lnTo>
                    <a:pt x="1092746" y="1041400"/>
                  </a:lnTo>
                  <a:lnTo>
                    <a:pt x="1092746" y="1028700"/>
                  </a:lnTo>
                  <a:lnTo>
                    <a:pt x="1094117" y="1028700"/>
                  </a:lnTo>
                  <a:lnTo>
                    <a:pt x="1094206" y="1041400"/>
                  </a:lnTo>
                  <a:lnTo>
                    <a:pt x="1094270" y="965377"/>
                  </a:lnTo>
                  <a:lnTo>
                    <a:pt x="1094257" y="965200"/>
                  </a:lnTo>
                  <a:lnTo>
                    <a:pt x="1096911" y="965200"/>
                  </a:lnTo>
                  <a:lnTo>
                    <a:pt x="1096911" y="850900"/>
                  </a:lnTo>
                  <a:lnTo>
                    <a:pt x="1096873" y="927100"/>
                  </a:lnTo>
                  <a:lnTo>
                    <a:pt x="1094803" y="927100"/>
                  </a:lnTo>
                  <a:lnTo>
                    <a:pt x="1095248" y="914323"/>
                  </a:lnTo>
                  <a:lnTo>
                    <a:pt x="1095781" y="889000"/>
                  </a:lnTo>
                  <a:lnTo>
                    <a:pt x="1096683" y="889000"/>
                  </a:lnTo>
                  <a:lnTo>
                    <a:pt x="1096657" y="914400"/>
                  </a:lnTo>
                  <a:lnTo>
                    <a:pt x="1096848" y="914400"/>
                  </a:lnTo>
                  <a:lnTo>
                    <a:pt x="1096873" y="927100"/>
                  </a:lnTo>
                  <a:lnTo>
                    <a:pt x="1096873" y="850900"/>
                  </a:lnTo>
                  <a:lnTo>
                    <a:pt x="1095451" y="850900"/>
                  </a:lnTo>
                  <a:lnTo>
                    <a:pt x="1095362" y="827290"/>
                  </a:lnTo>
                  <a:lnTo>
                    <a:pt x="1095451" y="828014"/>
                  </a:lnTo>
                  <a:lnTo>
                    <a:pt x="1096683" y="838200"/>
                  </a:lnTo>
                  <a:lnTo>
                    <a:pt x="1096975" y="850900"/>
                  </a:lnTo>
                  <a:lnTo>
                    <a:pt x="1096975" y="820127"/>
                  </a:lnTo>
                  <a:lnTo>
                    <a:pt x="1095781" y="823620"/>
                  </a:lnTo>
                  <a:lnTo>
                    <a:pt x="1095781" y="787400"/>
                  </a:lnTo>
                  <a:lnTo>
                    <a:pt x="1096391" y="787400"/>
                  </a:lnTo>
                  <a:lnTo>
                    <a:pt x="1096454" y="812800"/>
                  </a:lnTo>
                  <a:lnTo>
                    <a:pt x="1099477" y="812800"/>
                  </a:lnTo>
                  <a:lnTo>
                    <a:pt x="1099477" y="139700"/>
                  </a:lnTo>
                  <a:lnTo>
                    <a:pt x="1097864" y="139700"/>
                  </a:lnTo>
                  <a:lnTo>
                    <a:pt x="1095387" y="152400"/>
                  </a:lnTo>
                  <a:lnTo>
                    <a:pt x="1080655" y="152400"/>
                  </a:lnTo>
                  <a:lnTo>
                    <a:pt x="1078306" y="165100"/>
                  </a:lnTo>
                  <a:lnTo>
                    <a:pt x="1076045" y="165100"/>
                  </a:lnTo>
                  <a:lnTo>
                    <a:pt x="1069467" y="177800"/>
                  </a:lnTo>
                  <a:lnTo>
                    <a:pt x="1062558" y="177800"/>
                  </a:lnTo>
                  <a:lnTo>
                    <a:pt x="1053909" y="190500"/>
                  </a:lnTo>
                  <a:lnTo>
                    <a:pt x="1045565" y="203200"/>
                  </a:lnTo>
                  <a:lnTo>
                    <a:pt x="1037475" y="203200"/>
                  </a:lnTo>
                  <a:lnTo>
                    <a:pt x="1029563" y="215900"/>
                  </a:lnTo>
                  <a:lnTo>
                    <a:pt x="1026795" y="215900"/>
                  </a:lnTo>
                  <a:lnTo>
                    <a:pt x="1026439" y="216471"/>
                  </a:lnTo>
                  <a:lnTo>
                    <a:pt x="1026439" y="355600"/>
                  </a:lnTo>
                  <a:lnTo>
                    <a:pt x="1022350" y="362026"/>
                  </a:lnTo>
                  <a:lnTo>
                    <a:pt x="1023150" y="355600"/>
                  </a:lnTo>
                  <a:lnTo>
                    <a:pt x="1026439" y="355600"/>
                  </a:lnTo>
                  <a:lnTo>
                    <a:pt x="1026439" y="216471"/>
                  </a:lnTo>
                  <a:lnTo>
                    <a:pt x="1021803" y="223862"/>
                  </a:lnTo>
                  <a:lnTo>
                    <a:pt x="1021803" y="2019300"/>
                  </a:lnTo>
                  <a:lnTo>
                    <a:pt x="1018692" y="2032000"/>
                  </a:lnTo>
                  <a:lnTo>
                    <a:pt x="1018273" y="2032000"/>
                  </a:lnTo>
                  <a:lnTo>
                    <a:pt x="1018362" y="2044700"/>
                  </a:lnTo>
                  <a:lnTo>
                    <a:pt x="1018095" y="2057400"/>
                  </a:lnTo>
                  <a:lnTo>
                    <a:pt x="1018349" y="2070100"/>
                  </a:lnTo>
                  <a:lnTo>
                    <a:pt x="1019797" y="2070100"/>
                  </a:lnTo>
                  <a:lnTo>
                    <a:pt x="1018438" y="2082800"/>
                  </a:lnTo>
                  <a:lnTo>
                    <a:pt x="1018146" y="2095500"/>
                  </a:lnTo>
                  <a:lnTo>
                    <a:pt x="1018286" y="2095500"/>
                  </a:lnTo>
                  <a:lnTo>
                    <a:pt x="1018222" y="2108200"/>
                  </a:lnTo>
                  <a:lnTo>
                    <a:pt x="1017841" y="2108200"/>
                  </a:lnTo>
                  <a:lnTo>
                    <a:pt x="1018692" y="2120900"/>
                  </a:lnTo>
                  <a:lnTo>
                    <a:pt x="1015238" y="2120900"/>
                  </a:lnTo>
                  <a:lnTo>
                    <a:pt x="1015847" y="2133600"/>
                  </a:lnTo>
                  <a:lnTo>
                    <a:pt x="1012266" y="2133600"/>
                  </a:lnTo>
                  <a:lnTo>
                    <a:pt x="1015111" y="2146300"/>
                  </a:lnTo>
                  <a:lnTo>
                    <a:pt x="1015682" y="2146300"/>
                  </a:lnTo>
                  <a:lnTo>
                    <a:pt x="1015593" y="2159000"/>
                  </a:lnTo>
                  <a:lnTo>
                    <a:pt x="1018006" y="2159000"/>
                  </a:lnTo>
                  <a:lnTo>
                    <a:pt x="1017397" y="2171700"/>
                  </a:lnTo>
                  <a:lnTo>
                    <a:pt x="1007554" y="2171700"/>
                  </a:lnTo>
                  <a:lnTo>
                    <a:pt x="1008849" y="2184400"/>
                  </a:lnTo>
                  <a:lnTo>
                    <a:pt x="1016292" y="2184400"/>
                  </a:lnTo>
                  <a:lnTo>
                    <a:pt x="1015390" y="2197100"/>
                  </a:lnTo>
                  <a:lnTo>
                    <a:pt x="1006779" y="2197100"/>
                  </a:lnTo>
                  <a:lnTo>
                    <a:pt x="1006106" y="2209800"/>
                  </a:lnTo>
                  <a:lnTo>
                    <a:pt x="1003515" y="2209800"/>
                  </a:lnTo>
                  <a:lnTo>
                    <a:pt x="1003960" y="2222500"/>
                  </a:lnTo>
                  <a:lnTo>
                    <a:pt x="1007618" y="2222500"/>
                  </a:lnTo>
                  <a:lnTo>
                    <a:pt x="1005763" y="2235200"/>
                  </a:lnTo>
                  <a:lnTo>
                    <a:pt x="1012494" y="2235200"/>
                  </a:lnTo>
                  <a:lnTo>
                    <a:pt x="1012659" y="2260600"/>
                  </a:lnTo>
                  <a:lnTo>
                    <a:pt x="1012355" y="2260600"/>
                  </a:lnTo>
                  <a:lnTo>
                    <a:pt x="1011504" y="2273300"/>
                  </a:lnTo>
                  <a:lnTo>
                    <a:pt x="1009878" y="2273300"/>
                  </a:lnTo>
                  <a:lnTo>
                    <a:pt x="1012418" y="2286000"/>
                  </a:lnTo>
                  <a:lnTo>
                    <a:pt x="1009408" y="2286000"/>
                  </a:lnTo>
                  <a:lnTo>
                    <a:pt x="1009764" y="2298700"/>
                  </a:lnTo>
                  <a:lnTo>
                    <a:pt x="1009726" y="2336800"/>
                  </a:lnTo>
                  <a:lnTo>
                    <a:pt x="1009510" y="2349500"/>
                  </a:lnTo>
                  <a:lnTo>
                    <a:pt x="1008849" y="2349500"/>
                  </a:lnTo>
                  <a:lnTo>
                    <a:pt x="1007478" y="2362200"/>
                  </a:lnTo>
                  <a:lnTo>
                    <a:pt x="1007046" y="2362200"/>
                  </a:lnTo>
                  <a:lnTo>
                    <a:pt x="1006779" y="2374900"/>
                  </a:lnTo>
                  <a:lnTo>
                    <a:pt x="1006729" y="2387600"/>
                  </a:lnTo>
                  <a:lnTo>
                    <a:pt x="1006868" y="2400300"/>
                  </a:lnTo>
                  <a:lnTo>
                    <a:pt x="1007084" y="2400300"/>
                  </a:lnTo>
                  <a:lnTo>
                    <a:pt x="1006995" y="2413000"/>
                  </a:lnTo>
                  <a:lnTo>
                    <a:pt x="1003630" y="2425700"/>
                  </a:lnTo>
                  <a:lnTo>
                    <a:pt x="1003820" y="2425700"/>
                  </a:lnTo>
                  <a:lnTo>
                    <a:pt x="1004316" y="2438400"/>
                  </a:lnTo>
                  <a:lnTo>
                    <a:pt x="1003833" y="2438400"/>
                  </a:lnTo>
                  <a:lnTo>
                    <a:pt x="1003515" y="2451100"/>
                  </a:lnTo>
                  <a:lnTo>
                    <a:pt x="995921" y="2451100"/>
                  </a:lnTo>
                  <a:lnTo>
                    <a:pt x="996264" y="2463800"/>
                  </a:lnTo>
                  <a:lnTo>
                    <a:pt x="1003782" y="2463800"/>
                  </a:lnTo>
                  <a:lnTo>
                    <a:pt x="1002004" y="2476500"/>
                  </a:lnTo>
                  <a:lnTo>
                    <a:pt x="1001471" y="2476500"/>
                  </a:lnTo>
                  <a:lnTo>
                    <a:pt x="1001471" y="2527300"/>
                  </a:lnTo>
                  <a:lnTo>
                    <a:pt x="1000163" y="2527300"/>
                  </a:lnTo>
                  <a:lnTo>
                    <a:pt x="993241" y="2540000"/>
                  </a:lnTo>
                  <a:lnTo>
                    <a:pt x="999388" y="2540000"/>
                  </a:lnTo>
                  <a:lnTo>
                    <a:pt x="1001471" y="2552700"/>
                  </a:lnTo>
                  <a:lnTo>
                    <a:pt x="998499" y="2565400"/>
                  </a:lnTo>
                  <a:lnTo>
                    <a:pt x="998804" y="2565400"/>
                  </a:lnTo>
                  <a:lnTo>
                    <a:pt x="998537" y="2578100"/>
                  </a:lnTo>
                  <a:lnTo>
                    <a:pt x="993952" y="2578100"/>
                  </a:lnTo>
                  <a:lnTo>
                    <a:pt x="991527" y="2587256"/>
                  </a:lnTo>
                  <a:lnTo>
                    <a:pt x="991527" y="2806700"/>
                  </a:lnTo>
                  <a:lnTo>
                    <a:pt x="989672" y="2819400"/>
                  </a:lnTo>
                  <a:lnTo>
                    <a:pt x="989126" y="2819400"/>
                  </a:lnTo>
                  <a:lnTo>
                    <a:pt x="988809" y="2806700"/>
                  </a:lnTo>
                  <a:lnTo>
                    <a:pt x="988644" y="2806700"/>
                  </a:lnTo>
                  <a:lnTo>
                    <a:pt x="988072" y="2794000"/>
                  </a:lnTo>
                  <a:lnTo>
                    <a:pt x="986840" y="2794000"/>
                  </a:lnTo>
                  <a:lnTo>
                    <a:pt x="986840" y="3009900"/>
                  </a:lnTo>
                  <a:lnTo>
                    <a:pt x="986739" y="3021190"/>
                  </a:lnTo>
                  <a:lnTo>
                    <a:pt x="986739" y="3187700"/>
                  </a:lnTo>
                  <a:lnTo>
                    <a:pt x="986536" y="3187700"/>
                  </a:lnTo>
                  <a:lnTo>
                    <a:pt x="986421" y="3188690"/>
                  </a:lnTo>
                  <a:lnTo>
                    <a:pt x="986421" y="3251200"/>
                  </a:lnTo>
                  <a:lnTo>
                    <a:pt x="976591" y="3251200"/>
                  </a:lnTo>
                  <a:lnTo>
                    <a:pt x="976922" y="3263900"/>
                  </a:lnTo>
                  <a:lnTo>
                    <a:pt x="985215" y="3263900"/>
                  </a:lnTo>
                  <a:lnTo>
                    <a:pt x="985037" y="3276600"/>
                  </a:lnTo>
                  <a:lnTo>
                    <a:pt x="984389" y="3276600"/>
                  </a:lnTo>
                  <a:lnTo>
                    <a:pt x="984389" y="3352800"/>
                  </a:lnTo>
                  <a:lnTo>
                    <a:pt x="980490" y="3352800"/>
                  </a:lnTo>
                  <a:lnTo>
                    <a:pt x="980490" y="3429000"/>
                  </a:lnTo>
                  <a:lnTo>
                    <a:pt x="978192" y="3441700"/>
                  </a:lnTo>
                  <a:lnTo>
                    <a:pt x="976287" y="3441700"/>
                  </a:lnTo>
                  <a:lnTo>
                    <a:pt x="977188" y="3429000"/>
                  </a:lnTo>
                  <a:lnTo>
                    <a:pt x="980490" y="3429000"/>
                  </a:lnTo>
                  <a:lnTo>
                    <a:pt x="980490" y="3352800"/>
                  </a:lnTo>
                  <a:lnTo>
                    <a:pt x="976312" y="3352800"/>
                  </a:lnTo>
                  <a:lnTo>
                    <a:pt x="976312" y="3390900"/>
                  </a:lnTo>
                  <a:lnTo>
                    <a:pt x="976071" y="3403600"/>
                  </a:lnTo>
                  <a:lnTo>
                    <a:pt x="975499" y="3403600"/>
                  </a:lnTo>
                  <a:lnTo>
                    <a:pt x="975118" y="3390900"/>
                  </a:lnTo>
                  <a:lnTo>
                    <a:pt x="976312" y="3390900"/>
                  </a:lnTo>
                  <a:lnTo>
                    <a:pt x="976312" y="3352800"/>
                  </a:lnTo>
                  <a:lnTo>
                    <a:pt x="974648" y="3352800"/>
                  </a:lnTo>
                  <a:lnTo>
                    <a:pt x="974712" y="3340100"/>
                  </a:lnTo>
                  <a:lnTo>
                    <a:pt x="974712" y="3327400"/>
                  </a:lnTo>
                  <a:lnTo>
                    <a:pt x="974788" y="3314700"/>
                  </a:lnTo>
                  <a:lnTo>
                    <a:pt x="976858" y="3314700"/>
                  </a:lnTo>
                  <a:lnTo>
                    <a:pt x="976947" y="3327400"/>
                  </a:lnTo>
                  <a:lnTo>
                    <a:pt x="977112" y="3340100"/>
                  </a:lnTo>
                  <a:lnTo>
                    <a:pt x="978814" y="3340100"/>
                  </a:lnTo>
                  <a:lnTo>
                    <a:pt x="984389" y="3352800"/>
                  </a:lnTo>
                  <a:lnTo>
                    <a:pt x="984389" y="3276600"/>
                  </a:lnTo>
                  <a:lnTo>
                    <a:pt x="975639" y="3276600"/>
                  </a:lnTo>
                  <a:lnTo>
                    <a:pt x="976960" y="3289300"/>
                  </a:lnTo>
                  <a:lnTo>
                    <a:pt x="974890" y="3289300"/>
                  </a:lnTo>
                  <a:lnTo>
                    <a:pt x="974864" y="3263900"/>
                  </a:lnTo>
                  <a:lnTo>
                    <a:pt x="974585" y="3263900"/>
                  </a:lnTo>
                  <a:lnTo>
                    <a:pt x="974585" y="3251200"/>
                  </a:lnTo>
                  <a:lnTo>
                    <a:pt x="974623" y="3238500"/>
                  </a:lnTo>
                  <a:lnTo>
                    <a:pt x="986256" y="3238500"/>
                  </a:lnTo>
                  <a:lnTo>
                    <a:pt x="986421" y="3251200"/>
                  </a:lnTo>
                  <a:lnTo>
                    <a:pt x="986421" y="3188690"/>
                  </a:lnTo>
                  <a:lnTo>
                    <a:pt x="985062" y="3200400"/>
                  </a:lnTo>
                  <a:lnTo>
                    <a:pt x="982599" y="3200400"/>
                  </a:lnTo>
                  <a:lnTo>
                    <a:pt x="981278" y="3187700"/>
                  </a:lnTo>
                  <a:lnTo>
                    <a:pt x="977265" y="3187700"/>
                  </a:lnTo>
                  <a:lnTo>
                    <a:pt x="977036" y="3200400"/>
                  </a:lnTo>
                  <a:lnTo>
                    <a:pt x="976909" y="3213100"/>
                  </a:lnTo>
                  <a:lnTo>
                    <a:pt x="976706" y="3225800"/>
                  </a:lnTo>
                  <a:lnTo>
                    <a:pt x="974737" y="3225800"/>
                  </a:lnTo>
                  <a:lnTo>
                    <a:pt x="974674" y="3200400"/>
                  </a:lnTo>
                  <a:lnTo>
                    <a:pt x="974610" y="3175000"/>
                  </a:lnTo>
                  <a:lnTo>
                    <a:pt x="984643" y="3175000"/>
                  </a:lnTo>
                  <a:lnTo>
                    <a:pt x="986739" y="3187700"/>
                  </a:lnTo>
                  <a:lnTo>
                    <a:pt x="986739" y="3021190"/>
                  </a:lnTo>
                  <a:lnTo>
                    <a:pt x="986726" y="3022600"/>
                  </a:lnTo>
                  <a:lnTo>
                    <a:pt x="986193" y="3022600"/>
                  </a:lnTo>
                  <a:lnTo>
                    <a:pt x="986193" y="3111500"/>
                  </a:lnTo>
                  <a:lnTo>
                    <a:pt x="977480" y="3111500"/>
                  </a:lnTo>
                  <a:lnTo>
                    <a:pt x="975931" y="3124200"/>
                  </a:lnTo>
                  <a:lnTo>
                    <a:pt x="974864" y="3124200"/>
                  </a:lnTo>
                  <a:lnTo>
                    <a:pt x="974877" y="3111500"/>
                  </a:lnTo>
                  <a:lnTo>
                    <a:pt x="974572" y="3111500"/>
                  </a:lnTo>
                  <a:lnTo>
                    <a:pt x="974674" y="3098800"/>
                  </a:lnTo>
                  <a:lnTo>
                    <a:pt x="985113" y="3098800"/>
                  </a:lnTo>
                  <a:lnTo>
                    <a:pt x="986193" y="3111500"/>
                  </a:lnTo>
                  <a:lnTo>
                    <a:pt x="986193" y="3022600"/>
                  </a:lnTo>
                  <a:lnTo>
                    <a:pt x="977023" y="3022600"/>
                  </a:lnTo>
                  <a:lnTo>
                    <a:pt x="977214" y="3035300"/>
                  </a:lnTo>
                  <a:lnTo>
                    <a:pt x="976718" y="3035300"/>
                  </a:lnTo>
                  <a:lnTo>
                    <a:pt x="976718" y="3048000"/>
                  </a:lnTo>
                  <a:lnTo>
                    <a:pt x="976642" y="3060700"/>
                  </a:lnTo>
                  <a:lnTo>
                    <a:pt x="974966" y="3060700"/>
                  </a:lnTo>
                  <a:lnTo>
                    <a:pt x="974674" y="3048000"/>
                  </a:lnTo>
                  <a:lnTo>
                    <a:pt x="976718" y="3048000"/>
                  </a:lnTo>
                  <a:lnTo>
                    <a:pt x="976718" y="3035300"/>
                  </a:lnTo>
                  <a:lnTo>
                    <a:pt x="975042" y="3035300"/>
                  </a:lnTo>
                  <a:lnTo>
                    <a:pt x="974559" y="3022600"/>
                  </a:lnTo>
                  <a:lnTo>
                    <a:pt x="974521" y="2997200"/>
                  </a:lnTo>
                  <a:lnTo>
                    <a:pt x="974674" y="2997200"/>
                  </a:lnTo>
                  <a:lnTo>
                    <a:pt x="974737" y="2959100"/>
                  </a:lnTo>
                  <a:lnTo>
                    <a:pt x="977671" y="2959100"/>
                  </a:lnTo>
                  <a:lnTo>
                    <a:pt x="976617" y="2971800"/>
                  </a:lnTo>
                  <a:lnTo>
                    <a:pt x="977265" y="2971800"/>
                  </a:lnTo>
                  <a:lnTo>
                    <a:pt x="981316" y="2984500"/>
                  </a:lnTo>
                  <a:lnTo>
                    <a:pt x="980770" y="2997200"/>
                  </a:lnTo>
                  <a:lnTo>
                    <a:pt x="979170" y="3009900"/>
                  </a:lnTo>
                  <a:lnTo>
                    <a:pt x="986840" y="3009900"/>
                  </a:lnTo>
                  <a:lnTo>
                    <a:pt x="986840" y="2794000"/>
                  </a:lnTo>
                  <a:lnTo>
                    <a:pt x="982599" y="2794000"/>
                  </a:lnTo>
                  <a:lnTo>
                    <a:pt x="982599" y="2819400"/>
                  </a:lnTo>
                  <a:lnTo>
                    <a:pt x="980643" y="2830207"/>
                  </a:lnTo>
                  <a:lnTo>
                    <a:pt x="980643" y="2908300"/>
                  </a:lnTo>
                  <a:lnTo>
                    <a:pt x="978801" y="2921000"/>
                  </a:lnTo>
                  <a:lnTo>
                    <a:pt x="974331" y="2921000"/>
                  </a:lnTo>
                  <a:lnTo>
                    <a:pt x="977557" y="2908300"/>
                  </a:lnTo>
                  <a:lnTo>
                    <a:pt x="977366" y="2908300"/>
                  </a:lnTo>
                  <a:lnTo>
                    <a:pt x="977341" y="2895600"/>
                  </a:lnTo>
                  <a:lnTo>
                    <a:pt x="977455" y="2882900"/>
                  </a:lnTo>
                  <a:lnTo>
                    <a:pt x="977773" y="2857500"/>
                  </a:lnTo>
                  <a:lnTo>
                    <a:pt x="980287" y="2857500"/>
                  </a:lnTo>
                  <a:lnTo>
                    <a:pt x="980224" y="2908300"/>
                  </a:lnTo>
                  <a:lnTo>
                    <a:pt x="980643" y="2908300"/>
                  </a:lnTo>
                  <a:lnTo>
                    <a:pt x="980643" y="2830207"/>
                  </a:lnTo>
                  <a:lnTo>
                    <a:pt x="980300" y="2832100"/>
                  </a:lnTo>
                  <a:lnTo>
                    <a:pt x="979131" y="2844800"/>
                  </a:lnTo>
                  <a:lnTo>
                    <a:pt x="977531" y="2844800"/>
                  </a:lnTo>
                  <a:lnTo>
                    <a:pt x="977544" y="2832100"/>
                  </a:lnTo>
                  <a:lnTo>
                    <a:pt x="977328" y="2832100"/>
                  </a:lnTo>
                  <a:lnTo>
                    <a:pt x="977544" y="2819400"/>
                  </a:lnTo>
                  <a:lnTo>
                    <a:pt x="982599" y="2819400"/>
                  </a:lnTo>
                  <a:lnTo>
                    <a:pt x="982599" y="2794000"/>
                  </a:lnTo>
                  <a:lnTo>
                    <a:pt x="979716" y="2794000"/>
                  </a:lnTo>
                  <a:lnTo>
                    <a:pt x="979995" y="2781300"/>
                  </a:lnTo>
                  <a:lnTo>
                    <a:pt x="980020" y="2768600"/>
                  </a:lnTo>
                  <a:lnTo>
                    <a:pt x="982789" y="2768600"/>
                  </a:lnTo>
                  <a:lnTo>
                    <a:pt x="983919" y="2781300"/>
                  </a:lnTo>
                  <a:lnTo>
                    <a:pt x="990219" y="2781300"/>
                  </a:lnTo>
                  <a:lnTo>
                    <a:pt x="990168" y="2794000"/>
                  </a:lnTo>
                  <a:lnTo>
                    <a:pt x="989952" y="2794000"/>
                  </a:lnTo>
                  <a:lnTo>
                    <a:pt x="991527" y="2806700"/>
                  </a:lnTo>
                  <a:lnTo>
                    <a:pt x="991527" y="2587256"/>
                  </a:lnTo>
                  <a:lnTo>
                    <a:pt x="990587" y="2590800"/>
                  </a:lnTo>
                  <a:lnTo>
                    <a:pt x="988199" y="2590800"/>
                  </a:lnTo>
                  <a:lnTo>
                    <a:pt x="987132" y="2603500"/>
                  </a:lnTo>
                  <a:lnTo>
                    <a:pt x="988352" y="2603500"/>
                  </a:lnTo>
                  <a:lnTo>
                    <a:pt x="988783" y="2616200"/>
                  </a:lnTo>
                  <a:lnTo>
                    <a:pt x="988504" y="2616200"/>
                  </a:lnTo>
                  <a:lnTo>
                    <a:pt x="986942" y="2628900"/>
                  </a:lnTo>
                  <a:lnTo>
                    <a:pt x="985862" y="2641600"/>
                  </a:lnTo>
                  <a:lnTo>
                    <a:pt x="985278" y="2654300"/>
                  </a:lnTo>
                  <a:lnTo>
                    <a:pt x="985240" y="2679700"/>
                  </a:lnTo>
                  <a:lnTo>
                    <a:pt x="984262" y="2679700"/>
                  </a:lnTo>
                  <a:lnTo>
                    <a:pt x="985532" y="2692400"/>
                  </a:lnTo>
                  <a:lnTo>
                    <a:pt x="982980" y="2692400"/>
                  </a:lnTo>
                  <a:lnTo>
                    <a:pt x="982764" y="2705100"/>
                  </a:lnTo>
                  <a:lnTo>
                    <a:pt x="983449" y="2705100"/>
                  </a:lnTo>
                  <a:lnTo>
                    <a:pt x="984300" y="2717800"/>
                  </a:lnTo>
                  <a:lnTo>
                    <a:pt x="986497" y="2730500"/>
                  </a:lnTo>
                  <a:lnTo>
                    <a:pt x="984973" y="2743200"/>
                  </a:lnTo>
                  <a:lnTo>
                    <a:pt x="980071" y="2743200"/>
                  </a:lnTo>
                  <a:lnTo>
                    <a:pt x="980160" y="2705100"/>
                  </a:lnTo>
                  <a:lnTo>
                    <a:pt x="979868" y="2692400"/>
                  </a:lnTo>
                  <a:lnTo>
                    <a:pt x="983449" y="2679700"/>
                  </a:lnTo>
                  <a:lnTo>
                    <a:pt x="983157" y="2679700"/>
                  </a:lnTo>
                  <a:lnTo>
                    <a:pt x="982891" y="2616200"/>
                  </a:lnTo>
                  <a:lnTo>
                    <a:pt x="983183" y="2616200"/>
                  </a:lnTo>
                  <a:lnTo>
                    <a:pt x="985875" y="2603500"/>
                  </a:lnTo>
                  <a:lnTo>
                    <a:pt x="986053" y="2603500"/>
                  </a:lnTo>
                  <a:lnTo>
                    <a:pt x="985989" y="2590800"/>
                  </a:lnTo>
                  <a:lnTo>
                    <a:pt x="985647" y="2552700"/>
                  </a:lnTo>
                  <a:lnTo>
                    <a:pt x="985418" y="2540000"/>
                  </a:lnTo>
                  <a:lnTo>
                    <a:pt x="988758" y="2540000"/>
                  </a:lnTo>
                  <a:lnTo>
                    <a:pt x="988288" y="2527300"/>
                  </a:lnTo>
                  <a:lnTo>
                    <a:pt x="988453" y="2514600"/>
                  </a:lnTo>
                  <a:lnTo>
                    <a:pt x="988644" y="2476500"/>
                  </a:lnTo>
                  <a:lnTo>
                    <a:pt x="988872" y="2476500"/>
                  </a:lnTo>
                  <a:lnTo>
                    <a:pt x="991781" y="2451100"/>
                  </a:lnTo>
                  <a:lnTo>
                    <a:pt x="991247" y="2451100"/>
                  </a:lnTo>
                  <a:lnTo>
                    <a:pt x="991603" y="2438400"/>
                  </a:lnTo>
                  <a:lnTo>
                    <a:pt x="991247" y="2425700"/>
                  </a:lnTo>
                  <a:lnTo>
                    <a:pt x="994498" y="2413000"/>
                  </a:lnTo>
                  <a:lnTo>
                    <a:pt x="993978" y="2413000"/>
                  </a:lnTo>
                  <a:lnTo>
                    <a:pt x="994156" y="2400300"/>
                  </a:lnTo>
                  <a:lnTo>
                    <a:pt x="994486" y="2362200"/>
                  </a:lnTo>
                  <a:lnTo>
                    <a:pt x="994067" y="2362200"/>
                  </a:lnTo>
                  <a:lnTo>
                    <a:pt x="994803" y="2349500"/>
                  </a:lnTo>
                  <a:lnTo>
                    <a:pt x="996188" y="2349500"/>
                  </a:lnTo>
                  <a:lnTo>
                    <a:pt x="996721" y="2336800"/>
                  </a:lnTo>
                  <a:lnTo>
                    <a:pt x="996924" y="2324100"/>
                  </a:lnTo>
                  <a:lnTo>
                    <a:pt x="997153" y="2324100"/>
                  </a:lnTo>
                  <a:lnTo>
                    <a:pt x="997419" y="2311400"/>
                  </a:lnTo>
                  <a:lnTo>
                    <a:pt x="998004" y="2298700"/>
                  </a:lnTo>
                  <a:lnTo>
                    <a:pt x="999197" y="2286000"/>
                  </a:lnTo>
                  <a:lnTo>
                    <a:pt x="999604" y="2286000"/>
                  </a:lnTo>
                  <a:lnTo>
                    <a:pt x="999553" y="2273300"/>
                  </a:lnTo>
                  <a:lnTo>
                    <a:pt x="1000036" y="2260600"/>
                  </a:lnTo>
                  <a:lnTo>
                    <a:pt x="1000620" y="2247900"/>
                  </a:lnTo>
                  <a:lnTo>
                    <a:pt x="1000912" y="2235200"/>
                  </a:lnTo>
                  <a:lnTo>
                    <a:pt x="1001128" y="2222500"/>
                  </a:lnTo>
                  <a:lnTo>
                    <a:pt x="1002563" y="2222500"/>
                  </a:lnTo>
                  <a:lnTo>
                    <a:pt x="1003084" y="2209800"/>
                  </a:lnTo>
                  <a:lnTo>
                    <a:pt x="1003071" y="2171700"/>
                  </a:lnTo>
                  <a:lnTo>
                    <a:pt x="1003363" y="2171700"/>
                  </a:lnTo>
                  <a:lnTo>
                    <a:pt x="1003985" y="2159000"/>
                  </a:lnTo>
                  <a:lnTo>
                    <a:pt x="1005459" y="2159000"/>
                  </a:lnTo>
                  <a:lnTo>
                    <a:pt x="1005293" y="2146300"/>
                  </a:lnTo>
                  <a:lnTo>
                    <a:pt x="1005522" y="2133600"/>
                  </a:lnTo>
                  <a:lnTo>
                    <a:pt x="1005738" y="2133600"/>
                  </a:lnTo>
                  <a:lnTo>
                    <a:pt x="1004100" y="2120900"/>
                  </a:lnTo>
                  <a:lnTo>
                    <a:pt x="1007579" y="2108200"/>
                  </a:lnTo>
                  <a:lnTo>
                    <a:pt x="1006627" y="2095500"/>
                  </a:lnTo>
                  <a:lnTo>
                    <a:pt x="1006830" y="2082800"/>
                  </a:lnTo>
                  <a:lnTo>
                    <a:pt x="1006856" y="2070100"/>
                  </a:lnTo>
                  <a:lnTo>
                    <a:pt x="1007084" y="2070100"/>
                  </a:lnTo>
                  <a:lnTo>
                    <a:pt x="1008824" y="2057400"/>
                  </a:lnTo>
                  <a:lnTo>
                    <a:pt x="1009357" y="2044700"/>
                  </a:lnTo>
                  <a:lnTo>
                    <a:pt x="1009294" y="2032000"/>
                  </a:lnTo>
                  <a:lnTo>
                    <a:pt x="1009408" y="1993900"/>
                  </a:lnTo>
                  <a:lnTo>
                    <a:pt x="1009497" y="1981200"/>
                  </a:lnTo>
                  <a:lnTo>
                    <a:pt x="1009611" y="1943100"/>
                  </a:lnTo>
                  <a:lnTo>
                    <a:pt x="1009700" y="1866900"/>
                  </a:lnTo>
                  <a:lnTo>
                    <a:pt x="1009891" y="1866900"/>
                  </a:lnTo>
                  <a:lnTo>
                    <a:pt x="1013320" y="1854200"/>
                  </a:lnTo>
                  <a:lnTo>
                    <a:pt x="1009802" y="1854200"/>
                  </a:lnTo>
                  <a:lnTo>
                    <a:pt x="1009573" y="1841500"/>
                  </a:lnTo>
                  <a:lnTo>
                    <a:pt x="1009802" y="1841500"/>
                  </a:lnTo>
                  <a:lnTo>
                    <a:pt x="1010158" y="1828800"/>
                  </a:lnTo>
                  <a:lnTo>
                    <a:pt x="1009954" y="1828800"/>
                  </a:lnTo>
                  <a:lnTo>
                    <a:pt x="1009586" y="1816100"/>
                  </a:lnTo>
                  <a:lnTo>
                    <a:pt x="1009586" y="1790700"/>
                  </a:lnTo>
                  <a:lnTo>
                    <a:pt x="1009434" y="1778000"/>
                  </a:lnTo>
                  <a:lnTo>
                    <a:pt x="1009294" y="1765300"/>
                  </a:lnTo>
                  <a:lnTo>
                    <a:pt x="1009205" y="1752600"/>
                  </a:lnTo>
                  <a:lnTo>
                    <a:pt x="1007249" y="1739900"/>
                  </a:lnTo>
                  <a:lnTo>
                    <a:pt x="1007046" y="1739900"/>
                  </a:lnTo>
                  <a:lnTo>
                    <a:pt x="1008672" y="1727200"/>
                  </a:lnTo>
                  <a:lnTo>
                    <a:pt x="1008380" y="1727200"/>
                  </a:lnTo>
                  <a:lnTo>
                    <a:pt x="1006741" y="1714500"/>
                  </a:lnTo>
                  <a:lnTo>
                    <a:pt x="1006843" y="1701800"/>
                  </a:lnTo>
                  <a:lnTo>
                    <a:pt x="1006525" y="1701800"/>
                  </a:lnTo>
                  <a:lnTo>
                    <a:pt x="1006487" y="1689100"/>
                  </a:lnTo>
                  <a:lnTo>
                    <a:pt x="1004328" y="1689100"/>
                  </a:lnTo>
                  <a:lnTo>
                    <a:pt x="1003846" y="1676400"/>
                  </a:lnTo>
                  <a:lnTo>
                    <a:pt x="1003858" y="1660271"/>
                  </a:lnTo>
                  <a:lnTo>
                    <a:pt x="1003515" y="1638300"/>
                  </a:lnTo>
                  <a:lnTo>
                    <a:pt x="1002995" y="1625600"/>
                  </a:lnTo>
                  <a:lnTo>
                    <a:pt x="1002677" y="1600200"/>
                  </a:lnTo>
                  <a:lnTo>
                    <a:pt x="1002906" y="1600200"/>
                  </a:lnTo>
                  <a:lnTo>
                    <a:pt x="1002360" y="1587500"/>
                  </a:lnTo>
                  <a:lnTo>
                    <a:pt x="1001204" y="1587500"/>
                  </a:lnTo>
                  <a:lnTo>
                    <a:pt x="1000747" y="1574800"/>
                  </a:lnTo>
                  <a:lnTo>
                    <a:pt x="1000620" y="1574800"/>
                  </a:lnTo>
                  <a:lnTo>
                    <a:pt x="1000442" y="1562100"/>
                  </a:lnTo>
                  <a:lnTo>
                    <a:pt x="1000163" y="1549400"/>
                  </a:lnTo>
                  <a:lnTo>
                    <a:pt x="1000036" y="1536700"/>
                  </a:lnTo>
                  <a:lnTo>
                    <a:pt x="999934" y="1511300"/>
                  </a:lnTo>
                  <a:lnTo>
                    <a:pt x="999769" y="1511300"/>
                  </a:lnTo>
                  <a:lnTo>
                    <a:pt x="999236" y="1498600"/>
                  </a:lnTo>
                  <a:lnTo>
                    <a:pt x="998118" y="1498600"/>
                  </a:lnTo>
                  <a:lnTo>
                    <a:pt x="997597" y="1485900"/>
                  </a:lnTo>
                  <a:lnTo>
                    <a:pt x="997343" y="1473200"/>
                  </a:lnTo>
                  <a:lnTo>
                    <a:pt x="997000" y="1460500"/>
                  </a:lnTo>
                  <a:lnTo>
                    <a:pt x="996683" y="1447800"/>
                  </a:lnTo>
                  <a:lnTo>
                    <a:pt x="996518" y="1435100"/>
                  </a:lnTo>
                  <a:lnTo>
                    <a:pt x="996200" y="1435100"/>
                  </a:lnTo>
                  <a:lnTo>
                    <a:pt x="995019" y="1422400"/>
                  </a:lnTo>
                  <a:lnTo>
                    <a:pt x="996886" y="1422400"/>
                  </a:lnTo>
                  <a:lnTo>
                    <a:pt x="996238" y="1409700"/>
                  </a:lnTo>
                  <a:lnTo>
                    <a:pt x="996111" y="1397000"/>
                  </a:lnTo>
                  <a:lnTo>
                    <a:pt x="995235" y="1384300"/>
                  </a:lnTo>
                  <a:lnTo>
                    <a:pt x="994321" y="1371600"/>
                  </a:lnTo>
                  <a:lnTo>
                    <a:pt x="993990" y="1358900"/>
                  </a:lnTo>
                  <a:lnTo>
                    <a:pt x="994232" y="1333500"/>
                  </a:lnTo>
                  <a:lnTo>
                    <a:pt x="994156" y="1270000"/>
                  </a:lnTo>
                  <a:lnTo>
                    <a:pt x="993978" y="1231900"/>
                  </a:lnTo>
                  <a:lnTo>
                    <a:pt x="993876" y="1219200"/>
                  </a:lnTo>
                  <a:lnTo>
                    <a:pt x="993622" y="1219200"/>
                  </a:lnTo>
                  <a:lnTo>
                    <a:pt x="993089" y="1206500"/>
                  </a:lnTo>
                  <a:lnTo>
                    <a:pt x="991311" y="1193800"/>
                  </a:lnTo>
                  <a:lnTo>
                    <a:pt x="991031" y="1181100"/>
                  </a:lnTo>
                  <a:lnTo>
                    <a:pt x="991603" y="1181100"/>
                  </a:lnTo>
                  <a:lnTo>
                    <a:pt x="993292" y="1168400"/>
                  </a:lnTo>
                  <a:lnTo>
                    <a:pt x="994257" y="1168400"/>
                  </a:lnTo>
                  <a:lnTo>
                    <a:pt x="993902" y="1155700"/>
                  </a:lnTo>
                  <a:lnTo>
                    <a:pt x="993127" y="1155700"/>
                  </a:lnTo>
                  <a:lnTo>
                    <a:pt x="991616" y="1143000"/>
                  </a:lnTo>
                  <a:lnTo>
                    <a:pt x="990727" y="1143000"/>
                  </a:lnTo>
                  <a:lnTo>
                    <a:pt x="990574" y="1130300"/>
                  </a:lnTo>
                  <a:lnTo>
                    <a:pt x="991222" y="1130300"/>
                  </a:lnTo>
                  <a:lnTo>
                    <a:pt x="991565" y="1117600"/>
                  </a:lnTo>
                  <a:lnTo>
                    <a:pt x="991336" y="1117600"/>
                  </a:lnTo>
                  <a:lnTo>
                    <a:pt x="991450" y="990600"/>
                  </a:lnTo>
                  <a:lnTo>
                    <a:pt x="991463" y="977900"/>
                  </a:lnTo>
                  <a:lnTo>
                    <a:pt x="991311" y="977900"/>
                  </a:lnTo>
                  <a:lnTo>
                    <a:pt x="994422" y="965200"/>
                  </a:lnTo>
                  <a:lnTo>
                    <a:pt x="994003" y="952500"/>
                  </a:lnTo>
                  <a:lnTo>
                    <a:pt x="994105" y="925868"/>
                  </a:lnTo>
                  <a:lnTo>
                    <a:pt x="994130" y="914400"/>
                  </a:lnTo>
                  <a:lnTo>
                    <a:pt x="994206" y="876300"/>
                  </a:lnTo>
                  <a:lnTo>
                    <a:pt x="993851" y="876300"/>
                  </a:lnTo>
                  <a:lnTo>
                    <a:pt x="996264" y="863600"/>
                  </a:lnTo>
                  <a:lnTo>
                    <a:pt x="994930" y="863600"/>
                  </a:lnTo>
                  <a:lnTo>
                    <a:pt x="995476" y="850900"/>
                  </a:lnTo>
                  <a:lnTo>
                    <a:pt x="996416" y="838200"/>
                  </a:lnTo>
                  <a:lnTo>
                    <a:pt x="996238" y="838200"/>
                  </a:lnTo>
                  <a:lnTo>
                    <a:pt x="996861" y="825500"/>
                  </a:lnTo>
                  <a:lnTo>
                    <a:pt x="994041" y="812800"/>
                  </a:lnTo>
                  <a:lnTo>
                    <a:pt x="995248" y="800100"/>
                  </a:lnTo>
                  <a:lnTo>
                    <a:pt x="997915" y="800100"/>
                  </a:lnTo>
                  <a:lnTo>
                    <a:pt x="1002372" y="787400"/>
                  </a:lnTo>
                  <a:lnTo>
                    <a:pt x="1009700" y="787400"/>
                  </a:lnTo>
                  <a:lnTo>
                    <a:pt x="1009777" y="800100"/>
                  </a:lnTo>
                  <a:lnTo>
                    <a:pt x="1009713" y="816610"/>
                  </a:lnTo>
                  <a:lnTo>
                    <a:pt x="1009891" y="825500"/>
                  </a:lnTo>
                  <a:lnTo>
                    <a:pt x="1006690" y="825500"/>
                  </a:lnTo>
                  <a:lnTo>
                    <a:pt x="1007033" y="838200"/>
                  </a:lnTo>
                  <a:lnTo>
                    <a:pt x="1006894" y="952500"/>
                  </a:lnTo>
                  <a:lnTo>
                    <a:pt x="1007694" y="952500"/>
                  </a:lnTo>
                  <a:lnTo>
                    <a:pt x="1004328" y="965200"/>
                  </a:lnTo>
                  <a:lnTo>
                    <a:pt x="1004328" y="977900"/>
                  </a:lnTo>
                  <a:lnTo>
                    <a:pt x="1004392" y="990600"/>
                  </a:lnTo>
                  <a:lnTo>
                    <a:pt x="1006513" y="1003300"/>
                  </a:lnTo>
                  <a:lnTo>
                    <a:pt x="1004341" y="1003300"/>
                  </a:lnTo>
                  <a:lnTo>
                    <a:pt x="1004455" y="1028700"/>
                  </a:lnTo>
                  <a:lnTo>
                    <a:pt x="1004303" y="1041400"/>
                  </a:lnTo>
                  <a:lnTo>
                    <a:pt x="1004277" y="1181100"/>
                  </a:lnTo>
                  <a:lnTo>
                    <a:pt x="1004468" y="1181100"/>
                  </a:lnTo>
                  <a:lnTo>
                    <a:pt x="1005128" y="1193800"/>
                  </a:lnTo>
                  <a:lnTo>
                    <a:pt x="1006551" y="1206500"/>
                  </a:lnTo>
                  <a:lnTo>
                    <a:pt x="1005814" y="1206500"/>
                  </a:lnTo>
                  <a:lnTo>
                    <a:pt x="1004519" y="1219200"/>
                  </a:lnTo>
                  <a:lnTo>
                    <a:pt x="1007491" y="1219200"/>
                  </a:lnTo>
                  <a:lnTo>
                    <a:pt x="1004468" y="1231900"/>
                  </a:lnTo>
                  <a:lnTo>
                    <a:pt x="1004214" y="1244600"/>
                  </a:lnTo>
                  <a:lnTo>
                    <a:pt x="1004214" y="1257300"/>
                  </a:lnTo>
                  <a:lnTo>
                    <a:pt x="1003617" y="1257300"/>
                  </a:lnTo>
                  <a:lnTo>
                    <a:pt x="1006678" y="1270000"/>
                  </a:lnTo>
                  <a:lnTo>
                    <a:pt x="1004963" y="1270000"/>
                  </a:lnTo>
                  <a:lnTo>
                    <a:pt x="1006805" y="1282700"/>
                  </a:lnTo>
                  <a:lnTo>
                    <a:pt x="1007198" y="1295400"/>
                  </a:lnTo>
                  <a:lnTo>
                    <a:pt x="1006944" y="1308100"/>
                  </a:lnTo>
                  <a:lnTo>
                    <a:pt x="1007135" y="1320800"/>
                  </a:lnTo>
                  <a:lnTo>
                    <a:pt x="1007160" y="1346200"/>
                  </a:lnTo>
                  <a:lnTo>
                    <a:pt x="1006767" y="1358900"/>
                  </a:lnTo>
                  <a:lnTo>
                    <a:pt x="1006576" y="1371600"/>
                  </a:lnTo>
                  <a:lnTo>
                    <a:pt x="1006767" y="1371600"/>
                  </a:lnTo>
                  <a:lnTo>
                    <a:pt x="1007033" y="1384300"/>
                  </a:lnTo>
                  <a:lnTo>
                    <a:pt x="1007097" y="1397000"/>
                  </a:lnTo>
                  <a:lnTo>
                    <a:pt x="1007351" y="1409700"/>
                  </a:lnTo>
                  <a:lnTo>
                    <a:pt x="1007618" y="1422400"/>
                  </a:lnTo>
                  <a:lnTo>
                    <a:pt x="1007757" y="1422400"/>
                  </a:lnTo>
                  <a:lnTo>
                    <a:pt x="1007770" y="1435100"/>
                  </a:lnTo>
                  <a:lnTo>
                    <a:pt x="1007084" y="1435100"/>
                  </a:lnTo>
                  <a:lnTo>
                    <a:pt x="1009180" y="1447800"/>
                  </a:lnTo>
                  <a:lnTo>
                    <a:pt x="1008341" y="1447800"/>
                  </a:lnTo>
                  <a:lnTo>
                    <a:pt x="1010678" y="1460500"/>
                  </a:lnTo>
                  <a:lnTo>
                    <a:pt x="1006030" y="1460500"/>
                  </a:lnTo>
                  <a:lnTo>
                    <a:pt x="1006449" y="1473200"/>
                  </a:lnTo>
                  <a:lnTo>
                    <a:pt x="1009726" y="1473200"/>
                  </a:lnTo>
                  <a:lnTo>
                    <a:pt x="1009815" y="1524000"/>
                  </a:lnTo>
                  <a:lnTo>
                    <a:pt x="1009446" y="1536700"/>
                  </a:lnTo>
                  <a:lnTo>
                    <a:pt x="1011834" y="1536700"/>
                  </a:lnTo>
                  <a:lnTo>
                    <a:pt x="1009523" y="1549400"/>
                  </a:lnTo>
                  <a:lnTo>
                    <a:pt x="1009713" y="1549400"/>
                  </a:lnTo>
                  <a:lnTo>
                    <a:pt x="1012177" y="1562100"/>
                  </a:lnTo>
                  <a:lnTo>
                    <a:pt x="1012405" y="1562100"/>
                  </a:lnTo>
                  <a:lnTo>
                    <a:pt x="1012456" y="1574800"/>
                  </a:lnTo>
                  <a:lnTo>
                    <a:pt x="1012571" y="1600200"/>
                  </a:lnTo>
                  <a:lnTo>
                    <a:pt x="1012761" y="1612900"/>
                  </a:lnTo>
                  <a:lnTo>
                    <a:pt x="1011783" y="1625600"/>
                  </a:lnTo>
                  <a:lnTo>
                    <a:pt x="1014361" y="1625600"/>
                  </a:lnTo>
                  <a:lnTo>
                    <a:pt x="1011110" y="1638300"/>
                  </a:lnTo>
                  <a:lnTo>
                    <a:pt x="1014044" y="1638300"/>
                  </a:lnTo>
                  <a:lnTo>
                    <a:pt x="1015784" y="1651000"/>
                  </a:lnTo>
                  <a:lnTo>
                    <a:pt x="1015504" y="1660271"/>
                  </a:lnTo>
                  <a:lnTo>
                    <a:pt x="1015441" y="1676400"/>
                  </a:lnTo>
                  <a:lnTo>
                    <a:pt x="1015542" y="1701800"/>
                  </a:lnTo>
                  <a:lnTo>
                    <a:pt x="1018120" y="1714500"/>
                  </a:lnTo>
                  <a:lnTo>
                    <a:pt x="1018260" y="1727200"/>
                  </a:lnTo>
                  <a:lnTo>
                    <a:pt x="1018235" y="1739900"/>
                  </a:lnTo>
                  <a:lnTo>
                    <a:pt x="1017993" y="1752600"/>
                  </a:lnTo>
                  <a:lnTo>
                    <a:pt x="1018667" y="1765300"/>
                  </a:lnTo>
                  <a:lnTo>
                    <a:pt x="1019276" y="1765300"/>
                  </a:lnTo>
                  <a:lnTo>
                    <a:pt x="1020343" y="1778000"/>
                  </a:lnTo>
                  <a:lnTo>
                    <a:pt x="1020787" y="1778000"/>
                  </a:lnTo>
                  <a:lnTo>
                    <a:pt x="1020457" y="1790700"/>
                  </a:lnTo>
                  <a:lnTo>
                    <a:pt x="1020025" y="1790700"/>
                  </a:lnTo>
                  <a:lnTo>
                    <a:pt x="1020140" y="1803400"/>
                  </a:lnTo>
                  <a:lnTo>
                    <a:pt x="1019530" y="1803400"/>
                  </a:lnTo>
                  <a:lnTo>
                    <a:pt x="1020013" y="1816100"/>
                  </a:lnTo>
                  <a:lnTo>
                    <a:pt x="1020864" y="1816100"/>
                  </a:lnTo>
                  <a:lnTo>
                    <a:pt x="1021168" y="1828800"/>
                  </a:lnTo>
                  <a:lnTo>
                    <a:pt x="1021041" y="1828800"/>
                  </a:lnTo>
                  <a:lnTo>
                    <a:pt x="1020584" y="1841500"/>
                  </a:lnTo>
                  <a:lnTo>
                    <a:pt x="1018273" y="1841500"/>
                  </a:lnTo>
                  <a:lnTo>
                    <a:pt x="1014171" y="1854200"/>
                  </a:lnTo>
                  <a:lnTo>
                    <a:pt x="1020318" y="1854200"/>
                  </a:lnTo>
                  <a:lnTo>
                    <a:pt x="1020889" y="1866900"/>
                  </a:lnTo>
                  <a:lnTo>
                    <a:pt x="1013739" y="1866900"/>
                  </a:lnTo>
                  <a:lnTo>
                    <a:pt x="1012952" y="1879600"/>
                  </a:lnTo>
                  <a:lnTo>
                    <a:pt x="1021092" y="1879600"/>
                  </a:lnTo>
                  <a:lnTo>
                    <a:pt x="1020991" y="1955800"/>
                  </a:lnTo>
                  <a:lnTo>
                    <a:pt x="1020394" y="1955800"/>
                  </a:lnTo>
                  <a:lnTo>
                    <a:pt x="1017117" y="1968500"/>
                  </a:lnTo>
                  <a:lnTo>
                    <a:pt x="1016342" y="1968500"/>
                  </a:lnTo>
                  <a:lnTo>
                    <a:pt x="1018679" y="1981200"/>
                  </a:lnTo>
                  <a:lnTo>
                    <a:pt x="1018006" y="1981200"/>
                  </a:lnTo>
                  <a:lnTo>
                    <a:pt x="1017981" y="1993900"/>
                  </a:lnTo>
                  <a:lnTo>
                    <a:pt x="1011593" y="1993900"/>
                  </a:lnTo>
                  <a:lnTo>
                    <a:pt x="1018184" y="2006600"/>
                  </a:lnTo>
                  <a:lnTo>
                    <a:pt x="1019733" y="2006600"/>
                  </a:lnTo>
                  <a:lnTo>
                    <a:pt x="1020610" y="2019300"/>
                  </a:lnTo>
                  <a:lnTo>
                    <a:pt x="1021803" y="2019300"/>
                  </a:lnTo>
                  <a:lnTo>
                    <a:pt x="1021803" y="223862"/>
                  </a:lnTo>
                  <a:lnTo>
                    <a:pt x="1018832" y="228600"/>
                  </a:lnTo>
                  <a:lnTo>
                    <a:pt x="1018349" y="228600"/>
                  </a:lnTo>
                  <a:lnTo>
                    <a:pt x="1018349" y="368300"/>
                  </a:lnTo>
                  <a:lnTo>
                    <a:pt x="1010272" y="381000"/>
                  </a:lnTo>
                  <a:lnTo>
                    <a:pt x="1004023" y="381000"/>
                  </a:lnTo>
                  <a:lnTo>
                    <a:pt x="1009307" y="368300"/>
                  </a:lnTo>
                  <a:lnTo>
                    <a:pt x="1018349" y="368300"/>
                  </a:lnTo>
                  <a:lnTo>
                    <a:pt x="1018349" y="228600"/>
                  </a:lnTo>
                  <a:lnTo>
                    <a:pt x="1007224" y="228600"/>
                  </a:lnTo>
                  <a:lnTo>
                    <a:pt x="1002830" y="241300"/>
                  </a:lnTo>
                  <a:lnTo>
                    <a:pt x="999032" y="241300"/>
                  </a:lnTo>
                  <a:lnTo>
                    <a:pt x="998956" y="241566"/>
                  </a:lnTo>
                  <a:lnTo>
                    <a:pt x="998956" y="381000"/>
                  </a:lnTo>
                  <a:lnTo>
                    <a:pt x="997940" y="393700"/>
                  </a:lnTo>
                  <a:lnTo>
                    <a:pt x="996556" y="393700"/>
                  </a:lnTo>
                  <a:lnTo>
                    <a:pt x="996467" y="381000"/>
                  </a:lnTo>
                  <a:lnTo>
                    <a:pt x="998956" y="381000"/>
                  </a:lnTo>
                  <a:lnTo>
                    <a:pt x="998956" y="241566"/>
                  </a:lnTo>
                  <a:lnTo>
                    <a:pt x="995324" y="254000"/>
                  </a:lnTo>
                  <a:lnTo>
                    <a:pt x="981265" y="254000"/>
                  </a:lnTo>
                  <a:lnTo>
                    <a:pt x="981265" y="838200"/>
                  </a:lnTo>
                  <a:lnTo>
                    <a:pt x="980605" y="838200"/>
                  </a:lnTo>
                  <a:lnTo>
                    <a:pt x="980605" y="914400"/>
                  </a:lnTo>
                  <a:lnTo>
                    <a:pt x="980452" y="927100"/>
                  </a:lnTo>
                  <a:lnTo>
                    <a:pt x="979906" y="927100"/>
                  </a:lnTo>
                  <a:lnTo>
                    <a:pt x="979754" y="934821"/>
                  </a:lnTo>
                  <a:lnTo>
                    <a:pt x="979728" y="952500"/>
                  </a:lnTo>
                  <a:lnTo>
                    <a:pt x="980160" y="965200"/>
                  </a:lnTo>
                  <a:lnTo>
                    <a:pt x="980389" y="965200"/>
                  </a:lnTo>
                  <a:lnTo>
                    <a:pt x="978852" y="977900"/>
                  </a:lnTo>
                  <a:lnTo>
                    <a:pt x="978662" y="977900"/>
                  </a:lnTo>
                  <a:lnTo>
                    <a:pt x="980274" y="990600"/>
                  </a:lnTo>
                  <a:lnTo>
                    <a:pt x="980147" y="990600"/>
                  </a:lnTo>
                  <a:lnTo>
                    <a:pt x="980147" y="1130300"/>
                  </a:lnTo>
                  <a:lnTo>
                    <a:pt x="977455" y="1130300"/>
                  </a:lnTo>
                  <a:lnTo>
                    <a:pt x="977658" y="1143000"/>
                  </a:lnTo>
                  <a:lnTo>
                    <a:pt x="977011" y="1143000"/>
                  </a:lnTo>
                  <a:lnTo>
                    <a:pt x="977011" y="1549400"/>
                  </a:lnTo>
                  <a:lnTo>
                    <a:pt x="976693" y="1562100"/>
                  </a:lnTo>
                  <a:lnTo>
                    <a:pt x="974852" y="1562100"/>
                  </a:lnTo>
                  <a:lnTo>
                    <a:pt x="975042" y="1549400"/>
                  </a:lnTo>
                  <a:lnTo>
                    <a:pt x="977011" y="1549400"/>
                  </a:lnTo>
                  <a:lnTo>
                    <a:pt x="977011" y="1143000"/>
                  </a:lnTo>
                  <a:lnTo>
                    <a:pt x="974407" y="1143000"/>
                  </a:lnTo>
                  <a:lnTo>
                    <a:pt x="974407" y="1447800"/>
                  </a:lnTo>
                  <a:lnTo>
                    <a:pt x="974331" y="1460500"/>
                  </a:lnTo>
                  <a:lnTo>
                    <a:pt x="973124" y="1460500"/>
                  </a:lnTo>
                  <a:lnTo>
                    <a:pt x="972070" y="1447800"/>
                  </a:lnTo>
                  <a:lnTo>
                    <a:pt x="974407" y="1447800"/>
                  </a:lnTo>
                  <a:lnTo>
                    <a:pt x="974407" y="1143000"/>
                  </a:lnTo>
                  <a:lnTo>
                    <a:pt x="971613" y="1143000"/>
                  </a:lnTo>
                  <a:lnTo>
                    <a:pt x="972908" y="1130300"/>
                  </a:lnTo>
                  <a:lnTo>
                    <a:pt x="977417" y="1130300"/>
                  </a:lnTo>
                  <a:lnTo>
                    <a:pt x="977493" y="1117600"/>
                  </a:lnTo>
                  <a:lnTo>
                    <a:pt x="979449" y="1117600"/>
                  </a:lnTo>
                  <a:lnTo>
                    <a:pt x="980147" y="1130300"/>
                  </a:lnTo>
                  <a:lnTo>
                    <a:pt x="980147" y="990600"/>
                  </a:lnTo>
                  <a:lnTo>
                    <a:pt x="978979" y="990600"/>
                  </a:lnTo>
                  <a:lnTo>
                    <a:pt x="978979" y="1028700"/>
                  </a:lnTo>
                  <a:lnTo>
                    <a:pt x="977811" y="1028700"/>
                  </a:lnTo>
                  <a:lnTo>
                    <a:pt x="977874" y="1016000"/>
                  </a:lnTo>
                  <a:lnTo>
                    <a:pt x="978712" y="1016000"/>
                  </a:lnTo>
                  <a:lnTo>
                    <a:pt x="978979" y="1028700"/>
                  </a:lnTo>
                  <a:lnTo>
                    <a:pt x="978979" y="990600"/>
                  </a:lnTo>
                  <a:lnTo>
                    <a:pt x="976871" y="990600"/>
                  </a:lnTo>
                  <a:lnTo>
                    <a:pt x="976871" y="1117600"/>
                  </a:lnTo>
                  <a:lnTo>
                    <a:pt x="975715" y="1117600"/>
                  </a:lnTo>
                  <a:lnTo>
                    <a:pt x="975334" y="1104900"/>
                  </a:lnTo>
                  <a:lnTo>
                    <a:pt x="975931" y="1104900"/>
                  </a:lnTo>
                  <a:lnTo>
                    <a:pt x="976871" y="1117600"/>
                  </a:lnTo>
                  <a:lnTo>
                    <a:pt x="976871" y="990600"/>
                  </a:lnTo>
                  <a:lnTo>
                    <a:pt x="971283" y="990600"/>
                  </a:lnTo>
                  <a:lnTo>
                    <a:pt x="971283" y="1231900"/>
                  </a:lnTo>
                  <a:lnTo>
                    <a:pt x="969276" y="1231900"/>
                  </a:lnTo>
                  <a:lnTo>
                    <a:pt x="969911" y="1219200"/>
                  </a:lnTo>
                  <a:lnTo>
                    <a:pt x="970622" y="1219200"/>
                  </a:lnTo>
                  <a:lnTo>
                    <a:pt x="971283" y="1231900"/>
                  </a:lnTo>
                  <a:lnTo>
                    <a:pt x="971283" y="990600"/>
                  </a:lnTo>
                  <a:lnTo>
                    <a:pt x="969213" y="990600"/>
                  </a:lnTo>
                  <a:lnTo>
                    <a:pt x="969137" y="977900"/>
                  </a:lnTo>
                  <a:lnTo>
                    <a:pt x="969314" y="977900"/>
                  </a:lnTo>
                  <a:lnTo>
                    <a:pt x="968768" y="965200"/>
                  </a:lnTo>
                  <a:lnTo>
                    <a:pt x="975969" y="965200"/>
                  </a:lnTo>
                  <a:lnTo>
                    <a:pt x="972172" y="952500"/>
                  </a:lnTo>
                  <a:lnTo>
                    <a:pt x="976630" y="952500"/>
                  </a:lnTo>
                  <a:lnTo>
                    <a:pt x="976947" y="939800"/>
                  </a:lnTo>
                  <a:lnTo>
                    <a:pt x="971283" y="939800"/>
                  </a:lnTo>
                  <a:lnTo>
                    <a:pt x="969492" y="927100"/>
                  </a:lnTo>
                  <a:lnTo>
                    <a:pt x="976172" y="927100"/>
                  </a:lnTo>
                  <a:lnTo>
                    <a:pt x="977239" y="914400"/>
                  </a:lnTo>
                  <a:lnTo>
                    <a:pt x="980605" y="914400"/>
                  </a:lnTo>
                  <a:lnTo>
                    <a:pt x="980605" y="838200"/>
                  </a:lnTo>
                  <a:lnTo>
                    <a:pt x="974877" y="838200"/>
                  </a:lnTo>
                  <a:lnTo>
                    <a:pt x="975753" y="825500"/>
                  </a:lnTo>
                  <a:lnTo>
                    <a:pt x="979462" y="825500"/>
                  </a:lnTo>
                  <a:lnTo>
                    <a:pt x="981265" y="838200"/>
                  </a:lnTo>
                  <a:lnTo>
                    <a:pt x="981265" y="254000"/>
                  </a:lnTo>
                  <a:lnTo>
                    <a:pt x="974559" y="254000"/>
                  </a:lnTo>
                  <a:lnTo>
                    <a:pt x="973010" y="260438"/>
                  </a:lnTo>
                  <a:lnTo>
                    <a:pt x="973010" y="406400"/>
                  </a:lnTo>
                  <a:lnTo>
                    <a:pt x="970661" y="419100"/>
                  </a:lnTo>
                  <a:lnTo>
                    <a:pt x="966254" y="419100"/>
                  </a:lnTo>
                  <a:lnTo>
                    <a:pt x="966495" y="406400"/>
                  </a:lnTo>
                  <a:lnTo>
                    <a:pt x="973010" y="406400"/>
                  </a:lnTo>
                  <a:lnTo>
                    <a:pt x="973010" y="260438"/>
                  </a:lnTo>
                  <a:lnTo>
                    <a:pt x="971499" y="266700"/>
                  </a:lnTo>
                  <a:lnTo>
                    <a:pt x="962520" y="266700"/>
                  </a:lnTo>
                  <a:lnTo>
                    <a:pt x="963142" y="279400"/>
                  </a:lnTo>
                  <a:lnTo>
                    <a:pt x="957948" y="279400"/>
                  </a:lnTo>
                  <a:lnTo>
                    <a:pt x="957948" y="419100"/>
                  </a:lnTo>
                  <a:lnTo>
                    <a:pt x="956957" y="431800"/>
                  </a:lnTo>
                  <a:lnTo>
                    <a:pt x="950404" y="431800"/>
                  </a:lnTo>
                  <a:lnTo>
                    <a:pt x="952284" y="419100"/>
                  </a:lnTo>
                  <a:lnTo>
                    <a:pt x="957948" y="419100"/>
                  </a:lnTo>
                  <a:lnTo>
                    <a:pt x="957948" y="279400"/>
                  </a:lnTo>
                  <a:lnTo>
                    <a:pt x="957008" y="279400"/>
                  </a:lnTo>
                  <a:lnTo>
                    <a:pt x="953262" y="292100"/>
                  </a:lnTo>
                  <a:lnTo>
                    <a:pt x="943597" y="292100"/>
                  </a:lnTo>
                  <a:lnTo>
                    <a:pt x="940523" y="304800"/>
                  </a:lnTo>
                  <a:lnTo>
                    <a:pt x="933424" y="292569"/>
                  </a:lnTo>
                  <a:lnTo>
                    <a:pt x="930846" y="304800"/>
                  </a:lnTo>
                  <a:lnTo>
                    <a:pt x="930567" y="304800"/>
                  </a:lnTo>
                  <a:lnTo>
                    <a:pt x="930567" y="457200"/>
                  </a:lnTo>
                  <a:lnTo>
                    <a:pt x="924369" y="457200"/>
                  </a:lnTo>
                  <a:lnTo>
                    <a:pt x="928890" y="444500"/>
                  </a:lnTo>
                  <a:lnTo>
                    <a:pt x="930287" y="444500"/>
                  </a:lnTo>
                  <a:lnTo>
                    <a:pt x="930567" y="457200"/>
                  </a:lnTo>
                  <a:lnTo>
                    <a:pt x="930567" y="304800"/>
                  </a:lnTo>
                  <a:lnTo>
                    <a:pt x="926261" y="304800"/>
                  </a:lnTo>
                  <a:lnTo>
                    <a:pt x="927557" y="317500"/>
                  </a:lnTo>
                  <a:lnTo>
                    <a:pt x="918527" y="317500"/>
                  </a:lnTo>
                  <a:lnTo>
                    <a:pt x="918527" y="457200"/>
                  </a:lnTo>
                  <a:lnTo>
                    <a:pt x="916419" y="462635"/>
                  </a:lnTo>
                  <a:lnTo>
                    <a:pt x="916419" y="825500"/>
                  </a:lnTo>
                  <a:lnTo>
                    <a:pt x="908913" y="825500"/>
                  </a:lnTo>
                  <a:lnTo>
                    <a:pt x="914844" y="812800"/>
                  </a:lnTo>
                  <a:lnTo>
                    <a:pt x="915682" y="812800"/>
                  </a:lnTo>
                  <a:lnTo>
                    <a:pt x="916419" y="825500"/>
                  </a:lnTo>
                  <a:lnTo>
                    <a:pt x="916419" y="462635"/>
                  </a:lnTo>
                  <a:lnTo>
                    <a:pt x="913599" y="469900"/>
                  </a:lnTo>
                  <a:lnTo>
                    <a:pt x="909154" y="469900"/>
                  </a:lnTo>
                  <a:lnTo>
                    <a:pt x="913485" y="457200"/>
                  </a:lnTo>
                  <a:lnTo>
                    <a:pt x="918527" y="457200"/>
                  </a:lnTo>
                  <a:lnTo>
                    <a:pt x="918527" y="317500"/>
                  </a:lnTo>
                  <a:lnTo>
                    <a:pt x="911631" y="317500"/>
                  </a:lnTo>
                  <a:lnTo>
                    <a:pt x="903173" y="330200"/>
                  </a:lnTo>
                  <a:lnTo>
                    <a:pt x="896835" y="330200"/>
                  </a:lnTo>
                  <a:lnTo>
                    <a:pt x="897610" y="342900"/>
                  </a:lnTo>
                  <a:lnTo>
                    <a:pt x="892251" y="342900"/>
                  </a:lnTo>
                  <a:lnTo>
                    <a:pt x="889546" y="352399"/>
                  </a:lnTo>
                  <a:lnTo>
                    <a:pt x="889546" y="482600"/>
                  </a:lnTo>
                  <a:lnTo>
                    <a:pt x="888352" y="495300"/>
                  </a:lnTo>
                  <a:lnTo>
                    <a:pt x="887399" y="495300"/>
                  </a:lnTo>
                  <a:lnTo>
                    <a:pt x="886790" y="482600"/>
                  </a:lnTo>
                  <a:lnTo>
                    <a:pt x="889546" y="482600"/>
                  </a:lnTo>
                  <a:lnTo>
                    <a:pt x="889546" y="352399"/>
                  </a:lnTo>
                  <a:lnTo>
                    <a:pt x="888631" y="355600"/>
                  </a:lnTo>
                  <a:lnTo>
                    <a:pt x="879462" y="355600"/>
                  </a:lnTo>
                  <a:lnTo>
                    <a:pt x="879462" y="495300"/>
                  </a:lnTo>
                  <a:lnTo>
                    <a:pt x="871194" y="508000"/>
                  </a:lnTo>
                  <a:lnTo>
                    <a:pt x="864323" y="508000"/>
                  </a:lnTo>
                  <a:lnTo>
                    <a:pt x="869759" y="495300"/>
                  </a:lnTo>
                  <a:lnTo>
                    <a:pt x="879462" y="495300"/>
                  </a:lnTo>
                  <a:lnTo>
                    <a:pt x="879462" y="355600"/>
                  </a:lnTo>
                  <a:lnTo>
                    <a:pt x="878014" y="355600"/>
                  </a:lnTo>
                  <a:lnTo>
                    <a:pt x="871931" y="368300"/>
                  </a:lnTo>
                  <a:lnTo>
                    <a:pt x="862584" y="368300"/>
                  </a:lnTo>
                  <a:lnTo>
                    <a:pt x="862584" y="508000"/>
                  </a:lnTo>
                  <a:lnTo>
                    <a:pt x="858583" y="513486"/>
                  </a:lnTo>
                  <a:lnTo>
                    <a:pt x="858583" y="812800"/>
                  </a:lnTo>
                  <a:lnTo>
                    <a:pt x="855192" y="812800"/>
                  </a:lnTo>
                  <a:lnTo>
                    <a:pt x="855091" y="800100"/>
                  </a:lnTo>
                  <a:lnTo>
                    <a:pt x="856919" y="800100"/>
                  </a:lnTo>
                  <a:lnTo>
                    <a:pt x="858583" y="812800"/>
                  </a:lnTo>
                  <a:lnTo>
                    <a:pt x="858583" y="513486"/>
                  </a:lnTo>
                  <a:lnTo>
                    <a:pt x="854456" y="519137"/>
                  </a:lnTo>
                  <a:lnTo>
                    <a:pt x="856564" y="508000"/>
                  </a:lnTo>
                  <a:lnTo>
                    <a:pt x="862584" y="508000"/>
                  </a:lnTo>
                  <a:lnTo>
                    <a:pt x="862584" y="368300"/>
                  </a:lnTo>
                  <a:lnTo>
                    <a:pt x="855052" y="368300"/>
                  </a:lnTo>
                  <a:lnTo>
                    <a:pt x="853833" y="381000"/>
                  </a:lnTo>
                  <a:lnTo>
                    <a:pt x="852601" y="381000"/>
                  </a:lnTo>
                  <a:lnTo>
                    <a:pt x="848931" y="387946"/>
                  </a:lnTo>
                  <a:lnTo>
                    <a:pt x="848931" y="520700"/>
                  </a:lnTo>
                  <a:lnTo>
                    <a:pt x="846340" y="532168"/>
                  </a:lnTo>
                  <a:lnTo>
                    <a:pt x="846099" y="520700"/>
                  </a:lnTo>
                  <a:lnTo>
                    <a:pt x="848931" y="520700"/>
                  </a:lnTo>
                  <a:lnTo>
                    <a:pt x="848931" y="387946"/>
                  </a:lnTo>
                  <a:lnTo>
                    <a:pt x="845883" y="393700"/>
                  </a:lnTo>
                  <a:lnTo>
                    <a:pt x="833894" y="393700"/>
                  </a:lnTo>
                  <a:lnTo>
                    <a:pt x="830859" y="399034"/>
                  </a:lnTo>
                  <a:lnTo>
                    <a:pt x="830859" y="546100"/>
                  </a:lnTo>
                  <a:lnTo>
                    <a:pt x="825538" y="546100"/>
                  </a:lnTo>
                  <a:lnTo>
                    <a:pt x="820331" y="558800"/>
                  </a:lnTo>
                  <a:lnTo>
                    <a:pt x="810768" y="558800"/>
                  </a:lnTo>
                  <a:lnTo>
                    <a:pt x="811288" y="546100"/>
                  </a:lnTo>
                  <a:lnTo>
                    <a:pt x="823150" y="546100"/>
                  </a:lnTo>
                  <a:lnTo>
                    <a:pt x="829830" y="533400"/>
                  </a:lnTo>
                  <a:lnTo>
                    <a:pt x="830592" y="533400"/>
                  </a:lnTo>
                  <a:lnTo>
                    <a:pt x="830859" y="546100"/>
                  </a:lnTo>
                  <a:lnTo>
                    <a:pt x="830859" y="399034"/>
                  </a:lnTo>
                  <a:lnTo>
                    <a:pt x="826655" y="406400"/>
                  </a:lnTo>
                  <a:lnTo>
                    <a:pt x="819924" y="406400"/>
                  </a:lnTo>
                  <a:lnTo>
                    <a:pt x="811949" y="419100"/>
                  </a:lnTo>
                  <a:lnTo>
                    <a:pt x="809828" y="419100"/>
                  </a:lnTo>
                  <a:lnTo>
                    <a:pt x="809828" y="558800"/>
                  </a:lnTo>
                  <a:lnTo>
                    <a:pt x="804341" y="571500"/>
                  </a:lnTo>
                  <a:lnTo>
                    <a:pt x="791044" y="584200"/>
                  </a:lnTo>
                  <a:lnTo>
                    <a:pt x="788530" y="584200"/>
                  </a:lnTo>
                  <a:lnTo>
                    <a:pt x="791362" y="571500"/>
                  </a:lnTo>
                  <a:lnTo>
                    <a:pt x="799592" y="571500"/>
                  </a:lnTo>
                  <a:lnTo>
                    <a:pt x="802779" y="558800"/>
                  </a:lnTo>
                  <a:lnTo>
                    <a:pt x="809828" y="558800"/>
                  </a:lnTo>
                  <a:lnTo>
                    <a:pt x="809828" y="419100"/>
                  </a:lnTo>
                  <a:lnTo>
                    <a:pt x="806919" y="419100"/>
                  </a:lnTo>
                  <a:lnTo>
                    <a:pt x="799160" y="431800"/>
                  </a:lnTo>
                  <a:lnTo>
                    <a:pt x="795667" y="431800"/>
                  </a:lnTo>
                  <a:lnTo>
                    <a:pt x="786777" y="444500"/>
                  </a:lnTo>
                  <a:lnTo>
                    <a:pt x="778230" y="444500"/>
                  </a:lnTo>
                  <a:lnTo>
                    <a:pt x="778230" y="584200"/>
                  </a:lnTo>
                  <a:lnTo>
                    <a:pt x="764006" y="609600"/>
                  </a:lnTo>
                  <a:lnTo>
                    <a:pt x="751687" y="609600"/>
                  </a:lnTo>
                  <a:lnTo>
                    <a:pt x="756615" y="596900"/>
                  </a:lnTo>
                  <a:lnTo>
                    <a:pt x="767397" y="596900"/>
                  </a:lnTo>
                  <a:lnTo>
                    <a:pt x="771728" y="584200"/>
                  </a:lnTo>
                  <a:lnTo>
                    <a:pt x="778230" y="584200"/>
                  </a:lnTo>
                  <a:lnTo>
                    <a:pt x="778230" y="444500"/>
                  </a:lnTo>
                  <a:lnTo>
                    <a:pt x="774242" y="457200"/>
                  </a:lnTo>
                  <a:lnTo>
                    <a:pt x="760730" y="457200"/>
                  </a:lnTo>
                  <a:lnTo>
                    <a:pt x="761834" y="469900"/>
                  </a:lnTo>
                  <a:lnTo>
                    <a:pt x="753960" y="469900"/>
                  </a:lnTo>
                  <a:lnTo>
                    <a:pt x="750836" y="476567"/>
                  </a:lnTo>
                  <a:lnTo>
                    <a:pt x="750836" y="609600"/>
                  </a:lnTo>
                  <a:lnTo>
                    <a:pt x="747991" y="622300"/>
                  </a:lnTo>
                  <a:lnTo>
                    <a:pt x="742950" y="622300"/>
                  </a:lnTo>
                  <a:lnTo>
                    <a:pt x="750316" y="609600"/>
                  </a:lnTo>
                  <a:lnTo>
                    <a:pt x="750836" y="609600"/>
                  </a:lnTo>
                  <a:lnTo>
                    <a:pt x="750836" y="476567"/>
                  </a:lnTo>
                  <a:lnTo>
                    <a:pt x="748004" y="482600"/>
                  </a:lnTo>
                  <a:lnTo>
                    <a:pt x="741730" y="482600"/>
                  </a:lnTo>
                  <a:lnTo>
                    <a:pt x="739762" y="486219"/>
                  </a:lnTo>
                  <a:lnTo>
                    <a:pt x="739762" y="914400"/>
                  </a:lnTo>
                  <a:lnTo>
                    <a:pt x="737311" y="925868"/>
                  </a:lnTo>
                  <a:lnTo>
                    <a:pt x="737311" y="914400"/>
                  </a:lnTo>
                  <a:lnTo>
                    <a:pt x="739762" y="914400"/>
                  </a:lnTo>
                  <a:lnTo>
                    <a:pt x="739762" y="486219"/>
                  </a:lnTo>
                  <a:lnTo>
                    <a:pt x="734809" y="495300"/>
                  </a:lnTo>
                  <a:lnTo>
                    <a:pt x="726376" y="495300"/>
                  </a:lnTo>
                  <a:lnTo>
                    <a:pt x="726376" y="635000"/>
                  </a:lnTo>
                  <a:lnTo>
                    <a:pt x="715111" y="647700"/>
                  </a:lnTo>
                  <a:lnTo>
                    <a:pt x="703630" y="660400"/>
                  </a:lnTo>
                  <a:lnTo>
                    <a:pt x="700405" y="660400"/>
                  </a:lnTo>
                  <a:lnTo>
                    <a:pt x="707009" y="647700"/>
                  </a:lnTo>
                  <a:lnTo>
                    <a:pt x="713930" y="647700"/>
                  </a:lnTo>
                  <a:lnTo>
                    <a:pt x="721512" y="635000"/>
                  </a:lnTo>
                  <a:lnTo>
                    <a:pt x="726376" y="635000"/>
                  </a:lnTo>
                  <a:lnTo>
                    <a:pt x="726376" y="495300"/>
                  </a:lnTo>
                  <a:lnTo>
                    <a:pt x="713397" y="495300"/>
                  </a:lnTo>
                  <a:lnTo>
                    <a:pt x="709688" y="508000"/>
                  </a:lnTo>
                  <a:lnTo>
                    <a:pt x="703427" y="508000"/>
                  </a:lnTo>
                  <a:lnTo>
                    <a:pt x="699795" y="520700"/>
                  </a:lnTo>
                  <a:lnTo>
                    <a:pt x="695198" y="520700"/>
                  </a:lnTo>
                  <a:lnTo>
                    <a:pt x="690753" y="533400"/>
                  </a:lnTo>
                  <a:lnTo>
                    <a:pt x="687628" y="533400"/>
                  </a:lnTo>
                  <a:lnTo>
                    <a:pt x="687628" y="673100"/>
                  </a:lnTo>
                  <a:lnTo>
                    <a:pt x="680758" y="685800"/>
                  </a:lnTo>
                  <a:lnTo>
                    <a:pt x="667994" y="685800"/>
                  </a:lnTo>
                  <a:lnTo>
                    <a:pt x="672693" y="673100"/>
                  </a:lnTo>
                  <a:lnTo>
                    <a:pt x="687628" y="673100"/>
                  </a:lnTo>
                  <a:lnTo>
                    <a:pt x="687628" y="533400"/>
                  </a:lnTo>
                  <a:lnTo>
                    <a:pt x="671093" y="533400"/>
                  </a:lnTo>
                  <a:lnTo>
                    <a:pt x="667893" y="544715"/>
                  </a:lnTo>
                  <a:lnTo>
                    <a:pt x="667893" y="685800"/>
                  </a:lnTo>
                  <a:lnTo>
                    <a:pt x="661504" y="698500"/>
                  </a:lnTo>
                  <a:lnTo>
                    <a:pt x="659320" y="698500"/>
                  </a:lnTo>
                  <a:lnTo>
                    <a:pt x="660654" y="685800"/>
                  </a:lnTo>
                  <a:lnTo>
                    <a:pt x="667893" y="685800"/>
                  </a:lnTo>
                  <a:lnTo>
                    <a:pt x="667893" y="544715"/>
                  </a:lnTo>
                  <a:lnTo>
                    <a:pt x="667499" y="546100"/>
                  </a:lnTo>
                  <a:lnTo>
                    <a:pt x="664514" y="546100"/>
                  </a:lnTo>
                  <a:lnTo>
                    <a:pt x="664006" y="558800"/>
                  </a:lnTo>
                  <a:lnTo>
                    <a:pt x="656653" y="558800"/>
                  </a:lnTo>
                  <a:lnTo>
                    <a:pt x="656653" y="698500"/>
                  </a:lnTo>
                  <a:lnTo>
                    <a:pt x="652538" y="711200"/>
                  </a:lnTo>
                  <a:lnTo>
                    <a:pt x="644753" y="711200"/>
                  </a:lnTo>
                  <a:lnTo>
                    <a:pt x="649909" y="698500"/>
                  </a:lnTo>
                  <a:lnTo>
                    <a:pt x="656653" y="698500"/>
                  </a:lnTo>
                  <a:lnTo>
                    <a:pt x="656653" y="558800"/>
                  </a:lnTo>
                  <a:lnTo>
                    <a:pt x="655510" y="558800"/>
                  </a:lnTo>
                  <a:lnTo>
                    <a:pt x="648182" y="571500"/>
                  </a:lnTo>
                  <a:lnTo>
                    <a:pt x="641146" y="571500"/>
                  </a:lnTo>
                  <a:lnTo>
                    <a:pt x="641146" y="711200"/>
                  </a:lnTo>
                  <a:lnTo>
                    <a:pt x="635939" y="723900"/>
                  </a:lnTo>
                  <a:lnTo>
                    <a:pt x="634542" y="723900"/>
                  </a:lnTo>
                  <a:lnTo>
                    <a:pt x="636193" y="711200"/>
                  </a:lnTo>
                  <a:lnTo>
                    <a:pt x="641146" y="711200"/>
                  </a:lnTo>
                  <a:lnTo>
                    <a:pt x="641146" y="571500"/>
                  </a:lnTo>
                  <a:lnTo>
                    <a:pt x="640295" y="571500"/>
                  </a:lnTo>
                  <a:lnTo>
                    <a:pt x="631558" y="584200"/>
                  </a:lnTo>
                  <a:lnTo>
                    <a:pt x="628027" y="584200"/>
                  </a:lnTo>
                  <a:lnTo>
                    <a:pt x="623989" y="596900"/>
                  </a:lnTo>
                  <a:lnTo>
                    <a:pt x="607644" y="596900"/>
                  </a:lnTo>
                  <a:lnTo>
                    <a:pt x="604100" y="609600"/>
                  </a:lnTo>
                  <a:lnTo>
                    <a:pt x="590105" y="609600"/>
                  </a:lnTo>
                  <a:lnTo>
                    <a:pt x="586333" y="622300"/>
                  </a:lnTo>
                  <a:lnTo>
                    <a:pt x="579932" y="622300"/>
                  </a:lnTo>
                  <a:lnTo>
                    <a:pt x="579932" y="774700"/>
                  </a:lnTo>
                  <a:lnTo>
                    <a:pt x="577151" y="774700"/>
                  </a:lnTo>
                  <a:lnTo>
                    <a:pt x="579907" y="763041"/>
                  </a:lnTo>
                  <a:lnTo>
                    <a:pt x="579932" y="774700"/>
                  </a:lnTo>
                  <a:lnTo>
                    <a:pt x="579932" y="622300"/>
                  </a:lnTo>
                  <a:lnTo>
                    <a:pt x="575081" y="622300"/>
                  </a:lnTo>
                  <a:lnTo>
                    <a:pt x="573430" y="635000"/>
                  </a:lnTo>
                  <a:lnTo>
                    <a:pt x="570750" y="635000"/>
                  </a:lnTo>
                  <a:lnTo>
                    <a:pt x="562571" y="647700"/>
                  </a:lnTo>
                  <a:lnTo>
                    <a:pt x="557504" y="647700"/>
                  </a:lnTo>
                  <a:lnTo>
                    <a:pt x="553745" y="660400"/>
                  </a:lnTo>
                  <a:lnTo>
                    <a:pt x="542061" y="660400"/>
                  </a:lnTo>
                  <a:lnTo>
                    <a:pt x="541972" y="673100"/>
                  </a:lnTo>
                  <a:lnTo>
                    <a:pt x="539584" y="673100"/>
                  </a:lnTo>
                  <a:lnTo>
                    <a:pt x="539584" y="812800"/>
                  </a:lnTo>
                  <a:lnTo>
                    <a:pt x="537883" y="812800"/>
                  </a:lnTo>
                  <a:lnTo>
                    <a:pt x="539076" y="802297"/>
                  </a:lnTo>
                  <a:lnTo>
                    <a:pt x="539584" y="812800"/>
                  </a:lnTo>
                  <a:lnTo>
                    <a:pt x="539584" y="673100"/>
                  </a:lnTo>
                  <a:lnTo>
                    <a:pt x="531202" y="673100"/>
                  </a:lnTo>
                  <a:lnTo>
                    <a:pt x="527672" y="685800"/>
                  </a:lnTo>
                  <a:lnTo>
                    <a:pt x="519620" y="685800"/>
                  </a:lnTo>
                  <a:lnTo>
                    <a:pt x="519620" y="825500"/>
                  </a:lnTo>
                  <a:lnTo>
                    <a:pt x="513130" y="838200"/>
                  </a:lnTo>
                  <a:lnTo>
                    <a:pt x="507428" y="838200"/>
                  </a:lnTo>
                  <a:lnTo>
                    <a:pt x="501700" y="850900"/>
                  </a:lnTo>
                  <a:lnTo>
                    <a:pt x="490143" y="850900"/>
                  </a:lnTo>
                  <a:lnTo>
                    <a:pt x="516166" y="825500"/>
                  </a:lnTo>
                  <a:lnTo>
                    <a:pt x="519620" y="825500"/>
                  </a:lnTo>
                  <a:lnTo>
                    <a:pt x="519620" y="685800"/>
                  </a:lnTo>
                  <a:lnTo>
                    <a:pt x="511454" y="685800"/>
                  </a:lnTo>
                  <a:lnTo>
                    <a:pt x="509473" y="698500"/>
                  </a:lnTo>
                  <a:lnTo>
                    <a:pt x="506425" y="711200"/>
                  </a:lnTo>
                  <a:lnTo>
                    <a:pt x="487286" y="711200"/>
                  </a:lnTo>
                  <a:lnTo>
                    <a:pt x="487286" y="850900"/>
                  </a:lnTo>
                  <a:lnTo>
                    <a:pt x="485279" y="863066"/>
                  </a:lnTo>
                  <a:lnTo>
                    <a:pt x="486333" y="850900"/>
                  </a:lnTo>
                  <a:lnTo>
                    <a:pt x="487286" y="850900"/>
                  </a:lnTo>
                  <a:lnTo>
                    <a:pt x="487286" y="711200"/>
                  </a:lnTo>
                  <a:lnTo>
                    <a:pt x="486257" y="711200"/>
                  </a:lnTo>
                  <a:lnTo>
                    <a:pt x="481088" y="723900"/>
                  </a:lnTo>
                  <a:lnTo>
                    <a:pt x="476415" y="723900"/>
                  </a:lnTo>
                  <a:lnTo>
                    <a:pt x="476415" y="863600"/>
                  </a:lnTo>
                  <a:lnTo>
                    <a:pt x="472922" y="876300"/>
                  </a:lnTo>
                  <a:lnTo>
                    <a:pt x="468439" y="876300"/>
                  </a:lnTo>
                  <a:lnTo>
                    <a:pt x="474700" y="863600"/>
                  </a:lnTo>
                  <a:lnTo>
                    <a:pt x="476415" y="863600"/>
                  </a:lnTo>
                  <a:lnTo>
                    <a:pt x="476415" y="723900"/>
                  </a:lnTo>
                  <a:lnTo>
                    <a:pt x="470344" y="723900"/>
                  </a:lnTo>
                  <a:lnTo>
                    <a:pt x="469328" y="736600"/>
                  </a:lnTo>
                  <a:lnTo>
                    <a:pt x="464985" y="736600"/>
                  </a:lnTo>
                  <a:lnTo>
                    <a:pt x="457682" y="749300"/>
                  </a:lnTo>
                  <a:lnTo>
                    <a:pt x="437654" y="749300"/>
                  </a:lnTo>
                  <a:lnTo>
                    <a:pt x="437565" y="762000"/>
                  </a:lnTo>
                  <a:lnTo>
                    <a:pt x="435800" y="762000"/>
                  </a:lnTo>
                  <a:lnTo>
                    <a:pt x="430466" y="774700"/>
                  </a:lnTo>
                  <a:lnTo>
                    <a:pt x="425475" y="774700"/>
                  </a:lnTo>
                  <a:lnTo>
                    <a:pt x="415886" y="787400"/>
                  </a:lnTo>
                  <a:lnTo>
                    <a:pt x="410629" y="787400"/>
                  </a:lnTo>
                  <a:lnTo>
                    <a:pt x="403644" y="800100"/>
                  </a:lnTo>
                  <a:lnTo>
                    <a:pt x="386651" y="800100"/>
                  </a:lnTo>
                  <a:lnTo>
                    <a:pt x="381571" y="812800"/>
                  </a:lnTo>
                  <a:lnTo>
                    <a:pt x="377329" y="812800"/>
                  </a:lnTo>
                  <a:lnTo>
                    <a:pt x="371983" y="825500"/>
                  </a:lnTo>
                  <a:lnTo>
                    <a:pt x="369849" y="825500"/>
                  </a:lnTo>
                  <a:lnTo>
                    <a:pt x="369849" y="977900"/>
                  </a:lnTo>
                  <a:lnTo>
                    <a:pt x="367131" y="977900"/>
                  </a:lnTo>
                  <a:lnTo>
                    <a:pt x="368160" y="965200"/>
                  </a:lnTo>
                  <a:lnTo>
                    <a:pt x="369773" y="965200"/>
                  </a:lnTo>
                  <a:lnTo>
                    <a:pt x="369849" y="977900"/>
                  </a:lnTo>
                  <a:lnTo>
                    <a:pt x="369849" y="825500"/>
                  </a:lnTo>
                  <a:lnTo>
                    <a:pt x="368274" y="825500"/>
                  </a:lnTo>
                  <a:lnTo>
                    <a:pt x="357149" y="838200"/>
                  </a:lnTo>
                  <a:lnTo>
                    <a:pt x="347357" y="838200"/>
                  </a:lnTo>
                  <a:lnTo>
                    <a:pt x="350139" y="850900"/>
                  </a:lnTo>
                  <a:lnTo>
                    <a:pt x="332447" y="850900"/>
                  </a:lnTo>
                  <a:lnTo>
                    <a:pt x="331165" y="863600"/>
                  </a:lnTo>
                  <a:lnTo>
                    <a:pt x="320700" y="863600"/>
                  </a:lnTo>
                  <a:lnTo>
                    <a:pt x="320065" y="876300"/>
                  </a:lnTo>
                  <a:lnTo>
                    <a:pt x="314553" y="876300"/>
                  </a:lnTo>
                  <a:lnTo>
                    <a:pt x="309930" y="889000"/>
                  </a:lnTo>
                  <a:lnTo>
                    <a:pt x="304787" y="889000"/>
                  </a:lnTo>
                  <a:lnTo>
                    <a:pt x="295960" y="901700"/>
                  </a:lnTo>
                  <a:lnTo>
                    <a:pt x="291553" y="901700"/>
                  </a:lnTo>
                  <a:lnTo>
                    <a:pt x="289153" y="914400"/>
                  </a:lnTo>
                  <a:lnTo>
                    <a:pt x="282689" y="901700"/>
                  </a:lnTo>
                  <a:lnTo>
                    <a:pt x="280657" y="914400"/>
                  </a:lnTo>
                  <a:lnTo>
                    <a:pt x="272821" y="914400"/>
                  </a:lnTo>
                  <a:lnTo>
                    <a:pt x="270129" y="927100"/>
                  </a:lnTo>
                  <a:lnTo>
                    <a:pt x="260540" y="927100"/>
                  </a:lnTo>
                  <a:lnTo>
                    <a:pt x="254279" y="939800"/>
                  </a:lnTo>
                  <a:lnTo>
                    <a:pt x="251079" y="939800"/>
                  </a:lnTo>
                  <a:lnTo>
                    <a:pt x="243078" y="952500"/>
                  </a:lnTo>
                  <a:lnTo>
                    <a:pt x="242709" y="952500"/>
                  </a:lnTo>
                  <a:lnTo>
                    <a:pt x="241388" y="965200"/>
                  </a:lnTo>
                  <a:lnTo>
                    <a:pt x="219583" y="965200"/>
                  </a:lnTo>
                  <a:lnTo>
                    <a:pt x="217284" y="977900"/>
                  </a:lnTo>
                  <a:lnTo>
                    <a:pt x="210870" y="977900"/>
                  </a:lnTo>
                  <a:lnTo>
                    <a:pt x="209169" y="990600"/>
                  </a:lnTo>
                  <a:lnTo>
                    <a:pt x="205892" y="990600"/>
                  </a:lnTo>
                  <a:lnTo>
                    <a:pt x="206095" y="977900"/>
                  </a:lnTo>
                  <a:lnTo>
                    <a:pt x="197840" y="977900"/>
                  </a:lnTo>
                  <a:lnTo>
                    <a:pt x="197840" y="1003300"/>
                  </a:lnTo>
                  <a:lnTo>
                    <a:pt x="192633" y="1003300"/>
                  </a:lnTo>
                  <a:lnTo>
                    <a:pt x="197370" y="991196"/>
                  </a:lnTo>
                  <a:lnTo>
                    <a:pt x="197840" y="1003300"/>
                  </a:lnTo>
                  <a:lnTo>
                    <a:pt x="197840" y="977900"/>
                  </a:lnTo>
                  <a:lnTo>
                    <a:pt x="197434" y="977900"/>
                  </a:lnTo>
                  <a:lnTo>
                    <a:pt x="196164" y="990600"/>
                  </a:lnTo>
                  <a:lnTo>
                    <a:pt x="189585" y="990600"/>
                  </a:lnTo>
                  <a:lnTo>
                    <a:pt x="189585" y="1003300"/>
                  </a:lnTo>
                  <a:lnTo>
                    <a:pt x="185115" y="1016000"/>
                  </a:lnTo>
                  <a:lnTo>
                    <a:pt x="178917" y="1016000"/>
                  </a:lnTo>
                  <a:lnTo>
                    <a:pt x="188036" y="1003300"/>
                  </a:lnTo>
                  <a:lnTo>
                    <a:pt x="189585" y="1003300"/>
                  </a:lnTo>
                  <a:lnTo>
                    <a:pt x="189585" y="990600"/>
                  </a:lnTo>
                  <a:lnTo>
                    <a:pt x="186499" y="990600"/>
                  </a:lnTo>
                  <a:lnTo>
                    <a:pt x="181940" y="1003300"/>
                  </a:lnTo>
                  <a:lnTo>
                    <a:pt x="175272" y="1003300"/>
                  </a:lnTo>
                  <a:lnTo>
                    <a:pt x="174917" y="1016000"/>
                  </a:lnTo>
                  <a:lnTo>
                    <a:pt x="160934" y="1016000"/>
                  </a:lnTo>
                  <a:lnTo>
                    <a:pt x="152438" y="1028700"/>
                  </a:lnTo>
                  <a:lnTo>
                    <a:pt x="150749" y="1028700"/>
                  </a:lnTo>
                  <a:lnTo>
                    <a:pt x="150749" y="1042682"/>
                  </a:lnTo>
                  <a:lnTo>
                    <a:pt x="150672" y="1054100"/>
                  </a:lnTo>
                  <a:lnTo>
                    <a:pt x="148082" y="1054100"/>
                  </a:lnTo>
                  <a:lnTo>
                    <a:pt x="150749" y="1042682"/>
                  </a:lnTo>
                  <a:lnTo>
                    <a:pt x="150749" y="1028700"/>
                  </a:lnTo>
                  <a:lnTo>
                    <a:pt x="148793" y="1028700"/>
                  </a:lnTo>
                  <a:lnTo>
                    <a:pt x="145402" y="1041400"/>
                  </a:lnTo>
                  <a:lnTo>
                    <a:pt x="139446" y="1041400"/>
                  </a:lnTo>
                  <a:lnTo>
                    <a:pt x="133616" y="1054100"/>
                  </a:lnTo>
                  <a:lnTo>
                    <a:pt x="121246" y="1066800"/>
                  </a:lnTo>
                  <a:lnTo>
                    <a:pt x="118376" y="1066800"/>
                  </a:lnTo>
                  <a:lnTo>
                    <a:pt x="116332" y="1079500"/>
                  </a:lnTo>
                  <a:lnTo>
                    <a:pt x="108140" y="1079500"/>
                  </a:lnTo>
                  <a:lnTo>
                    <a:pt x="106578" y="1092200"/>
                  </a:lnTo>
                  <a:lnTo>
                    <a:pt x="98742" y="1092200"/>
                  </a:lnTo>
                  <a:lnTo>
                    <a:pt x="96837" y="1104900"/>
                  </a:lnTo>
                  <a:lnTo>
                    <a:pt x="90792" y="1104900"/>
                  </a:lnTo>
                  <a:lnTo>
                    <a:pt x="90398" y="1117600"/>
                  </a:lnTo>
                  <a:lnTo>
                    <a:pt x="75184" y="1117600"/>
                  </a:lnTo>
                  <a:lnTo>
                    <a:pt x="71005" y="1130300"/>
                  </a:lnTo>
                  <a:lnTo>
                    <a:pt x="67246" y="1130300"/>
                  </a:lnTo>
                  <a:lnTo>
                    <a:pt x="58775" y="1143000"/>
                  </a:lnTo>
                  <a:lnTo>
                    <a:pt x="58623" y="1143000"/>
                  </a:lnTo>
                  <a:lnTo>
                    <a:pt x="60591" y="1130300"/>
                  </a:lnTo>
                  <a:lnTo>
                    <a:pt x="54508" y="1130300"/>
                  </a:lnTo>
                  <a:lnTo>
                    <a:pt x="49657" y="1143000"/>
                  </a:lnTo>
                  <a:lnTo>
                    <a:pt x="42138" y="1143000"/>
                  </a:lnTo>
                  <a:lnTo>
                    <a:pt x="37338" y="1155700"/>
                  </a:lnTo>
                  <a:lnTo>
                    <a:pt x="33782" y="1155700"/>
                  </a:lnTo>
                  <a:lnTo>
                    <a:pt x="31343" y="1168400"/>
                  </a:lnTo>
                  <a:lnTo>
                    <a:pt x="20383" y="1168400"/>
                  </a:lnTo>
                  <a:lnTo>
                    <a:pt x="15773" y="1181100"/>
                  </a:lnTo>
                  <a:lnTo>
                    <a:pt x="11518" y="1181100"/>
                  </a:lnTo>
                  <a:lnTo>
                    <a:pt x="7556" y="1193800"/>
                  </a:lnTo>
                  <a:lnTo>
                    <a:pt x="1066" y="1193800"/>
                  </a:lnTo>
                  <a:lnTo>
                    <a:pt x="0" y="1206500"/>
                  </a:lnTo>
                  <a:lnTo>
                    <a:pt x="241" y="1206500"/>
                  </a:lnTo>
                  <a:lnTo>
                    <a:pt x="1371" y="1219200"/>
                  </a:lnTo>
                  <a:lnTo>
                    <a:pt x="2921" y="1219200"/>
                  </a:lnTo>
                  <a:lnTo>
                    <a:pt x="8851" y="1231900"/>
                  </a:lnTo>
                  <a:lnTo>
                    <a:pt x="13690" y="1231900"/>
                  </a:lnTo>
                  <a:lnTo>
                    <a:pt x="24701" y="1244600"/>
                  </a:lnTo>
                  <a:lnTo>
                    <a:pt x="31877" y="1244600"/>
                  </a:lnTo>
                  <a:lnTo>
                    <a:pt x="41846" y="1257300"/>
                  </a:lnTo>
                  <a:lnTo>
                    <a:pt x="51358" y="1270000"/>
                  </a:lnTo>
                  <a:lnTo>
                    <a:pt x="60756" y="1270000"/>
                  </a:lnTo>
                  <a:lnTo>
                    <a:pt x="70408" y="1282700"/>
                  </a:lnTo>
                  <a:lnTo>
                    <a:pt x="82981" y="1282700"/>
                  </a:lnTo>
                  <a:lnTo>
                    <a:pt x="84975" y="1295400"/>
                  </a:lnTo>
                  <a:lnTo>
                    <a:pt x="98361" y="1295400"/>
                  </a:lnTo>
                  <a:lnTo>
                    <a:pt x="104228" y="1308100"/>
                  </a:lnTo>
                  <a:lnTo>
                    <a:pt x="115189" y="1308100"/>
                  </a:lnTo>
                  <a:lnTo>
                    <a:pt x="117106" y="1320800"/>
                  </a:lnTo>
                  <a:lnTo>
                    <a:pt x="126453" y="1320800"/>
                  </a:lnTo>
                  <a:lnTo>
                    <a:pt x="129921" y="1333500"/>
                  </a:lnTo>
                  <a:lnTo>
                    <a:pt x="135864" y="1320800"/>
                  </a:lnTo>
                  <a:lnTo>
                    <a:pt x="136994" y="1320800"/>
                  </a:lnTo>
                  <a:lnTo>
                    <a:pt x="137642" y="1333500"/>
                  </a:lnTo>
                  <a:lnTo>
                    <a:pt x="144449" y="1333500"/>
                  </a:lnTo>
                  <a:lnTo>
                    <a:pt x="147053" y="1346200"/>
                  </a:lnTo>
                  <a:lnTo>
                    <a:pt x="164642" y="1346200"/>
                  </a:lnTo>
                  <a:lnTo>
                    <a:pt x="165887" y="1358900"/>
                  </a:lnTo>
                  <a:lnTo>
                    <a:pt x="176263" y="1358900"/>
                  </a:lnTo>
                  <a:lnTo>
                    <a:pt x="180682" y="1371600"/>
                  </a:lnTo>
                  <a:lnTo>
                    <a:pt x="196684" y="1371600"/>
                  </a:lnTo>
                  <a:lnTo>
                    <a:pt x="198501" y="1384300"/>
                  </a:lnTo>
                  <a:lnTo>
                    <a:pt x="201637" y="1384300"/>
                  </a:lnTo>
                  <a:lnTo>
                    <a:pt x="203263" y="1397000"/>
                  </a:lnTo>
                  <a:lnTo>
                    <a:pt x="222669" y="1397000"/>
                  </a:lnTo>
                  <a:lnTo>
                    <a:pt x="226834" y="1409700"/>
                  </a:lnTo>
                  <a:lnTo>
                    <a:pt x="237007" y="1409700"/>
                  </a:lnTo>
                  <a:lnTo>
                    <a:pt x="238671" y="1422400"/>
                  </a:lnTo>
                  <a:lnTo>
                    <a:pt x="248488" y="1422400"/>
                  </a:lnTo>
                  <a:lnTo>
                    <a:pt x="249605" y="1435100"/>
                  </a:lnTo>
                  <a:lnTo>
                    <a:pt x="266090" y="1435100"/>
                  </a:lnTo>
                  <a:lnTo>
                    <a:pt x="270916" y="1447800"/>
                  </a:lnTo>
                  <a:lnTo>
                    <a:pt x="272948" y="1435100"/>
                  </a:lnTo>
                  <a:lnTo>
                    <a:pt x="278409" y="1435100"/>
                  </a:lnTo>
                  <a:lnTo>
                    <a:pt x="280708" y="1447800"/>
                  </a:lnTo>
                  <a:lnTo>
                    <a:pt x="289318" y="1447800"/>
                  </a:lnTo>
                  <a:lnTo>
                    <a:pt x="300964" y="1460500"/>
                  </a:lnTo>
                  <a:lnTo>
                    <a:pt x="336207" y="1460500"/>
                  </a:lnTo>
                  <a:lnTo>
                    <a:pt x="342734" y="1447800"/>
                  </a:lnTo>
                  <a:lnTo>
                    <a:pt x="352602" y="1447800"/>
                  </a:lnTo>
                  <a:lnTo>
                    <a:pt x="357581" y="1435100"/>
                  </a:lnTo>
                  <a:lnTo>
                    <a:pt x="362610" y="1435100"/>
                  </a:lnTo>
                  <a:lnTo>
                    <a:pt x="368122" y="1422400"/>
                  </a:lnTo>
                  <a:lnTo>
                    <a:pt x="379260" y="1409700"/>
                  </a:lnTo>
                  <a:lnTo>
                    <a:pt x="384771" y="1409700"/>
                  </a:lnTo>
                  <a:lnTo>
                    <a:pt x="389928" y="1397000"/>
                  </a:lnTo>
                  <a:lnTo>
                    <a:pt x="395008" y="1397000"/>
                  </a:lnTo>
                  <a:lnTo>
                    <a:pt x="400164" y="1384300"/>
                  </a:lnTo>
                  <a:lnTo>
                    <a:pt x="413219" y="1371600"/>
                  </a:lnTo>
                  <a:lnTo>
                    <a:pt x="420712" y="1358900"/>
                  </a:lnTo>
                  <a:lnTo>
                    <a:pt x="428383" y="1346200"/>
                  </a:lnTo>
                  <a:lnTo>
                    <a:pt x="438556" y="1346200"/>
                  </a:lnTo>
                  <a:lnTo>
                    <a:pt x="442696" y="1333500"/>
                  </a:lnTo>
                  <a:lnTo>
                    <a:pt x="447903" y="1333500"/>
                  </a:lnTo>
                  <a:lnTo>
                    <a:pt x="457911" y="1320800"/>
                  </a:lnTo>
                  <a:lnTo>
                    <a:pt x="463245" y="1308100"/>
                  </a:lnTo>
                  <a:lnTo>
                    <a:pt x="472427" y="1308100"/>
                  </a:lnTo>
                  <a:lnTo>
                    <a:pt x="476084" y="1295400"/>
                  </a:lnTo>
                  <a:lnTo>
                    <a:pt x="490245" y="1282700"/>
                  </a:lnTo>
                  <a:lnTo>
                    <a:pt x="521741" y="1244600"/>
                  </a:lnTo>
                  <a:lnTo>
                    <a:pt x="529704" y="1244600"/>
                  </a:lnTo>
                  <a:lnTo>
                    <a:pt x="551319" y="1219200"/>
                  </a:lnTo>
                  <a:lnTo>
                    <a:pt x="557809" y="1206500"/>
                  </a:lnTo>
                  <a:lnTo>
                    <a:pt x="576999" y="1193800"/>
                  </a:lnTo>
                  <a:lnTo>
                    <a:pt x="606539" y="1168400"/>
                  </a:lnTo>
                  <a:lnTo>
                    <a:pt x="625817" y="1143000"/>
                  </a:lnTo>
                  <a:lnTo>
                    <a:pt x="631558" y="1143000"/>
                  </a:lnTo>
                  <a:lnTo>
                    <a:pt x="637362" y="1130300"/>
                  </a:lnTo>
                  <a:lnTo>
                    <a:pt x="643458" y="1130300"/>
                  </a:lnTo>
                  <a:lnTo>
                    <a:pt x="650049" y="1117600"/>
                  </a:lnTo>
                  <a:lnTo>
                    <a:pt x="658558" y="1117600"/>
                  </a:lnTo>
                  <a:lnTo>
                    <a:pt x="663257" y="1104900"/>
                  </a:lnTo>
                  <a:lnTo>
                    <a:pt x="667613" y="1104900"/>
                  </a:lnTo>
                  <a:lnTo>
                    <a:pt x="682891" y="1092200"/>
                  </a:lnTo>
                  <a:lnTo>
                    <a:pt x="714743" y="1054100"/>
                  </a:lnTo>
                  <a:lnTo>
                    <a:pt x="730008" y="1041400"/>
                  </a:lnTo>
                  <a:lnTo>
                    <a:pt x="738632" y="1041400"/>
                  </a:lnTo>
                  <a:lnTo>
                    <a:pt x="743737" y="1028700"/>
                  </a:lnTo>
                  <a:lnTo>
                    <a:pt x="753491" y="1028700"/>
                  </a:lnTo>
                  <a:lnTo>
                    <a:pt x="759104" y="1016000"/>
                  </a:lnTo>
                  <a:lnTo>
                    <a:pt x="764197" y="1016000"/>
                  </a:lnTo>
                  <a:lnTo>
                    <a:pt x="770318" y="1003300"/>
                  </a:lnTo>
                  <a:lnTo>
                    <a:pt x="781240" y="1003300"/>
                  </a:lnTo>
                  <a:lnTo>
                    <a:pt x="786434" y="990600"/>
                  </a:lnTo>
                  <a:lnTo>
                    <a:pt x="791591" y="990600"/>
                  </a:lnTo>
                  <a:lnTo>
                    <a:pt x="802779" y="977900"/>
                  </a:lnTo>
                  <a:lnTo>
                    <a:pt x="808621" y="977900"/>
                  </a:lnTo>
                  <a:lnTo>
                    <a:pt x="814933" y="965200"/>
                  </a:lnTo>
                  <a:lnTo>
                    <a:pt x="818921" y="965200"/>
                  </a:lnTo>
                  <a:lnTo>
                    <a:pt x="835507" y="952500"/>
                  </a:lnTo>
                  <a:lnTo>
                    <a:pt x="842683" y="939800"/>
                  </a:lnTo>
                  <a:lnTo>
                    <a:pt x="851255" y="939800"/>
                  </a:lnTo>
                  <a:lnTo>
                    <a:pt x="855205" y="927100"/>
                  </a:lnTo>
                  <a:lnTo>
                    <a:pt x="858888" y="927100"/>
                  </a:lnTo>
                  <a:lnTo>
                    <a:pt x="866749" y="914400"/>
                  </a:lnTo>
                  <a:lnTo>
                    <a:pt x="874483" y="914400"/>
                  </a:lnTo>
                  <a:lnTo>
                    <a:pt x="882459" y="901700"/>
                  </a:lnTo>
                  <a:lnTo>
                    <a:pt x="893965" y="901700"/>
                  </a:lnTo>
                  <a:lnTo>
                    <a:pt x="897991" y="889000"/>
                  </a:lnTo>
                  <a:lnTo>
                    <a:pt x="902652" y="889000"/>
                  </a:lnTo>
                  <a:lnTo>
                    <a:pt x="911085" y="876300"/>
                  </a:lnTo>
                  <a:lnTo>
                    <a:pt x="915746" y="876300"/>
                  </a:lnTo>
                  <a:lnTo>
                    <a:pt x="922566" y="863600"/>
                  </a:lnTo>
                  <a:lnTo>
                    <a:pt x="925525" y="863600"/>
                  </a:lnTo>
                  <a:lnTo>
                    <a:pt x="935558" y="850900"/>
                  </a:lnTo>
                  <a:lnTo>
                    <a:pt x="941070" y="850900"/>
                  </a:lnTo>
                  <a:lnTo>
                    <a:pt x="949490" y="838200"/>
                  </a:lnTo>
                  <a:lnTo>
                    <a:pt x="962240" y="838200"/>
                  </a:lnTo>
                  <a:lnTo>
                    <a:pt x="961567" y="852373"/>
                  </a:lnTo>
                  <a:lnTo>
                    <a:pt x="960970" y="863600"/>
                  </a:lnTo>
                  <a:lnTo>
                    <a:pt x="960653" y="876300"/>
                  </a:lnTo>
                  <a:lnTo>
                    <a:pt x="960424" y="1003300"/>
                  </a:lnTo>
                  <a:lnTo>
                    <a:pt x="961186" y="1003300"/>
                  </a:lnTo>
                  <a:lnTo>
                    <a:pt x="957732" y="1016000"/>
                  </a:lnTo>
                  <a:lnTo>
                    <a:pt x="957961" y="1016000"/>
                  </a:lnTo>
                  <a:lnTo>
                    <a:pt x="958278" y="1028700"/>
                  </a:lnTo>
                  <a:lnTo>
                    <a:pt x="958100" y="1028700"/>
                  </a:lnTo>
                  <a:lnTo>
                    <a:pt x="957821" y="1041400"/>
                  </a:lnTo>
                  <a:lnTo>
                    <a:pt x="957846" y="1054100"/>
                  </a:lnTo>
                  <a:lnTo>
                    <a:pt x="958138" y="1054100"/>
                  </a:lnTo>
                  <a:lnTo>
                    <a:pt x="957732" y="1066800"/>
                  </a:lnTo>
                  <a:lnTo>
                    <a:pt x="960539" y="1079500"/>
                  </a:lnTo>
                  <a:lnTo>
                    <a:pt x="958049" y="1079500"/>
                  </a:lnTo>
                  <a:lnTo>
                    <a:pt x="961021" y="1092200"/>
                  </a:lnTo>
                  <a:lnTo>
                    <a:pt x="958443" y="1092200"/>
                  </a:lnTo>
                  <a:lnTo>
                    <a:pt x="959929" y="1104900"/>
                  </a:lnTo>
                  <a:lnTo>
                    <a:pt x="952373" y="1104900"/>
                  </a:lnTo>
                  <a:lnTo>
                    <a:pt x="952347" y="1130300"/>
                  </a:lnTo>
                  <a:lnTo>
                    <a:pt x="958037" y="1130300"/>
                  </a:lnTo>
                  <a:lnTo>
                    <a:pt x="957859" y="1143000"/>
                  </a:lnTo>
                  <a:lnTo>
                    <a:pt x="958380" y="1155700"/>
                  </a:lnTo>
                  <a:lnTo>
                    <a:pt x="960247" y="1168400"/>
                  </a:lnTo>
                  <a:lnTo>
                    <a:pt x="960450" y="1168400"/>
                  </a:lnTo>
                  <a:lnTo>
                    <a:pt x="960475" y="1181100"/>
                  </a:lnTo>
                  <a:lnTo>
                    <a:pt x="960335" y="1181100"/>
                  </a:lnTo>
                  <a:lnTo>
                    <a:pt x="960615" y="1193800"/>
                  </a:lnTo>
                  <a:lnTo>
                    <a:pt x="959891" y="1193800"/>
                  </a:lnTo>
                  <a:lnTo>
                    <a:pt x="954163" y="1206500"/>
                  </a:lnTo>
                  <a:lnTo>
                    <a:pt x="954874" y="1206500"/>
                  </a:lnTo>
                  <a:lnTo>
                    <a:pt x="959688" y="1219200"/>
                  </a:lnTo>
                  <a:lnTo>
                    <a:pt x="960399" y="1219200"/>
                  </a:lnTo>
                  <a:lnTo>
                    <a:pt x="960424" y="1282700"/>
                  </a:lnTo>
                  <a:lnTo>
                    <a:pt x="958342" y="1282700"/>
                  </a:lnTo>
                  <a:lnTo>
                    <a:pt x="959739" y="1295400"/>
                  </a:lnTo>
                  <a:lnTo>
                    <a:pt x="960767" y="1295400"/>
                  </a:lnTo>
                  <a:lnTo>
                    <a:pt x="961491" y="1308100"/>
                  </a:lnTo>
                  <a:lnTo>
                    <a:pt x="960894" y="1308100"/>
                  </a:lnTo>
                  <a:lnTo>
                    <a:pt x="960729" y="1320800"/>
                  </a:lnTo>
                  <a:lnTo>
                    <a:pt x="962875" y="1320800"/>
                  </a:lnTo>
                  <a:lnTo>
                    <a:pt x="959815" y="1333500"/>
                  </a:lnTo>
                  <a:lnTo>
                    <a:pt x="960742" y="1333500"/>
                  </a:lnTo>
                  <a:lnTo>
                    <a:pt x="960551" y="1345234"/>
                  </a:lnTo>
                  <a:lnTo>
                    <a:pt x="960551" y="1384300"/>
                  </a:lnTo>
                  <a:lnTo>
                    <a:pt x="955941" y="1384300"/>
                  </a:lnTo>
                  <a:lnTo>
                    <a:pt x="956792" y="1397000"/>
                  </a:lnTo>
                  <a:lnTo>
                    <a:pt x="963295" y="1397000"/>
                  </a:lnTo>
                  <a:lnTo>
                    <a:pt x="959853" y="1409700"/>
                  </a:lnTo>
                  <a:lnTo>
                    <a:pt x="961580" y="1422400"/>
                  </a:lnTo>
                  <a:lnTo>
                    <a:pt x="962545" y="1422400"/>
                  </a:lnTo>
                  <a:lnTo>
                    <a:pt x="965365" y="1435100"/>
                  </a:lnTo>
                  <a:lnTo>
                    <a:pt x="962558" y="1447800"/>
                  </a:lnTo>
                  <a:lnTo>
                    <a:pt x="962926" y="1460500"/>
                  </a:lnTo>
                  <a:lnTo>
                    <a:pt x="965822" y="1473200"/>
                  </a:lnTo>
                  <a:lnTo>
                    <a:pt x="966025" y="1473200"/>
                  </a:lnTo>
                  <a:lnTo>
                    <a:pt x="966203" y="1536700"/>
                  </a:lnTo>
                  <a:lnTo>
                    <a:pt x="966711" y="1536700"/>
                  </a:lnTo>
                  <a:lnTo>
                    <a:pt x="967397" y="1549400"/>
                  </a:lnTo>
                  <a:lnTo>
                    <a:pt x="970686" y="1549400"/>
                  </a:lnTo>
                  <a:lnTo>
                    <a:pt x="967917" y="1562100"/>
                  </a:lnTo>
                  <a:lnTo>
                    <a:pt x="964552" y="1562100"/>
                  </a:lnTo>
                  <a:lnTo>
                    <a:pt x="968743" y="1574800"/>
                  </a:lnTo>
                  <a:lnTo>
                    <a:pt x="965542" y="1574800"/>
                  </a:lnTo>
                  <a:lnTo>
                    <a:pt x="968717" y="1587500"/>
                  </a:lnTo>
                  <a:lnTo>
                    <a:pt x="968959" y="1587500"/>
                  </a:lnTo>
                  <a:lnTo>
                    <a:pt x="968768" y="1600200"/>
                  </a:lnTo>
                  <a:lnTo>
                    <a:pt x="969962" y="1612900"/>
                  </a:lnTo>
                  <a:lnTo>
                    <a:pt x="966863" y="1612900"/>
                  </a:lnTo>
                  <a:lnTo>
                    <a:pt x="967320" y="1625600"/>
                  </a:lnTo>
                  <a:lnTo>
                    <a:pt x="969429" y="1625600"/>
                  </a:lnTo>
                  <a:lnTo>
                    <a:pt x="971207" y="1638300"/>
                  </a:lnTo>
                  <a:lnTo>
                    <a:pt x="969162" y="1638300"/>
                  </a:lnTo>
                  <a:lnTo>
                    <a:pt x="968565" y="1651000"/>
                  </a:lnTo>
                  <a:lnTo>
                    <a:pt x="961009" y="1651000"/>
                  </a:lnTo>
                  <a:lnTo>
                    <a:pt x="960780" y="1663700"/>
                  </a:lnTo>
                  <a:lnTo>
                    <a:pt x="962037" y="1663700"/>
                  </a:lnTo>
                  <a:lnTo>
                    <a:pt x="966774" y="1676400"/>
                  </a:lnTo>
                  <a:lnTo>
                    <a:pt x="971854" y="1676400"/>
                  </a:lnTo>
                  <a:lnTo>
                    <a:pt x="971550" y="1689100"/>
                  </a:lnTo>
                  <a:lnTo>
                    <a:pt x="971816" y="1701800"/>
                  </a:lnTo>
                  <a:lnTo>
                    <a:pt x="971943" y="1714500"/>
                  </a:lnTo>
                  <a:lnTo>
                    <a:pt x="971588" y="1714500"/>
                  </a:lnTo>
                  <a:lnTo>
                    <a:pt x="974966" y="1727200"/>
                  </a:lnTo>
                  <a:lnTo>
                    <a:pt x="974001" y="1727200"/>
                  </a:lnTo>
                  <a:lnTo>
                    <a:pt x="971130" y="1739900"/>
                  </a:lnTo>
                  <a:lnTo>
                    <a:pt x="970902" y="1739900"/>
                  </a:lnTo>
                  <a:lnTo>
                    <a:pt x="974928" y="1765300"/>
                  </a:lnTo>
                  <a:lnTo>
                    <a:pt x="974966" y="1778000"/>
                  </a:lnTo>
                  <a:lnTo>
                    <a:pt x="974661" y="1790700"/>
                  </a:lnTo>
                  <a:lnTo>
                    <a:pt x="974636" y="1803400"/>
                  </a:lnTo>
                  <a:lnTo>
                    <a:pt x="974242" y="1803400"/>
                  </a:lnTo>
                  <a:lnTo>
                    <a:pt x="973201" y="1816100"/>
                  </a:lnTo>
                  <a:lnTo>
                    <a:pt x="971181" y="1816100"/>
                  </a:lnTo>
                  <a:lnTo>
                    <a:pt x="970241" y="1828800"/>
                  </a:lnTo>
                  <a:lnTo>
                    <a:pt x="974598" y="1828800"/>
                  </a:lnTo>
                  <a:lnTo>
                    <a:pt x="974648" y="1841500"/>
                  </a:lnTo>
                  <a:lnTo>
                    <a:pt x="974763" y="1879600"/>
                  </a:lnTo>
                  <a:lnTo>
                    <a:pt x="974598" y="1892300"/>
                  </a:lnTo>
                  <a:lnTo>
                    <a:pt x="974458" y="1905000"/>
                  </a:lnTo>
                  <a:lnTo>
                    <a:pt x="975334" y="1905000"/>
                  </a:lnTo>
                  <a:lnTo>
                    <a:pt x="972273" y="1917700"/>
                  </a:lnTo>
                  <a:lnTo>
                    <a:pt x="972058" y="1917700"/>
                  </a:lnTo>
                  <a:lnTo>
                    <a:pt x="974051" y="1930400"/>
                  </a:lnTo>
                  <a:lnTo>
                    <a:pt x="974623" y="1930400"/>
                  </a:lnTo>
                  <a:lnTo>
                    <a:pt x="974636" y="1955800"/>
                  </a:lnTo>
                  <a:lnTo>
                    <a:pt x="974445" y="1968500"/>
                  </a:lnTo>
                  <a:lnTo>
                    <a:pt x="973188" y="1968500"/>
                  </a:lnTo>
                  <a:lnTo>
                    <a:pt x="971029" y="1981200"/>
                  </a:lnTo>
                  <a:lnTo>
                    <a:pt x="972693" y="1981200"/>
                  </a:lnTo>
                  <a:lnTo>
                    <a:pt x="969149" y="1993900"/>
                  </a:lnTo>
                  <a:lnTo>
                    <a:pt x="974712" y="1993900"/>
                  </a:lnTo>
                  <a:lnTo>
                    <a:pt x="973861" y="2006600"/>
                  </a:lnTo>
                  <a:lnTo>
                    <a:pt x="973848" y="2019300"/>
                  </a:lnTo>
                  <a:lnTo>
                    <a:pt x="974382" y="2032000"/>
                  </a:lnTo>
                  <a:lnTo>
                    <a:pt x="973874" y="2032000"/>
                  </a:lnTo>
                  <a:lnTo>
                    <a:pt x="976312" y="2044700"/>
                  </a:lnTo>
                  <a:lnTo>
                    <a:pt x="975766" y="2044700"/>
                  </a:lnTo>
                  <a:lnTo>
                    <a:pt x="973747" y="2057400"/>
                  </a:lnTo>
                  <a:lnTo>
                    <a:pt x="971524" y="2057400"/>
                  </a:lnTo>
                  <a:lnTo>
                    <a:pt x="974267" y="2070100"/>
                  </a:lnTo>
                  <a:lnTo>
                    <a:pt x="973912" y="2070100"/>
                  </a:lnTo>
                  <a:lnTo>
                    <a:pt x="970368" y="2082800"/>
                  </a:lnTo>
                  <a:lnTo>
                    <a:pt x="971143" y="2095500"/>
                  </a:lnTo>
                  <a:lnTo>
                    <a:pt x="969327" y="2095500"/>
                  </a:lnTo>
                  <a:lnTo>
                    <a:pt x="971118" y="2108200"/>
                  </a:lnTo>
                  <a:lnTo>
                    <a:pt x="970559" y="2108200"/>
                  </a:lnTo>
                  <a:lnTo>
                    <a:pt x="971550" y="2120900"/>
                  </a:lnTo>
                  <a:lnTo>
                    <a:pt x="971715" y="2133600"/>
                  </a:lnTo>
                  <a:lnTo>
                    <a:pt x="972426" y="2133600"/>
                  </a:lnTo>
                  <a:lnTo>
                    <a:pt x="969759" y="2146300"/>
                  </a:lnTo>
                  <a:lnTo>
                    <a:pt x="971435" y="2146300"/>
                  </a:lnTo>
                  <a:lnTo>
                    <a:pt x="969010" y="2159000"/>
                  </a:lnTo>
                  <a:lnTo>
                    <a:pt x="971600" y="2159000"/>
                  </a:lnTo>
                  <a:lnTo>
                    <a:pt x="968273" y="2171700"/>
                  </a:lnTo>
                  <a:lnTo>
                    <a:pt x="969010" y="2184400"/>
                  </a:lnTo>
                  <a:lnTo>
                    <a:pt x="968819" y="2197100"/>
                  </a:lnTo>
                  <a:lnTo>
                    <a:pt x="966012" y="2209800"/>
                  </a:lnTo>
                  <a:lnTo>
                    <a:pt x="965555" y="2209800"/>
                  </a:lnTo>
                  <a:lnTo>
                    <a:pt x="968959" y="2222500"/>
                  </a:lnTo>
                  <a:lnTo>
                    <a:pt x="966025" y="2235200"/>
                  </a:lnTo>
                  <a:lnTo>
                    <a:pt x="967587" y="2247900"/>
                  </a:lnTo>
                  <a:lnTo>
                    <a:pt x="965720" y="2247900"/>
                  </a:lnTo>
                  <a:lnTo>
                    <a:pt x="965314" y="2260600"/>
                  </a:lnTo>
                  <a:lnTo>
                    <a:pt x="966228" y="2273300"/>
                  </a:lnTo>
                  <a:lnTo>
                    <a:pt x="966673" y="2273300"/>
                  </a:lnTo>
                  <a:lnTo>
                    <a:pt x="964260" y="2286000"/>
                  </a:lnTo>
                  <a:lnTo>
                    <a:pt x="963980" y="2298700"/>
                  </a:lnTo>
                  <a:lnTo>
                    <a:pt x="966355" y="2298700"/>
                  </a:lnTo>
                  <a:lnTo>
                    <a:pt x="963015" y="2311400"/>
                  </a:lnTo>
                  <a:lnTo>
                    <a:pt x="963409" y="2311400"/>
                  </a:lnTo>
                  <a:lnTo>
                    <a:pt x="963206" y="2324100"/>
                  </a:lnTo>
                  <a:lnTo>
                    <a:pt x="963485" y="2336800"/>
                  </a:lnTo>
                  <a:lnTo>
                    <a:pt x="960247" y="2336800"/>
                  </a:lnTo>
                  <a:lnTo>
                    <a:pt x="960208" y="2349500"/>
                  </a:lnTo>
                  <a:lnTo>
                    <a:pt x="962914" y="2349500"/>
                  </a:lnTo>
                  <a:lnTo>
                    <a:pt x="961758" y="2362200"/>
                  </a:lnTo>
                  <a:lnTo>
                    <a:pt x="960424" y="2362200"/>
                  </a:lnTo>
                  <a:lnTo>
                    <a:pt x="960869" y="2374900"/>
                  </a:lnTo>
                  <a:lnTo>
                    <a:pt x="960602" y="2374900"/>
                  </a:lnTo>
                  <a:lnTo>
                    <a:pt x="962558" y="2387600"/>
                  </a:lnTo>
                  <a:lnTo>
                    <a:pt x="963142" y="2387600"/>
                  </a:lnTo>
                  <a:lnTo>
                    <a:pt x="960412" y="2400300"/>
                  </a:lnTo>
                  <a:lnTo>
                    <a:pt x="959802" y="2400300"/>
                  </a:lnTo>
                  <a:lnTo>
                    <a:pt x="958748" y="2413000"/>
                  </a:lnTo>
                  <a:lnTo>
                    <a:pt x="960678" y="2413000"/>
                  </a:lnTo>
                  <a:lnTo>
                    <a:pt x="959573" y="2425700"/>
                  </a:lnTo>
                  <a:lnTo>
                    <a:pt x="958469" y="2425700"/>
                  </a:lnTo>
                  <a:lnTo>
                    <a:pt x="957834" y="2438400"/>
                  </a:lnTo>
                  <a:lnTo>
                    <a:pt x="957516" y="2438400"/>
                  </a:lnTo>
                  <a:lnTo>
                    <a:pt x="957859" y="2463800"/>
                  </a:lnTo>
                  <a:lnTo>
                    <a:pt x="957440" y="2463800"/>
                  </a:lnTo>
                  <a:lnTo>
                    <a:pt x="959993" y="2476500"/>
                  </a:lnTo>
                  <a:lnTo>
                    <a:pt x="958583" y="2476500"/>
                  </a:lnTo>
                  <a:lnTo>
                    <a:pt x="957770" y="2489200"/>
                  </a:lnTo>
                  <a:lnTo>
                    <a:pt x="954862" y="2489200"/>
                  </a:lnTo>
                  <a:lnTo>
                    <a:pt x="954963" y="2501900"/>
                  </a:lnTo>
                  <a:lnTo>
                    <a:pt x="954989" y="2527300"/>
                  </a:lnTo>
                  <a:lnTo>
                    <a:pt x="954900" y="2540000"/>
                  </a:lnTo>
                  <a:lnTo>
                    <a:pt x="955395" y="2552700"/>
                  </a:lnTo>
                  <a:lnTo>
                    <a:pt x="951598" y="2552700"/>
                  </a:lnTo>
                  <a:lnTo>
                    <a:pt x="952334" y="2565400"/>
                  </a:lnTo>
                  <a:lnTo>
                    <a:pt x="952322" y="2578100"/>
                  </a:lnTo>
                  <a:lnTo>
                    <a:pt x="949210" y="2590800"/>
                  </a:lnTo>
                  <a:lnTo>
                    <a:pt x="951103" y="2603500"/>
                  </a:lnTo>
                  <a:lnTo>
                    <a:pt x="948004" y="2603500"/>
                  </a:lnTo>
                  <a:lnTo>
                    <a:pt x="948956" y="2616200"/>
                  </a:lnTo>
                  <a:lnTo>
                    <a:pt x="948969" y="2628900"/>
                  </a:lnTo>
                  <a:lnTo>
                    <a:pt x="949223" y="2654300"/>
                  </a:lnTo>
                  <a:lnTo>
                    <a:pt x="949540" y="2667000"/>
                  </a:lnTo>
                  <a:lnTo>
                    <a:pt x="947216" y="2667000"/>
                  </a:lnTo>
                  <a:lnTo>
                    <a:pt x="946581" y="2679700"/>
                  </a:lnTo>
                  <a:lnTo>
                    <a:pt x="946797" y="2679700"/>
                  </a:lnTo>
                  <a:lnTo>
                    <a:pt x="947699" y="2692400"/>
                  </a:lnTo>
                  <a:lnTo>
                    <a:pt x="946772" y="2705100"/>
                  </a:lnTo>
                  <a:lnTo>
                    <a:pt x="946518" y="2717800"/>
                  </a:lnTo>
                  <a:lnTo>
                    <a:pt x="946442" y="2743200"/>
                  </a:lnTo>
                  <a:lnTo>
                    <a:pt x="946378" y="2755900"/>
                  </a:lnTo>
                  <a:lnTo>
                    <a:pt x="944867" y="2755900"/>
                  </a:lnTo>
                  <a:lnTo>
                    <a:pt x="944854" y="2768600"/>
                  </a:lnTo>
                  <a:lnTo>
                    <a:pt x="946175" y="2768600"/>
                  </a:lnTo>
                  <a:lnTo>
                    <a:pt x="946467" y="2781300"/>
                  </a:lnTo>
                  <a:lnTo>
                    <a:pt x="946111" y="2781300"/>
                  </a:lnTo>
                  <a:lnTo>
                    <a:pt x="944981" y="2794000"/>
                  </a:lnTo>
                  <a:lnTo>
                    <a:pt x="943940" y="2794000"/>
                  </a:lnTo>
                  <a:lnTo>
                    <a:pt x="943698" y="2806700"/>
                  </a:lnTo>
                  <a:lnTo>
                    <a:pt x="945349" y="2806700"/>
                  </a:lnTo>
                  <a:lnTo>
                    <a:pt x="944270" y="2819400"/>
                  </a:lnTo>
                  <a:lnTo>
                    <a:pt x="943978" y="2819400"/>
                  </a:lnTo>
                  <a:lnTo>
                    <a:pt x="944003" y="2832100"/>
                  </a:lnTo>
                  <a:lnTo>
                    <a:pt x="943495" y="2844800"/>
                  </a:lnTo>
                  <a:lnTo>
                    <a:pt x="943330" y="2857500"/>
                  </a:lnTo>
                  <a:lnTo>
                    <a:pt x="943229" y="2870200"/>
                  </a:lnTo>
                  <a:lnTo>
                    <a:pt x="943089" y="2882900"/>
                  </a:lnTo>
                  <a:lnTo>
                    <a:pt x="942873" y="2882900"/>
                  </a:lnTo>
                  <a:lnTo>
                    <a:pt x="941019" y="2895600"/>
                  </a:lnTo>
                  <a:lnTo>
                    <a:pt x="940790" y="2895600"/>
                  </a:lnTo>
                  <a:lnTo>
                    <a:pt x="943978" y="2908300"/>
                  </a:lnTo>
                  <a:lnTo>
                    <a:pt x="941641" y="2921000"/>
                  </a:lnTo>
                  <a:lnTo>
                    <a:pt x="941311" y="2921000"/>
                  </a:lnTo>
                  <a:lnTo>
                    <a:pt x="944283" y="2933700"/>
                  </a:lnTo>
                  <a:lnTo>
                    <a:pt x="943165" y="2933700"/>
                  </a:lnTo>
                  <a:lnTo>
                    <a:pt x="941654" y="2946400"/>
                  </a:lnTo>
                  <a:lnTo>
                    <a:pt x="941019" y="2959100"/>
                  </a:lnTo>
                  <a:lnTo>
                    <a:pt x="940879" y="2959100"/>
                  </a:lnTo>
                  <a:lnTo>
                    <a:pt x="940828" y="2984500"/>
                  </a:lnTo>
                  <a:lnTo>
                    <a:pt x="940523" y="3048000"/>
                  </a:lnTo>
                  <a:lnTo>
                    <a:pt x="940269" y="3086100"/>
                  </a:lnTo>
                  <a:lnTo>
                    <a:pt x="938720" y="3086100"/>
                  </a:lnTo>
                  <a:lnTo>
                    <a:pt x="938822" y="3098800"/>
                  </a:lnTo>
                  <a:lnTo>
                    <a:pt x="940003" y="3111500"/>
                  </a:lnTo>
                  <a:lnTo>
                    <a:pt x="940714" y="3111500"/>
                  </a:lnTo>
                  <a:lnTo>
                    <a:pt x="940739" y="3162300"/>
                  </a:lnTo>
                  <a:lnTo>
                    <a:pt x="940295" y="3175000"/>
                  </a:lnTo>
                  <a:lnTo>
                    <a:pt x="938199" y="3187700"/>
                  </a:lnTo>
                  <a:lnTo>
                    <a:pt x="937463" y="3200400"/>
                  </a:lnTo>
                  <a:lnTo>
                    <a:pt x="938834" y="3200400"/>
                  </a:lnTo>
                  <a:lnTo>
                    <a:pt x="940231" y="3213100"/>
                  </a:lnTo>
                  <a:lnTo>
                    <a:pt x="940625" y="3225800"/>
                  </a:lnTo>
                  <a:lnTo>
                    <a:pt x="940269" y="3238500"/>
                  </a:lnTo>
                  <a:lnTo>
                    <a:pt x="939419" y="3238500"/>
                  </a:lnTo>
                  <a:lnTo>
                    <a:pt x="938974" y="3251200"/>
                  </a:lnTo>
                  <a:lnTo>
                    <a:pt x="939355" y="3251200"/>
                  </a:lnTo>
                  <a:lnTo>
                    <a:pt x="940409" y="3263900"/>
                  </a:lnTo>
                  <a:lnTo>
                    <a:pt x="940917" y="3276600"/>
                  </a:lnTo>
                  <a:lnTo>
                    <a:pt x="940485" y="3289300"/>
                  </a:lnTo>
                  <a:lnTo>
                    <a:pt x="938707" y="3302000"/>
                  </a:lnTo>
                  <a:lnTo>
                    <a:pt x="937844" y="3314700"/>
                  </a:lnTo>
                  <a:lnTo>
                    <a:pt x="940473" y="3327400"/>
                  </a:lnTo>
                  <a:lnTo>
                    <a:pt x="940777" y="3327400"/>
                  </a:lnTo>
                  <a:lnTo>
                    <a:pt x="940676" y="3365500"/>
                  </a:lnTo>
                  <a:lnTo>
                    <a:pt x="940409" y="3390900"/>
                  </a:lnTo>
                  <a:lnTo>
                    <a:pt x="940219" y="3390900"/>
                  </a:lnTo>
                  <a:lnTo>
                    <a:pt x="940079" y="3403600"/>
                  </a:lnTo>
                  <a:lnTo>
                    <a:pt x="940193" y="3416300"/>
                  </a:lnTo>
                  <a:lnTo>
                    <a:pt x="940574" y="3429000"/>
                  </a:lnTo>
                  <a:lnTo>
                    <a:pt x="940689" y="3492500"/>
                  </a:lnTo>
                  <a:lnTo>
                    <a:pt x="940015" y="3505200"/>
                  </a:lnTo>
                  <a:lnTo>
                    <a:pt x="936764" y="3505200"/>
                  </a:lnTo>
                  <a:lnTo>
                    <a:pt x="936459" y="3492500"/>
                  </a:lnTo>
                  <a:lnTo>
                    <a:pt x="936371" y="3467100"/>
                  </a:lnTo>
                  <a:lnTo>
                    <a:pt x="936917" y="3467100"/>
                  </a:lnTo>
                  <a:lnTo>
                    <a:pt x="935202" y="3454400"/>
                  </a:lnTo>
                  <a:lnTo>
                    <a:pt x="935786" y="3454400"/>
                  </a:lnTo>
                  <a:lnTo>
                    <a:pt x="934059" y="3441700"/>
                  </a:lnTo>
                  <a:lnTo>
                    <a:pt x="937933" y="3441700"/>
                  </a:lnTo>
                  <a:lnTo>
                    <a:pt x="937310" y="3429000"/>
                  </a:lnTo>
                  <a:lnTo>
                    <a:pt x="936586" y="3429000"/>
                  </a:lnTo>
                  <a:lnTo>
                    <a:pt x="935494" y="3416300"/>
                  </a:lnTo>
                  <a:lnTo>
                    <a:pt x="932611" y="3416300"/>
                  </a:lnTo>
                  <a:lnTo>
                    <a:pt x="928370" y="3429000"/>
                  </a:lnTo>
                  <a:lnTo>
                    <a:pt x="919429" y="3429000"/>
                  </a:lnTo>
                  <a:lnTo>
                    <a:pt x="921816" y="3441700"/>
                  </a:lnTo>
                  <a:lnTo>
                    <a:pt x="922870" y="3441700"/>
                  </a:lnTo>
                  <a:lnTo>
                    <a:pt x="921867" y="3454400"/>
                  </a:lnTo>
                  <a:lnTo>
                    <a:pt x="923290" y="3454400"/>
                  </a:lnTo>
                  <a:lnTo>
                    <a:pt x="926884" y="3467100"/>
                  </a:lnTo>
                  <a:lnTo>
                    <a:pt x="928306" y="3479800"/>
                  </a:lnTo>
                  <a:lnTo>
                    <a:pt x="928319" y="3492500"/>
                  </a:lnTo>
                  <a:lnTo>
                    <a:pt x="928230" y="3505200"/>
                  </a:lnTo>
                  <a:lnTo>
                    <a:pt x="928065" y="3505200"/>
                  </a:lnTo>
                  <a:lnTo>
                    <a:pt x="928204" y="3517900"/>
                  </a:lnTo>
                  <a:lnTo>
                    <a:pt x="926109" y="3530600"/>
                  </a:lnTo>
                  <a:lnTo>
                    <a:pt x="927442" y="3530600"/>
                  </a:lnTo>
                  <a:lnTo>
                    <a:pt x="925563" y="3543287"/>
                  </a:lnTo>
                  <a:lnTo>
                    <a:pt x="1274533" y="3543287"/>
                  </a:lnTo>
                  <a:lnTo>
                    <a:pt x="1276438" y="3530600"/>
                  </a:lnTo>
                  <a:lnTo>
                    <a:pt x="1275969" y="3530600"/>
                  </a:lnTo>
                  <a:lnTo>
                    <a:pt x="1272959" y="3517900"/>
                  </a:lnTo>
                  <a:lnTo>
                    <a:pt x="1275105" y="3517900"/>
                  </a:lnTo>
                  <a:lnTo>
                    <a:pt x="1275803" y="3505200"/>
                  </a:lnTo>
                  <a:lnTo>
                    <a:pt x="1274610" y="3492500"/>
                  </a:lnTo>
                  <a:lnTo>
                    <a:pt x="1278940" y="3492500"/>
                  </a:lnTo>
                  <a:lnTo>
                    <a:pt x="1276083" y="3479800"/>
                  </a:lnTo>
                  <a:lnTo>
                    <a:pt x="1275651" y="3479800"/>
                  </a:lnTo>
                  <a:lnTo>
                    <a:pt x="1275524" y="3467100"/>
                  </a:lnTo>
                  <a:lnTo>
                    <a:pt x="1275257" y="3454400"/>
                  </a:lnTo>
                  <a:lnTo>
                    <a:pt x="1276108" y="3454400"/>
                  </a:lnTo>
                  <a:lnTo>
                    <a:pt x="1272324" y="3441700"/>
                  </a:lnTo>
                  <a:lnTo>
                    <a:pt x="1272501" y="3441700"/>
                  </a:lnTo>
                  <a:lnTo>
                    <a:pt x="1273289" y="3429000"/>
                  </a:lnTo>
                  <a:lnTo>
                    <a:pt x="1271739" y="3429000"/>
                  </a:lnTo>
                  <a:lnTo>
                    <a:pt x="1273327" y="3416300"/>
                  </a:lnTo>
                  <a:lnTo>
                    <a:pt x="1280299" y="3416300"/>
                  </a:lnTo>
                  <a:lnTo>
                    <a:pt x="1280541" y="3429000"/>
                  </a:lnTo>
                  <a:lnTo>
                    <a:pt x="1281049" y="3429000"/>
                  </a:lnTo>
                  <a:lnTo>
                    <a:pt x="1280299" y="3441700"/>
                  </a:lnTo>
                  <a:lnTo>
                    <a:pt x="1279448" y="3441700"/>
                  </a:lnTo>
                  <a:lnTo>
                    <a:pt x="1279105" y="3454400"/>
                  </a:lnTo>
                  <a:lnTo>
                    <a:pt x="1278978" y="3467100"/>
                  </a:lnTo>
                  <a:lnTo>
                    <a:pt x="1279385" y="3479800"/>
                  </a:lnTo>
                  <a:lnTo>
                    <a:pt x="1283716" y="3479800"/>
                  </a:lnTo>
                  <a:lnTo>
                    <a:pt x="1283284" y="3492500"/>
                  </a:lnTo>
                  <a:lnTo>
                    <a:pt x="1282776" y="3492500"/>
                  </a:lnTo>
                  <a:lnTo>
                    <a:pt x="1282471" y="3505200"/>
                  </a:lnTo>
                  <a:lnTo>
                    <a:pt x="1281645" y="3505200"/>
                  </a:lnTo>
                  <a:lnTo>
                    <a:pt x="1279575" y="3517900"/>
                  </a:lnTo>
                  <a:lnTo>
                    <a:pt x="1278966" y="3530600"/>
                  </a:lnTo>
                  <a:lnTo>
                    <a:pt x="1277835" y="3530600"/>
                  </a:lnTo>
                  <a:lnTo>
                    <a:pt x="1277264" y="3543287"/>
                  </a:lnTo>
                  <a:lnTo>
                    <a:pt x="1348359" y="3543287"/>
                  </a:lnTo>
                  <a:lnTo>
                    <a:pt x="1348460" y="3492500"/>
                  </a:lnTo>
                  <a:lnTo>
                    <a:pt x="1348409" y="3416300"/>
                  </a:lnTo>
                  <a:lnTo>
                    <a:pt x="1348295" y="3390900"/>
                  </a:lnTo>
                  <a:lnTo>
                    <a:pt x="1348219" y="3314700"/>
                  </a:lnTo>
                  <a:lnTo>
                    <a:pt x="1348028" y="3302000"/>
                  </a:lnTo>
                  <a:lnTo>
                    <a:pt x="1347851" y="3289300"/>
                  </a:lnTo>
                  <a:lnTo>
                    <a:pt x="1347546" y="3276600"/>
                  </a:lnTo>
                  <a:lnTo>
                    <a:pt x="1346860" y="3276600"/>
                  </a:lnTo>
                  <a:lnTo>
                    <a:pt x="1345742" y="3263900"/>
                  </a:lnTo>
                  <a:lnTo>
                    <a:pt x="1343977" y="3263900"/>
                  </a:lnTo>
                  <a:lnTo>
                    <a:pt x="1344549" y="3251200"/>
                  </a:lnTo>
                  <a:lnTo>
                    <a:pt x="1347558" y="3238500"/>
                  </a:lnTo>
                  <a:lnTo>
                    <a:pt x="1346962" y="3238500"/>
                  </a:lnTo>
                  <a:lnTo>
                    <a:pt x="1347025" y="3225800"/>
                  </a:lnTo>
                  <a:lnTo>
                    <a:pt x="1347203" y="3225800"/>
                  </a:lnTo>
                  <a:lnTo>
                    <a:pt x="1347520" y="3213100"/>
                  </a:lnTo>
                  <a:lnTo>
                    <a:pt x="1347876" y="3200400"/>
                  </a:lnTo>
                  <a:lnTo>
                    <a:pt x="1348206" y="3200400"/>
                  </a:lnTo>
                  <a:lnTo>
                    <a:pt x="1348435" y="3187700"/>
                  </a:lnTo>
                  <a:lnTo>
                    <a:pt x="1347673" y="3187700"/>
                  </a:lnTo>
                  <a:lnTo>
                    <a:pt x="1345577" y="3175000"/>
                  </a:lnTo>
                  <a:lnTo>
                    <a:pt x="1345298" y="3162300"/>
                  </a:lnTo>
                  <a:lnTo>
                    <a:pt x="1344561" y="3162300"/>
                  </a:lnTo>
                  <a:lnTo>
                    <a:pt x="1343355" y="3149600"/>
                  </a:lnTo>
                  <a:lnTo>
                    <a:pt x="1336992" y="3149600"/>
                  </a:lnTo>
                  <a:lnTo>
                    <a:pt x="1340904" y="3136900"/>
                  </a:lnTo>
                  <a:lnTo>
                    <a:pt x="1346847" y="3136900"/>
                  </a:lnTo>
                  <a:lnTo>
                    <a:pt x="1347787" y="3124200"/>
                  </a:lnTo>
                  <a:lnTo>
                    <a:pt x="1347470" y="3124200"/>
                  </a:lnTo>
                  <a:lnTo>
                    <a:pt x="1346936" y="3111500"/>
                  </a:lnTo>
                  <a:lnTo>
                    <a:pt x="1347177" y="3111500"/>
                  </a:lnTo>
                  <a:lnTo>
                    <a:pt x="1347190" y="3098800"/>
                  </a:lnTo>
                  <a:lnTo>
                    <a:pt x="1346733" y="3098800"/>
                  </a:lnTo>
                  <a:lnTo>
                    <a:pt x="1346517" y="3086100"/>
                  </a:lnTo>
                  <a:lnTo>
                    <a:pt x="1347228" y="3086100"/>
                  </a:lnTo>
                  <a:lnTo>
                    <a:pt x="1346923" y="3073400"/>
                  </a:lnTo>
                  <a:lnTo>
                    <a:pt x="1347152" y="3060700"/>
                  </a:lnTo>
                  <a:lnTo>
                    <a:pt x="1347571" y="3060700"/>
                  </a:lnTo>
                  <a:lnTo>
                    <a:pt x="1347787" y="3048000"/>
                  </a:lnTo>
                  <a:lnTo>
                    <a:pt x="1347889" y="3022600"/>
                  </a:lnTo>
                  <a:lnTo>
                    <a:pt x="1347952" y="3009900"/>
                  </a:lnTo>
                  <a:lnTo>
                    <a:pt x="1348168" y="2984500"/>
                  </a:lnTo>
                  <a:lnTo>
                    <a:pt x="1348409" y="2971800"/>
                  </a:lnTo>
                  <a:lnTo>
                    <a:pt x="1348511" y="2946400"/>
                  </a:lnTo>
                  <a:lnTo>
                    <a:pt x="1348828" y="2946400"/>
                  </a:lnTo>
                  <a:lnTo>
                    <a:pt x="1350454" y="2921000"/>
                  </a:lnTo>
                  <a:lnTo>
                    <a:pt x="1350899" y="2921000"/>
                  </a:lnTo>
                  <a:lnTo>
                    <a:pt x="1351114" y="2908300"/>
                  </a:lnTo>
                  <a:lnTo>
                    <a:pt x="1351216" y="2895600"/>
                  </a:lnTo>
                  <a:lnTo>
                    <a:pt x="1349743" y="2895600"/>
                  </a:lnTo>
                  <a:lnTo>
                    <a:pt x="1347787" y="2882900"/>
                  </a:lnTo>
                  <a:lnTo>
                    <a:pt x="1351165" y="2882900"/>
                  </a:lnTo>
                  <a:lnTo>
                    <a:pt x="1350886" y="2870200"/>
                  </a:lnTo>
                  <a:lnTo>
                    <a:pt x="1351038" y="2870200"/>
                  </a:lnTo>
                  <a:lnTo>
                    <a:pt x="1351241" y="2857500"/>
                  </a:lnTo>
                  <a:lnTo>
                    <a:pt x="1351813" y="2844800"/>
                  </a:lnTo>
                  <a:lnTo>
                    <a:pt x="1353197" y="2832100"/>
                  </a:lnTo>
                  <a:lnTo>
                    <a:pt x="1353375" y="2832100"/>
                  </a:lnTo>
                  <a:lnTo>
                    <a:pt x="1352118" y="2819400"/>
                  </a:lnTo>
                  <a:lnTo>
                    <a:pt x="1353400" y="2819400"/>
                  </a:lnTo>
                  <a:lnTo>
                    <a:pt x="1352384" y="2806700"/>
                  </a:lnTo>
                  <a:lnTo>
                    <a:pt x="1353032" y="2794000"/>
                  </a:lnTo>
                  <a:lnTo>
                    <a:pt x="1354061" y="2781300"/>
                  </a:lnTo>
                  <a:lnTo>
                    <a:pt x="1353870" y="2768600"/>
                  </a:lnTo>
                  <a:lnTo>
                    <a:pt x="1354150" y="2755900"/>
                  </a:lnTo>
                  <a:lnTo>
                    <a:pt x="1354150" y="2743200"/>
                  </a:lnTo>
                  <a:lnTo>
                    <a:pt x="1356690" y="2743200"/>
                  </a:lnTo>
                  <a:lnTo>
                    <a:pt x="1354429" y="2730500"/>
                  </a:lnTo>
                  <a:lnTo>
                    <a:pt x="1354709" y="2717800"/>
                  </a:lnTo>
                  <a:lnTo>
                    <a:pt x="1354315" y="2705100"/>
                  </a:lnTo>
                  <a:lnTo>
                    <a:pt x="1357820" y="2692400"/>
                  </a:lnTo>
                  <a:lnTo>
                    <a:pt x="1357363" y="2692400"/>
                  </a:lnTo>
                  <a:lnTo>
                    <a:pt x="1348600" y="2679700"/>
                  </a:lnTo>
                  <a:lnTo>
                    <a:pt x="1348308" y="2679700"/>
                  </a:lnTo>
                  <a:lnTo>
                    <a:pt x="1348651" y="2667000"/>
                  </a:lnTo>
                  <a:lnTo>
                    <a:pt x="1356918" y="2667000"/>
                  </a:lnTo>
                  <a:lnTo>
                    <a:pt x="1357388" y="2654300"/>
                  </a:lnTo>
                  <a:lnTo>
                    <a:pt x="1357909" y="2641600"/>
                  </a:lnTo>
                  <a:lnTo>
                    <a:pt x="1358061" y="2628900"/>
                  </a:lnTo>
                  <a:lnTo>
                    <a:pt x="1357439" y="2628900"/>
                  </a:lnTo>
                  <a:lnTo>
                    <a:pt x="1357249" y="2616200"/>
                  </a:lnTo>
                  <a:lnTo>
                    <a:pt x="1359242" y="2616200"/>
                  </a:lnTo>
                  <a:lnTo>
                    <a:pt x="1359776" y="2603500"/>
                  </a:lnTo>
                  <a:lnTo>
                    <a:pt x="1359865" y="2590800"/>
                  </a:lnTo>
                  <a:lnTo>
                    <a:pt x="1360068" y="2578100"/>
                  </a:lnTo>
                  <a:lnTo>
                    <a:pt x="1359458" y="2578100"/>
                  </a:lnTo>
                  <a:lnTo>
                    <a:pt x="1362925" y="2565400"/>
                  </a:lnTo>
                  <a:lnTo>
                    <a:pt x="1362621" y="2565400"/>
                  </a:lnTo>
                  <a:lnTo>
                    <a:pt x="1362773" y="2552700"/>
                  </a:lnTo>
                  <a:lnTo>
                    <a:pt x="1362773" y="2540000"/>
                  </a:lnTo>
                  <a:lnTo>
                    <a:pt x="1362621" y="2527300"/>
                  </a:lnTo>
                  <a:lnTo>
                    <a:pt x="1364386" y="2527300"/>
                  </a:lnTo>
                  <a:lnTo>
                    <a:pt x="1362697" y="2514600"/>
                  </a:lnTo>
                  <a:lnTo>
                    <a:pt x="1364348" y="2514600"/>
                  </a:lnTo>
                  <a:lnTo>
                    <a:pt x="1362925" y="2501900"/>
                  </a:lnTo>
                  <a:lnTo>
                    <a:pt x="1361960" y="2501900"/>
                  </a:lnTo>
                  <a:lnTo>
                    <a:pt x="1360500" y="2489200"/>
                  </a:lnTo>
                  <a:lnTo>
                    <a:pt x="1356233" y="2489200"/>
                  </a:lnTo>
                  <a:lnTo>
                    <a:pt x="1357731" y="2476500"/>
                  </a:lnTo>
                  <a:lnTo>
                    <a:pt x="1365491" y="2476500"/>
                  </a:lnTo>
                  <a:lnTo>
                    <a:pt x="1365415" y="2463800"/>
                  </a:lnTo>
                  <a:lnTo>
                    <a:pt x="1364945" y="2463800"/>
                  </a:lnTo>
                  <a:lnTo>
                    <a:pt x="1365542" y="2451100"/>
                  </a:lnTo>
                  <a:lnTo>
                    <a:pt x="1367523" y="2451100"/>
                  </a:lnTo>
                  <a:lnTo>
                    <a:pt x="1368221" y="2438400"/>
                  </a:lnTo>
                  <a:lnTo>
                    <a:pt x="1368336" y="2425700"/>
                  </a:lnTo>
                  <a:lnTo>
                    <a:pt x="1368475" y="2413000"/>
                  </a:lnTo>
                  <a:lnTo>
                    <a:pt x="1371752" y="2400300"/>
                  </a:lnTo>
                  <a:lnTo>
                    <a:pt x="1371104" y="2400300"/>
                  </a:lnTo>
                  <a:lnTo>
                    <a:pt x="1371307" y="2387600"/>
                  </a:lnTo>
                  <a:lnTo>
                    <a:pt x="1372616" y="2387600"/>
                  </a:lnTo>
                  <a:lnTo>
                    <a:pt x="1370787" y="2374900"/>
                  </a:lnTo>
                  <a:lnTo>
                    <a:pt x="1367663" y="2362200"/>
                  </a:lnTo>
                  <a:lnTo>
                    <a:pt x="1368158" y="2362200"/>
                  </a:lnTo>
                  <a:lnTo>
                    <a:pt x="1371866" y="2349500"/>
                  </a:lnTo>
                  <a:lnTo>
                    <a:pt x="1370952" y="2336800"/>
                  </a:lnTo>
                  <a:lnTo>
                    <a:pt x="1371269" y="2324100"/>
                  </a:lnTo>
                  <a:lnTo>
                    <a:pt x="1371041" y="2324100"/>
                  </a:lnTo>
                  <a:lnTo>
                    <a:pt x="1374000" y="2311400"/>
                  </a:lnTo>
                  <a:lnTo>
                    <a:pt x="1373784" y="2311400"/>
                  </a:lnTo>
                  <a:lnTo>
                    <a:pt x="1373936" y="2298700"/>
                  </a:lnTo>
                  <a:lnTo>
                    <a:pt x="1373962" y="2286000"/>
                  </a:lnTo>
                  <a:lnTo>
                    <a:pt x="1373771" y="2273300"/>
                  </a:lnTo>
                  <a:lnTo>
                    <a:pt x="1376045" y="2273300"/>
                  </a:lnTo>
                  <a:lnTo>
                    <a:pt x="1376184" y="2260600"/>
                  </a:lnTo>
                  <a:lnTo>
                    <a:pt x="1375156" y="2260600"/>
                  </a:lnTo>
                  <a:lnTo>
                    <a:pt x="1377073" y="2235200"/>
                  </a:lnTo>
                  <a:lnTo>
                    <a:pt x="1376616" y="2235200"/>
                  </a:lnTo>
                  <a:lnTo>
                    <a:pt x="1376591" y="2209800"/>
                  </a:lnTo>
                  <a:lnTo>
                    <a:pt x="1376730" y="2197100"/>
                  </a:lnTo>
                  <a:lnTo>
                    <a:pt x="1375930" y="2197100"/>
                  </a:lnTo>
                  <a:lnTo>
                    <a:pt x="1378889" y="2184400"/>
                  </a:lnTo>
                  <a:lnTo>
                    <a:pt x="1379296" y="2184400"/>
                  </a:lnTo>
                  <a:lnTo>
                    <a:pt x="1379562" y="2171700"/>
                  </a:lnTo>
                  <a:lnTo>
                    <a:pt x="1379258" y="2171700"/>
                  </a:lnTo>
                  <a:lnTo>
                    <a:pt x="1377988" y="2159000"/>
                  </a:lnTo>
                  <a:lnTo>
                    <a:pt x="1376527" y="2159000"/>
                  </a:lnTo>
                  <a:lnTo>
                    <a:pt x="1376083" y="2146300"/>
                  </a:lnTo>
                  <a:lnTo>
                    <a:pt x="1379435" y="2146300"/>
                  </a:lnTo>
                  <a:lnTo>
                    <a:pt x="1379537" y="2095500"/>
                  </a:lnTo>
                  <a:lnTo>
                    <a:pt x="1379486" y="1917700"/>
                  </a:lnTo>
                  <a:lnTo>
                    <a:pt x="1379905" y="1905000"/>
                  </a:lnTo>
                  <a:lnTo>
                    <a:pt x="1375994" y="1892300"/>
                  </a:lnTo>
                  <a:lnTo>
                    <a:pt x="1377721" y="1892300"/>
                  </a:lnTo>
                  <a:lnTo>
                    <a:pt x="1379131" y="1879600"/>
                  </a:lnTo>
                  <a:lnTo>
                    <a:pt x="1379601" y="1879600"/>
                  </a:lnTo>
                  <a:lnTo>
                    <a:pt x="1379181" y="1866900"/>
                  </a:lnTo>
                  <a:lnTo>
                    <a:pt x="1377924" y="1854200"/>
                  </a:lnTo>
                  <a:lnTo>
                    <a:pt x="1376972" y="1854200"/>
                  </a:lnTo>
                  <a:lnTo>
                    <a:pt x="1376832" y="1841500"/>
                  </a:lnTo>
                  <a:lnTo>
                    <a:pt x="1376591" y="1841500"/>
                  </a:lnTo>
                  <a:lnTo>
                    <a:pt x="1376768" y="1828800"/>
                  </a:lnTo>
                  <a:lnTo>
                    <a:pt x="1377861" y="1816100"/>
                  </a:lnTo>
                  <a:lnTo>
                    <a:pt x="1378432" y="1816100"/>
                  </a:lnTo>
                  <a:lnTo>
                    <a:pt x="1376108" y="1803400"/>
                  </a:lnTo>
                  <a:lnTo>
                    <a:pt x="1376972" y="1803400"/>
                  </a:lnTo>
                  <a:lnTo>
                    <a:pt x="1376578" y="1790700"/>
                  </a:lnTo>
                  <a:lnTo>
                    <a:pt x="1376489" y="1778000"/>
                  </a:lnTo>
                  <a:lnTo>
                    <a:pt x="1373987" y="1765300"/>
                  </a:lnTo>
                  <a:lnTo>
                    <a:pt x="1373898" y="1739900"/>
                  </a:lnTo>
                  <a:lnTo>
                    <a:pt x="1373809" y="1727200"/>
                  </a:lnTo>
                  <a:lnTo>
                    <a:pt x="1373771" y="1701800"/>
                  </a:lnTo>
                  <a:lnTo>
                    <a:pt x="1373466" y="1701800"/>
                  </a:lnTo>
                  <a:lnTo>
                    <a:pt x="1372108" y="1689100"/>
                  </a:lnTo>
                  <a:lnTo>
                    <a:pt x="1373378" y="1689100"/>
                  </a:lnTo>
                  <a:lnTo>
                    <a:pt x="1370545" y="1676400"/>
                  </a:lnTo>
                  <a:lnTo>
                    <a:pt x="1371130" y="1676400"/>
                  </a:lnTo>
                  <a:lnTo>
                    <a:pt x="1371219" y="1662861"/>
                  </a:lnTo>
                  <a:lnTo>
                    <a:pt x="1370469" y="1651000"/>
                  </a:lnTo>
                  <a:lnTo>
                    <a:pt x="1370812" y="1651000"/>
                  </a:lnTo>
                  <a:lnTo>
                    <a:pt x="1371117" y="1638300"/>
                  </a:lnTo>
                  <a:lnTo>
                    <a:pt x="1371015" y="1612900"/>
                  </a:lnTo>
                  <a:lnTo>
                    <a:pt x="1371193" y="1612900"/>
                  </a:lnTo>
                  <a:lnTo>
                    <a:pt x="1367561" y="1600200"/>
                  </a:lnTo>
                  <a:lnTo>
                    <a:pt x="1368107" y="1600200"/>
                  </a:lnTo>
                  <a:lnTo>
                    <a:pt x="1368475" y="1587500"/>
                  </a:lnTo>
                  <a:lnTo>
                    <a:pt x="1368679" y="1574800"/>
                  </a:lnTo>
                  <a:lnTo>
                    <a:pt x="1368412" y="1562100"/>
                  </a:lnTo>
                  <a:lnTo>
                    <a:pt x="1368348" y="1549400"/>
                  </a:lnTo>
                  <a:lnTo>
                    <a:pt x="1368361" y="1524000"/>
                  </a:lnTo>
                  <a:lnTo>
                    <a:pt x="1368209" y="1511300"/>
                  </a:lnTo>
                  <a:lnTo>
                    <a:pt x="1367561" y="1511300"/>
                  </a:lnTo>
                  <a:lnTo>
                    <a:pt x="1366761" y="1498600"/>
                  </a:lnTo>
                  <a:lnTo>
                    <a:pt x="1366100" y="1498600"/>
                  </a:lnTo>
                  <a:lnTo>
                    <a:pt x="1365846" y="1485900"/>
                  </a:lnTo>
                  <a:lnTo>
                    <a:pt x="1365745" y="1473200"/>
                  </a:lnTo>
                  <a:lnTo>
                    <a:pt x="1365631" y="1460500"/>
                  </a:lnTo>
                  <a:lnTo>
                    <a:pt x="1365465" y="1447800"/>
                  </a:lnTo>
                  <a:lnTo>
                    <a:pt x="1367993" y="1447800"/>
                  </a:lnTo>
                  <a:lnTo>
                    <a:pt x="1365669" y="1435100"/>
                  </a:lnTo>
                  <a:lnTo>
                    <a:pt x="1365262" y="1422400"/>
                  </a:lnTo>
                  <a:lnTo>
                    <a:pt x="1366494" y="1409700"/>
                  </a:lnTo>
                  <a:lnTo>
                    <a:pt x="1363802" y="1409700"/>
                  </a:lnTo>
                  <a:lnTo>
                    <a:pt x="1364767" y="1397000"/>
                  </a:lnTo>
                  <a:lnTo>
                    <a:pt x="1365148" y="1397000"/>
                  </a:lnTo>
                  <a:lnTo>
                    <a:pt x="1365567" y="1384300"/>
                  </a:lnTo>
                  <a:lnTo>
                    <a:pt x="1359839" y="1384300"/>
                  </a:lnTo>
                  <a:lnTo>
                    <a:pt x="1365427" y="1371600"/>
                  </a:lnTo>
                  <a:lnTo>
                    <a:pt x="1365796" y="1371600"/>
                  </a:lnTo>
                  <a:lnTo>
                    <a:pt x="1365135" y="1358900"/>
                  </a:lnTo>
                  <a:lnTo>
                    <a:pt x="1362722" y="1358900"/>
                  </a:lnTo>
                  <a:lnTo>
                    <a:pt x="1365237" y="1346200"/>
                  </a:lnTo>
                  <a:lnTo>
                    <a:pt x="1364767" y="1346200"/>
                  </a:lnTo>
                  <a:lnTo>
                    <a:pt x="1362303" y="1333500"/>
                  </a:lnTo>
                  <a:lnTo>
                    <a:pt x="1362862" y="1333500"/>
                  </a:lnTo>
                  <a:lnTo>
                    <a:pt x="1362824" y="1320800"/>
                  </a:lnTo>
                  <a:lnTo>
                    <a:pt x="1362735" y="1282700"/>
                  </a:lnTo>
                  <a:lnTo>
                    <a:pt x="1362900" y="1257300"/>
                  </a:lnTo>
                  <a:lnTo>
                    <a:pt x="1363027" y="1257300"/>
                  </a:lnTo>
                  <a:lnTo>
                    <a:pt x="1361376" y="1244600"/>
                  </a:lnTo>
                  <a:lnTo>
                    <a:pt x="1359268" y="1231900"/>
                  </a:lnTo>
                  <a:lnTo>
                    <a:pt x="1356347" y="1231900"/>
                  </a:lnTo>
                  <a:lnTo>
                    <a:pt x="1359865" y="1219200"/>
                  </a:lnTo>
                  <a:lnTo>
                    <a:pt x="1361884" y="1219200"/>
                  </a:lnTo>
                  <a:lnTo>
                    <a:pt x="1362760" y="1206500"/>
                  </a:lnTo>
                  <a:lnTo>
                    <a:pt x="1362900" y="1206500"/>
                  </a:lnTo>
                  <a:lnTo>
                    <a:pt x="1362748" y="1181100"/>
                  </a:lnTo>
                  <a:lnTo>
                    <a:pt x="1362710" y="1155700"/>
                  </a:lnTo>
                  <a:lnTo>
                    <a:pt x="1362824" y="1130300"/>
                  </a:lnTo>
                  <a:lnTo>
                    <a:pt x="1362964" y="1117600"/>
                  </a:lnTo>
                  <a:lnTo>
                    <a:pt x="1363332" y="1104900"/>
                  </a:lnTo>
                  <a:lnTo>
                    <a:pt x="1365732" y="1104900"/>
                  </a:lnTo>
                  <a:lnTo>
                    <a:pt x="1365758" y="1117600"/>
                  </a:lnTo>
                  <a:lnTo>
                    <a:pt x="1365415" y="1117600"/>
                  </a:lnTo>
                  <a:lnTo>
                    <a:pt x="1367878" y="1130300"/>
                  </a:lnTo>
                  <a:lnTo>
                    <a:pt x="1366939" y="1130300"/>
                  </a:lnTo>
                  <a:lnTo>
                    <a:pt x="1366558" y="1143000"/>
                  </a:lnTo>
                  <a:lnTo>
                    <a:pt x="1366354" y="1143000"/>
                  </a:lnTo>
                  <a:lnTo>
                    <a:pt x="1366050" y="1155700"/>
                  </a:lnTo>
                  <a:lnTo>
                    <a:pt x="1365770" y="1168400"/>
                  </a:lnTo>
                  <a:lnTo>
                    <a:pt x="1366050" y="1181100"/>
                  </a:lnTo>
                  <a:lnTo>
                    <a:pt x="1367396" y="1193800"/>
                  </a:lnTo>
                  <a:lnTo>
                    <a:pt x="1365605" y="1193800"/>
                  </a:lnTo>
                  <a:lnTo>
                    <a:pt x="1366850" y="1206500"/>
                  </a:lnTo>
                  <a:lnTo>
                    <a:pt x="1368602" y="1219200"/>
                  </a:lnTo>
                  <a:lnTo>
                    <a:pt x="1369301" y="1219200"/>
                  </a:lnTo>
                  <a:lnTo>
                    <a:pt x="1365440" y="1231900"/>
                  </a:lnTo>
                  <a:lnTo>
                    <a:pt x="1365783" y="1231900"/>
                  </a:lnTo>
                  <a:lnTo>
                    <a:pt x="1368615" y="1244600"/>
                  </a:lnTo>
                  <a:lnTo>
                    <a:pt x="1368869" y="1244600"/>
                  </a:lnTo>
                  <a:lnTo>
                    <a:pt x="1366748" y="1257300"/>
                  </a:lnTo>
                  <a:lnTo>
                    <a:pt x="1369009" y="1257300"/>
                  </a:lnTo>
                  <a:lnTo>
                    <a:pt x="1367967" y="1270000"/>
                  </a:lnTo>
                  <a:lnTo>
                    <a:pt x="1367815" y="1282700"/>
                  </a:lnTo>
                  <a:lnTo>
                    <a:pt x="1368272" y="1282700"/>
                  </a:lnTo>
                  <a:lnTo>
                    <a:pt x="1367523" y="1295400"/>
                  </a:lnTo>
                  <a:lnTo>
                    <a:pt x="1365554" y="1295400"/>
                  </a:lnTo>
                  <a:lnTo>
                    <a:pt x="1365592" y="1308100"/>
                  </a:lnTo>
                  <a:lnTo>
                    <a:pt x="1366862" y="1308100"/>
                  </a:lnTo>
                  <a:lnTo>
                    <a:pt x="1367485" y="1320800"/>
                  </a:lnTo>
                  <a:lnTo>
                    <a:pt x="1365948" y="1320800"/>
                  </a:lnTo>
                  <a:lnTo>
                    <a:pt x="1367510" y="1333500"/>
                  </a:lnTo>
                  <a:lnTo>
                    <a:pt x="1370393" y="1333500"/>
                  </a:lnTo>
                  <a:lnTo>
                    <a:pt x="1368666" y="1346200"/>
                  </a:lnTo>
                  <a:lnTo>
                    <a:pt x="1369072" y="1358900"/>
                  </a:lnTo>
                  <a:lnTo>
                    <a:pt x="1377175" y="1358900"/>
                  </a:lnTo>
                  <a:lnTo>
                    <a:pt x="1377810" y="1371600"/>
                  </a:lnTo>
                  <a:lnTo>
                    <a:pt x="1370152" y="1371600"/>
                  </a:lnTo>
                  <a:lnTo>
                    <a:pt x="1371003" y="1384300"/>
                  </a:lnTo>
                  <a:lnTo>
                    <a:pt x="1371333" y="1397000"/>
                  </a:lnTo>
                  <a:lnTo>
                    <a:pt x="1371371" y="1435100"/>
                  </a:lnTo>
                  <a:lnTo>
                    <a:pt x="1371269" y="1447800"/>
                  </a:lnTo>
                  <a:lnTo>
                    <a:pt x="1371587" y="1460500"/>
                  </a:lnTo>
                  <a:lnTo>
                    <a:pt x="1372374" y="1460500"/>
                  </a:lnTo>
                  <a:lnTo>
                    <a:pt x="1373835" y="1473200"/>
                  </a:lnTo>
                  <a:lnTo>
                    <a:pt x="1375181" y="1473200"/>
                  </a:lnTo>
                  <a:lnTo>
                    <a:pt x="1371130" y="1485900"/>
                  </a:lnTo>
                  <a:lnTo>
                    <a:pt x="1374241" y="1498600"/>
                  </a:lnTo>
                  <a:lnTo>
                    <a:pt x="1374940" y="1511300"/>
                  </a:lnTo>
                  <a:lnTo>
                    <a:pt x="1372285" y="1524000"/>
                  </a:lnTo>
                  <a:lnTo>
                    <a:pt x="1373479" y="1524000"/>
                  </a:lnTo>
                  <a:lnTo>
                    <a:pt x="1374330" y="1536700"/>
                  </a:lnTo>
                  <a:lnTo>
                    <a:pt x="1372920" y="1549400"/>
                  </a:lnTo>
                  <a:lnTo>
                    <a:pt x="1373873" y="1549400"/>
                  </a:lnTo>
                  <a:lnTo>
                    <a:pt x="1375549" y="1574800"/>
                  </a:lnTo>
                  <a:lnTo>
                    <a:pt x="1376197" y="1574800"/>
                  </a:lnTo>
                  <a:lnTo>
                    <a:pt x="1374457" y="1587500"/>
                  </a:lnTo>
                  <a:lnTo>
                    <a:pt x="1375410" y="1587500"/>
                  </a:lnTo>
                  <a:lnTo>
                    <a:pt x="1375829" y="1600200"/>
                  </a:lnTo>
                  <a:lnTo>
                    <a:pt x="1376286" y="1600200"/>
                  </a:lnTo>
                  <a:lnTo>
                    <a:pt x="1375600" y="1612900"/>
                  </a:lnTo>
                  <a:lnTo>
                    <a:pt x="1377340" y="1612900"/>
                  </a:lnTo>
                  <a:lnTo>
                    <a:pt x="1374597" y="1625600"/>
                  </a:lnTo>
                  <a:lnTo>
                    <a:pt x="1377416" y="1638300"/>
                  </a:lnTo>
                  <a:lnTo>
                    <a:pt x="1375956" y="1651000"/>
                  </a:lnTo>
                  <a:lnTo>
                    <a:pt x="1381556" y="1651000"/>
                  </a:lnTo>
                  <a:lnTo>
                    <a:pt x="1384668" y="1662861"/>
                  </a:lnTo>
                  <a:lnTo>
                    <a:pt x="1384592" y="1663700"/>
                  </a:lnTo>
                  <a:lnTo>
                    <a:pt x="1379626" y="1663700"/>
                  </a:lnTo>
                  <a:lnTo>
                    <a:pt x="1379334" y="1676400"/>
                  </a:lnTo>
                  <a:lnTo>
                    <a:pt x="1378051" y="1689100"/>
                  </a:lnTo>
                  <a:lnTo>
                    <a:pt x="1378394" y="1689100"/>
                  </a:lnTo>
                  <a:lnTo>
                    <a:pt x="1378788" y="1701800"/>
                  </a:lnTo>
                  <a:lnTo>
                    <a:pt x="1378889" y="1714500"/>
                  </a:lnTo>
                  <a:lnTo>
                    <a:pt x="1378940" y="1739900"/>
                  </a:lnTo>
                  <a:lnTo>
                    <a:pt x="1381366" y="1752600"/>
                  </a:lnTo>
                  <a:lnTo>
                    <a:pt x="1389964" y="1752600"/>
                  </a:lnTo>
                  <a:lnTo>
                    <a:pt x="1389583" y="1765300"/>
                  </a:lnTo>
                  <a:lnTo>
                    <a:pt x="1380794" y="1765300"/>
                  </a:lnTo>
                  <a:lnTo>
                    <a:pt x="1382382" y="1778000"/>
                  </a:lnTo>
                  <a:lnTo>
                    <a:pt x="1387208" y="1778000"/>
                  </a:lnTo>
                  <a:lnTo>
                    <a:pt x="1384363" y="1790700"/>
                  </a:lnTo>
                  <a:lnTo>
                    <a:pt x="1383207" y="1790700"/>
                  </a:lnTo>
                  <a:lnTo>
                    <a:pt x="1381582" y="1803400"/>
                  </a:lnTo>
                  <a:lnTo>
                    <a:pt x="1383792" y="1803400"/>
                  </a:lnTo>
                  <a:lnTo>
                    <a:pt x="1383817" y="1828800"/>
                  </a:lnTo>
                  <a:lnTo>
                    <a:pt x="1384465" y="1828800"/>
                  </a:lnTo>
                  <a:lnTo>
                    <a:pt x="1384363" y="1841500"/>
                  </a:lnTo>
                  <a:lnTo>
                    <a:pt x="1385468" y="1841500"/>
                  </a:lnTo>
                  <a:lnTo>
                    <a:pt x="1383576" y="1854200"/>
                  </a:lnTo>
                  <a:lnTo>
                    <a:pt x="1384452" y="1866900"/>
                  </a:lnTo>
                  <a:lnTo>
                    <a:pt x="1384642" y="1879600"/>
                  </a:lnTo>
                  <a:lnTo>
                    <a:pt x="1385138" y="1879600"/>
                  </a:lnTo>
                  <a:lnTo>
                    <a:pt x="1385951" y="1892300"/>
                  </a:lnTo>
                  <a:lnTo>
                    <a:pt x="1384427" y="1905000"/>
                  </a:lnTo>
                  <a:lnTo>
                    <a:pt x="1383931" y="1917700"/>
                  </a:lnTo>
                  <a:lnTo>
                    <a:pt x="1384274" y="1930400"/>
                  </a:lnTo>
                  <a:lnTo>
                    <a:pt x="1385227" y="1930400"/>
                  </a:lnTo>
                  <a:lnTo>
                    <a:pt x="1385341" y="1943100"/>
                  </a:lnTo>
                  <a:lnTo>
                    <a:pt x="1382890" y="1943100"/>
                  </a:lnTo>
                  <a:lnTo>
                    <a:pt x="1385760" y="1955800"/>
                  </a:lnTo>
                  <a:lnTo>
                    <a:pt x="1384642" y="1968500"/>
                  </a:lnTo>
                  <a:lnTo>
                    <a:pt x="1387081" y="1968500"/>
                  </a:lnTo>
                  <a:lnTo>
                    <a:pt x="1386433" y="1981200"/>
                  </a:lnTo>
                  <a:lnTo>
                    <a:pt x="1386789" y="1993900"/>
                  </a:lnTo>
                  <a:lnTo>
                    <a:pt x="1387119" y="2032000"/>
                  </a:lnTo>
                  <a:lnTo>
                    <a:pt x="1392542" y="2032000"/>
                  </a:lnTo>
                  <a:lnTo>
                    <a:pt x="1391513" y="2044700"/>
                  </a:lnTo>
                  <a:lnTo>
                    <a:pt x="1386217" y="2044700"/>
                  </a:lnTo>
                  <a:lnTo>
                    <a:pt x="1386967" y="2057400"/>
                  </a:lnTo>
                  <a:lnTo>
                    <a:pt x="1387576" y="2057400"/>
                  </a:lnTo>
                  <a:lnTo>
                    <a:pt x="1387411" y="2070100"/>
                  </a:lnTo>
                  <a:lnTo>
                    <a:pt x="1386535" y="2070100"/>
                  </a:lnTo>
                  <a:lnTo>
                    <a:pt x="1385011" y="2082800"/>
                  </a:lnTo>
                  <a:lnTo>
                    <a:pt x="1383944" y="2082800"/>
                  </a:lnTo>
                  <a:lnTo>
                    <a:pt x="1383906" y="2095500"/>
                  </a:lnTo>
                  <a:lnTo>
                    <a:pt x="1385087" y="2095500"/>
                  </a:lnTo>
                  <a:lnTo>
                    <a:pt x="1386674" y="2108200"/>
                  </a:lnTo>
                  <a:lnTo>
                    <a:pt x="1387106" y="2108200"/>
                  </a:lnTo>
                  <a:lnTo>
                    <a:pt x="1386662" y="2120900"/>
                  </a:lnTo>
                  <a:lnTo>
                    <a:pt x="1385646" y="2120900"/>
                  </a:lnTo>
                  <a:lnTo>
                    <a:pt x="1385011" y="2133600"/>
                  </a:lnTo>
                  <a:lnTo>
                    <a:pt x="1390954" y="2133600"/>
                  </a:lnTo>
                  <a:lnTo>
                    <a:pt x="1386484" y="2146300"/>
                  </a:lnTo>
                  <a:lnTo>
                    <a:pt x="1385112" y="2146300"/>
                  </a:lnTo>
                  <a:lnTo>
                    <a:pt x="1384668" y="2159000"/>
                  </a:lnTo>
                  <a:lnTo>
                    <a:pt x="1385519" y="2171700"/>
                  </a:lnTo>
                  <a:lnTo>
                    <a:pt x="1382318" y="2171700"/>
                  </a:lnTo>
                  <a:lnTo>
                    <a:pt x="1382776" y="2184400"/>
                  </a:lnTo>
                  <a:lnTo>
                    <a:pt x="1383449" y="2184400"/>
                  </a:lnTo>
                  <a:lnTo>
                    <a:pt x="1382128" y="2197100"/>
                  </a:lnTo>
                  <a:lnTo>
                    <a:pt x="1384173" y="2209800"/>
                  </a:lnTo>
                  <a:lnTo>
                    <a:pt x="1384007" y="2209800"/>
                  </a:lnTo>
                  <a:lnTo>
                    <a:pt x="1383804" y="2235200"/>
                  </a:lnTo>
                  <a:lnTo>
                    <a:pt x="1383957" y="2235200"/>
                  </a:lnTo>
                  <a:lnTo>
                    <a:pt x="1381594" y="2247900"/>
                  </a:lnTo>
                  <a:lnTo>
                    <a:pt x="1380693" y="2260600"/>
                  </a:lnTo>
                  <a:lnTo>
                    <a:pt x="1383017" y="2260600"/>
                  </a:lnTo>
                  <a:lnTo>
                    <a:pt x="1385582" y="2267521"/>
                  </a:lnTo>
                  <a:lnTo>
                    <a:pt x="1383919" y="2273300"/>
                  </a:lnTo>
                  <a:lnTo>
                    <a:pt x="1381442" y="2273300"/>
                  </a:lnTo>
                  <a:lnTo>
                    <a:pt x="1380947" y="2286000"/>
                  </a:lnTo>
                  <a:lnTo>
                    <a:pt x="1379918" y="2286000"/>
                  </a:lnTo>
                  <a:lnTo>
                    <a:pt x="1378356" y="2298700"/>
                  </a:lnTo>
                  <a:lnTo>
                    <a:pt x="1382191" y="2298700"/>
                  </a:lnTo>
                  <a:lnTo>
                    <a:pt x="1376870" y="2311400"/>
                  </a:lnTo>
                  <a:lnTo>
                    <a:pt x="1380007" y="2311400"/>
                  </a:lnTo>
                  <a:lnTo>
                    <a:pt x="1378013" y="2324100"/>
                  </a:lnTo>
                  <a:lnTo>
                    <a:pt x="1384096" y="2324100"/>
                  </a:lnTo>
                  <a:lnTo>
                    <a:pt x="1379753" y="2336800"/>
                  </a:lnTo>
                  <a:lnTo>
                    <a:pt x="1377175" y="2336800"/>
                  </a:lnTo>
                  <a:lnTo>
                    <a:pt x="1377734" y="2349500"/>
                  </a:lnTo>
                  <a:lnTo>
                    <a:pt x="1377391" y="2349500"/>
                  </a:lnTo>
                  <a:lnTo>
                    <a:pt x="1377899" y="2362200"/>
                  </a:lnTo>
                  <a:lnTo>
                    <a:pt x="1381836" y="2362200"/>
                  </a:lnTo>
                  <a:lnTo>
                    <a:pt x="1377442" y="2374900"/>
                  </a:lnTo>
                  <a:lnTo>
                    <a:pt x="1375981" y="2374900"/>
                  </a:lnTo>
                  <a:lnTo>
                    <a:pt x="1373974" y="2387600"/>
                  </a:lnTo>
                  <a:lnTo>
                    <a:pt x="1381810" y="2387600"/>
                  </a:lnTo>
                  <a:lnTo>
                    <a:pt x="1377188" y="2400300"/>
                  </a:lnTo>
                  <a:lnTo>
                    <a:pt x="1376095" y="2400300"/>
                  </a:lnTo>
                  <a:lnTo>
                    <a:pt x="1374559" y="2413000"/>
                  </a:lnTo>
                  <a:lnTo>
                    <a:pt x="1373657" y="2413000"/>
                  </a:lnTo>
                  <a:lnTo>
                    <a:pt x="1376502" y="2425700"/>
                  </a:lnTo>
                  <a:lnTo>
                    <a:pt x="1376286" y="2425700"/>
                  </a:lnTo>
                  <a:lnTo>
                    <a:pt x="1374660" y="2438400"/>
                  </a:lnTo>
                  <a:lnTo>
                    <a:pt x="1372920" y="2438400"/>
                  </a:lnTo>
                  <a:lnTo>
                    <a:pt x="1371219" y="2451100"/>
                  </a:lnTo>
                  <a:lnTo>
                    <a:pt x="1371549" y="2463800"/>
                  </a:lnTo>
                  <a:lnTo>
                    <a:pt x="1372069" y="2476500"/>
                  </a:lnTo>
                  <a:lnTo>
                    <a:pt x="1371206" y="2476500"/>
                  </a:lnTo>
                  <a:lnTo>
                    <a:pt x="1369301" y="2489200"/>
                  </a:lnTo>
                  <a:lnTo>
                    <a:pt x="1368907" y="2489200"/>
                  </a:lnTo>
                  <a:lnTo>
                    <a:pt x="1370228" y="2501900"/>
                  </a:lnTo>
                  <a:lnTo>
                    <a:pt x="1371180" y="2501900"/>
                  </a:lnTo>
                  <a:lnTo>
                    <a:pt x="1370317" y="2514600"/>
                  </a:lnTo>
                  <a:lnTo>
                    <a:pt x="1366291" y="2514600"/>
                  </a:lnTo>
                  <a:lnTo>
                    <a:pt x="1368234" y="2527300"/>
                  </a:lnTo>
                  <a:lnTo>
                    <a:pt x="1369466" y="2540000"/>
                  </a:lnTo>
                  <a:lnTo>
                    <a:pt x="1369847" y="2540000"/>
                  </a:lnTo>
                  <a:lnTo>
                    <a:pt x="1368958" y="2552700"/>
                  </a:lnTo>
                  <a:lnTo>
                    <a:pt x="1368361" y="2552700"/>
                  </a:lnTo>
                  <a:lnTo>
                    <a:pt x="1367891" y="2565400"/>
                  </a:lnTo>
                  <a:lnTo>
                    <a:pt x="1364996" y="2578100"/>
                  </a:lnTo>
                  <a:lnTo>
                    <a:pt x="1364703" y="2590800"/>
                  </a:lnTo>
                  <a:lnTo>
                    <a:pt x="1367726" y="2590800"/>
                  </a:lnTo>
                  <a:lnTo>
                    <a:pt x="1367586" y="2603500"/>
                  </a:lnTo>
                  <a:lnTo>
                    <a:pt x="1367053" y="2616200"/>
                  </a:lnTo>
                  <a:lnTo>
                    <a:pt x="1366177" y="2616200"/>
                  </a:lnTo>
                  <a:lnTo>
                    <a:pt x="1364551" y="2628900"/>
                  </a:lnTo>
                  <a:lnTo>
                    <a:pt x="1363281" y="2628900"/>
                  </a:lnTo>
                  <a:lnTo>
                    <a:pt x="1362938" y="2641600"/>
                  </a:lnTo>
                  <a:lnTo>
                    <a:pt x="1363154" y="2641600"/>
                  </a:lnTo>
                  <a:lnTo>
                    <a:pt x="1363700" y="2654300"/>
                  </a:lnTo>
                  <a:lnTo>
                    <a:pt x="1371409" y="2654300"/>
                  </a:lnTo>
                  <a:lnTo>
                    <a:pt x="1371854" y="2667000"/>
                  </a:lnTo>
                  <a:lnTo>
                    <a:pt x="1362811" y="2667000"/>
                  </a:lnTo>
                  <a:lnTo>
                    <a:pt x="1363319" y="2679700"/>
                  </a:lnTo>
                  <a:lnTo>
                    <a:pt x="1371396" y="2679700"/>
                  </a:lnTo>
                  <a:lnTo>
                    <a:pt x="1365110" y="2692400"/>
                  </a:lnTo>
                  <a:lnTo>
                    <a:pt x="1363332" y="2692400"/>
                  </a:lnTo>
                  <a:lnTo>
                    <a:pt x="1361109" y="2705100"/>
                  </a:lnTo>
                  <a:lnTo>
                    <a:pt x="1359916" y="2705100"/>
                  </a:lnTo>
                  <a:lnTo>
                    <a:pt x="1360335" y="2717800"/>
                  </a:lnTo>
                  <a:lnTo>
                    <a:pt x="1360233" y="2730500"/>
                  </a:lnTo>
                  <a:lnTo>
                    <a:pt x="1360093" y="2730500"/>
                  </a:lnTo>
                  <a:lnTo>
                    <a:pt x="1362951" y="2743200"/>
                  </a:lnTo>
                  <a:lnTo>
                    <a:pt x="1362710" y="2743200"/>
                  </a:lnTo>
                  <a:lnTo>
                    <a:pt x="1359331" y="2755900"/>
                  </a:lnTo>
                  <a:lnTo>
                    <a:pt x="1360119" y="2768600"/>
                  </a:lnTo>
                  <a:lnTo>
                    <a:pt x="1359852" y="2781300"/>
                  </a:lnTo>
                  <a:lnTo>
                    <a:pt x="1360182" y="2781300"/>
                  </a:lnTo>
                  <a:lnTo>
                    <a:pt x="1356855" y="2794000"/>
                  </a:lnTo>
                  <a:lnTo>
                    <a:pt x="1357071" y="2794000"/>
                  </a:lnTo>
                  <a:lnTo>
                    <a:pt x="1360195" y="2806700"/>
                  </a:lnTo>
                  <a:lnTo>
                    <a:pt x="1357960" y="2819400"/>
                  </a:lnTo>
                  <a:lnTo>
                    <a:pt x="1357249" y="2819400"/>
                  </a:lnTo>
                  <a:lnTo>
                    <a:pt x="1358569" y="2832100"/>
                  </a:lnTo>
                  <a:lnTo>
                    <a:pt x="1357236" y="2844800"/>
                  </a:lnTo>
                  <a:lnTo>
                    <a:pt x="1359789" y="2844800"/>
                  </a:lnTo>
                  <a:lnTo>
                    <a:pt x="1362925" y="2857500"/>
                  </a:lnTo>
                  <a:lnTo>
                    <a:pt x="1357147" y="2857500"/>
                  </a:lnTo>
                  <a:lnTo>
                    <a:pt x="1360449" y="2870200"/>
                  </a:lnTo>
                  <a:lnTo>
                    <a:pt x="1360589" y="2870200"/>
                  </a:lnTo>
                  <a:lnTo>
                    <a:pt x="1357096" y="2882900"/>
                  </a:lnTo>
                  <a:lnTo>
                    <a:pt x="1357312" y="2882900"/>
                  </a:lnTo>
                  <a:lnTo>
                    <a:pt x="1357096" y="2895600"/>
                  </a:lnTo>
                  <a:lnTo>
                    <a:pt x="1357172" y="2908300"/>
                  </a:lnTo>
                  <a:lnTo>
                    <a:pt x="1354416" y="2921000"/>
                  </a:lnTo>
                  <a:lnTo>
                    <a:pt x="1354696" y="2921000"/>
                  </a:lnTo>
                  <a:lnTo>
                    <a:pt x="1358290" y="2933700"/>
                  </a:lnTo>
                  <a:lnTo>
                    <a:pt x="1357706" y="2933700"/>
                  </a:lnTo>
                  <a:lnTo>
                    <a:pt x="1355445" y="2946400"/>
                  </a:lnTo>
                  <a:lnTo>
                    <a:pt x="1355102" y="2946400"/>
                  </a:lnTo>
                  <a:lnTo>
                    <a:pt x="1353312" y="2959100"/>
                  </a:lnTo>
                  <a:lnTo>
                    <a:pt x="1358265" y="2959100"/>
                  </a:lnTo>
                  <a:lnTo>
                    <a:pt x="1353312" y="2971800"/>
                  </a:lnTo>
                  <a:lnTo>
                    <a:pt x="1354632" y="2971800"/>
                  </a:lnTo>
                  <a:lnTo>
                    <a:pt x="1354455" y="2984500"/>
                  </a:lnTo>
                  <a:lnTo>
                    <a:pt x="1359103" y="2984500"/>
                  </a:lnTo>
                  <a:lnTo>
                    <a:pt x="1358341" y="2997200"/>
                  </a:lnTo>
                  <a:lnTo>
                    <a:pt x="1354670" y="2997200"/>
                  </a:lnTo>
                  <a:lnTo>
                    <a:pt x="1354391" y="3009900"/>
                  </a:lnTo>
                  <a:lnTo>
                    <a:pt x="1354569" y="3022600"/>
                  </a:lnTo>
                  <a:lnTo>
                    <a:pt x="1360932" y="3022600"/>
                  </a:lnTo>
                  <a:lnTo>
                    <a:pt x="1359331" y="3035300"/>
                  </a:lnTo>
                  <a:lnTo>
                    <a:pt x="1355483" y="3035300"/>
                  </a:lnTo>
                  <a:lnTo>
                    <a:pt x="1354670" y="3048000"/>
                  </a:lnTo>
                  <a:lnTo>
                    <a:pt x="1354277" y="3048000"/>
                  </a:lnTo>
                  <a:lnTo>
                    <a:pt x="1354632" y="3060700"/>
                  </a:lnTo>
                  <a:lnTo>
                    <a:pt x="1354226" y="3073400"/>
                  </a:lnTo>
                  <a:lnTo>
                    <a:pt x="1354772" y="3073400"/>
                  </a:lnTo>
                  <a:lnTo>
                    <a:pt x="1360182" y="3086100"/>
                  </a:lnTo>
                  <a:lnTo>
                    <a:pt x="1356677" y="3086100"/>
                  </a:lnTo>
                  <a:lnTo>
                    <a:pt x="1351673" y="3098800"/>
                  </a:lnTo>
                  <a:lnTo>
                    <a:pt x="1350429" y="3098800"/>
                  </a:lnTo>
                  <a:lnTo>
                    <a:pt x="1354213" y="3111500"/>
                  </a:lnTo>
                  <a:lnTo>
                    <a:pt x="1353731" y="3111500"/>
                  </a:lnTo>
                  <a:lnTo>
                    <a:pt x="1352054" y="3124200"/>
                  </a:lnTo>
                  <a:lnTo>
                    <a:pt x="1353388" y="3136900"/>
                  </a:lnTo>
                  <a:lnTo>
                    <a:pt x="1354264" y="3136900"/>
                  </a:lnTo>
                  <a:lnTo>
                    <a:pt x="1354455" y="3149600"/>
                  </a:lnTo>
                  <a:lnTo>
                    <a:pt x="1353997" y="3162300"/>
                  </a:lnTo>
                  <a:lnTo>
                    <a:pt x="1352969" y="3162300"/>
                  </a:lnTo>
                  <a:lnTo>
                    <a:pt x="1351572" y="3175000"/>
                  </a:lnTo>
                  <a:lnTo>
                    <a:pt x="1354899" y="3187700"/>
                  </a:lnTo>
                  <a:lnTo>
                    <a:pt x="1356512" y="3187700"/>
                  </a:lnTo>
                  <a:lnTo>
                    <a:pt x="1353743" y="3200400"/>
                  </a:lnTo>
                  <a:lnTo>
                    <a:pt x="1352169" y="3213100"/>
                  </a:lnTo>
                  <a:lnTo>
                    <a:pt x="1351661" y="3225800"/>
                  </a:lnTo>
                  <a:lnTo>
                    <a:pt x="1352067" y="3238500"/>
                  </a:lnTo>
                  <a:lnTo>
                    <a:pt x="1352270" y="3238500"/>
                  </a:lnTo>
                  <a:lnTo>
                    <a:pt x="1351495" y="3251200"/>
                  </a:lnTo>
                  <a:lnTo>
                    <a:pt x="1355521" y="3263900"/>
                  </a:lnTo>
                  <a:lnTo>
                    <a:pt x="1352321" y="3263900"/>
                  </a:lnTo>
                  <a:lnTo>
                    <a:pt x="1351292" y="3276600"/>
                  </a:lnTo>
                  <a:lnTo>
                    <a:pt x="1352664" y="3276600"/>
                  </a:lnTo>
                  <a:lnTo>
                    <a:pt x="1351775" y="3289300"/>
                  </a:lnTo>
                  <a:lnTo>
                    <a:pt x="1351762" y="3302000"/>
                  </a:lnTo>
                  <a:lnTo>
                    <a:pt x="1351978" y="3314700"/>
                  </a:lnTo>
                  <a:lnTo>
                    <a:pt x="1351711" y="3327400"/>
                  </a:lnTo>
                  <a:lnTo>
                    <a:pt x="1351407" y="3340100"/>
                  </a:lnTo>
                  <a:lnTo>
                    <a:pt x="1351826" y="3340100"/>
                  </a:lnTo>
                  <a:lnTo>
                    <a:pt x="1354861" y="3352800"/>
                  </a:lnTo>
                  <a:lnTo>
                    <a:pt x="1354188" y="3352800"/>
                  </a:lnTo>
                  <a:lnTo>
                    <a:pt x="1354683" y="3365500"/>
                  </a:lnTo>
                  <a:lnTo>
                    <a:pt x="1353540" y="3378200"/>
                  </a:lnTo>
                  <a:lnTo>
                    <a:pt x="1357503" y="3378200"/>
                  </a:lnTo>
                  <a:lnTo>
                    <a:pt x="1353540" y="3390900"/>
                  </a:lnTo>
                  <a:lnTo>
                    <a:pt x="1355293" y="3403600"/>
                  </a:lnTo>
                  <a:lnTo>
                    <a:pt x="1353693" y="3403600"/>
                  </a:lnTo>
                  <a:lnTo>
                    <a:pt x="1352905" y="3416300"/>
                  </a:lnTo>
                  <a:lnTo>
                    <a:pt x="1353261" y="3416300"/>
                  </a:lnTo>
                  <a:lnTo>
                    <a:pt x="1353362" y="3429000"/>
                  </a:lnTo>
                  <a:lnTo>
                    <a:pt x="1351813" y="3429000"/>
                  </a:lnTo>
                  <a:lnTo>
                    <a:pt x="1351915" y="3454400"/>
                  </a:lnTo>
                  <a:lnTo>
                    <a:pt x="1352397" y="3454400"/>
                  </a:lnTo>
                  <a:lnTo>
                    <a:pt x="1353794" y="3467100"/>
                  </a:lnTo>
                  <a:lnTo>
                    <a:pt x="1352016" y="3467100"/>
                  </a:lnTo>
                  <a:lnTo>
                    <a:pt x="1352588" y="3479800"/>
                  </a:lnTo>
                  <a:lnTo>
                    <a:pt x="1354035" y="3479800"/>
                  </a:lnTo>
                  <a:lnTo>
                    <a:pt x="1354455" y="3492500"/>
                  </a:lnTo>
                  <a:lnTo>
                    <a:pt x="1351610" y="3492500"/>
                  </a:lnTo>
                  <a:lnTo>
                    <a:pt x="1355432" y="3505200"/>
                  </a:lnTo>
                  <a:lnTo>
                    <a:pt x="1352118" y="3505200"/>
                  </a:lnTo>
                  <a:lnTo>
                    <a:pt x="1352080" y="3517900"/>
                  </a:lnTo>
                  <a:lnTo>
                    <a:pt x="1351889" y="3517900"/>
                  </a:lnTo>
                  <a:lnTo>
                    <a:pt x="1352181" y="3530600"/>
                  </a:lnTo>
                  <a:lnTo>
                    <a:pt x="1354366" y="3530600"/>
                  </a:lnTo>
                  <a:lnTo>
                    <a:pt x="1350454" y="3543287"/>
                  </a:lnTo>
                  <a:lnTo>
                    <a:pt x="1441335" y="3543287"/>
                  </a:lnTo>
                  <a:lnTo>
                    <a:pt x="1441869" y="3530600"/>
                  </a:lnTo>
                  <a:lnTo>
                    <a:pt x="1438770" y="3530600"/>
                  </a:lnTo>
                  <a:lnTo>
                    <a:pt x="1437932" y="3517900"/>
                  </a:lnTo>
                  <a:lnTo>
                    <a:pt x="1442491" y="3505200"/>
                  </a:lnTo>
                  <a:lnTo>
                    <a:pt x="1440865" y="3505200"/>
                  </a:lnTo>
                  <a:lnTo>
                    <a:pt x="1441716" y="3492500"/>
                  </a:lnTo>
                  <a:lnTo>
                    <a:pt x="1446403" y="3492500"/>
                  </a:lnTo>
                  <a:lnTo>
                    <a:pt x="1446491" y="3479800"/>
                  </a:lnTo>
                  <a:lnTo>
                    <a:pt x="1439456" y="3479800"/>
                  </a:lnTo>
                  <a:lnTo>
                    <a:pt x="1440230" y="3467100"/>
                  </a:lnTo>
                  <a:lnTo>
                    <a:pt x="1436827" y="3467100"/>
                  </a:lnTo>
                  <a:lnTo>
                    <a:pt x="1436776" y="3454400"/>
                  </a:lnTo>
                  <a:lnTo>
                    <a:pt x="1440942" y="3454400"/>
                  </a:lnTo>
                  <a:lnTo>
                    <a:pt x="1440751" y="3441700"/>
                  </a:lnTo>
                  <a:lnTo>
                    <a:pt x="1441970" y="3441700"/>
                  </a:lnTo>
                  <a:lnTo>
                    <a:pt x="1440002" y="3429000"/>
                  </a:lnTo>
                  <a:lnTo>
                    <a:pt x="1441018" y="3429000"/>
                  </a:lnTo>
                  <a:lnTo>
                    <a:pt x="1440281" y="3416300"/>
                  </a:lnTo>
                  <a:lnTo>
                    <a:pt x="1439062" y="3403600"/>
                  </a:lnTo>
                  <a:lnTo>
                    <a:pt x="1443215" y="3403600"/>
                  </a:lnTo>
                  <a:lnTo>
                    <a:pt x="1443710" y="3390900"/>
                  </a:lnTo>
                  <a:lnTo>
                    <a:pt x="1444091" y="3378200"/>
                  </a:lnTo>
                  <a:lnTo>
                    <a:pt x="1441615" y="3378200"/>
                  </a:lnTo>
                  <a:lnTo>
                    <a:pt x="1442491" y="3365500"/>
                  </a:lnTo>
                  <a:lnTo>
                    <a:pt x="1441526" y="3365500"/>
                  </a:lnTo>
                  <a:lnTo>
                    <a:pt x="1445552" y="3352800"/>
                  </a:lnTo>
                  <a:lnTo>
                    <a:pt x="1437068" y="3352800"/>
                  </a:lnTo>
                  <a:lnTo>
                    <a:pt x="1437170" y="3340100"/>
                  </a:lnTo>
                  <a:lnTo>
                    <a:pt x="1436878" y="3327400"/>
                  </a:lnTo>
                  <a:lnTo>
                    <a:pt x="1435290" y="3314700"/>
                  </a:lnTo>
                  <a:lnTo>
                    <a:pt x="1437792" y="3314700"/>
                  </a:lnTo>
                  <a:lnTo>
                    <a:pt x="1438529" y="3302000"/>
                  </a:lnTo>
                  <a:lnTo>
                    <a:pt x="1434096" y="3302000"/>
                  </a:lnTo>
                  <a:lnTo>
                    <a:pt x="1434388" y="3289300"/>
                  </a:lnTo>
                  <a:lnTo>
                    <a:pt x="1436141" y="3289300"/>
                  </a:lnTo>
                  <a:lnTo>
                    <a:pt x="1444320" y="3276600"/>
                  </a:lnTo>
                  <a:lnTo>
                    <a:pt x="1438897" y="3276600"/>
                  </a:lnTo>
                  <a:lnTo>
                    <a:pt x="1435188" y="3263900"/>
                  </a:lnTo>
                  <a:lnTo>
                    <a:pt x="1434515" y="3263900"/>
                  </a:lnTo>
                  <a:lnTo>
                    <a:pt x="1434325" y="3251200"/>
                  </a:lnTo>
                  <a:lnTo>
                    <a:pt x="1434452" y="3149600"/>
                  </a:lnTo>
                  <a:lnTo>
                    <a:pt x="1434223" y="3136900"/>
                  </a:lnTo>
                  <a:lnTo>
                    <a:pt x="1435227" y="3136900"/>
                  </a:lnTo>
                  <a:lnTo>
                    <a:pt x="1441653" y="3124200"/>
                  </a:lnTo>
                  <a:lnTo>
                    <a:pt x="1441246" y="3124200"/>
                  </a:lnTo>
                  <a:lnTo>
                    <a:pt x="1436230" y="3111500"/>
                  </a:lnTo>
                  <a:lnTo>
                    <a:pt x="1439976" y="3111500"/>
                  </a:lnTo>
                  <a:lnTo>
                    <a:pt x="1439811" y="3098800"/>
                  </a:lnTo>
                  <a:lnTo>
                    <a:pt x="1434782" y="3098800"/>
                  </a:lnTo>
                  <a:lnTo>
                    <a:pt x="1439202" y="3086100"/>
                  </a:lnTo>
                  <a:lnTo>
                    <a:pt x="1440294" y="3086100"/>
                  </a:lnTo>
                  <a:lnTo>
                    <a:pt x="1438592" y="3073400"/>
                  </a:lnTo>
                  <a:lnTo>
                    <a:pt x="1441272" y="3073400"/>
                  </a:lnTo>
                  <a:lnTo>
                    <a:pt x="1435227" y="3060700"/>
                  </a:lnTo>
                  <a:lnTo>
                    <a:pt x="1434630" y="3048000"/>
                  </a:lnTo>
                  <a:lnTo>
                    <a:pt x="1434807" y="3048000"/>
                  </a:lnTo>
                  <a:lnTo>
                    <a:pt x="1434287" y="3035300"/>
                  </a:lnTo>
                  <a:lnTo>
                    <a:pt x="1441894" y="3035300"/>
                  </a:lnTo>
                  <a:lnTo>
                    <a:pt x="1442542" y="3022600"/>
                  </a:lnTo>
                  <a:lnTo>
                    <a:pt x="1441284" y="3022600"/>
                  </a:lnTo>
                  <a:lnTo>
                    <a:pt x="1441424" y="3009900"/>
                  </a:lnTo>
                  <a:lnTo>
                    <a:pt x="1436154" y="3009900"/>
                  </a:lnTo>
                  <a:lnTo>
                    <a:pt x="1436420" y="2997200"/>
                  </a:lnTo>
                  <a:lnTo>
                    <a:pt x="1439240" y="2984500"/>
                  </a:lnTo>
                  <a:lnTo>
                    <a:pt x="1440700" y="2984500"/>
                  </a:lnTo>
                  <a:lnTo>
                    <a:pt x="1441729" y="2971800"/>
                  </a:lnTo>
                  <a:lnTo>
                    <a:pt x="1442288" y="2971800"/>
                  </a:lnTo>
                  <a:lnTo>
                    <a:pt x="1442999" y="2959100"/>
                  </a:lnTo>
                  <a:lnTo>
                    <a:pt x="1444510" y="2946400"/>
                  </a:lnTo>
                  <a:lnTo>
                    <a:pt x="1441831" y="2946400"/>
                  </a:lnTo>
                  <a:lnTo>
                    <a:pt x="1439646" y="2933700"/>
                  </a:lnTo>
                  <a:lnTo>
                    <a:pt x="1437474" y="2933700"/>
                  </a:lnTo>
                  <a:lnTo>
                    <a:pt x="1437081" y="2908300"/>
                  </a:lnTo>
                  <a:lnTo>
                    <a:pt x="1436878" y="2908300"/>
                  </a:lnTo>
                  <a:lnTo>
                    <a:pt x="1436306" y="2882900"/>
                  </a:lnTo>
                  <a:lnTo>
                    <a:pt x="1438325" y="2882900"/>
                  </a:lnTo>
                  <a:lnTo>
                    <a:pt x="1439951" y="2870200"/>
                  </a:lnTo>
                  <a:lnTo>
                    <a:pt x="1445094" y="2857500"/>
                  </a:lnTo>
                  <a:lnTo>
                    <a:pt x="1445780" y="2857500"/>
                  </a:lnTo>
                  <a:lnTo>
                    <a:pt x="1446339" y="2844800"/>
                  </a:lnTo>
                  <a:lnTo>
                    <a:pt x="1445552" y="2832100"/>
                  </a:lnTo>
                  <a:lnTo>
                    <a:pt x="1443405" y="2832100"/>
                  </a:lnTo>
                  <a:lnTo>
                    <a:pt x="1441361" y="2819400"/>
                  </a:lnTo>
                  <a:lnTo>
                    <a:pt x="1440599" y="2819400"/>
                  </a:lnTo>
                  <a:lnTo>
                    <a:pt x="1440599" y="2806700"/>
                  </a:lnTo>
                  <a:lnTo>
                    <a:pt x="1440827" y="2806700"/>
                  </a:lnTo>
                  <a:lnTo>
                    <a:pt x="1440903" y="2794000"/>
                  </a:lnTo>
                  <a:lnTo>
                    <a:pt x="1447482" y="2794000"/>
                  </a:lnTo>
                  <a:lnTo>
                    <a:pt x="1447876" y="2781300"/>
                  </a:lnTo>
                  <a:lnTo>
                    <a:pt x="1449311" y="2781300"/>
                  </a:lnTo>
                  <a:lnTo>
                    <a:pt x="1449324" y="2768600"/>
                  </a:lnTo>
                  <a:lnTo>
                    <a:pt x="1445666" y="2768600"/>
                  </a:lnTo>
                  <a:lnTo>
                    <a:pt x="1445577" y="2755900"/>
                  </a:lnTo>
                  <a:lnTo>
                    <a:pt x="1449476" y="2755900"/>
                  </a:lnTo>
                  <a:lnTo>
                    <a:pt x="1449603" y="2743200"/>
                  </a:lnTo>
                  <a:lnTo>
                    <a:pt x="1449984" y="2743200"/>
                  </a:lnTo>
                  <a:lnTo>
                    <a:pt x="1449692" y="2730500"/>
                  </a:lnTo>
                  <a:lnTo>
                    <a:pt x="1448231" y="2717800"/>
                  </a:lnTo>
                  <a:lnTo>
                    <a:pt x="1445133" y="2705100"/>
                  </a:lnTo>
                  <a:lnTo>
                    <a:pt x="1442681" y="2705100"/>
                  </a:lnTo>
                  <a:lnTo>
                    <a:pt x="1445488" y="2692400"/>
                  </a:lnTo>
                  <a:lnTo>
                    <a:pt x="1446860" y="2692400"/>
                  </a:lnTo>
                  <a:lnTo>
                    <a:pt x="1454251" y="2679700"/>
                  </a:lnTo>
                  <a:lnTo>
                    <a:pt x="1452003" y="2667000"/>
                  </a:lnTo>
                  <a:lnTo>
                    <a:pt x="1452257" y="2667000"/>
                  </a:lnTo>
                  <a:lnTo>
                    <a:pt x="1447330" y="2654300"/>
                  </a:lnTo>
                  <a:lnTo>
                    <a:pt x="1447507" y="2654300"/>
                  </a:lnTo>
                  <a:lnTo>
                    <a:pt x="1449603" y="2641600"/>
                  </a:lnTo>
                  <a:lnTo>
                    <a:pt x="1453565" y="2641600"/>
                  </a:lnTo>
                  <a:lnTo>
                    <a:pt x="1456169" y="2628900"/>
                  </a:lnTo>
                  <a:lnTo>
                    <a:pt x="1449527" y="2628900"/>
                  </a:lnTo>
                  <a:lnTo>
                    <a:pt x="1446149" y="2616200"/>
                  </a:lnTo>
                  <a:lnTo>
                    <a:pt x="1450733" y="2616200"/>
                  </a:lnTo>
                  <a:lnTo>
                    <a:pt x="1449489" y="2603500"/>
                  </a:lnTo>
                  <a:lnTo>
                    <a:pt x="1451825" y="2603500"/>
                  </a:lnTo>
                  <a:lnTo>
                    <a:pt x="1456423" y="2590800"/>
                  </a:lnTo>
                  <a:lnTo>
                    <a:pt x="1456156" y="2590800"/>
                  </a:lnTo>
                  <a:lnTo>
                    <a:pt x="1451165" y="2578100"/>
                  </a:lnTo>
                  <a:lnTo>
                    <a:pt x="1448816" y="2578100"/>
                  </a:lnTo>
                  <a:lnTo>
                    <a:pt x="1449768" y="2565400"/>
                  </a:lnTo>
                  <a:lnTo>
                    <a:pt x="1453451" y="2565400"/>
                  </a:lnTo>
                  <a:lnTo>
                    <a:pt x="1452219" y="2552700"/>
                  </a:lnTo>
                  <a:lnTo>
                    <a:pt x="1453172" y="2552700"/>
                  </a:lnTo>
                  <a:lnTo>
                    <a:pt x="1455826" y="2540000"/>
                  </a:lnTo>
                  <a:lnTo>
                    <a:pt x="1451978" y="2540000"/>
                  </a:lnTo>
                  <a:lnTo>
                    <a:pt x="1451737" y="2527300"/>
                  </a:lnTo>
                  <a:lnTo>
                    <a:pt x="1454937" y="2527300"/>
                  </a:lnTo>
                  <a:lnTo>
                    <a:pt x="1455737" y="2514600"/>
                  </a:lnTo>
                  <a:lnTo>
                    <a:pt x="1455928" y="2514600"/>
                  </a:lnTo>
                  <a:lnTo>
                    <a:pt x="1451089" y="2501900"/>
                  </a:lnTo>
                  <a:lnTo>
                    <a:pt x="1452968" y="2501900"/>
                  </a:lnTo>
                  <a:lnTo>
                    <a:pt x="1453146" y="2489200"/>
                  </a:lnTo>
                  <a:lnTo>
                    <a:pt x="1460195" y="2489200"/>
                  </a:lnTo>
                  <a:lnTo>
                    <a:pt x="1457286" y="2476500"/>
                  </a:lnTo>
                  <a:lnTo>
                    <a:pt x="1458429" y="2476500"/>
                  </a:lnTo>
                  <a:lnTo>
                    <a:pt x="1458328" y="2463800"/>
                  </a:lnTo>
                  <a:lnTo>
                    <a:pt x="1456347" y="2463800"/>
                  </a:lnTo>
                  <a:lnTo>
                    <a:pt x="1458429" y="2451100"/>
                  </a:lnTo>
                  <a:lnTo>
                    <a:pt x="1454721" y="2451100"/>
                  </a:lnTo>
                  <a:lnTo>
                    <a:pt x="1455331" y="2438400"/>
                  </a:lnTo>
                  <a:lnTo>
                    <a:pt x="1456055" y="2438400"/>
                  </a:lnTo>
                  <a:lnTo>
                    <a:pt x="1463624" y="2425700"/>
                  </a:lnTo>
                  <a:lnTo>
                    <a:pt x="1464500" y="2413000"/>
                  </a:lnTo>
                  <a:lnTo>
                    <a:pt x="1462163" y="2413000"/>
                  </a:lnTo>
                  <a:lnTo>
                    <a:pt x="1464805" y="2400300"/>
                  </a:lnTo>
                  <a:lnTo>
                    <a:pt x="1463319" y="2387600"/>
                  </a:lnTo>
                  <a:lnTo>
                    <a:pt x="1465821" y="2374900"/>
                  </a:lnTo>
                  <a:lnTo>
                    <a:pt x="1465935" y="2362200"/>
                  </a:lnTo>
                  <a:lnTo>
                    <a:pt x="1458074" y="2362200"/>
                  </a:lnTo>
                  <a:lnTo>
                    <a:pt x="1457960" y="2349500"/>
                  </a:lnTo>
                  <a:lnTo>
                    <a:pt x="1466227" y="2349500"/>
                  </a:lnTo>
                  <a:lnTo>
                    <a:pt x="1469301" y="2336800"/>
                  </a:lnTo>
                  <a:lnTo>
                    <a:pt x="1467650" y="2336800"/>
                  </a:lnTo>
                  <a:lnTo>
                    <a:pt x="1466507" y="2324100"/>
                  </a:lnTo>
                  <a:lnTo>
                    <a:pt x="1464068" y="2324100"/>
                  </a:lnTo>
                  <a:lnTo>
                    <a:pt x="1467815" y="2311400"/>
                  </a:lnTo>
                  <a:lnTo>
                    <a:pt x="1466456" y="2311400"/>
                  </a:lnTo>
                  <a:lnTo>
                    <a:pt x="1465973" y="2298700"/>
                  </a:lnTo>
                  <a:lnTo>
                    <a:pt x="1464424" y="2298700"/>
                  </a:lnTo>
                  <a:lnTo>
                    <a:pt x="1463941" y="2286000"/>
                  </a:lnTo>
                  <a:lnTo>
                    <a:pt x="1460042" y="2286000"/>
                  </a:lnTo>
                  <a:lnTo>
                    <a:pt x="1460779" y="2273300"/>
                  </a:lnTo>
                  <a:lnTo>
                    <a:pt x="1469021" y="2273300"/>
                  </a:lnTo>
                  <a:lnTo>
                    <a:pt x="1470126" y="2260600"/>
                  </a:lnTo>
                  <a:lnTo>
                    <a:pt x="1469618" y="2260600"/>
                  </a:lnTo>
                  <a:lnTo>
                    <a:pt x="1472882" y="2247900"/>
                  </a:lnTo>
                  <a:lnTo>
                    <a:pt x="1470139" y="2247900"/>
                  </a:lnTo>
                  <a:lnTo>
                    <a:pt x="1467459" y="2235200"/>
                  </a:lnTo>
                  <a:lnTo>
                    <a:pt x="1469694" y="2235200"/>
                  </a:lnTo>
                  <a:lnTo>
                    <a:pt x="1469136" y="2222500"/>
                  </a:lnTo>
                  <a:lnTo>
                    <a:pt x="1470152" y="2209800"/>
                  </a:lnTo>
                  <a:lnTo>
                    <a:pt x="1468932" y="2209800"/>
                  </a:lnTo>
                  <a:lnTo>
                    <a:pt x="1468183" y="2197100"/>
                  </a:lnTo>
                  <a:lnTo>
                    <a:pt x="1475447" y="2197100"/>
                  </a:lnTo>
                  <a:lnTo>
                    <a:pt x="1471269" y="2184400"/>
                  </a:lnTo>
                  <a:lnTo>
                    <a:pt x="1471574" y="2184400"/>
                  </a:lnTo>
                  <a:lnTo>
                    <a:pt x="1474927" y="2171700"/>
                  </a:lnTo>
                  <a:lnTo>
                    <a:pt x="1473073" y="2171700"/>
                  </a:lnTo>
                  <a:lnTo>
                    <a:pt x="1474025" y="2159000"/>
                  </a:lnTo>
                  <a:lnTo>
                    <a:pt x="1472184" y="2159000"/>
                  </a:lnTo>
                  <a:lnTo>
                    <a:pt x="1473581" y="2146300"/>
                  </a:lnTo>
                  <a:lnTo>
                    <a:pt x="1466951" y="2146300"/>
                  </a:lnTo>
                  <a:lnTo>
                    <a:pt x="1467053" y="2133600"/>
                  </a:lnTo>
                  <a:lnTo>
                    <a:pt x="1466138" y="2133600"/>
                  </a:lnTo>
                  <a:lnTo>
                    <a:pt x="1467383" y="2120900"/>
                  </a:lnTo>
                  <a:lnTo>
                    <a:pt x="1472882" y="2108200"/>
                  </a:lnTo>
                  <a:lnTo>
                    <a:pt x="1473022" y="2108200"/>
                  </a:lnTo>
                  <a:lnTo>
                    <a:pt x="1468196" y="2095500"/>
                  </a:lnTo>
                  <a:lnTo>
                    <a:pt x="1467027" y="2095500"/>
                  </a:lnTo>
                  <a:lnTo>
                    <a:pt x="1464106" y="2082800"/>
                  </a:lnTo>
                  <a:lnTo>
                    <a:pt x="1472247" y="2082800"/>
                  </a:lnTo>
                  <a:lnTo>
                    <a:pt x="1472806" y="2070100"/>
                  </a:lnTo>
                  <a:lnTo>
                    <a:pt x="1469593" y="2070100"/>
                  </a:lnTo>
                  <a:lnTo>
                    <a:pt x="1469466" y="2057400"/>
                  </a:lnTo>
                  <a:lnTo>
                    <a:pt x="1476044" y="2057400"/>
                  </a:lnTo>
                  <a:lnTo>
                    <a:pt x="1475016" y="2044700"/>
                  </a:lnTo>
                  <a:lnTo>
                    <a:pt x="1471612" y="2044700"/>
                  </a:lnTo>
                  <a:lnTo>
                    <a:pt x="1472387" y="2032000"/>
                  </a:lnTo>
                  <a:lnTo>
                    <a:pt x="1472692" y="2032000"/>
                  </a:lnTo>
                  <a:lnTo>
                    <a:pt x="1470329" y="2019300"/>
                  </a:lnTo>
                  <a:lnTo>
                    <a:pt x="1473873" y="2019300"/>
                  </a:lnTo>
                  <a:lnTo>
                    <a:pt x="1477403" y="2006600"/>
                  </a:lnTo>
                  <a:lnTo>
                    <a:pt x="1476705" y="2006600"/>
                  </a:lnTo>
                  <a:lnTo>
                    <a:pt x="1472196" y="1993900"/>
                  </a:lnTo>
                  <a:lnTo>
                    <a:pt x="1475663" y="1993900"/>
                  </a:lnTo>
                  <a:lnTo>
                    <a:pt x="1475905" y="1981200"/>
                  </a:lnTo>
                  <a:lnTo>
                    <a:pt x="1471930" y="1981200"/>
                  </a:lnTo>
                  <a:lnTo>
                    <a:pt x="1472234" y="1968500"/>
                  </a:lnTo>
                  <a:lnTo>
                    <a:pt x="1470799" y="1968500"/>
                  </a:lnTo>
                  <a:lnTo>
                    <a:pt x="1470012" y="1955800"/>
                  </a:lnTo>
                  <a:lnTo>
                    <a:pt x="1466227" y="1955800"/>
                  </a:lnTo>
                  <a:lnTo>
                    <a:pt x="1471041" y="1943100"/>
                  </a:lnTo>
                  <a:lnTo>
                    <a:pt x="1472234" y="1943100"/>
                  </a:lnTo>
                  <a:lnTo>
                    <a:pt x="1472209" y="1930400"/>
                  </a:lnTo>
                  <a:lnTo>
                    <a:pt x="1464614" y="1930400"/>
                  </a:lnTo>
                  <a:lnTo>
                    <a:pt x="1464068" y="1917700"/>
                  </a:lnTo>
                  <a:lnTo>
                    <a:pt x="1467078" y="1917700"/>
                  </a:lnTo>
                  <a:lnTo>
                    <a:pt x="1462786" y="1905000"/>
                  </a:lnTo>
                  <a:lnTo>
                    <a:pt x="1465186" y="1905000"/>
                  </a:lnTo>
                  <a:lnTo>
                    <a:pt x="1464043" y="1892300"/>
                  </a:lnTo>
                  <a:lnTo>
                    <a:pt x="1463116" y="1892300"/>
                  </a:lnTo>
                  <a:lnTo>
                    <a:pt x="1467065" y="1879600"/>
                  </a:lnTo>
                  <a:lnTo>
                    <a:pt x="1466735" y="1879600"/>
                  </a:lnTo>
                  <a:lnTo>
                    <a:pt x="1466837" y="1866900"/>
                  </a:lnTo>
                  <a:lnTo>
                    <a:pt x="1471752" y="1866900"/>
                  </a:lnTo>
                  <a:lnTo>
                    <a:pt x="1471079" y="1854200"/>
                  </a:lnTo>
                  <a:lnTo>
                    <a:pt x="1473581" y="1854200"/>
                  </a:lnTo>
                  <a:lnTo>
                    <a:pt x="1469199" y="1841500"/>
                  </a:lnTo>
                  <a:lnTo>
                    <a:pt x="1468170" y="1828800"/>
                  </a:lnTo>
                  <a:lnTo>
                    <a:pt x="1473669" y="1828800"/>
                  </a:lnTo>
                  <a:lnTo>
                    <a:pt x="1473403" y="1816100"/>
                  </a:lnTo>
                  <a:lnTo>
                    <a:pt x="1469212" y="1803400"/>
                  </a:lnTo>
                  <a:lnTo>
                    <a:pt x="1468983" y="1803400"/>
                  </a:lnTo>
                  <a:lnTo>
                    <a:pt x="1469771" y="1790700"/>
                  </a:lnTo>
                  <a:lnTo>
                    <a:pt x="1469517" y="1790700"/>
                  </a:lnTo>
                  <a:lnTo>
                    <a:pt x="1469644" y="1778000"/>
                  </a:lnTo>
                  <a:lnTo>
                    <a:pt x="1464729" y="1778000"/>
                  </a:lnTo>
                  <a:lnTo>
                    <a:pt x="1464335" y="1765300"/>
                  </a:lnTo>
                  <a:lnTo>
                    <a:pt x="1460195" y="1765300"/>
                  </a:lnTo>
                  <a:lnTo>
                    <a:pt x="1468221" y="1752600"/>
                  </a:lnTo>
                  <a:lnTo>
                    <a:pt x="1473911" y="1752600"/>
                  </a:lnTo>
                  <a:lnTo>
                    <a:pt x="1476336" y="1765300"/>
                  </a:lnTo>
                  <a:lnTo>
                    <a:pt x="1477784" y="1778000"/>
                  </a:lnTo>
                  <a:lnTo>
                    <a:pt x="1478140" y="1790700"/>
                  </a:lnTo>
                  <a:lnTo>
                    <a:pt x="1475435" y="1803400"/>
                  </a:lnTo>
                  <a:lnTo>
                    <a:pt x="1479257" y="1816100"/>
                  </a:lnTo>
                  <a:lnTo>
                    <a:pt x="1479257" y="1866900"/>
                  </a:lnTo>
                  <a:lnTo>
                    <a:pt x="1479016" y="1879600"/>
                  </a:lnTo>
                  <a:lnTo>
                    <a:pt x="1481810" y="1879600"/>
                  </a:lnTo>
                  <a:lnTo>
                    <a:pt x="1481442" y="1892300"/>
                  </a:lnTo>
                  <a:lnTo>
                    <a:pt x="1480985" y="1892300"/>
                  </a:lnTo>
                  <a:lnTo>
                    <a:pt x="1483766" y="1900516"/>
                  </a:lnTo>
                  <a:lnTo>
                    <a:pt x="1483423" y="1900631"/>
                  </a:lnTo>
                  <a:lnTo>
                    <a:pt x="1481709" y="1910295"/>
                  </a:lnTo>
                  <a:lnTo>
                    <a:pt x="1480667" y="1918931"/>
                  </a:lnTo>
                  <a:lnTo>
                    <a:pt x="1482813" y="1927860"/>
                  </a:lnTo>
                  <a:lnTo>
                    <a:pt x="1482775" y="1934540"/>
                  </a:lnTo>
                  <a:lnTo>
                    <a:pt x="1479600" y="1945398"/>
                  </a:lnTo>
                  <a:lnTo>
                    <a:pt x="1483055" y="1956701"/>
                  </a:lnTo>
                  <a:lnTo>
                    <a:pt x="1486979" y="1957146"/>
                  </a:lnTo>
                  <a:lnTo>
                    <a:pt x="1487855" y="1960321"/>
                  </a:lnTo>
                  <a:lnTo>
                    <a:pt x="1488833" y="1960460"/>
                  </a:lnTo>
                  <a:lnTo>
                    <a:pt x="1485582" y="1960549"/>
                  </a:lnTo>
                  <a:lnTo>
                    <a:pt x="1483817" y="1961997"/>
                  </a:lnTo>
                  <a:lnTo>
                    <a:pt x="1482572" y="1966468"/>
                  </a:lnTo>
                  <a:lnTo>
                    <a:pt x="1482217" y="1968842"/>
                  </a:lnTo>
                  <a:lnTo>
                    <a:pt x="1483004" y="1980603"/>
                  </a:lnTo>
                  <a:lnTo>
                    <a:pt x="1483029" y="1990153"/>
                  </a:lnTo>
                  <a:lnTo>
                    <a:pt x="1482420" y="2011972"/>
                  </a:lnTo>
                  <a:lnTo>
                    <a:pt x="1482826" y="2023338"/>
                  </a:lnTo>
                  <a:lnTo>
                    <a:pt x="1482801" y="2029269"/>
                  </a:lnTo>
                  <a:lnTo>
                    <a:pt x="1484071" y="2041080"/>
                  </a:lnTo>
                  <a:lnTo>
                    <a:pt x="1482585" y="2046846"/>
                  </a:lnTo>
                  <a:lnTo>
                    <a:pt x="1482585" y="2056803"/>
                  </a:lnTo>
                  <a:lnTo>
                    <a:pt x="1483004" y="2067255"/>
                  </a:lnTo>
                  <a:lnTo>
                    <a:pt x="1483436" y="2069515"/>
                  </a:lnTo>
                  <a:lnTo>
                    <a:pt x="1482267" y="2120430"/>
                  </a:lnTo>
                  <a:lnTo>
                    <a:pt x="1482509" y="2130577"/>
                  </a:lnTo>
                  <a:lnTo>
                    <a:pt x="1483448" y="2133003"/>
                  </a:lnTo>
                  <a:lnTo>
                    <a:pt x="1487944" y="2136114"/>
                  </a:lnTo>
                  <a:lnTo>
                    <a:pt x="1487487" y="2137676"/>
                  </a:lnTo>
                  <a:lnTo>
                    <a:pt x="1482153" y="2141524"/>
                  </a:lnTo>
                  <a:lnTo>
                    <a:pt x="1480451" y="2145004"/>
                  </a:lnTo>
                  <a:lnTo>
                    <a:pt x="1479880" y="2170925"/>
                  </a:lnTo>
                  <a:lnTo>
                    <a:pt x="1480007" y="2184933"/>
                  </a:lnTo>
                  <a:lnTo>
                    <a:pt x="1479854" y="2191753"/>
                  </a:lnTo>
                  <a:lnTo>
                    <a:pt x="1479359" y="2198547"/>
                  </a:lnTo>
                  <a:lnTo>
                    <a:pt x="1478394" y="2205304"/>
                  </a:lnTo>
                  <a:lnTo>
                    <a:pt x="1477543" y="2209863"/>
                  </a:lnTo>
                  <a:lnTo>
                    <a:pt x="1477378" y="2214283"/>
                  </a:lnTo>
                  <a:lnTo>
                    <a:pt x="1479296" y="2224709"/>
                  </a:lnTo>
                  <a:lnTo>
                    <a:pt x="1479384" y="2230539"/>
                  </a:lnTo>
                  <a:lnTo>
                    <a:pt x="1476717" y="2238908"/>
                  </a:lnTo>
                  <a:lnTo>
                    <a:pt x="1476425" y="2241880"/>
                  </a:lnTo>
                  <a:lnTo>
                    <a:pt x="1477822" y="2249995"/>
                  </a:lnTo>
                  <a:lnTo>
                    <a:pt x="1476781" y="2255367"/>
                  </a:lnTo>
                  <a:lnTo>
                    <a:pt x="1476019" y="2270823"/>
                  </a:lnTo>
                  <a:lnTo>
                    <a:pt x="1476425" y="2309063"/>
                  </a:lnTo>
                  <a:lnTo>
                    <a:pt x="1477149" y="2315197"/>
                  </a:lnTo>
                  <a:lnTo>
                    <a:pt x="1479969" y="2317483"/>
                  </a:lnTo>
                  <a:lnTo>
                    <a:pt x="1485379" y="2317648"/>
                  </a:lnTo>
                  <a:lnTo>
                    <a:pt x="1488249" y="2315514"/>
                  </a:lnTo>
                  <a:lnTo>
                    <a:pt x="1490510" y="2304910"/>
                  </a:lnTo>
                  <a:lnTo>
                    <a:pt x="1488630" y="2296795"/>
                  </a:lnTo>
                  <a:lnTo>
                    <a:pt x="1487525" y="2285517"/>
                  </a:lnTo>
                  <a:lnTo>
                    <a:pt x="1486814" y="2282533"/>
                  </a:lnTo>
                  <a:lnTo>
                    <a:pt x="1487766" y="2279358"/>
                  </a:lnTo>
                  <a:lnTo>
                    <a:pt x="1489227" y="2272017"/>
                  </a:lnTo>
                  <a:lnTo>
                    <a:pt x="1490332" y="2257044"/>
                  </a:lnTo>
                  <a:lnTo>
                    <a:pt x="1491576" y="2249614"/>
                  </a:lnTo>
                  <a:lnTo>
                    <a:pt x="1492542" y="2245918"/>
                  </a:lnTo>
                  <a:lnTo>
                    <a:pt x="1490675" y="2241562"/>
                  </a:lnTo>
                  <a:lnTo>
                    <a:pt x="1490408" y="2234336"/>
                  </a:lnTo>
                  <a:lnTo>
                    <a:pt x="1490929" y="2231148"/>
                  </a:lnTo>
                  <a:lnTo>
                    <a:pt x="1491488" y="2225256"/>
                  </a:lnTo>
                  <a:lnTo>
                    <a:pt x="1492059" y="2222550"/>
                  </a:lnTo>
                  <a:lnTo>
                    <a:pt x="1492173" y="2216645"/>
                  </a:lnTo>
                  <a:lnTo>
                    <a:pt x="1491703" y="2213533"/>
                  </a:lnTo>
                  <a:lnTo>
                    <a:pt x="1487627" y="2209254"/>
                  </a:lnTo>
                  <a:lnTo>
                    <a:pt x="1487220" y="2207171"/>
                  </a:lnTo>
                  <a:lnTo>
                    <a:pt x="1489075" y="2201761"/>
                  </a:lnTo>
                  <a:lnTo>
                    <a:pt x="1489532" y="2198586"/>
                  </a:lnTo>
                  <a:lnTo>
                    <a:pt x="1492554" y="2188680"/>
                  </a:lnTo>
                  <a:lnTo>
                    <a:pt x="1493697" y="2181695"/>
                  </a:lnTo>
                  <a:lnTo>
                    <a:pt x="1493799" y="2174621"/>
                  </a:lnTo>
                  <a:lnTo>
                    <a:pt x="1492707" y="2167458"/>
                  </a:lnTo>
                  <a:lnTo>
                    <a:pt x="1491208" y="2161260"/>
                  </a:lnTo>
                  <a:lnTo>
                    <a:pt x="1489532" y="2149119"/>
                  </a:lnTo>
                  <a:lnTo>
                    <a:pt x="1489316" y="2140229"/>
                  </a:lnTo>
                  <a:lnTo>
                    <a:pt x="1492719" y="2136025"/>
                  </a:lnTo>
                  <a:lnTo>
                    <a:pt x="1489456" y="2130691"/>
                  </a:lnTo>
                  <a:lnTo>
                    <a:pt x="1492123" y="2126183"/>
                  </a:lnTo>
                  <a:lnTo>
                    <a:pt x="1493583" y="2124938"/>
                  </a:lnTo>
                  <a:lnTo>
                    <a:pt x="1495640" y="2120823"/>
                  </a:lnTo>
                  <a:lnTo>
                    <a:pt x="1496187" y="2118004"/>
                  </a:lnTo>
                  <a:lnTo>
                    <a:pt x="1492123" y="2113165"/>
                  </a:lnTo>
                  <a:lnTo>
                    <a:pt x="1492084" y="2110994"/>
                  </a:lnTo>
                  <a:lnTo>
                    <a:pt x="1495196" y="2105876"/>
                  </a:lnTo>
                  <a:lnTo>
                    <a:pt x="1495425" y="2103081"/>
                  </a:lnTo>
                  <a:lnTo>
                    <a:pt x="1493151" y="2098852"/>
                  </a:lnTo>
                  <a:lnTo>
                    <a:pt x="1491957" y="2097430"/>
                  </a:lnTo>
                  <a:lnTo>
                    <a:pt x="1489989" y="2093036"/>
                  </a:lnTo>
                  <a:lnTo>
                    <a:pt x="1493405" y="2092121"/>
                  </a:lnTo>
                  <a:lnTo>
                    <a:pt x="1494205" y="2087422"/>
                  </a:lnTo>
                  <a:lnTo>
                    <a:pt x="1493735" y="2084603"/>
                  </a:lnTo>
                  <a:lnTo>
                    <a:pt x="1495145" y="2078202"/>
                  </a:lnTo>
                  <a:lnTo>
                    <a:pt x="1495069" y="2074964"/>
                  </a:lnTo>
                  <a:lnTo>
                    <a:pt x="1488909" y="2067547"/>
                  </a:lnTo>
                  <a:lnTo>
                    <a:pt x="1489100" y="2062492"/>
                  </a:lnTo>
                  <a:lnTo>
                    <a:pt x="1491043" y="2055342"/>
                  </a:lnTo>
                  <a:lnTo>
                    <a:pt x="1492148" y="2053310"/>
                  </a:lnTo>
                  <a:lnTo>
                    <a:pt x="1496263" y="2044522"/>
                  </a:lnTo>
                  <a:lnTo>
                    <a:pt x="1497533" y="2037549"/>
                  </a:lnTo>
                  <a:lnTo>
                    <a:pt x="1495818" y="2017242"/>
                  </a:lnTo>
                  <a:lnTo>
                    <a:pt x="1497279" y="2004491"/>
                  </a:lnTo>
                  <a:lnTo>
                    <a:pt x="1496910" y="1998243"/>
                  </a:lnTo>
                  <a:lnTo>
                    <a:pt x="1494980" y="1987931"/>
                  </a:lnTo>
                  <a:lnTo>
                    <a:pt x="1493774" y="1983994"/>
                  </a:lnTo>
                  <a:lnTo>
                    <a:pt x="1495044" y="1979866"/>
                  </a:lnTo>
                  <a:lnTo>
                    <a:pt x="1493164" y="1975065"/>
                  </a:lnTo>
                  <a:lnTo>
                    <a:pt x="1496415" y="1960600"/>
                  </a:lnTo>
                  <a:lnTo>
                    <a:pt x="1496949" y="1954593"/>
                  </a:lnTo>
                  <a:lnTo>
                    <a:pt x="1491919" y="1946490"/>
                  </a:lnTo>
                  <a:lnTo>
                    <a:pt x="1492135" y="1944027"/>
                  </a:lnTo>
                  <a:lnTo>
                    <a:pt x="1494447" y="1940026"/>
                  </a:lnTo>
                  <a:lnTo>
                    <a:pt x="1494409" y="1938070"/>
                  </a:lnTo>
                  <a:lnTo>
                    <a:pt x="1491703" y="1933727"/>
                  </a:lnTo>
                  <a:lnTo>
                    <a:pt x="1492580" y="1923046"/>
                  </a:lnTo>
                  <a:lnTo>
                    <a:pt x="1492669" y="1919008"/>
                  </a:lnTo>
                  <a:lnTo>
                    <a:pt x="1489633" y="1912277"/>
                  </a:lnTo>
                  <a:lnTo>
                    <a:pt x="1488935" y="1909457"/>
                  </a:lnTo>
                  <a:lnTo>
                    <a:pt x="1491970" y="1904022"/>
                  </a:lnTo>
                  <a:lnTo>
                    <a:pt x="1491183" y="1903069"/>
                  </a:lnTo>
                  <a:lnTo>
                    <a:pt x="1492694" y="1892300"/>
                  </a:lnTo>
                  <a:lnTo>
                    <a:pt x="1495856" y="1892300"/>
                  </a:lnTo>
                  <a:lnTo>
                    <a:pt x="1495704" y="1879600"/>
                  </a:lnTo>
                  <a:lnTo>
                    <a:pt x="1486090" y="1879600"/>
                  </a:lnTo>
                  <a:lnTo>
                    <a:pt x="1494282" y="1866900"/>
                  </a:lnTo>
                  <a:lnTo>
                    <a:pt x="1494980" y="1866900"/>
                  </a:lnTo>
                  <a:lnTo>
                    <a:pt x="1494256" y="1854200"/>
                  </a:lnTo>
                  <a:lnTo>
                    <a:pt x="1493583" y="1854200"/>
                  </a:lnTo>
                  <a:lnTo>
                    <a:pt x="1493100" y="1841500"/>
                  </a:lnTo>
                  <a:lnTo>
                    <a:pt x="1492707" y="1828800"/>
                  </a:lnTo>
                  <a:lnTo>
                    <a:pt x="1492110" y="1828800"/>
                  </a:lnTo>
                  <a:lnTo>
                    <a:pt x="1492732" y="1816100"/>
                  </a:lnTo>
                  <a:lnTo>
                    <a:pt x="1488427" y="1816100"/>
                  </a:lnTo>
                  <a:lnTo>
                    <a:pt x="1489849" y="1803400"/>
                  </a:lnTo>
                  <a:lnTo>
                    <a:pt x="1484147" y="1803400"/>
                  </a:lnTo>
                  <a:lnTo>
                    <a:pt x="1488960" y="1790700"/>
                  </a:lnTo>
                  <a:lnTo>
                    <a:pt x="1489443" y="1790700"/>
                  </a:lnTo>
                  <a:lnTo>
                    <a:pt x="1489036" y="1778000"/>
                  </a:lnTo>
                  <a:lnTo>
                    <a:pt x="1489798" y="1778000"/>
                  </a:lnTo>
                  <a:lnTo>
                    <a:pt x="1485696" y="1765300"/>
                  </a:lnTo>
                  <a:lnTo>
                    <a:pt x="1489595" y="1765300"/>
                  </a:lnTo>
                  <a:lnTo>
                    <a:pt x="1489113" y="1752600"/>
                  </a:lnTo>
                  <a:lnTo>
                    <a:pt x="1486128" y="1752600"/>
                  </a:lnTo>
                  <a:lnTo>
                    <a:pt x="1488897" y="1739900"/>
                  </a:lnTo>
                  <a:lnTo>
                    <a:pt x="1485366" y="1739900"/>
                  </a:lnTo>
                  <a:lnTo>
                    <a:pt x="1482598" y="1727200"/>
                  </a:lnTo>
                  <a:lnTo>
                    <a:pt x="1474762" y="1727200"/>
                  </a:lnTo>
                  <a:lnTo>
                    <a:pt x="1474304" y="1739900"/>
                  </a:lnTo>
                  <a:lnTo>
                    <a:pt x="1467167" y="1739900"/>
                  </a:lnTo>
                  <a:lnTo>
                    <a:pt x="1466773" y="1727200"/>
                  </a:lnTo>
                  <a:lnTo>
                    <a:pt x="1466634" y="1727200"/>
                  </a:lnTo>
                  <a:lnTo>
                    <a:pt x="1467104" y="1701800"/>
                  </a:lnTo>
                  <a:lnTo>
                    <a:pt x="1465757" y="1701800"/>
                  </a:lnTo>
                  <a:lnTo>
                    <a:pt x="1460550" y="1689100"/>
                  </a:lnTo>
                  <a:lnTo>
                    <a:pt x="1463459" y="1689100"/>
                  </a:lnTo>
                  <a:lnTo>
                    <a:pt x="1463382" y="1676400"/>
                  </a:lnTo>
                  <a:lnTo>
                    <a:pt x="1466176" y="1676400"/>
                  </a:lnTo>
                  <a:lnTo>
                    <a:pt x="1464932" y="1663700"/>
                  </a:lnTo>
                  <a:lnTo>
                    <a:pt x="1463992" y="1663700"/>
                  </a:lnTo>
                  <a:lnTo>
                    <a:pt x="1464157" y="1651000"/>
                  </a:lnTo>
                  <a:lnTo>
                    <a:pt x="1464614" y="1638300"/>
                  </a:lnTo>
                  <a:lnTo>
                    <a:pt x="1464106" y="1625600"/>
                  </a:lnTo>
                  <a:lnTo>
                    <a:pt x="1465961" y="1612900"/>
                  </a:lnTo>
                  <a:lnTo>
                    <a:pt x="1460449" y="1612900"/>
                  </a:lnTo>
                  <a:lnTo>
                    <a:pt x="1460639" y="1600200"/>
                  </a:lnTo>
                  <a:lnTo>
                    <a:pt x="1461554" y="1600200"/>
                  </a:lnTo>
                  <a:lnTo>
                    <a:pt x="1455750" y="1587500"/>
                  </a:lnTo>
                  <a:lnTo>
                    <a:pt x="1457464" y="1587500"/>
                  </a:lnTo>
                  <a:lnTo>
                    <a:pt x="1459826" y="1574800"/>
                  </a:lnTo>
                  <a:lnTo>
                    <a:pt x="1461109" y="1574800"/>
                  </a:lnTo>
                  <a:lnTo>
                    <a:pt x="1461020" y="1549400"/>
                  </a:lnTo>
                  <a:lnTo>
                    <a:pt x="1460944" y="1536700"/>
                  </a:lnTo>
                  <a:lnTo>
                    <a:pt x="1461820" y="1536700"/>
                  </a:lnTo>
                  <a:lnTo>
                    <a:pt x="1454531" y="1524000"/>
                  </a:lnTo>
                  <a:lnTo>
                    <a:pt x="1461300" y="1524000"/>
                  </a:lnTo>
                  <a:lnTo>
                    <a:pt x="1461058" y="1511300"/>
                  </a:lnTo>
                  <a:lnTo>
                    <a:pt x="1461516" y="1511300"/>
                  </a:lnTo>
                  <a:lnTo>
                    <a:pt x="1459903" y="1498600"/>
                  </a:lnTo>
                  <a:lnTo>
                    <a:pt x="1460588" y="1498600"/>
                  </a:lnTo>
                  <a:lnTo>
                    <a:pt x="1461122" y="1485900"/>
                  </a:lnTo>
                  <a:lnTo>
                    <a:pt x="1461376" y="1485900"/>
                  </a:lnTo>
                  <a:lnTo>
                    <a:pt x="1461211" y="1473200"/>
                  </a:lnTo>
                  <a:lnTo>
                    <a:pt x="1461389" y="1473200"/>
                  </a:lnTo>
                  <a:lnTo>
                    <a:pt x="1462709" y="1460500"/>
                  </a:lnTo>
                  <a:lnTo>
                    <a:pt x="1461401" y="1447800"/>
                  </a:lnTo>
                  <a:lnTo>
                    <a:pt x="1462963" y="1447800"/>
                  </a:lnTo>
                  <a:lnTo>
                    <a:pt x="1461477" y="1435100"/>
                  </a:lnTo>
                  <a:lnTo>
                    <a:pt x="1461020" y="1435100"/>
                  </a:lnTo>
                  <a:lnTo>
                    <a:pt x="1460957" y="1422400"/>
                  </a:lnTo>
                  <a:lnTo>
                    <a:pt x="1462963" y="1422400"/>
                  </a:lnTo>
                  <a:lnTo>
                    <a:pt x="1464221" y="1409700"/>
                  </a:lnTo>
                  <a:lnTo>
                    <a:pt x="1466469" y="1409700"/>
                  </a:lnTo>
                  <a:lnTo>
                    <a:pt x="1466926" y="1422400"/>
                  </a:lnTo>
                  <a:lnTo>
                    <a:pt x="1467104" y="1435100"/>
                  </a:lnTo>
                  <a:lnTo>
                    <a:pt x="1467154" y="1460500"/>
                  </a:lnTo>
                  <a:lnTo>
                    <a:pt x="1466964" y="1473200"/>
                  </a:lnTo>
                  <a:lnTo>
                    <a:pt x="1477759" y="1473200"/>
                  </a:lnTo>
                  <a:lnTo>
                    <a:pt x="1478114" y="1460500"/>
                  </a:lnTo>
                  <a:lnTo>
                    <a:pt x="1477098" y="1460500"/>
                  </a:lnTo>
                  <a:lnTo>
                    <a:pt x="1478038" y="1447800"/>
                  </a:lnTo>
                  <a:lnTo>
                    <a:pt x="1483144" y="1435100"/>
                  </a:lnTo>
                  <a:lnTo>
                    <a:pt x="1484007" y="1435100"/>
                  </a:lnTo>
                  <a:lnTo>
                    <a:pt x="1480007" y="1422400"/>
                  </a:lnTo>
                  <a:lnTo>
                    <a:pt x="1477264" y="1422400"/>
                  </a:lnTo>
                  <a:lnTo>
                    <a:pt x="1477937" y="1409700"/>
                  </a:lnTo>
                  <a:lnTo>
                    <a:pt x="1481721" y="1409700"/>
                  </a:lnTo>
                  <a:lnTo>
                    <a:pt x="1481975" y="1397000"/>
                  </a:lnTo>
                  <a:lnTo>
                    <a:pt x="1475613" y="1397000"/>
                  </a:lnTo>
                  <a:lnTo>
                    <a:pt x="1475549" y="1384300"/>
                  </a:lnTo>
                  <a:lnTo>
                    <a:pt x="1480540" y="1384300"/>
                  </a:lnTo>
                  <a:lnTo>
                    <a:pt x="1481594" y="1371600"/>
                  </a:lnTo>
                  <a:lnTo>
                    <a:pt x="1480159" y="1358900"/>
                  </a:lnTo>
                  <a:lnTo>
                    <a:pt x="1476222" y="1358900"/>
                  </a:lnTo>
                  <a:lnTo>
                    <a:pt x="1476400" y="1346200"/>
                  </a:lnTo>
                  <a:lnTo>
                    <a:pt x="1481620" y="1346200"/>
                  </a:lnTo>
                  <a:lnTo>
                    <a:pt x="1478889" y="1333500"/>
                  </a:lnTo>
                  <a:lnTo>
                    <a:pt x="1478889" y="1320800"/>
                  </a:lnTo>
                  <a:lnTo>
                    <a:pt x="1473758" y="1320800"/>
                  </a:lnTo>
                  <a:lnTo>
                    <a:pt x="1476502" y="1308100"/>
                  </a:lnTo>
                  <a:lnTo>
                    <a:pt x="1474939" y="1308100"/>
                  </a:lnTo>
                  <a:lnTo>
                    <a:pt x="1475003" y="1295400"/>
                  </a:lnTo>
                  <a:lnTo>
                    <a:pt x="1478749" y="1295400"/>
                  </a:lnTo>
                  <a:lnTo>
                    <a:pt x="1478330" y="1282700"/>
                  </a:lnTo>
                  <a:lnTo>
                    <a:pt x="1473873" y="1282700"/>
                  </a:lnTo>
                  <a:lnTo>
                    <a:pt x="1472869" y="1270000"/>
                  </a:lnTo>
                  <a:lnTo>
                    <a:pt x="1474076" y="1270000"/>
                  </a:lnTo>
                  <a:lnTo>
                    <a:pt x="1475359" y="1257300"/>
                  </a:lnTo>
                  <a:lnTo>
                    <a:pt x="1474330" y="1257300"/>
                  </a:lnTo>
                  <a:lnTo>
                    <a:pt x="1480248" y="1244600"/>
                  </a:lnTo>
                  <a:lnTo>
                    <a:pt x="1477797" y="1244600"/>
                  </a:lnTo>
                  <a:lnTo>
                    <a:pt x="1477975" y="1231900"/>
                  </a:lnTo>
                  <a:lnTo>
                    <a:pt x="1477429" y="1231900"/>
                  </a:lnTo>
                  <a:lnTo>
                    <a:pt x="1472311" y="1219200"/>
                  </a:lnTo>
                  <a:lnTo>
                    <a:pt x="1473873" y="1219200"/>
                  </a:lnTo>
                  <a:lnTo>
                    <a:pt x="1475181" y="1206500"/>
                  </a:lnTo>
                  <a:lnTo>
                    <a:pt x="1471549" y="1206500"/>
                  </a:lnTo>
                  <a:lnTo>
                    <a:pt x="1477010" y="1193800"/>
                  </a:lnTo>
                  <a:lnTo>
                    <a:pt x="1478381" y="1193800"/>
                  </a:lnTo>
                  <a:lnTo>
                    <a:pt x="1477924" y="1181100"/>
                  </a:lnTo>
                  <a:lnTo>
                    <a:pt x="1478445" y="1181100"/>
                  </a:lnTo>
                  <a:lnTo>
                    <a:pt x="1474139" y="1168400"/>
                  </a:lnTo>
                  <a:lnTo>
                    <a:pt x="1478610" y="1168400"/>
                  </a:lnTo>
                  <a:lnTo>
                    <a:pt x="1477060" y="1155700"/>
                  </a:lnTo>
                  <a:lnTo>
                    <a:pt x="1476286" y="1155700"/>
                  </a:lnTo>
                  <a:lnTo>
                    <a:pt x="1472628" y="1143000"/>
                  </a:lnTo>
                  <a:lnTo>
                    <a:pt x="1474177" y="1143000"/>
                  </a:lnTo>
                  <a:lnTo>
                    <a:pt x="1476552" y="1130300"/>
                  </a:lnTo>
                  <a:lnTo>
                    <a:pt x="1477759" y="1130300"/>
                  </a:lnTo>
                  <a:lnTo>
                    <a:pt x="1478114" y="1117600"/>
                  </a:lnTo>
                  <a:lnTo>
                    <a:pt x="1477860" y="1117600"/>
                  </a:lnTo>
                  <a:lnTo>
                    <a:pt x="1477683" y="1104900"/>
                  </a:lnTo>
                  <a:lnTo>
                    <a:pt x="1473593" y="1104900"/>
                  </a:lnTo>
                  <a:lnTo>
                    <a:pt x="1475257" y="1092200"/>
                  </a:lnTo>
                  <a:lnTo>
                    <a:pt x="1477822" y="1092200"/>
                  </a:lnTo>
                  <a:lnTo>
                    <a:pt x="1477695" y="1079500"/>
                  </a:lnTo>
                  <a:lnTo>
                    <a:pt x="1477937" y="1079500"/>
                  </a:lnTo>
                  <a:lnTo>
                    <a:pt x="1478305" y="1054100"/>
                  </a:lnTo>
                  <a:lnTo>
                    <a:pt x="1473530" y="1054100"/>
                  </a:lnTo>
                  <a:lnTo>
                    <a:pt x="1476971" y="1041400"/>
                  </a:lnTo>
                  <a:lnTo>
                    <a:pt x="1478076" y="1028700"/>
                  </a:lnTo>
                  <a:lnTo>
                    <a:pt x="1477822" y="1028700"/>
                  </a:lnTo>
                  <a:lnTo>
                    <a:pt x="1477619" y="1016000"/>
                  </a:lnTo>
                  <a:lnTo>
                    <a:pt x="1477975" y="1016000"/>
                  </a:lnTo>
                  <a:lnTo>
                    <a:pt x="1477632" y="1003300"/>
                  </a:lnTo>
                  <a:lnTo>
                    <a:pt x="1480731" y="990600"/>
                  </a:lnTo>
                  <a:lnTo>
                    <a:pt x="1480654" y="977900"/>
                  </a:lnTo>
                  <a:lnTo>
                    <a:pt x="1480312" y="965200"/>
                  </a:lnTo>
                  <a:lnTo>
                    <a:pt x="1480070" y="965200"/>
                  </a:lnTo>
                  <a:lnTo>
                    <a:pt x="1478394" y="952500"/>
                  </a:lnTo>
                  <a:lnTo>
                    <a:pt x="1479092" y="952500"/>
                  </a:lnTo>
                  <a:lnTo>
                    <a:pt x="1480515" y="939800"/>
                  </a:lnTo>
                  <a:lnTo>
                    <a:pt x="1481048" y="939800"/>
                  </a:lnTo>
                  <a:lnTo>
                    <a:pt x="1480667" y="927100"/>
                  </a:lnTo>
                  <a:lnTo>
                    <a:pt x="1480680" y="914400"/>
                  </a:lnTo>
                  <a:lnTo>
                    <a:pt x="1480858" y="914400"/>
                  </a:lnTo>
                  <a:lnTo>
                    <a:pt x="1480972" y="901700"/>
                  </a:lnTo>
                  <a:lnTo>
                    <a:pt x="1480934" y="889000"/>
                  </a:lnTo>
                  <a:lnTo>
                    <a:pt x="1480896" y="876300"/>
                  </a:lnTo>
                  <a:lnTo>
                    <a:pt x="1480870" y="863600"/>
                  </a:lnTo>
                  <a:lnTo>
                    <a:pt x="1480832" y="850900"/>
                  </a:lnTo>
                  <a:lnTo>
                    <a:pt x="1480845" y="838200"/>
                  </a:lnTo>
                  <a:lnTo>
                    <a:pt x="1480299" y="838200"/>
                  </a:lnTo>
                  <a:lnTo>
                    <a:pt x="1483791" y="825500"/>
                  </a:lnTo>
                  <a:lnTo>
                    <a:pt x="1483487" y="825500"/>
                  </a:lnTo>
                  <a:lnTo>
                    <a:pt x="1483575" y="812800"/>
                  </a:lnTo>
                  <a:lnTo>
                    <a:pt x="1483842" y="800100"/>
                  </a:lnTo>
                  <a:lnTo>
                    <a:pt x="1500136" y="800100"/>
                  </a:lnTo>
                  <a:lnTo>
                    <a:pt x="1508252" y="812800"/>
                  </a:lnTo>
                  <a:lnTo>
                    <a:pt x="1516608" y="812800"/>
                  </a:lnTo>
                  <a:lnTo>
                    <a:pt x="1525193" y="825500"/>
                  </a:lnTo>
                  <a:lnTo>
                    <a:pt x="1534020" y="838200"/>
                  </a:lnTo>
                  <a:lnTo>
                    <a:pt x="1540535" y="838200"/>
                  </a:lnTo>
                  <a:lnTo>
                    <a:pt x="1546898" y="850900"/>
                  </a:lnTo>
                  <a:lnTo>
                    <a:pt x="1553057" y="850900"/>
                  </a:lnTo>
                  <a:lnTo>
                    <a:pt x="1558925" y="863600"/>
                  </a:lnTo>
                  <a:lnTo>
                    <a:pt x="1570672" y="863600"/>
                  </a:lnTo>
                  <a:lnTo>
                    <a:pt x="1576565" y="876300"/>
                  </a:lnTo>
                  <a:lnTo>
                    <a:pt x="1581302" y="876300"/>
                  </a:lnTo>
                  <a:lnTo>
                    <a:pt x="1586090" y="889000"/>
                  </a:lnTo>
                  <a:lnTo>
                    <a:pt x="1590865" y="889000"/>
                  </a:lnTo>
                  <a:lnTo>
                    <a:pt x="1603082" y="901700"/>
                  </a:lnTo>
                  <a:lnTo>
                    <a:pt x="1610804" y="901700"/>
                  </a:lnTo>
                  <a:lnTo>
                    <a:pt x="1618411" y="914400"/>
                  </a:lnTo>
                  <a:lnTo>
                    <a:pt x="1625625" y="927100"/>
                  </a:lnTo>
                  <a:lnTo>
                    <a:pt x="1637601" y="927100"/>
                  </a:lnTo>
                  <a:lnTo>
                    <a:pt x="1648980" y="939800"/>
                  </a:lnTo>
                  <a:lnTo>
                    <a:pt x="1660042" y="952500"/>
                  </a:lnTo>
                  <a:lnTo>
                    <a:pt x="1678012" y="977900"/>
                  </a:lnTo>
                  <a:lnTo>
                    <a:pt x="1684896" y="977900"/>
                  </a:lnTo>
                  <a:lnTo>
                    <a:pt x="1698574" y="990600"/>
                  </a:lnTo>
                  <a:lnTo>
                    <a:pt x="1703933" y="1003300"/>
                  </a:lnTo>
                  <a:lnTo>
                    <a:pt x="1709242" y="1003300"/>
                  </a:lnTo>
                  <a:lnTo>
                    <a:pt x="1714588" y="1016000"/>
                  </a:lnTo>
                  <a:lnTo>
                    <a:pt x="1720062" y="1016000"/>
                  </a:lnTo>
                  <a:lnTo>
                    <a:pt x="1732635" y="1028700"/>
                  </a:lnTo>
                  <a:lnTo>
                    <a:pt x="1744802" y="1041400"/>
                  </a:lnTo>
                  <a:lnTo>
                    <a:pt x="1756816" y="1054100"/>
                  </a:lnTo>
                  <a:lnTo>
                    <a:pt x="1768957" y="1066800"/>
                  </a:lnTo>
                  <a:lnTo>
                    <a:pt x="1772043" y="1079500"/>
                  </a:lnTo>
                  <a:lnTo>
                    <a:pt x="1777898" y="1079500"/>
                  </a:lnTo>
                  <a:lnTo>
                    <a:pt x="1783321" y="1092200"/>
                  </a:lnTo>
                  <a:lnTo>
                    <a:pt x="1793125" y="1092200"/>
                  </a:lnTo>
                  <a:lnTo>
                    <a:pt x="1798370" y="1104900"/>
                  </a:lnTo>
                  <a:lnTo>
                    <a:pt x="1801698" y="1104900"/>
                  </a:lnTo>
                  <a:lnTo>
                    <a:pt x="1807959" y="1117600"/>
                  </a:lnTo>
                  <a:lnTo>
                    <a:pt x="1816900" y="1130300"/>
                  </a:lnTo>
                  <a:lnTo>
                    <a:pt x="1822538" y="1130300"/>
                  </a:lnTo>
                  <a:lnTo>
                    <a:pt x="1828126" y="1143000"/>
                  </a:lnTo>
                  <a:lnTo>
                    <a:pt x="1829358" y="1143000"/>
                  </a:lnTo>
                  <a:lnTo>
                    <a:pt x="1854415" y="1168400"/>
                  </a:lnTo>
                  <a:lnTo>
                    <a:pt x="1858276" y="1181100"/>
                  </a:lnTo>
                  <a:lnTo>
                    <a:pt x="1862378" y="1181100"/>
                  </a:lnTo>
                  <a:lnTo>
                    <a:pt x="1867928" y="1193800"/>
                  </a:lnTo>
                  <a:lnTo>
                    <a:pt x="1879092" y="1206500"/>
                  </a:lnTo>
                  <a:lnTo>
                    <a:pt x="1884629" y="1206500"/>
                  </a:lnTo>
                  <a:lnTo>
                    <a:pt x="1890928" y="1219200"/>
                  </a:lnTo>
                  <a:lnTo>
                    <a:pt x="1897164" y="1219200"/>
                  </a:lnTo>
                  <a:lnTo>
                    <a:pt x="1903463" y="1231900"/>
                  </a:lnTo>
                  <a:lnTo>
                    <a:pt x="1918246" y="1244600"/>
                  </a:lnTo>
                  <a:lnTo>
                    <a:pt x="1926424" y="1257300"/>
                  </a:lnTo>
                  <a:lnTo>
                    <a:pt x="1934819" y="1270000"/>
                  </a:lnTo>
                  <a:lnTo>
                    <a:pt x="1943747" y="1270000"/>
                  </a:lnTo>
                  <a:lnTo>
                    <a:pt x="1945068" y="1282700"/>
                  </a:lnTo>
                  <a:lnTo>
                    <a:pt x="1954987" y="1282700"/>
                  </a:lnTo>
                  <a:lnTo>
                    <a:pt x="1958962" y="1295400"/>
                  </a:lnTo>
                  <a:lnTo>
                    <a:pt x="1966087" y="1295400"/>
                  </a:lnTo>
                  <a:lnTo>
                    <a:pt x="1973338" y="1308100"/>
                  </a:lnTo>
                  <a:lnTo>
                    <a:pt x="1980247" y="1320800"/>
                  </a:lnTo>
                  <a:lnTo>
                    <a:pt x="1988121" y="1320800"/>
                  </a:lnTo>
                  <a:lnTo>
                    <a:pt x="1996490" y="1333500"/>
                  </a:lnTo>
                  <a:lnTo>
                    <a:pt x="2003920" y="1346200"/>
                  </a:lnTo>
                  <a:lnTo>
                    <a:pt x="2011184" y="1346200"/>
                  </a:lnTo>
                  <a:lnTo>
                    <a:pt x="2022259" y="1358900"/>
                  </a:lnTo>
                  <a:lnTo>
                    <a:pt x="2026729" y="1371600"/>
                  </a:lnTo>
                  <a:lnTo>
                    <a:pt x="2035911" y="1371600"/>
                  </a:lnTo>
                  <a:lnTo>
                    <a:pt x="2040483" y="1384300"/>
                  </a:lnTo>
                  <a:lnTo>
                    <a:pt x="2049678" y="1384300"/>
                  </a:lnTo>
                  <a:lnTo>
                    <a:pt x="2059089" y="1397000"/>
                  </a:lnTo>
                  <a:lnTo>
                    <a:pt x="2064448" y="1409700"/>
                  </a:lnTo>
                  <a:lnTo>
                    <a:pt x="2075230" y="1409700"/>
                  </a:lnTo>
                  <a:lnTo>
                    <a:pt x="2079053" y="1422400"/>
                  </a:lnTo>
                  <a:lnTo>
                    <a:pt x="2089340" y="1435100"/>
                  </a:lnTo>
                  <a:lnTo>
                    <a:pt x="2100707" y="1435100"/>
                  </a:lnTo>
                  <a:lnTo>
                    <a:pt x="2106396" y="1447800"/>
                  </a:lnTo>
                  <a:lnTo>
                    <a:pt x="2118360" y="1447800"/>
                  </a:lnTo>
                  <a:lnTo>
                    <a:pt x="2124418" y="1460500"/>
                  </a:lnTo>
                  <a:lnTo>
                    <a:pt x="2147430" y="1460500"/>
                  </a:lnTo>
                  <a:lnTo>
                    <a:pt x="2153894" y="1447800"/>
                  </a:lnTo>
                  <a:lnTo>
                    <a:pt x="2160371" y="1422400"/>
                  </a:lnTo>
                  <a:lnTo>
                    <a:pt x="2166836" y="1422400"/>
                  </a:lnTo>
                  <a:lnTo>
                    <a:pt x="2168868" y="1409700"/>
                  </a:lnTo>
                  <a:lnTo>
                    <a:pt x="2181123" y="1409700"/>
                  </a:lnTo>
                  <a:lnTo>
                    <a:pt x="2186711" y="1397000"/>
                  </a:lnTo>
                  <a:lnTo>
                    <a:pt x="2191651" y="1397000"/>
                  </a:lnTo>
                  <a:lnTo>
                    <a:pt x="2194014" y="1384300"/>
                  </a:lnTo>
                  <a:lnTo>
                    <a:pt x="2206688" y="1384300"/>
                  </a:lnTo>
                  <a:lnTo>
                    <a:pt x="2212810" y="1371600"/>
                  </a:lnTo>
                  <a:lnTo>
                    <a:pt x="2218639" y="1371600"/>
                  </a:lnTo>
                  <a:lnTo>
                    <a:pt x="2224138" y="1358900"/>
                  </a:lnTo>
                  <a:lnTo>
                    <a:pt x="2231517" y="1358900"/>
                  </a:lnTo>
                  <a:lnTo>
                    <a:pt x="2242032" y="1346200"/>
                  </a:lnTo>
                  <a:lnTo>
                    <a:pt x="2246376" y="1346200"/>
                  </a:lnTo>
                  <a:lnTo>
                    <a:pt x="2250897" y="1333500"/>
                  </a:lnTo>
                  <a:lnTo>
                    <a:pt x="2260181" y="1333500"/>
                  </a:lnTo>
                  <a:lnTo>
                    <a:pt x="2266658" y="1320800"/>
                  </a:lnTo>
                  <a:lnTo>
                    <a:pt x="2276411" y="1320800"/>
                  </a:lnTo>
                  <a:lnTo>
                    <a:pt x="2278469" y="1308100"/>
                  </a:lnTo>
                  <a:lnTo>
                    <a:pt x="2289060" y="1308100"/>
                  </a:lnTo>
                  <a:lnTo>
                    <a:pt x="2291499" y="1295400"/>
                  </a:lnTo>
                  <a:lnTo>
                    <a:pt x="2302256" y="1295400"/>
                  </a:lnTo>
                  <a:lnTo>
                    <a:pt x="2304453" y="1282700"/>
                  </a:lnTo>
                  <a:lnTo>
                    <a:pt x="2316937" y="1282700"/>
                  </a:lnTo>
                  <a:lnTo>
                    <a:pt x="2320645" y="1270000"/>
                  </a:lnTo>
                  <a:lnTo>
                    <a:pt x="2323452" y="1270000"/>
                  </a:lnTo>
                  <a:lnTo>
                    <a:pt x="2330653" y="1257300"/>
                  </a:lnTo>
                  <a:lnTo>
                    <a:pt x="2339670" y="1257300"/>
                  </a:lnTo>
                  <a:lnTo>
                    <a:pt x="2343721" y="1244600"/>
                  </a:lnTo>
                  <a:lnTo>
                    <a:pt x="2352687" y="1244600"/>
                  </a:lnTo>
                  <a:lnTo>
                    <a:pt x="2355494" y="1231900"/>
                  </a:lnTo>
                  <a:lnTo>
                    <a:pt x="2367889" y="1231900"/>
                  </a:lnTo>
                  <a:lnTo>
                    <a:pt x="2375154" y="1219200"/>
                  </a:lnTo>
                  <a:lnTo>
                    <a:pt x="2378113" y="1219200"/>
                  </a:lnTo>
                  <a:lnTo>
                    <a:pt x="2388425" y="1206500"/>
                  </a:lnTo>
                  <a:lnTo>
                    <a:pt x="2393632" y="1206500"/>
                  </a:lnTo>
                  <a:lnTo>
                    <a:pt x="2401392" y="1193800"/>
                  </a:lnTo>
                  <a:lnTo>
                    <a:pt x="2407805" y="1193800"/>
                  </a:lnTo>
                  <a:lnTo>
                    <a:pt x="2412390" y="1181100"/>
                  </a:lnTo>
                  <a:lnTo>
                    <a:pt x="2425725" y="1181100"/>
                  </a:lnTo>
                  <a:lnTo>
                    <a:pt x="2431846" y="1168400"/>
                  </a:lnTo>
                  <a:lnTo>
                    <a:pt x="2431478" y="1168400"/>
                  </a:lnTo>
                  <a:lnTo>
                    <a:pt x="2426830" y="1155700"/>
                  </a:lnTo>
                  <a:lnTo>
                    <a:pt x="2432532" y="1155700"/>
                  </a:lnTo>
                  <a:close/>
                </a:path>
              </a:pathLst>
            </a:custGeom>
            <a:solidFill>
              <a:srgbClr val="FF0022"/>
            </a:solidFill>
          </p:spPr>
          <p:txBody>
            <a:bodyPr wrap="square" lIns="0" tIns="0" rIns="0" bIns="0" rtlCol="0"/>
            <a:lstStyle/>
            <a:p>
              <a:pPr algn="ctr"/>
              <a:endParaRPr sz="819" dirty="0"/>
            </a:p>
          </p:txBody>
        </p:sp>
        <p:sp>
          <p:nvSpPr>
            <p:cNvPr id="4" name="object 7">
              <a:extLst>
                <a:ext uri="{FF2B5EF4-FFF2-40B4-BE49-F238E27FC236}">
                  <a16:creationId xmlns:a16="http://schemas.microsoft.com/office/drawing/2014/main" id="{708AC4FA-41B1-44A6-90E0-D3B65E575C1B}"/>
                </a:ext>
              </a:extLst>
            </p:cNvPr>
            <p:cNvSpPr/>
            <p:nvPr/>
          </p:nvSpPr>
          <p:spPr>
            <a:xfrm>
              <a:off x="9189186" y="7782045"/>
              <a:ext cx="1139190" cy="3393440"/>
            </a:xfrm>
            <a:custGeom>
              <a:avLst/>
              <a:gdLst/>
              <a:ahLst/>
              <a:cxnLst/>
              <a:rect l="l" t="t" r="r" b="b"/>
              <a:pathLst>
                <a:path w="1139190" h="3393440">
                  <a:moveTo>
                    <a:pt x="5715" y="802906"/>
                  </a:moveTo>
                  <a:lnTo>
                    <a:pt x="5016" y="800798"/>
                  </a:lnTo>
                  <a:lnTo>
                    <a:pt x="4013" y="800138"/>
                  </a:lnTo>
                  <a:lnTo>
                    <a:pt x="1676" y="799973"/>
                  </a:lnTo>
                  <a:lnTo>
                    <a:pt x="0" y="802043"/>
                  </a:lnTo>
                  <a:lnTo>
                    <a:pt x="736" y="804189"/>
                  </a:lnTo>
                  <a:lnTo>
                    <a:pt x="1739" y="804532"/>
                  </a:lnTo>
                  <a:lnTo>
                    <a:pt x="2387" y="804989"/>
                  </a:lnTo>
                  <a:lnTo>
                    <a:pt x="3949" y="804964"/>
                  </a:lnTo>
                  <a:lnTo>
                    <a:pt x="5715" y="802906"/>
                  </a:lnTo>
                  <a:close/>
                </a:path>
                <a:path w="1139190" h="3393440">
                  <a:moveTo>
                    <a:pt x="46888" y="761047"/>
                  </a:moveTo>
                  <a:lnTo>
                    <a:pt x="45631" y="759637"/>
                  </a:lnTo>
                  <a:lnTo>
                    <a:pt x="44284" y="759752"/>
                  </a:lnTo>
                  <a:lnTo>
                    <a:pt x="42265" y="759917"/>
                  </a:lnTo>
                  <a:lnTo>
                    <a:pt x="41325" y="760945"/>
                  </a:lnTo>
                  <a:lnTo>
                    <a:pt x="41275" y="763028"/>
                  </a:lnTo>
                  <a:lnTo>
                    <a:pt x="41249" y="764349"/>
                  </a:lnTo>
                  <a:lnTo>
                    <a:pt x="42799" y="765467"/>
                  </a:lnTo>
                  <a:lnTo>
                    <a:pt x="43815" y="764705"/>
                  </a:lnTo>
                  <a:lnTo>
                    <a:pt x="44767" y="764019"/>
                  </a:lnTo>
                  <a:lnTo>
                    <a:pt x="45669" y="763130"/>
                  </a:lnTo>
                  <a:lnTo>
                    <a:pt x="46888" y="761047"/>
                  </a:lnTo>
                  <a:close/>
                </a:path>
                <a:path w="1139190" h="3393440">
                  <a:moveTo>
                    <a:pt x="59753" y="749287"/>
                  </a:moveTo>
                  <a:lnTo>
                    <a:pt x="59334" y="748715"/>
                  </a:lnTo>
                  <a:lnTo>
                    <a:pt x="59105" y="748449"/>
                  </a:lnTo>
                  <a:lnTo>
                    <a:pt x="58839" y="748665"/>
                  </a:lnTo>
                  <a:lnTo>
                    <a:pt x="58381" y="748868"/>
                  </a:lnTo>
                  <a:lnTo>
                    <a:pt x="58343" y="749109"/>
                  </a:lnTo>
                  <a:lnTo>
                    <a:pt x="58318" y="749363"/>
                  </a:lnTo>
                  <a:lnTo>
                    <a:pt x="58724" y="749668"/>
                  </a:lnTo>
                  <a:lnTo>
                    <a:pt x="58928" y="749947"/>
                  </a:lnTo>
                  <a:lnTo>
                    <a:pt x="59207" y="749719"/>
                  </a:lnTo>
                  <a:lnTo>
                    <a:pt x="59753" y="749287"/>
                  </a:lnTo>
                  <a:close/>
                </a:path>
                <a:path w="1139190" h="3393440">
                  <a:moveTo>
                    <a:pt x="109105" y="705586"/>
                  </a:moveTo>
                  <a:lnTo>
                    <a:pt x="108229" y="703948"/>
                  </a:lnTo>
                  <a:lnTo>
                    <a:pt x="107530" y="703313"/>
                  </a:lnTo>
                  <a:lnTo>
                    <a:pt x="105613" y="702945"/>
                  </a:lnTo>
                  <a:lnTo>
                    <a:pt x="104228" y="704392"/>
                  </a:lnTo>
                  <a:lnTo>
                    <a:pt x="104965" y="706018"/>
                  </a:lnTo>
                  <a:lnTo>
                    <a:pt x="105816" y="706310"/>
                  </a:lnTo>
                  <a:lnTo>
                    <a:pt x="106400" y="706729"/>
                  </a:lnTo>
                  <a:lnTo>
                    <a:pt x="107861" y="706780"/>
                  </a:lnTo>
                  <a:lnTo>
                    <a:pt x="109105" y="705586"/>
                  </a:lnTo>
                  <a:close/>
                </a:path>
                <a:path w="1139190" h="3393440">
                  <a:moveTo>
                    <a:pt x="121259" y="692556"/>
                  </a:moveTo>
                  <a:lnTo>
                    <a:pt x="120954" y="691299"/>
                  </a:lnTo>
                  <a:lnTo>
                    <a:pt x="120802" y="690626"/>
                  </a:lnTo>
                  <a:lnTo>
                    <a:pt x="120040" y="690092"/>
                  </a:lnTo>
                  <a:lnTo>
                    <a:pt x="119545" y="689483"/>
                  </a:lnTo>
                  <a:lnTo>
                    <a:pt x="118922" y="689927"/>
                  </a:lnTo>
                  <a:lnTo>
                    <a:pt x="117957" y="690257"/>
                  </a:lnTo>
                  <a:lnTo>
                    <a:pt x="117614" y="691451"/>
                  </a:lnTo>
                  <a:lnTo>
                    <a:pt x="117970" y="692619"/>
                  </a:lnTo>
                  <a:lnTo>
                    <a:pt x="118491" y="692975"/>
                  </a:lnTo>
                  <a:lnTo>
                    <a:pt x="119583" y="693699"/>
                  </a:lnTo>
                  <a:lnTo>
                    <a:pt x="121259" y="692556"/>
                  </a:lnTo>
                  <a:close/>
                </a:path>
                <a:path w="1139190" h="3393440">
                  <a:moveTo>
                    <a:pt x="135674" y="678535"/>
                  </a:moveTo>
                  <a:lnTo>
                    <a:pt x="135001" y="677443"/>
                  </a:lnTo>
                  <a:lnTo>
                    <a:pt x="133807" y="676973"/>
                  </a:lnTo>
                  <a:lnTo>
                    <a:pt x="132892" y="677494"/>
                  </a:lnTo>
                  <a:lnTo>
                    <a:pt x="132105" y="677684"/>
                  </a:lnTo>
                  <a:lnTo>
                    <a:pt x="132499" y="678662"/>
                  </a:lnTo>
                  <a:lnTo>
                    <a:pt x="133299" y="680745"/>
                  </a:lnTo>
                  <a:lnTo>
                    <a:pt x="134391" y="680021"/>
                  </a:lnTo>
                  <a:lnTo>
                    <a:pt x="135458" y="679665"/>
                  </a:lnTo>
                  <a:lnTo>
                    <a:pt x="135674" y="678535"/>
                  </a:lnTo>
                  <a:close/>
                </a:path>
                <a:path w="1139190" h="3393440">
                  <a:moveTo>
                    <a:pt x="190258" y="626821"/>
                  </a:moveTo>
                  <a:lnTo>
                    <a:pt x="188201" y="624967"/>
                  </a:lnTo>
                  <a:lnTo>
                    <a:pt x="184619" y="625424"/>
                  </a:lnTo>
                  <a:lnTo>
                    <a:pt x="183642" y="626579"/>
                  </a:lnTo>
                  <a:lnTo>
                    <a:pt x="184188" y="628992"/>
                  </a:lnTo>
                  <a:lnTo>
                    <a:pt x="185407" y="629780"/>
                  </a:lnTo>
                  <a:lnTo>
                    <a:pt x="186397" y="630936"/>
                  </a:lnTo>
                  <a:lnTo>
                    <a:pt x="187693" y="629894"/>
                  </a:lnTo>
                  <a:lnTo>
                    <a:pt x="189014" y="629310"/>
                  </a:lnTo>
                  <a:lnTo>
                    <a:pt x="190258" y="626821"/>
                  </a:lnTo>
                  <a:close/>
                </a:path>
                <a:path w="1139190" h="3393440">
                  <a:moveTo>
                    <a:pt x="290969" y="535254"/>
                  </a:moveTo>
                  <a:lnTo>
                    <a:pt x="290118" y="534974"/>
                  </a:lnTo>
                  <a:lnTo>
                    <a:pt x="290626" y="535216"/>
                  </a:lnTo>
                  <a:lnTo>
                    <a:pt x="290969" y="535254"/>
                  </a:lnTo>
                  <a:close/>
                </a:path>
                <a:path w="1139190" h="3393440">
                  <a:moveTo>
                    <a:pt x="327977" y="499198"/>
                  </a:moveTo>
                  <a:lnTo>
                    <a:pt x="327545" y="499224"/>
                  </a:lnTo>
                  <a:lnTo>
                    <a:pt x="326631" y="499237"/>
                  </a:lnTo>
                  <a:lnTo>
                    <a:pt x="325323" y="499402"/>
                  </a:lnTo>
                  <a:lnTo>
                    <a:pt x="324840" y="499592"/>
                  </a:lnTo>
                  <a:lnTo>
                    <a:pt x="324358" y="499973"/>
                  </a:lnTo>
                  <a:lnTo>
                    <a:pt x="324383" y="500722"/>
                  </a:lnTo>
                  <a:lnTo>
                    <a:pt x="325132" y="500799"/>
                  </a:lnTo>
                  <a:lnTo>
                    <a:pt x="326047" y="501192"/>
                  </a:lnTo>
                  <a:lnTo>
                    <a:pt x="327291" y="500532"/>
                  </a:lnTo>
                  <a:lnTo>
                    <a:pt x="327698" y="499579"/>
                  </a:lnTo>
                  <a:lnTo>
                    <a:pt x="327977" y="499198"/>
                  </a:lnTo>
                  <a:close/>
                </a:path>
                <a:path w="1139190" h="3393440">
                  <a:moveTo>
                    <a:pt x="328574" y="498830"/>
                  </a:moveTo>
                  <a:lnTo>
                    <a:pt x="328193" y="498919"/>
                  </a:lnTo>
                  <a:lnTo>
                    <a:pt x="327977" y="499198"/>
                  </a:lnTo>
                  <a:lnTo>
                    <a:pt x="328422" y="499186"/>
                  </a:lnTo>
                  <a:lnTo>
                    <a:pt x="328574" y="498830"/>
                  </a:lnTo>
                  <a:close/>
                </a:path>
                <a:path w="1139190" h="3393440">
                  <a:moveTo>
                    <a:pt x="330250" y="498449"/>
                  </a:moveTo>
                  <a:lnTo>
                    <a:pt x="329260" y="497179"/>
                  </a:lnTo>
                  <a:lnTo>
                    <a:pt x="328574" y="498830"/>
                  </a:lnTo>
                  <a:lnTo>
                    <a:pt x="330250" y="498449"/>
                  </a:lnTo>
                  <a:close/>
                </a:path>
                <a:path w="1139190" h="3393440">
                  <a:moveTo>
                    <a:pt x="348170" y="482904"/>
                  </a:moveTo>
                  <a:lnTo>
                    <a:pt x="347865" y="482904"/>
                  </a:lnTo>
                  <a:lnTo>
                    <a:pt x="347370" y="483044"/>
                  </a:lnTo>
                  <a:lnTo>
                    <a:pt x="348170" y="482904"/>
                  </a:lnTo>
                  <a:close/>
                </a:path>
                <a:path w="1139190" h="3393440">
                  <a:moveTo>
                    <a:pt x="392303" y="440309"/>
                  </a:moveTo>
                  <a:lnTo>
                    <a:pt x="391261" y="439420"/>
                  </a:lnTo>
                  <a:lnTo>
                    <a:pt x="389178" y="439064"/>
                  </a:lnTo>
                  <a:lnTo>
                    <a:pt x="388569" y="440105"/>
                  </a:lnTo>
                  <a:lnTo>
                    <a:pt x="388874" y="441947"/>
                  </a:lnTo>
                  <a:lnTo>
                    <a:pt x="389102" y="443217"/>
                  </a:lnTo>
                  <a:lnTo>
                    <a:pt x="389864" y="443636"/>
                  </a:lnTo>
                  <a:lnTo>
                    <a:pt x="391502" y="442328"/>
                  </a:lnTo>
                  <a:lnTo>
                    <a:pt x="392137" y="441490"/>
                  </a:lnTo>
                  <a:lnTo>
                    <a:pt x="392303" y="440309"/>
                  </a:lnTo>
                  <a:close/>
                </a:path>
                <a:path w="1139190" h="3393440">
                  <a:moveTo>
                    <a:pt x="499021" y="344208"/>
                  </a:moveTo>
                  <a:lnTo>
                    <a:pt x="498335" y="343776"/>
                  </a:lnTo>
                  <a:lnTo>
                    <a:pt x="497535" y="342887"/>
                  </a:lnTo>
                  <a:lnTo>
                    <a:pt x="496062" y="343281"/>
                  </a:lnTo>
                  <a:lnTo>
                    <a:pt x="495274" y="344157"/>
                  </a:lnTo>
                  <a:lnTo>
                    <a:pt x="494423" y="344779"/>
                  </a:lnTo>
                  <a:lnTo>
                    <a:pt x="495782" y="345617"/>
                  </a:lnTo>
                  <a:lnTo>
                    <a:pt x="496747" y="346227"/>
                  </a:lnTo>
                  <a:lnTo>
                    <a:pt x="498246" y="344906"/>
                  </a:lnTo>
                  <a:lnTo>
                    <a:pt x="499021" y="344208"/>
                  </a:lnTo>
                  <a:close/>
                </a:path>
                <a:path w="1139190" h="3393440">
                  <a:moveTo>
                    <a:pt x="549808" y="301993"/>
                  </a:moveTo>
                  <a:lnTo>
                    <a:pt x="549783" y="296722"/>
                  </a:lnTo>
                  <a:lnTo>
                    <a:pt x="549173" y="296545"/>
                  </a:lnTo>
                  <a:lnTo>
                    <a:pt x="548347" y="296176"/>
                  </a:lnTo>
                  <a:lnTo>
                    <a:pt x="545680" y="295871"/>
                  </a:lnTo>
                  <a:lnTo>
                    <a:pt x="544042" y="296456"/>
                  </a:lnTo>
                  <a:lnTo>
                    <a:pt x="542556" y="299453"/>
                  </a:lnTo>
                  <a:lnTo>
                    <a:pt x="544855" y="301294"/>
                  </a:lnTo>
                  <a:lnTo>
                    <a:pt x="548424" y="301853"/>
                  </a:lnTo>
                  <a:lnTo>
                    <a:pt x="549808" y="301993"/>
                  </a:lnTo>
                  <a:close/>
                </a:path>
                <a:path w="1139190" h="3393440">
                  <a:moveTo>
                    <a:pt x="549986" y="296557"/>
                  </a:moveTo>
                  <a:lnTo>
                    <a:pt x="549783" y="296583"/>
                  </a:lnTo>
                  <a:lnTo>
                    <a:pt x="549783" y="296722"/>
                  </a:lnTo>
                  <a:lnTo>
                    <a:pt x="549973" y="296786"/>
                  </a:lnTo>
                  <a:lnTo>
                    <a:pt x="549986" y="296557"/>
                  </a:lnTo>
                  <a:close/>
                </a:path>
                <a:path w="1139190" h="3393440">
                  <a:moveTo>
                    <a:pt x="550151" y="302031"/>
                  </a:moveTo>
                  <a:lnTo>
                    <a:pt x="549808" y="301993"/>
                  </a:lnTo>
                  <a:lnTo>
                    <a:pt x="549808" y="302374"/>
                  </a:lnTo>
                  <a:lnTo>
                    <a:pt x="550151" y="302031"/>
                  </a:lnTo>
                  <a:close/>
                </a:path>
                <a:path w="1139190" h="3393440">
                  <a:moveTo>
                    <a:pt x="552386" y="293928"/>
                  </a:moveTo>
                  <a:lnTo>
                    <a:pt x="551230" y="294309"/>
                  </a:lnTo>
                  <a:lnTo>
                    <a:pt x="549986" y="294982"/>
                  </a:lnTo>
                  <a:lnTo>
                    <a:pt x="549986" y="296557"/>
                  </a:lnTo>
                  <a:lnTo>
                    <a:pt x="551586" y="296367"/>
                  </a:lnTo>
                  <a:lnTo>
                    <a:pt x="552361" y="295275"/>
                  </a:lnTo>
                  <a:lnTo>
                    <a:pt x="552386" y="293928"/>
                  </a:lnTo>
                  <a:close/>
                </a:path>
                <a:path w="1139190" h="3393440">
                  <a:moveTo>
                    <a:pt x="552742" y="293573"/>
                  </a:moveTo>
                  <a:lnTo>
                    <a:pt x="552399" y="293547"/>
                  </a:lnTo>
                  <a:lnTo>
                    <a:pt x="552386" y="293928"/>
                  </a:lnTo>
                  <a:lnTo>
                    <a:pt x="552691" y="293839"/>
                  </a:lnTo>
                  <a:lnTo>
                    <a:pt x="552742" y="293573"/>
                  </a:lnTo>
                  <a:close/>
                </a:path>
                <a:path w="1139190" h="3393440">
                  <a:moveTo>
                    <a:pt x="555256" y="291299"/>
                  </a:moveTo>
                  <a:lnTo>
                    <a:pt x="553897" y="291414"/>
                  </a:lnTo>
                  <a:lnTo>
                    <a:pt x="552983" y="292290"/>
                  </a:lnTo>
                  <a:lnTo>
                    <a:pt x="552742" y="293573"/>
                  </a:lnTo>
                  <a:lnTo>
                    <a:pt x="554215" y="293700"/>
                  </a:lnTo>
                  <a:lnTo>
                    <a:pt x="555218" y="292912"/>
                  </a:lnTo>
                  <a:lnTo>
                    <a:pt x="555256" y="291299"/>
                  </a:lnTo>
                  <a:close/>
                </a:path>
                <a:path w="1139190" h="3393440">
                  <a:moveTo>
                    <a:pt x="555498" y="291274"/>
                  </a:moveTo>
                  <a:lnTo>
                    <a:pt x="555269" y="291058"/>
                  </a:lnTo>
                  <a:lnTo>
                    <a:pt x="555256" y="291299"/>
                  </a:lnTo>
                  <a:lnTo>
                    <a:pt x="555498" y="291274"/>
                  </a:lnTo>
                  <a:close/>
                </a:path>
                <a:path w="1139190" h="3393440">
                  <a:moveTo>
                    <a:pt x="573900" y="2994456"/>
                  </a:moveTo>
                  <a:lnTo>
                    <a:pt x="573862" y="2994126"/>
                  </a:lnTo>
                  <a:lnTo>
                    <a:pt x="573824" y="2993948"/>
                  </a:lnTo>
                  <a:lnTo>
                    <a:pt x="573303" y="2993847"/>
                  </a:lnTo>
                  <a:lnTo>
                    <a:pt x="572998" y="2993694"/>
                  </a:lnTo>
                  <a:lnTo>
                    <a:pt x="572871" y="2994063"/>
                  </a:lnTo>
                  <a:lnTo>
                    <a:pt x="572617" y="2994431"/>
                  </a:lnTo>
                  <a:lnTo>
                    <a:pt x="572643" y="2994774"/>
                  </a:lnTo>
                  <a:lnTo>
                    <a:pt x="572655" y="2994939"/>
                  </a:lnTo>
                  <a:lnTo>
                    <a:pt x="573227" y="2995053"/>
                  </a:lnTo>
                  <a:lnTo>
                    <a:pt x="573532" y="2995180"/>
                  </a:lnTo>
                  <a:lnTo>
                    <a:pt x="573659" y="2994825"/>
                  </a:lnTo>
                  <a:lnTo>
                    <a:pt x="573900" y="2994456"/>
                  </a:lnTo>
                  <a:close/>
                </a:path>
                <a:path w="1139190" h="3393440">
                  <a:moveTo>
                    <a:pt x="574395" y="3195053"/>
                  </a:moveTo>
                  <a:lnTo>
                    <a:pt x="574332" y="3194608"/>
                  </a:lnTo>
                  <a:lnTo>
                    <a:pt x="574382" y="3194100"/>
                  </a:lnTo>
                  <a:lnTo>
                    <a:pt x="573760" y="3193123"/>
                  </a:lnTo>
                  <a:lnTo>
                    <a:pt x="573214" y="3192132"/>
                  </a:lnTo>
                  <a:lnTo>
                    <a:pt x="571969" y="3192056"/>
                  </a:lnTo>
                  <a:lnTo>
                    <a:pt x="570953" y="3192615"/>
                  </a:lnTo>
                  <a:lnTo>
                    <a:pt x="569493" y="3194735"/>
                  </a:lnTo>
                  <a:lnTo>
                    <a:pt x="569099" y="3196488"/>
                  </a:lnTo>
                  <a:lnTo>
                    <a:pt x="571284" y="3198380"/>
                  </a:lnTo>
                  <a:lnTo>
                    <a:pt x="572274" y="3198469"/>
                  </a:lnTo>
                  <a:lnTo>
                    <a:pt x="573328" y="3198571"/>
                  </a:lnTo>
                  <a:lnTo>
                    <a:pt x="573747" y="3197949"/>
                  </a:lnTo>
                  <a:lnTo>
                    <a:pt x="574116" y="3196767"/>
                  </a:lnTo>
                  <a:lnTo>
                    <a:pt x="574230" y="3195891"/>
                  </a:lnTo>
                  <a:lnTo>
                    <a:pt x="574395" y="3195053"/>
                  </a:lnTo>
                  <a:close/>
                </a:path>
                <a:path w="1139190" h="3393440">
                  <a:moveTo>
                    <a:pt x="574484" y="3213951"/>
                  </a:moveTo>
                  <a:lnTo>
                    <a:pt x="574090" y="3212439"/>
                  </a:lnTo>
                  <a:lnTo>
                    <a:pt x="571271" y="3211169"/>
                  </a:lnTo>
                  <a:lnTo>
                    <a:pt x="570014" y="3211639"/>
                  </a:lnTo>
                  <a:lnTo>
                    <a:pt x="568401" y="3214700"/>
                  </a:lnTo>
                  <a:lnTo>
                    <a:pt x="569264" y="3216795"/>
                  </a:lnTo>
                  <a:lnTo>
                    <a:pt x="571538" y="3217507"/>
                  </a:lnTo>
                  <a:lnTo>
                    <a:pt x="572236" y="3216872"/>
                  </a:lnTo>
                  <a:lnTo>
                    <a:pt x="573468" y="3216224"/>
                  </a:lnTo>
                  <a:lnTo>
                    <a:pt x="574484" y="3213951"/>
                  </a:lnTo>
                  <a:close/>
                </a:path>
                <a:path w="1139190" h="3393440">
                  <a:moveTo>
                    <a:pt x="575437" y="2926804"/>
                  </a:moveTo>
                  <a:lnTo>
                    <a:pt x="574890" y="2925826"/>
                  </a:lnTo>
                  <a:lnTo>
                    <a:pt x="574687" y="2925178"/>
                  </a:lnTo>
                  <a:lnTo>
                    <a:pt x="573976" y="2925419"/>
                  </a:lnTo>
                  <a:lnTo>
                    <a:pt x="572960" y="2925457"/>
                  </a:lnTo>
                  <a:lnTo>
                    <a:pt x="572363" y="2926384"/>
                  </a:lnTo>
                  <a:lnTo>
                    <a:pt x="572884" y="2927324"/>
                  </a:lnTo>
                  <a:lnTo>
                    <a:pt x="573062" y="2928035"/>
                  </a:lnTo>
                  <a:lnTo>
                    <a:pt x="573811" y="2927731"/>
                  </a:lnTo>
                  <a:lnTo>
                    <a:pt x="574700" y="2927553"/>
                  </a:lnTo>
                  <a:lnTo>
                    <a:pt x="575437" y="2926804"/>
                  </a:lnTo>
                  <a:close/>
                </a:path>
                <a:path w="1139190" h="3393440">
                  <a:moveTo>
                    <a:pt x="578980" y="2892996"/>
                  </a:moveTo>
                  <a:lnTo>
                    <a:pt x="578739" y="2892145"/>
                  </a:lnTo>
                  <a:lnTo>
                    <a:pt x="578370" y="2892945"/>
                  </a:lnTo>
                  <a:lnTo>
                    <a:pt x="578980" y="2892996"/>
                  </a:lnTo>
                  <a:close/>
                </a:path>
                <a:path w="1139190" h="3393440">
                  <a:moveTo>
                    <a:pt x="579081" y="3247466"/>
                  </a:moveTo>
                  <a:lnTo>
                    <a:pt x="579069" y="3247123"/>
                  </a:lnTo>
                  <a:lnTo>
                    <a:pt x="579069" y="3246983"/>
                  </a:lnTo>
                  <a:lnTo>
                    <a:pt x="578561" y="3246869"/>
                  </a:lnTo>
                  <a:lnTo>
                    <a:pt x="578281" y="3246742"/>
                  </a:lnTo>
                  <a:lnTo>
                    <a:pt x="578167" y="3247085"/>
                  </a:lnTo>
                  <a:lnTo>
                    <a:pt x="577951" y="3247440"/>
                  </a:lnTo>
                  <a:lnTo>
                    <a:pt x="577989" y="3247936"/>
                  </a:lnTo>
                  <a:lnTo>
                    <a:pt x="578485" y="3248050"/>
                  </a:lnTo>
                  <a:lnTo>
                    <a:pt x="578739" y="3248177"/>
                  </a:lnTo>
                  <a:lnTo>
                    <a:pt x="578866" y="3247821"/>
                  </a:lnTo>
                  <a:lnTo>
                    <a:pt x="579081" y="3247466"/>
                  </a:lnTo>
                  <a:close/>
                </a:path>
                <a:path w="1139190" h="3393440">
                  <a:moveTo>
                    <a:pt x="579107" y="3391611"/>
                  </a:moveTo>
                  <a:lnTo>
                    <a:pt x="578662" y="3391293"/>
                  </a:lnTo>
                  <a:lnTo>
                    <a:pt x="577875" y="3392043"/>
                  </a:lnTo>
                  <a:lnTo>
                    <a:pt x="577735" y="3392170"/>
                  </a:lnTo>
                  <a:lnTo>
                    <a:pt x="578053" y="3392792"/>
                  </a:lnTo>
                  <a:lnTo>
                    <a:pt x="578167" y="3393173"/>
                  </a:lnTo>
                  <a:lnTo>
                    <a:pt x="579069" y="3392868"/>
                  </a:lnTo>
                  <a:lnTo>
                    <a:pt x="579107" y="3391611"/>
                  </a:lnTo>
                  <a:close/>
                </a:path>
                <a:path w="1139190" h="3393440">
                  <a:moveTo>
                    <a:pt x="579145" y="3287230"/>
                  </a:moveTo>
                  <a:lnTo>
                    <a:pt x="578408" y="3287395"/>
                  </a:lnTo>
                  <a:lnTo>
                    <a:pt x="579005" y="3287865"/>
                  </a:lnTo>
                  <a:lnTo>
                    <a:pt x="579145" y="3287230"/>
                  </a:lnTo>
                  <a:close/>
                </a:path>
                <a:path w="1139190" h="3393440">
                  <a:moveTo>
                    <a:pt x="581647" y="2638983"/>
                  </a:moveTo>
                  <a:lnTo>
                    <a:pt x="581152" y="2638196"/>
                  </a:lnTo>
                  <a:lnTo>
                    <a:pt x="579501" y="2637625"/>
                  </a:lnTo>
                  <a:lnTo>
                    <a:pt x="578053" y="2638653"/>
                  </a:lnTo>
                  <a:lnTo>
                    <a:pt x="578307" y="2640228"/>
                  </a:lnTo>
                  <a:lnTo>
                    <a:pt x="578764" y="2640558"/>
                  </a:lnTo>
                  <a:lnTo>
                    <a:pt x="579285" y="2641219"/>
                  </a:lnTo>
                  <a:lnTo>
                    <a:pt x="580085" y="2640482"/>
                  </a:lnTo>
                  <a:lnTo>
                    <a:pt x="580885" y="2639784"/>
                  </a:lnTo>
                  <a:lnTo>
                    <a:pt x="581609" y="2639009"/>
                  </a:lnTo>
                  <a:close/>
                </a:path>
                <a:path w="1139190" h="3393440">
                  <a:moveTo>
                    <a:pt x="581774" y="2902648"/>
                  </a:moveTo>
                  <a:lnTo>
                    <a:pt x="581202" y="2901594"/>
                  </a:lnTo>
                  <a:lnTo>
                    <a:pt x="579107" y="2900553"/>
                  </a:lnTo>
                  <a:lnTo>
                    <a:pt x="577342" y="2901734"/>
                  </a:lnTo>
                  <a:lnTo>
                    <a:pt x="576859" y="2904375"/>
                  </a:lnTo>
                  <a:lnTo>
                    <a:pt x="577596" y="2905112"/>
                  </a:lnTo>
                  <a:lnTo>
                    <a:pt x="577951" y="2905760"/>
                  </a:lnTo>
                  <a:lnTo>
                    <a:pt x="579729" y="2906242"/>
                  </a:lnTo>
                  <a:lnTo>
                    <a:pt x="581482" y="2905201"/>
                  </a:lnTo>
                  <a:lnTo>
                    <a:pt x="581774" y="2902648"/>
                  </a:lnTo>
                  <a:close/>
                </a:path>
                <a:path w="1139190" h="3393440">
                  <a:moveTo>
                    <a:pt x="582371" y="3017278"/>
                  </a:moveTo>
                  <a:lnTo>
                    <a:pt x="582307" y="3015729"/>
                  </a:lnTo>
                  <a:lnTo>
                    <a:pt x="581317" y="3015310"/>
                  </a:lnTo>
                  <a:lnTo>
                    <a:pt x="580758" y="3014878"/>
                  </a:lnTo>
                  <a:lnTo>
                    <a:pt x="580326" y="3015538"/>
                  </a:lnTo>
                  <a:lnTo>
                    <a:pt x="579450" y="3016262"/>
                  </a:lnTo>
                  <a:lnTo>
                    <a:pt x="579691" y="3017812"/>
                  </a:lnTo>
                  <a:lnTo>
                    <a:pt x="580466" y="3018688"/>
                  </a:lnTo>
                  <a:lnTo>
                    <a:pt x="581520" y="3020555"/>
                  </a:lnTo>
                  <a:lnTo>
                    <a:pt x="581952" y="3018396"/>
                  </a:lnTo>
                  <a:lnTo>
                    <a:pt x="582371" y="3017278"/>
                  </a:lnTo>
                  <a:close/>
                </a:path>
                <a:path w="1139190" h="3393440">
                  <a:moveTo>
                    <a:pt x="585520" y="2809468"/>
                  </a:moveTo>
                  <a:lnTo>
                    <a:pt x="584123" y="2807716"/>
                  </a:lnTo>
                  <a:lnTo>
                    <a:pt x="582396" y="2807830"/>
                  </a:lnTo>
                  <a:lnTo>
                    <a:pt x="581647" y="2807893"/>
                  </a:lnTo>
                  <a:lnTo>
                    <a:pt x="580694" y="2808351"/>
                  </a:lnTo>
                  <a:lnTo>
                    <a:pt x="579081" y="2810510"/>
                  </a:lnTo>
                  <a:lnTo>
                    <a:pt x="579183" y="2812313"/>
                  </a:lnTo>
                  <a:lnTo>
                    <a:pt x="580707" y="2814472"/>
                  </a:lnTo>
                  <a:lnTo>
                    <a:pt x="581647" y="2814688"/>
                  </a:lnTo>
                  <a:lnTo>
                    <a:pt x="582345" y="2815082"/>
                  </a:lnTo>
                  <a:lnTo>
                    <a:pt x="583984" y="2814955"/>
                  </a:lnTo>
                  <a:lnTo>
                    <a:pt x="585343" y="2813316"/>
                  </a:lnTo>
                  <a:lnTo>
                    <a:pt x="585520" y="2809468"/>
                  </a:lnTo>
                  <a:close/>
                </a:path>
                <a:path w="1139190" h="3393440">
                  <a:moveTo>
                    <a:pt x="594347" y="2399500"/>
                  </a:moveTo>
                  <a:lnTo>
                    <a:pt x="594144" y="2395550"/>
                  </a:lnTo>
                  <a:lnTo>
                    <a:pt x="594004" y="2391600"/>
                  </a:lnTo>
                  <a:lnTo>
                    <a:pt x="593636" y="2387155"/>
                  </a:lnTo>
                  <a:lnTo>
                    <a:pt x="592645" y="2386685"/>
                  </a:lnTo>
                  <a:lnTo>
                    <a:pt x="591921" y="2386253"/>
                  </a:lnTo>
                  <a:lnTo>
                    <a:pt x="591223" y="2386838"/>
                  </a:lnTo>
                  <a:lnTo>
                    <a:pt x="590232" y="2391930"/>
                  </a:lnTo>
                  <a:lnTo>
                    <a:pt x="589165" y="2396680"/>
                  </a:lnTo>
                  <a:lnTo>
                    <a:pt x="592810" y="2400858"/>
                  </a:lnTo>
                  <a:lnTo>
                    <a:pt x="594347" y="2399500"/>
                  </a:lnTo>
                  <a:close/>
                </a:path>
                <a:path w="1139190" h="3393440">
                  <a:moveTo>
                    <a:pt x="601014" y="1116774"/>
                  </a:moveTo>
                  <a:lnTo>
                    <a:pt x="600875" y="1116457"/>
                  </a:lnTo>
                  <a:lnTo>
                    <a:pt x="600786" y="1116139"/>
                  </a:lnTo>
                  <a:lnTo>
                    <a:pt x="600544" y="1116228"/>
                  </a:lnTo>
                  <a:lnTo>
                    <a:pt x="600113" y="1116317"/>
                  </a:lnTo>
                  <a:lnTo>
                    <a:pt x="600100" y="1116723"/>
                  </a:lnTo>
                  <a:lnTo>
                    <a:pt x="600240" y="1117041"/>
                  </a:lnTo>
                  <a:lnTo>
                    <a:pt x="600341" y="1117346"/>
                  </a:lnTo>
                  <a:lnTo>
                    <a:pt x="600570" y="1117257"/>
                  </a:lnTo>
                  <a:lnTo>
                    <a:pt x="600989" y="1117180"/>
                  </a:lnTo>
                  <a:lnTo>
                    <a:pt x="601014" y="1116774"/>
                  </a:lnTo>
                  <a:close/>
                </a:path>
                <a:path w="1139190" h="3393440">
                  <a:moveTo>
                    <a:pt x="601154" y="981113"/>
                  </a:moveTo>
                  <a:lnTo>
                    <a:pt x="600849" y="979906"/>
                  </a:lnTo>
                  <a:lnTo>
                    <a:pt x="600557" y="980020"/>
                  </a:lnTo>
                  <a:lnTo>
                    <a:pt x="600049" y="980122"/>
                  </a:lnTo>
                  <a:lnTo>
                    <a:pt x="600036" y="980249"/>
                  </a:lnTo>
                  <a:lnTo>
                    <a:pt x="600024" y="980643"/>
                  </a:lnTo>
                  <a:lnTo>
                    <a:pt x="600189" y="981036"/>
                  </a:lnTo>
                  <a:lnTo>
                    <a:pt x="600278" y="981443"/>
                  </a:lnTo>
                  <a:lnTo>
                    <a:pt x="600570" y="981329"/>
                  </a:lnTo>
                  <a:lnTo>
                    <a:pt x="600862" y="981214"/>
                  </a:lnTo>
                  <a:lnTo>
                    <a:pt x="601154" y="981113"/>
                  </a:lnTo>
                  <a:close/>
                </a:path>
                <a:path w="1139190" h="3393440">
                  <a:moveTo>
                    <a:pt x="601459" y="1061707"/>
                  </a:moveTo>
                  <a:lnTo>
                    <a:pt x="601421" y="1061110"/>
                  </a:lnTo>
                  <a:lnTo>
                    <a:pt x="601218" y="1060945"/>
                  </a:lnTo>
                  <a:lnTo>
                    <a:pt x="600417" y="1060361"/>
                  </a:lnTo>
                  <a:lnTo>
                    <a:pt x="599846" y="1060678"/>
                  </a:lnTo>
                  <a:lnTo>
                    <a:pt x="599859" y="1061707"/>
                  </a:lnTo>
                  <a:lnTo>
                    <a:pt x="599859" y="1062012"/>
                  </a:lnTo>
                  <a:lnTo>
                    <a:pt x="600278" y="1062304"/>
                  </a:lnTo>
                  <a:lnTo>
                    <a:pt x="600506" y="1062609"/>
                  </a:lnTo>
                  <a:lnTo>
                    <a:pt x="600811" y="1062418"/>
                  </a:lnTo>
                  <a:lnTo>
                    <a:pt x="601243" y="1062278"/>
                  </a:lnTo>
                  <a:lnTo>
                    <a:pt x="601345" y="1062012"/>
                  </a:lnTo>
                  <a:lnTo>
                    <a:pt x="601459" y="1061707"/>
                  </a:lnTo>
                  <a:close/>
                </a:path>
                <a:path w="1139190" h="3393440">
                  <a:moveTo>
                    <a:pt x="601853" y="2389124"/>
                  </a:moveTo>
                  <a:lnTo>
                    <a:pt x="601522" y="2388031"/>
                  </a:lnTo>
                  <a:lnTo>
                    <a:pt x="600735" y="2387181"/>
                  </a:lnTo>
                  <a:lnTo>
                    <a:pt x="598970" y="2387638"/>
                  </a:lnTo>
                  <a:lnTo>
                    <a:pt x="598957" y="2388857"/>
                  </a:lnTo>
                  <a:lnTo>
                    <a:pt x="599198" y="2389962"/>
                  </a:lnTo>
                  <a:lnTo>
                    <a:pt x="599389" y="2391245"/>
                  </a:lnTo>
                  <a:lnTo>
                    <a:pt x="600468" y="2390635"/>
                  </a:lnTo>
                  <a:lnTo>
                    <a:pt x="601560" y="2390356"/>
                  </a:lnTo>
                  <a:lnTo>
                    <a:pt x="601853" y="2389124"/>
                  </a:lnTo>
                  <a:close/>
                </a:path>
                <a:path w="1139190" h="3393440">
                  <a:moveTo>
                    <a:pt x="603453" y="1222819"/>
                  </a:moveTo>
                  <a:lnTo>
                    <a:pt x="603084" y="1221943"/>
                  </a:lnTo>
                  <a:lnTo>
                    <a:pt x="602576" y="1222743"/>
                  </a:lnTo>
                  <a:lnTo>
                    <a:pt x="603453" y="1222819"/>
                  </a:lnTo>
                  <a:close/>
                </a:path>
                <a:path w="1139190" h="3393440">
                  <a:moveTo>
                    <a:pt x="606425" y="2264118"/>
                  </a:moveTo>
                  <a:lnTo>
                    <a:pt x="606323" y="2263775"/>
                  </a:lnTo>
                  <a:lnTo>
                    <a:pt x="606221" y="2263419"/>
                  </a:lnTo>
                  <a:lnTo>
                    <a:pt x="606132" y="2263089"/>
                  </a:lnTo>
                  <a:lnTo>
                    <a:pt x="605866" y="2263190"/>
                  </a:lnTo>
                  <a:lnTo>
                    <a:pt x="605409" y="2263267"/>
                  </a:lnTo>
                  <a:lnTo>
                    <a:pt x="605370" y="2263724"/>
                  </a:lnTo>
                  <a:lnTo>
                    <a:pt x="605536" y="2264067"/>
                  </a:lnTo>
                  <a:lnTo>
                    <a:pt x="605624" y="2264410"/>
                  </a:lnTo>
                  <a:lnTo>
                    <a:pt x="605891" y="2264308"/>
                  </a:lnTo>
                  <a:lnTo>
                    <a:pt x="606145" y="2264206"/>
                  </a:lnTo>
                  <a:lnTo>
                    <a:pt x="606425" y="2264118"/>
                  </a:lnTo>
                  <a:close/>
                </a:path>
                <a:path w="1139190" h="3393440">
                  <a:moveTo>
                    <a:pt x="642772" y="2522728"/>
                  </a:moveTo>
                  <a:lnTo>
                    <a:pt x="642175" y="2522131"/>
                  </a:lnTo>
                  <a:lnTo>
                    <a:pt x="641565" y="2521013"/>
                  </a:lnTo>
                  <a:lnTo>
                    <a:pt x="639241" y="2520188"/>
                  </a:lnTo>
                  <a:lnTo>
                    <a:pt x="638314" y="2521242"/>
                  </a:lnTo>
                  <a:lnTo>
                    <a:pt x="637667" y="2524137"/>
                  </a:lnTo>
                  <a:lnTo>
                    <a:pt x="638683" y="2524899"/>
                  </a:lnTo>
                  <a:lnTo>
                    <a:pt x="641667" y="2525738"/>
                  </a:lnTo>
                  <a:lnTo>
                    <a:pt x="642112" y="2524468"/>
                  </a:lnTo>
                  <a:lnTo>
                    <a:pt x="642772" y="2522728"/>
                  </a:lnTo>
                  <a:close/>
                </a:path>
                <a:path w="1139190" h="3393440">
                  <a:moveTo>
                    <a:pt x="644436" y="2454668"/>
                  </a:moveTo>
                  <a:lnTo>
                    <a:pt x="643750" y="2454516"/>
                  </a:lnTo>
                  <a:lnTo>
                    <a:pt x="643966" y="2455405"/>
                  </a:lnTo>
                  <a:lnTo>
                    <a:pt x="644436" y="2454668"/>
                  </a:lnTo>
                  <a:close/>
                </a:path>
                <a:path w="1139190" h="3393440">
                  <a:moveTo>
                    <a:pt x="646226" y="2494292"/>
                  </a:moveTo>
                  <a:lnTo>
                    <a:pt x="646163" y="2492337"/>
                  </a:lnTo>
                  <a:lnTo>
                    <a:pt x="646112" y="2490355"/>
                  </a:lnTo>
                  <a:lnTo>
                    <a:pt x="644664" y="2488539"/>
                  </a:lnTo>
                  <a:lnTo>
                    <a:pt x="641565" y="2488755"/>
                  </a:lnTo>
                  <a:lnTo>
                    <a:pt x="640181" y="2490419"/>
                  </a:lnTo>
                  <a:lnTo>
                    <a:pt x="639914" y="2494318"/>
                  </a:lnTo>
                  <a:lnTo>
                    <a:pt x="641324" y="2495943"/>
                  </a:lnTo>
                  <a:lnTo>
                    <a:pt x="644791" y="2495981"/>
                  </a:lnTo>
                  <a:lnTo>
                    <a:pt x="646226" y="2494292"/>
                  </a:lnTo>
                  <a:close/>
                </a:path>
                <a:path w="1139190" h="3393440">
                  <a:moveTo>
                    <a:pt x="647636" y="1227874"/>
                  </a:moveTo>
                  <a:lnTo>
                    <a:pt x="646899" y="1227416"/>
                  </a:lnTo>
                  <a:lnTo>
                    <a:pt x="646849" y="1228204"/>
                  </a:lnTo>
                  <a:lnTo>
                    <a:pt x="647636" y="1227874"/>
                  </a:lnTo>
                  <a:close/>
                </a:path>
                <a:path w="1139190" h="3393440">
                  <a:moveTo>
                    <a:pt x="648639" y="2404707"/>
                  </a:moveTo>
                  <a:lnTo>
                    <a:pt x="647725" y="2403284"/>
                  </a:lnTo>
                  <a:lnTo>
                    <a:pt x="646188" y="2403462"/>
                  </a:lnTo>
                  <a:lnTo>
                    <a:pt x="644613" y="2403805"/>
                  </a:lnTo>
                  <a:lnTo>
                    <a:pt x="643051" y="2406015"/>
                  </a:lnTo>
                  <a:lnTo>
                    <a:pt x="642747" y="2407831"/>
                  </a:lnTo>
                  <a:lnTo>
                    <a:pt x="642569" y="2408339"/>
                  </a:lnTo>
                  <a:lnTo>
                    <a:pt x="642569" y="2410904"/>
                  </a:lnTo>
                  <a:lnTo>
                    <a:pt x="642505" y="2412238"/>
                  </a:lnTo>
                  <a:lnTo>
                    <a:pt x="642658" y="2414435"/>
                  </a:lnTo>
                  <a:lnTo>
                    <a:pt x="642785" y="2415387"/>
                  </a:lnTo>
                  <a:lnTo>
                    <a:pt x="643559" y="2416835"/>
                  </a:lnTo>
                  <a:lnTo>
                    <a:pt x="644271" y="2417381"/>
                  </a:lnTo>
                  <a:lnTo>
                    <a:pt x="645756" y="2418486"/>
                  </a:lnTo>
                  <a:lnTo>
                    <a:pt x="647725" y="2417241"/>
                  </a:lnTo>
                  <a:lnTo>
                    <a:pt x="648487" y="2408961"/>
                  </a:lnTo>
                  <a:lnTo>
                    <a:pt x="648639" y="2404707"/>
                  </a:lnTo>
                  <a:close/>
                </a:path>
                <a:path w="1139190" h="3393440">
                  <a:moveTo>
                    <a:pt x="650849" y="2349195"/>
                  </a:moveTo>
                  <a:lnTo>
                    <a:pt x="649909" y="2348661"/>
                  </a:lnTo>
                  <a:lnTo>
                    <a:pt x="649224" y="2349068"/>
                  </a:lnTo>
                  <a:lnTo>
                    <a:pt x="649185" y="2349322"/>
                  </a:lnTo>
                  <a:lnTo>
                    <a:pt x="649173" y="2349550"/>
                  </a:lnTo>
                  <a:lnTo>
                    <a:pt x="649566" y="2349855"/>
                  </a:lnTo>
                  <a:lnTo>
                    <a:pt x="649782" y="2350122"/>
                  </a:lnTo>
                  <a:lnTo>
                    <a:pt x="650786" y="2349728"/>
                  </a:lnTo>
                  <a:lnTo>
                    <a:pt x="650849" y="2349195"/>
                  </a:lnTo>
                  <a:close/>
                </a:path>
                <a:path w="1139190" h="3393440">
                  <a:moveTo>
                    <a:pt x="652119" y="2362974"/>
                  </a:moveTo>
                  <a:lnTo>
                    <a:pt x="650849" y="2361057"/>
                  </a:lnTo>
                  <a:lnTo>
                    <a:pt x="649693" y="2358898"/>
                  </a:lnTo>
                  <a:lnTo>
                    <a:pt x="649033" y="2358961"/>
                  </a:lnTo>
                  <a:lnTo>
                    <a:pt x="648614" y="2358885"/>
                  </a:lnTo>
                  <a:lnTo>
                    <a:pt x="648373" y="2359253"/>
                  </a:lnTo>
                  <a:lnTo>
                    <a:pt x="647903" y="2359647"/>
                  </a:lnTo>
                  <a:lnTo>
                    <a:pt x="648220" y="2363584"/>
                  </a:lnTo>
                  <a:lnTo>
                    <a:pt x="648817" y="2365794"/>
                  </a:lnTo>
                  <a:lnTo>
                    <a:pt x="649922" y="2366099"/>
                  </a:lnTo>
                  <a:lnTo>
                    <a:pt x="650786" y="2366391"/>
                  </a:lnTo>
                  <a:lnTo>
                    <a:pt x="651306" y="2365730"/>
                  </a:lnTo>
                  <a:lnTo>
                    <a:pt x="652119" y="2362974"/>
                  </a:lnTo>
                  <a:close/>
                </a:path>
                <a:path w="1139190" h="3393440">
                  <a:moveTo>
                    <a:pt x="655751" y="2232533"/>
                  </a:moveTo>
                  <a:lnTo>
                    <a:pt x="654977" y="2232507"/>
                  </a:lnTo>
                  <a:lnTo>
                    <a:pt x="655345" y="2233485"/>
                  </a:lnTo>
                  <a:lnTo>
                    <a:pt x="655751" y="2232533"/>
                  </a:lnTo>
                  <a:close/>
                </a:path>
                <a:path w="1139190" h="3393440">
                  <a:moveTo>
                    <a:pt x="781761" y="1612849"/>
                  </a:moveTo>
                  <a:lnTo>
                    <a:pt x="780923" y="1611718"/>
                  </a:lnTo>
                  <a:lnTo>
                    <a:pt x="780338" y="1611490"/>
                  </a:lnTo>
                  <a:lnTo>
                    <a:pt x="779221" y="1611045"/>
                  </a:lnTo>
                  <a:lnTo>
                    <a:pt x="777582" y="1612341"/>
                  </a:lnTo>
                  <a:lnTo>
                    <a:pt x="777951" y="1614043"/>
                  </a:lnTo>
                  <a:lnTo>
                    <a:pt x="778725" y="1614474"/>
                  </a:lnTo>
                  <a:lnTo>
                    <a:pt x="779564" y="1615351"/>
                  </a:lnTo>
                  <a:lnTo>
                    <a:pt x="780288" y="1614601"/>
                  </a:lnTo>
                  <a:lnTo>
                    <a:pt x="781138" y="1613941"/>
                  </a:lnTo>
                  <a:lnTo>
                    <a:pt x="781761" y="1612849"/>
                  </a:lnTo>
                  <a:close/>
                </a:path>
                <a:path w="1139190" h="3393440">
                  <a:moveTo>
                    <a:pt x="785241" y="1680679"/>
                  </a:moveTo>
                  <a:lnTo>
                    <a:pt x="784529" y="1678266"/>
                  </a:lnTo>
                  <a:lnTo>
                    <a:pt x="783336" y="1677085"/>
                  </a:lnTo>
                  <a:lnTo>
                    <a:pt x="781545" y="1676730"/>
                  </a:lnTo>
                  <a:lnTo>
                    <a:pt x="780465" y="1677835"/>
                  </a:lnTo>
                  <a:lnTo>
                    <a:pt x="779157" y="1678571"/>
                  </a:lnTo>
                  <a:lnTo>
                    <a:pt x="780046" y="1679956"/>
                  </a:lnTo>
                  <a:lnTo>
                    <a:pt x="780465" y="1681276"/>
                  </a:lnTo>
                  <a:lnTo>
                    <a:pt x="782612" y="1682661"/>
                  </a:lnTo>
                  <a:lnTo>
                    <a:pt x="785241" y="1680679"/>
                  </a:lnTo>
                  <a:close/>
                </a:path>
                <a:path w="1139190" h="3393440">
                  <a:moveTo>
                    <a:pt x="786587" y="1796999"/>
                  </a:moveTo>
                  <a:lnTo>
                    <a:pt x="786333" y="1796719"/>
                  </a:lnTo>
                  <a:lnTo>
                    <a:pt x="785888" y="1796199"/>
                  </a:lnTo>
                  <a:lnTo>
                    <a:pt x="784872" y="1795818"/>
                  </a:lnTo>
                  <a:lnTo>
                    <a:pt x="784186" y="1795945"/>
                  </a:lnTo>
                  <a:lnTo>
                    <a:pt x="783628" y="1796046"/>
                  </a:lnTo>
                  <a:lnTo>
                    <a:pt x="782599" y="1797786"/>
                  </a:lnTo>
                  <a:lnTo>
                    <a:pt x="782828" y="1798294"/>
                  </a:lnTo>
                  <a:lnTo>
                    <a:pt x="782878" y="1798688"/>
                  </a:lnTo>
                  <a:lnTo>
                    <a:pt x="783107" y="1799043"/>
                  </a:lnTo>
                  <a:lnTo>
                    <a:pt x="783424" y="1799729"/>
                  </a:lnTo>
                  <a:lnTo>
                    <a:pt x="784275" y="1799463"/>
                  </a:lnTo>
                  <a:lnTo>
                    <a:pt x="785139" y="1799221"/>
                  </a:lnTo>
                  <a:lnTo>
                    <a:pt x="785672" y="1798688"/>
                  </a:lnTo>
                  <a:lnTo>
                    <a:pt x="786130" y="1798205"/>
                  </a:lnTo>
                  <a:lnTo>
                    <a:pt x="786587" y="1796999"/>
                  </a:lnTo>
                  <a:close/>
                </a:path>
                <a:path w="1139190" h="3393440">
                  <a:moveTo>
                    <a:pt x="800315" y="37769"/>
                  </a:moveTo>
                  <a:lnTo>
                    <a:pt x="799477" y="38074"/>
                  </a:lnTo>
                  <a:lnTo>
                    <a:pt x="800227" y="38569"/>
                  </a:lnTo>
                  <a:lnTo>
                    <a:pt x="800315" y="37769"/>
                  </a:lnTo>
                  <a:close/>
                </a:path>
                <a:path w="1139190" h="3393440">
                  <a:moveTo>
                    <a:pt x="823633" y="17691"/>
                  </a:moveTo>
                  <a:lnTo>
                    <a:pt x="823341" y="17411"/>
                  </a:lnTo>
                  <a:lnTo>
                    <a:pt x="823201" y="17792"/>
                  </a:lnTo>
                  <a:lnTo>
                    <a:pt x="823048" y="18173"/>
                  </a:lnTo>
                  <a:lnTo>
                    <a:pt x="822909" y="18554"/>
                  </a:lnTo>
                  <a:lnTo>
                    <a:pt x="823150" y="18262"/>
                  </a:lnTo>
                  <a:lnTo>
                    <a:pt x="823633" y="17691"/>
                  </a:lnTo>
                  <a:close/>
                </a:path>
                <a:path w="1139190" h="3393440">
                  <a:moveTo>
                    <a:pt x="823645" y="17399"/>
                  </a:moveTo>
                  <a:lnTo>
                    <a:pt x="823353" y="17411"/>
                  </a:lnTo>
                  <a:lnTo>
                    <a:pt x="823633" y="17691"/>
                  </a:lnTo>
                  <a:lnTo>
                    <a:pt x="823645" y="17399"/>
                  </a:lnTo>
                  <a:close/>
                </a:path>
                <a:path w="1139190" h="3393440">
                  <a:moveTo>
                    <a:pt x="826122" y="16713"/>
                  </a:moveTo>
                  <a:lnTo>
                    <a:pt x="826084" y="14986"/>
                  </a:lnTo>
                  <a:lnTo>
                    <a:pt x="824585" y="15163"/>
                  </a:lnTo>
                  <a:lnTo>
                    <a:pt x="823683" y="16027"/>
                  </a:lnTo>
                  <a:lnTo>
                    <a:pt x="823645" y="17399"/>
                  </a:lnTo>
                  <a:lnTo>
                    <a:pt x="825017" y="17360"/>
                  </a:lnTo>
                  <a:lnTo>
                    <a:pt x="826122" y="16713"/>
                  </a:lnTo>
                  <a:close/>
                </a:path>
                <a:path w="1139190" h="3393440">
                  <a:moveTo>
                    <a:pt x="826223" y="14859"/>
                  </a:moveTo>
                  <a:lnTo>
                    <a:pt x="826084" y="14846"/>
                  </a:lnTo>
                  <a:lnTo>
                    <a:pt x="826211" y="14973"/>
                  </a:lnTo>
                  <a:close/>
                </a:path>
                <a:path w="1139190" h="3393440">
                  <a:moveTo>
                    <a:pt x="831545" y="9525"/>
                  </a:moveTo>
                  <a:lnTo>
                    <a:pt x="827062" y="10528"/>
                  </a:lnTo>
                  <a:lnTo>
                    <a:pt x="826223" y="14859"/>
                  </a:lnTo>
                  <a:lnTo>
                    <a:pt x="831215" y="14973"/>
                  </a:lnTo>
                  <a:lnTo>
                    <a:pt x="831342" y="14846"/>
                  </a:lnTo>
                  <a:lnTo>
                    <a:pt x="831545" y="9525"/>
                  </a:lnTo>
                  <a:close/>
                </a:path>
                <a:path w="1139190" h="3393440">
                  <a:moveTo>
                    <a:pt x="831710" y="9372"/>
                  </a:moveTo>
                  <a:lnTo>
                    <a:pt x="831545" y="9359"/>
                  </a:lnTo>
                  <a:lnTo>
                    <a:pt x="831659" y="9499"/>
                  </a:lnTo>
                  <a:lnTo>
                    <a:pt x="831710" y="9372"/>
                  </a:lnTo>
                  <a:close/>
                </a:path>
                <a:path w="1139190" h="3393440">
                  <a:moveTo>
                    <a:pt x="839647" y="4089"/>
                  </a:moveTo>
                  <a:lnTo>
                    <a:pt x="834212" y="3632"/>
                  </a:lnTo>
                  <a:lnTo>
                    <a:pt x="833399" y="4165"/>
                  </a:lnTo>
                  <a:lnTo>
                    <a:pt x="831710" y="9372"/>
                  </a:lnTo>
                  <a:lnTo>
                    <a:pt x="837387" y="9766"/>
                  </a:lnTo>
                  <a:lnTo>
                    <a:pt x="838187" y="9220"/>
                  </a:lnTo>
                  <a:lnTo>
                    <a:pt x="839647" y="4089"/>
                  </a:lnTo>
                  <a:close/>
                </a:path>
                <a:path w="1139190" h="3393440">
                  <a:moveTo>
                    <a:pt x="839939" y="4114"/>
                  </a:moveTo>
                  <a:lnTo>
                    <a:pt x="839927" y="3873"/>
                  </a:lnTo>
                  <a:lnTo>
                    <a:pt x="839711" y="3898"/>
                  </a:lnTo>
                  <a:lnTo>
                    <a:pt x="839647" y="4089"/>
                  </a:lnTo>
                  <a:lnTo>
                    <a:pt x="839939" y="4114"/>
                  </a:lnTo>
                  <a:close/>
                </a:path>
                <a:path w="1139190" h="3393440">
                  <a:moveTo>
                    <a:pt x="842441" y="1384"/>
                  </a:moveTo>
                  <a:lnTo>
                    <a:pt x="840968" y="1435"/>
                  </a:lnTo>
                  <a:lnTo>
                    <a:pt x="839889" y="2209"/>
                  </a:lnTo>
                  <a:lnTo>
                    <a:pt x="839927" y="3873"/>
                  </a:lnTo>
                  <a:lnTo>
                    <a:pt x="841413" y="3733"/>
                  </a:lnTo>
                  <a:lnTo>
                    <a:pt x="842391" y="2870"/>
                  </a:lnTo>
                  <a:lnTo>
                    <a:pt x="842441" y="1384"/>
                  </a:lnTo>
                  <a:close/>
                </a:path>
                <a:path w="1139190" h="3393440">
                  <a:moveTo>
                    <a:pt x="842721" y="1371"/>
                  </a:moveTo>
                  <a:lnTo>
                    <a:pt x="842454" y="1079"/>
                  </a:lnTo>
                  <a:lnTo>
                    <a:pt x="842441" y="1384"/>
                  </a:lnTo>
                  <a:lnTo>
                    <a:pt x="842721" y="1371"/>
                  </a:lnTo>
                  <a:close/>
                </a:path>
                <a:path w="1139190" h="3393440">
                  <a:moveTo>
                    <a:pt x="843026" y="990"/>
                  </a:moveTo>
                  <a:lnTo>
                    <a:pt x="842835" y="990"/>
                  </a:lnTo>
                  <a:lnTo>
                    <a:pt x="842454" y="1079"/>
                  </a:lnTo>
                  <a:lnTo>
                    <a:pt x="842721" y="1358"/>
                  </a:lnTo>
                  <a:lnTo>
                    <a:pt x="843026" y="990"/>
                  </a:lnTo>
                  <a:close/>
                </a:path>
                <a:path w="1139190" h="3393440">
                  <a:moveTo>
                    <a:pt x="843800" y="0"/>
                  </a:moveTo>
                  <a:lnTo>
                    <a:pt x="843026" y="990"/>
                  </a:lnTo>
                  <a:lnTo>
                    <a:pt x="843254" y="977"/>
                  </a:lnTo>
                  <a:lnTo>
                    <a:pt x="843737" y="685"/>
                  </a:lnTo>
                  <a:lnTo>
                    <a:pt x="843800" y="0"/>
                  </a:lnTo>
                  <a:close/>
                </a:path>
                <a:path w="1139190" h="3393440">
                  <a:moveTo>
                    <a:pt x="924128" y="2953880"/>
                  </a:moveTo>
                  <a:lnTo>
                    <a:pt x="923213" y="2953372"/>
                  </a:lnTo>
                  <a:lnTo>
                    <a:pt x="923175" y="2954261"/>
                  </a:lnTo>
                  <a:lnTo>
                    <a:pt x="924128" y="2953880"/>
                  </a:lnTo>
                  <a:close/>
                </a:path>
                <a:path w="1139190" h="3393440">
                  <a:moveTo>
                    <a:pt x="987564" y="3119666"/>
                  </a:moveTo>
                  <a:lnTo>
                    <a:pt x="987539" y="3119386"/>
                  </a:lnTo>
                  <a:lnTo>
                    <a:pt x="987285" y="3119628"/>
                  </a:lnTo>
                  <a:lnTo>
                    <a:pt x="987564" y="3119666"/>
                  </a:lnTo>
                  <a:close/>
                </a:path>
                <a:path w="1139190" h="3393440">
                  <a:moveTo>
                    <a:pt x="992657" y="3123768"/>
                  </a:moveTo>
                  <a:lnTo>
                    <a:pt x="992327" y="3122168"/>
                  </a:lnTo>
                  <a:lnTo>
                    <a:pt x="991882" y="3120771"/>
                  </a:lnTo>
                  <a:lnTo>
                    <a:pt x="990384" y="3119780"/>
                  </a:lnTo>
                  <a:lnTo>
                    <a:pt x="990066" y="3119577"/>
                  </a:lnTo>
                  <a:lnTo>
                    <a:pt x="988542" y="3119780"/>
                  </a:lnTo>
                  <a:lnTo>
                    <a:pt x="987564" y="3119666"/>
                  </a:lnTo>
                  <a:lnTo>
                    <a:pt x="987640" y="3120771"/>
                  </a:lnTo>
                  <a:lnTo>
                    <a:pt x="987412" y="3122168"/>
                  </a:lnTo>
                  <a:lnTo>
                    <a:pt x="988517" y="3124047"/>
                  </a:lnTo>
                  <a:lnTo>
                    <a:pt x="989914" y="3124581"/>
                  </a:lnTo>
                  <a:lnTo>
                    <a:pt x="991425" y="3124962"/>
                  </a:lnTo>
                  <a:lnTo>
                    <a:pt x="992657" y="3123768"/>
                  </a:lnTo>
                  <a:close/>
                </a:path>
                <a:path w="1139190" h="3393440">
                  <a:moveTo>
                    <a:pt x="1088136" y="2888284"/>
                  </a:moveTo>
                  <a:lnTo>
                    <a:pt x="1087615" y="2887103"/>
                  </a:lnTo>
                  <a:lnTo>
                    <a:pt x="1086993" y="2887040"/>
                  </a:lnTo>
                  <a:lnTo>
                    <a:pt x="1086358" y="2888335"/>
                  </a:lnTo>
                  <a:lnTo>
                    <a:pt x="1086916" y="2889008"/>
                  </a:lnTo>
                  <a:lnTo>
                    <a:pt x="1087208" y="2889034"/>
                  </a:lnTo>
                  <a:lnTo>
                    <a:pt x="1087501" y="2889046"/>
                  </a:lnTo>
                  <a:lnTo>
                    <a:pt x="1087831" y="2888551"/>
                  </a:lnTo>
                  <a:lnTo>
                    <a:pt x="1088136" y="2888284"/>
                  </a:lnTo>
                  <a:close/>
                </a:path>
                <a:path w="1139190" h="3393440">
                  <a:moveTo>
                    <a:pt x="1088580" y="2904960"/>
                  </a:moveTo>
                  <a:lnTo>
                    <a:pt x="1088275" y="2904274"/>
                  </a:lnTo>
                  <a:lnTo>
                    <a:pt x="1086840" y="2904261"/>
                  </a:lnTo>
                  <a:lnTo>
                    <a:pt x="1086421" y="2904845"/>
                  </a:lnTo>
                  <a:lnTo>
                    <a:pt x="1086396" y="2905188"/>
                  </a:lnTo>
                  <a:lnTo>
                    <a:pt x="1086370" y="2905544"/>
                  </a:lnTo>
                  <a:lnTo>
                    <a:pt x="1086700" y="2905925"/>
                  </a:lnTo>
                  <a:lnTo>
                    <a:pt x="1086878" y="2906306"/>
                  </a:lnTo>
                  <a:lnTo>
                    <a:pt x="1087221" y="2906217"/>
                  </a:lnTo>
                  <a:lnTo>
                    <a:pt x="1087704" y="2906217"/>
                  </a:lnTo>
                  <a:lnTo>
                    <a:pt x="1087869" y="2906001"/>
                  </a:lnTo>
                  <a:lnTo>
                    <a:pt x="1088580" y="2904960"/>
                  </a:lnTo>
                  <a:close/>
                </a:path>
                <a:path w="1139190" h="3393440">
                  <a:moveTo>
                    <a:pt x="1090764" y="2879547"/>
                  </a:moveTo>
                  <a:lnTo>
                    <a:pt x="1090383" y="2878124"/>
                  </a:lnTo>
                  <a:lnTo>
                    <a:pt x="1090256" y="2877629"/>
                  </a:lnTo>
                  <a:lnTo>
                    <a:pt x="1089050" y="2877401"/>
                  </a:lnTo>
                  <a:lnTo>
                    <a:pt x="1087983" y="2876854"/>
                  </a:lnTo>
                  <a:lnTo>
                    <a:pt x="1087424" y="2877883"/>
                  </a:lnTo>
                  <a:lnTo>
                    <a:pt x="1086307" y="2879915"/>
                  </a:lnTo>
                  <a:lnTo>
                    <a:pt x="1087031" y="2880245"/>
                  </a:lnTo>
                  <a:lnTo>
                    <a:pt x="1087793" y="2880918"/>
                  </a:lnTo>
                  <a:lnTo>
                    <a:pt x="1089863" y="2880639"/>
                  </a:lnTo>
                  <a:lnTo>
                    <a:pt x="1090764" y="2879547"/>
                  </a:lnTo>
                  <a:close/>
                </a:path>
                <a:path w="1139190" h="3393440">
                  <a:moveTo>
                    <a:pt x="1116799" y="1938807"/>
                  </a:moveTo>
                  <a:lnTo>
                    <a:pt x="1116761" y="1938185"/>
                  </a:lnTo>
                  <a:lnTo>
                    <a:pt x="1116660" y="1938502"/>
                  </a:lnTo>
                  <a:lnTo>
                    <a:pt x="1116799" y="1938807"/>
                  </a:lnTo>
                  <a:close/>
                </a:path>
                <a:path w="1139190" h="3393440">
                  <a:moveTo>
                    <a:pt x="1118031" y="1934933"/>
                  </a:moveTo>
                  <a:lnTo>
                    <a:pt x="1117790" y="1934514"/>
                  </a:lnTo>
                  <a:lnTo>
                    <a:pt x="1116482" y="1935111"/>
                  </a:lnTo>
                  <a:lnTo>
                    <a:pt x="1116634" y="1935848"/>
                  </a:lnTo>
                  <a:lnTo>
                    <a:pt x="1116761" y="1938185"/>
                  </a:lnTo>
                  <a:lnTo>
                    <a:pt x="1116914" y="1937727"/>
                  </a:lnTo>
                  <a:lnTo>
                    <a:pt x="1117092" y="1936927"/>
                  </a:lnTo>
                  <a:lnTo>
                    <a:pt x="1118031" y="1934933"/>
                  </a:lnTo>
                  <a:close/>
                </a:path>
                <a:path w="1139190" h="3393440">
                  <a:moveTo>
                    <a:pt x="1118425" y="1872500"/>
                  </a:moveTo>
                  <a:lnTo>
                    <a:pt x="1116418" y="1871052"/>
                  </a:lnTo>
                  <a:lnTo>
                    <a:pt x="1113586" y="1871370"/>
                  </a:lnTo>
                  <a:lnTo>
                    <a:pt x="1112647" y="1873491"/>
                  </a:lnTo>
                  <a:lnTo>
                    <a:pt x="1114005" y="1875726"/>
                  </a:lnTo>
                  <a:lnTo>
                    <a:pt x="1115047" y="1875828"/>
                  </a:lnTo>
                  <a:lnTo>
                    <a:pt x="1116088" y="1876272"/>
                  </a:lnTo>
                  <a:lnTo>
                    <a:pt x="1116749" y="1875358"/>
                  </a:lnTo>
                  <a:lnTo>
                    <a:pt x="1117676" y="1874481"/>
                  </a:lnTo>
                  <a:lnTo>
                    <a:pt x="1118425" y="1872500"/>
                  </a:lnTo>
                  <a:close/>
                </a:path>
                <a:path w="1139190" h="3393440">
                  <a:moveTo>
                    <a:pt x="1123124" y="1927872"/>
                  </a:moveTo>
                  <a:lnTo>
                    <a:pt x="1122197" y="1928266"/>
                  </a:lnTo>
                  <a:lnTo>
                    <a:pt x="1123048" y="1928799"/>
                  </a:lnTo>
                  <a:lnTo>
                    <a:pt x="1123124" y="1927872"/>
                  </a:lnTo>
                  <a:close/>
                </a:path>
                <a:path w="1139190" h="3393440">
                  <a:moveTo>
                    <a:pt x="1131798" y="1178064"/>
                  </a:moveTo>
                  <a:lnTo>
                    <a:pt x="1131608" y="1177772"/>
                  </a:lnTo>
                  <a:lnTo>
                    <a:pt x="1131404" y="1177467"/>
                  </a:lnTo>
                  <a:lnTo>
                    <a:pt x="1131201" y="1177175"/>
                  </a:lnTo>
                  <a:lnTo>
                    <a:pt x="1130452" y="1177734"/>
                  </a:lnTo>
                  <a:lnTo>
                    <a:pt x="1131430" y="1179017"/>
                  </a:lnTo>
                  <a:lnTo>
                    <a:pt x="1131544" y="1178712"/>
                  </a:lnTo>
                  <a:lnTo>
                    <a:pt x="1131671" y="1178382"/>
                  </a:lnTo>
                  <a:lnTo>
                    <a:pt x="1131798" y="1178064"/>
                  </a:lnTo>
                  <a:close/>
                </a:path>
                <a:path w="1139190" h="3393440">
                  <a:moveTo>
                    <a:pt x="1132039" y="1154404"/>
                  </a:moveTo>
                  <a:lnTo>
                    <a:pt x="1131722" y="1153972"/>
                  </a:lnTo>
                  <a:lnTo>
                    <a:pt x="1131608" y="1153617"/>
                  </a:lnTo>
                  <a:lnTo>
                    <a:pt x="1131239" y="1153655"/>
                  </a:lnTo>
                  <a:lnTo>
                    <a:pt x="1130719" y="1153553"/>
                  </a:lnTo>
                  <a:lnTo>
                    <a:pt x="1130554" y="1153756"/>
                  </a:lnTo>
                  <a:lnTo>
                    <a:pt x="1130312" y="1154036"/>
                  </a:lnTo>
                  <a:lnTo>
                    <a:pt x="1130160" y="1154633"/>
                  </a:lnTo>
                  <a:lnTo>
                    <a:pt x="1130300" y="1154912"/>
                  </a:lnTo>
                  <a:lnTo>
                    <a:pt x="1130846" y="1155954"/>
                  </a:lnTo>
                  <a:lnTo>
                    <a:pt x="1131506" y="1155877"/>
                  </a:lnTo>
                  <a:lnTo>
                    <a:pt x="1132039" y="1154404"/>
                  </a:lnTo>
                  <a:close/>
                </a:path>
                <a:path w="1139190" h="3393440">
                  <a:moveTo>
                    <a:pt x="1133271" y="1089494"/>
                  </a:moveTo>
                  <a:lnTo>
                    <a:pt x="1131316" y="1088136"/>
                  </a:lnTo>
                  <a:lnTo>
                    <a:pt x="1129931" y="1088771"/>
                  </a:lnTo>
                  <a:lnTo>
                    <a:pt x="1129614" y="1090409"/>
                  </a:lnTo>
                  <a:lnTo>
                    <a:pt x="1129601" y="1091755"/>
                  </a:lnTo>
                  <a:lnTo>
                    <a:pt x="1129906" y="1093470"/>
                  </a:lnTo>
                  <a:lnTo>
                    <a:pt x="1130909" y="1093749"/>
                  </a:lnTo>
                  <a:lnTo>
                    <a:pt x="1131468" y="1094092"/>
                  </a:lnTo>
                  <a:lnTo>
                    <a:pt x="1133170" y="1092949"/>
                  </a:lnTo>
                  <a:lnTo>
                    <a:pt x="1133271" y="1089494"/>
                  </a:lnTo>
                  <a:close/>
                </a:path>
                <a:path w="1139190" h="3393440">
                  <a:moveTo>
                    <a:pt x="1134338" y="891692"/>
                  </a:moveTo>
                  <a:lnTo>
                    <a:pt x="1133970" y="890714"/>
                  </a:lnTo>
                  <a:lnTo>
                    <a:pt x="1133436" y="891603"/>
                  </a:lnTo>
                  <a:lnTo>
                    <a:pt x="1134338" y="891692"/>
                  </a:lnTo>
                  <a:close/>
                </a:path>
                <a:path w="1139190" h="3393440">
                  <a:moveTo>
                    <a:pt x="1134643" y="1252804"/>
                  </a:moveTo>
                  <a:lnTo>
                    <a:pt x="1133919" y="1251953"/>
                  </a:lnTo>
                  <a:lnTo>
                    <a:pt x="1133652" y="1252207"/>
                  </a:lnTo>
                  <a:lnTo>
                    <a:pt x="1133170" y="1252448"/>
                  </a:lnTo>
                  <a:lnTo>
                    <a:pt x="1133170" y="1252715"/>
                  </a:lnTo>
                  <a:lnTo>
                    <a:pt x="1133144" y="1252982"/>
                  </a:lnTo>
                  <a:lnTo>
                    <a:pt x="1133589" y="1253274"/>
                  </a:lnTo>
                  <a:lnTo>
                    <a:pt x="1133830" y="1253553"/>
                  </a:lnTo>
                  <a:lnTo>
                    <a:pt x="1134643" y="1252804"/>
                  </a:lnTo>
                  <a:close/>
                </a:path>
                <a:path w="1139190" h="3393440">
                  <a:moveTo>
                    <a:pt x="1135240" y="973924"/>
                  </a:moveTo>
                  <a:lnTo>
                    <a:pt x="1135214" y="972718"/>
                  </a:lnTo>
                  <a:lnTo>
                    <a:pt x="1135176" y="971981"/>
                  </a:lnTo>
                  <a:lnTo>
                    <a:pt x="1134605" y="970851"/>
                  </a:lnTo>
                  <a:lnTo>
                    <a:pt x="1133398" y="970394"/>
                  </a:lnTo>
                  <a:lnTo>
                    <a:pt x="1132382" y="970978"/>
                  </a:lnTo>
                  <a:lnTo>
                    <a:pt x="1129931" y="972464"/>
                  </a:lnTo>
                  <a:lnTo>
                    <a:pt x="1129804" y="974229"/>
                  </a:lnTo>
                  <a:lnTo>
                    <a:pt x="1130579" y="976515"/>
                  </a:lnTo>
                  <a:lnTo>
                    <a:pt x="1131684" y="976795"/>
                  </a:lnTo>
                  <a:lnTo>
                    <a:pt x="1132382" y="977226"/>
                  </a:lnTo>
                  <a:lnTo>
                    <a:pt x="1133119" y="976934"/>
                  </a:lnTo>
                  <a:lnTo>
                    <a:pt x="1134262" y="976833"/>
                  </a:lnTo>
                  <a:lnTo>
                    <a:pt x="1135011" y="975233"/>
                  </a:lnTo>
                  <a:lnTo>
                    <a:pt x="1135240" y="973924"/>
                  </a:lnTo>
                  <a:close/>
                </a:path>
                <a:path w="1139190" h="3393440">
                  <a:moveTo>
                    <a:pt x="1135735" y="920559"/>
                  </a:moveTo>
                  <a:lnTo>
                    <a:pt x="1135557" y="919264"/>
                  </a:lnTo>
                  <a:lnTo>
                    <a:pt x="1135494" y="918387"/>
                  </a:lnTo>
                  <a:lnTo>
                    <a:pt x="1135202" y="917155"/>
                  </a:lnTo>
                  <a:lnTo>
                    <a:pt x="1134872" y="916787"/>
                  </a:lnTo>
                  <a:lnTo>
                    <a:pt x="1134338" y="916317"/>
                  </a:lnTo>
                  <a:lnTo>
                    <a:pt x="1133881" y="916127"/>
                  </a:lnTo>
                  <a:lnTo>
                    <a:pt x="1133284" y="916406"/>
                  </a:lnTo>
                  <a:lnTo>
                    <a:pt x="1132852" y="916762"/>
                  </a:lnTo>
                  <a:lnTo>
                    <a:pt x="1132497" y="917956"/>
                  </a:lnTo>
                  <a:lnTo>
                    <a:pt x="1132179" y="918908"/>
                  </a:lnTo>
                  <a:lnTo>
                    <a:pt x="1132624" y="920864"/>
                  </a:lnTo>
                  <a:lnTo>
                    <a:pt x="1133309" y="921943"/>
                  </a:lnTo>
                  <a:lnTo>
                    <a:pt x="1133805" y="923061"/>
                  </a:lnTo>
                  <a:lnTo>
                    <a:pt x="1134516" y="922147"/>
                  </a:lnTo>
                  <a:lnTo>
                    <a:pt x="1135735" y="920559"/>
                  </a:lnTo>
                  <a:close/>
                </a:path>
                <a:path w="1139190" h="3393440">
                  <a:moveTo>
                    <a:pt x="1137564" y="837552"/>
                  </a:moveTo>
                  <a:lnTo>
                    <a:pt x="1137539" y="836447"/>
                  </a:lnTo>
                  <a:lnTo>
                    <a:pt x="1137513" y="835406"/>
                  </a:lnTo>
                  <a:lnTo>
                    <a:pt x="1136916" y="834390"/>
                  </a:lnTo>
                  <a:lnTo>
                    <a:pt x="1136586" y="833361"/>
                  </a:lnTo>
                  <a:lnTo>
                    <a:pt x="1135862" y="833640"/>
                  </a:lnTo>
                  <a:lnTo>
                    <a:pt x="1134503" y="833970"/>
                  </a:lnTo>
                  <a:lnTo>
                    <a:pt x="1134618" y="835253"/>
                  </a:lnTo>
                  <a:lnTo>
                    <a:pt x="1135075" y="836295"/>
                  </a:lnTo>
                  <a:lnTo>
                    <a:pt x="1135291" y="837006"/>
                  </a:lnTo>
                  <a:lnTo>
                    <a:pt x="1136700" y="837831"/>
                  </a:lnTo>
                  <a:lnTo>
                    <a:pt x="1137564" y="837552"/>
                  </a:lnTo>
                  <a:close/>
                </a:path>
                <a:path w="1139190" h="3393440">
                  <a:moveTo>
                    <a:pt x="1138809" y="860018"/>
                  </a:moveTo>
                  <a:lnTo>
                    <a:pt x="1137780" y="859155"/>
                  </a:lnTo>
                  <a:lnTo>
                    <a:pt x="1137005" y="857961"/>
                  </a:lnTo>
                  <a:lnTo>
                    <a:pt x="1134808" y="857669"/>
                  </a:lnTo>
                  <a:lnTo>
                    <a:pt x="1133627" y="858545"/>
                  </a:lnTo>
                  <a:lnTo>
                    <a:pt x="1133424" y="861860"/>
                  </a:lnTo>
                  <a:lnTo>
                    <a:pt x="1135456" y="864019"/>
                  </a:lnTo>
                  <a:lnTo>
                    <a:pt x="1137500" y="862672"/>
                  </a:lnTo>
                  <a:lnTo>
                    <a:pt x="1137932" y="861364"/>
                  </a:lnTo>
                  <a:lnTo>
                    <a:pt x="1138809" y="860018"/>
                  </a:lnTo>
                  <a:close/>
                </a:path>
                <a:path w="1139190" h="3393440">
                  <a:moveTo>
                    <a:pt x="1139012" y="801954"/>
                  </a:moveTo>
                  <a:lnTo>
                    <a:pt x="1137869" y="802195"/>
                  </a:lnTo>
                  <a:lnTo>
                    <a:pt x="1138809" y="802805"/>
                  </a:lnTo>
                  <a:lnTo>
                    <a:pt x="1139012" y="801954"/>
                  </a:lnTo>
                  <a:close/>
                </a:path>
              </a:pathLst>
            </a:custGeom>
            <a:solidFill>
              <a:srgbClr val="FF0022"/>
            </a:solidFill>
          </p:spPr>
          <p:txBody>
            <a:bodyPr wrap="square" lIns="0" tIns="0" rIns="0" bIns="0" rtlCol="0"/>
            <a:lstStyle/>
            <a:p>
              <a:pPr algn="ctr"/>
              <a:endParaRPr sz="819" dirty="0"/>
            </a:p>
          </p:txBody>
        </p:sp>
        <p:sp>
          <p:nvSpPr>
            <p:cNvPr id="5" name="object 8">
              <a:extLst>
                <a:ext uri="{FF2B5EF4-FFF2-40B4-BE49-F238E27FC236}">
                  <a16:creationId xmlns:a16="http://schemas.microsoft.com/office/drawing/2014/main" id="{477E8B7B-2735-43D8-ABFF-E1D7B787758D}"/>
                </a:ext>
              </a:extLst>
            </p:cNvPr>
            <p:cNvSpPr/>
            <p:nvPr/>
          </p:nvSpPr>
          <p:spPr>
            <a:xfrm>
              <a:off x="9949370" y="9345085"/>
              <a:ext cx="27940" cy="1130300"/>
            </a:xfrm>
            <a:custGeom>
              <a:avLst/>
              <a:gdLst/>
              <a:ahLst/>
              <a:cxnLst/>
              <a:rect l="l" t="t" r="r" b="b"/>
              <a:pathLst>
                <a:path w="27940" h="1130300">
                  <a:moveTo>
                    <a:pt x="2857" y="1129423"/>
                  </a:moveTo>
                  <a:lnTo>
                    <a:pt x="2654" y="1129195"/>
                  </a:lnTo>
                  <a:lnTo>
                    <a:pt x="2209" y="1128483"/>
                  </a:lnTo>
                  <a:lnTo>
                    <a:pt x="647" y="1127417"/>
                  </a:lnTo>
                  <a:lnTo>
                    <a:pt x="0" y="1127785"/>
                  </a:lnTo>
                  <a:lnTo>
                    <a:pt x="12" y="1128953"/>
                  </a:lnTo>
                  <a:lnTo>
                    <a:pt x="711" y="1129106"/>
                  </a:lnTo>
                  <a:lnTo>
                    <a:pt x="1879" y="1129309"/>
                  </a:lnTo>
                  <a:lnTo>
                    <a:pt x="2857" y="1129423"/>
                  </a:lnTo>
                  <a:close/>
                </a:path>
                <a:path w="27940" h="1130300">
                  <a:moveTo>
                    <a:pt x="3454" y="1129499"/>
                  </a:moveTo>
                  <a:lnTo>
                    <a:pt x="2857" y="1129423"/>
                  </a:lnTo>
                  <a:lnTo>
                    <a:pt x="3187" y="1129792"/>
                  </a:lnTo>
                  <a:lnTo>
                    <a:pt x="3454" y="1129499"/>
                  </a:lnTo>
                  <a:close/>
                </a:path>
                <a:path w="27940" h="1130300">
                  <a:moveTo>
                    <a:pt x="7962" y="964869"/>
                  </a:moveTo>
                  <a:lnTo>
                    <a:pt x="7912" y="964565"/>
                  </a:lnTo>
                  <a:lnTo>
                    <a:pt x="7747" y="965555"/>
                  </a:lnTo>
                  <a:lnTo>
                    <a:pt x="7581" y="966558"/>
                  </a:lnTo>
                  <a:lnTo>
                    <a:pt x="7416" y="967562"/>
                  </a:lnTo>
                  <a:lnTo>
                    <a:pt x="7607" y="966660"/>
                  </a:lnTo>
                  <a:lnTo>
                    <a:pt x="7962" y="964869"/>
                  </a:lnTo>
                  <a:close/>
                </a:path>
                <a:path w="27940" h="1130300">
                  <a:moveTo>
                    <a:pt x="10337" y="882218"/>
                  </a:moveTo>
                  <a:lnTo>
                    <a:pt x="9639" y="882154"/>
                  </a:lnTo>
                  <a:lnTo>
                    <a:pt x="9918" y="882916"/>
                  </a:lnTo>
                  <a:lnTo>
                    <a:pt x="10337" y="882218"/>
                  </a:lnTo>
                  <a:close/>
                </a:path>
                <a:path w="27940" h="1130300">
                  <a:moveTo>
                    <a:pt x="13195" y="833513"/>
                  </a:moveTo>
                  <a:lnTo>
                    <a:pt x="12890" y="832485"/>
                  </a:lnTo>
                  <a:lnTo>
                    <a:pt x="12280" y="833361"/>
                  </a:lnTo>
                  <a:lnTo>
                    <a:pt x="13195" y="833513"/>
                  </a:lnTo>
                  <a:close/>
                </a:path>
                <a:path w="27940" h="1130300">
                  <a:moveTo>
                    <a:pt x="18580" y="723"/>
                  </a:moveTo>
                  <a:lnTo>
                    <a:pt x="18427" y="355"/>
                  </a:lnTo>
                  <a:lnTo>
                    <a:pt x="18326" y="0"/>
                  </a:lnTo>
                  <a:lnTo>
                    <a:pt x="18059" y="101"/>
                  </a:lnTo>
                  <a:lnTo>
                    <a:pt x="17589" y="165"/>
                  </a:lnTo>
                  <a:lnTo>
                    <a:pt x="17513" y="622"/>
                  </a:lnTo>
                  <a:lnTo>
                    <a:pt x="17665" y="977"/>
                  </a:lnTo>
                  <a:lnTo>
                    <a:pt x="17741" y="1333"/>
                  </a:lnTo>
                  <a:lnTo>
                    <a:pt x="18034" y="1244"/>
                  </a:lnTo>
                  <a:lnTo>
                    <a:pt x="18580" y="1168"/>
                  </a:lnTo>
                  <a:lnTo>
                    <a:pt x="18580" y="723"/>
                  </a:lnTo>
                  <a:close/>
                </a:path>
                <a:path w="27940" h="1130300">
                  <a:moveTo>
                    <a:pt x="18669" y="31737"/>
                  </a:moveTo>
                  <a:lnTo>
                    <a:pt x="17843" y="31153"/>
                  </a:lnTo>
                  <a:lnTo>
                    <a:pt x="17716" y="32067"/>
                  </a:lnTo>
                  <a:lnTo>
                    <a:pt x="18669" y="31737"/>
                  </a:lnTo>
                  <a:close/>
                </a:path>
                <a:path w="27940" h="1130300">
                  <a:moveTo>
                    <a:pt x="18719" y="9258"/>
                  </a:moveTo>
                  <a:lnTo>
                    <a:pt x="18313" y="8978"/>
                  </a:lnTo>
                  <a:lnTo>
                    <a:pt x="18084" y="8699"/>
                  </a:lnTo>
                  <a:lnTo>
                    <a:pt x="17830" y="8928"/>
                  </a:lnTo>
                  <a:lnTo>
                    <a:pt x="17386" y="9156"/>
                  </a:lnTo>
                  <a:lnTo>
                    <a:pt x="17348" y="9652"/>
                  </a:lnTo>
                  <a:lnTo>
                    <a:pt x="17754" y="9931"/>
                  </a:lnTo>
                  <a:lnTo>
                    <a:pt x="17970" y="10198"/>
                  </a:lnTo>
                  <a:lnTo>
                    <a:pt x="18237" y="9969"/>
                  </a:lnTo>
                  <a:lnTo>
                    <a:pt x="18669" y="9753"/>
                  </a:lnTo>
                  <a:lnTo>
                    <a:pt x="18719" y="9258"/>
                  </a:lnTo>
                  <a:close/>
                </a:path>
                <a:path w="27940" h="1130300">
                  <a:moveTo>
                    <a:pt x="21577" y="49809"/>
                  </a:moveTo>
                  <a:lnTo>
                    <a:pt x="20739" y="48679"/>
                  </a:lnTo>
                  <a:lnTo>
                    <a:pt x="20154" y="48450"/>
                  </a:lnTo>
                  <a:lnTo>
                    <a:pt x="19037" y="48006"/>
                  </a:lnTo>
                  <a:lnTo>
                    <a:pt x="17399" y="49301"/>
                  </a:lnTo>
                  <a:lnTo>
                    <a:pt x="17767" y="51003"/>
                  </a:lnTo>
                  <a:lnTo>
                    <a:pt x="18542" y="51435"/>
                  </a:lnTo>
                  <a:lnTo>
                    <a:pt x="19380" y="52311"/>
                  </a:lnTo>
                  <a:lnTo>
                    <a:pt x="20104" y="51562"/>
                  </a:lnTo>
                  <a:lnTo>
                    <a:pt x="20955" y="50901"/>
                  </a:lnTo>
                  <a:lnTo>
                    <a:pt x="21577" y="49809"/>
                  </a:lnTo>
                  <a:close/>
                </a:path>
                <a:path w="27940" h="1130300">
                  <a:moveTo>
                    <a:pt x="22275" y="697738"/>
                  </a:moveTo>
                  <a:lnTo>
                    <a:pt x="22021" y="690486"/>
                  </a:lnTo>
                  <a:lnTo>
                    <a:pt x="21348" y="690143"/>
                  </a:lnTo>
                  <a:lnTo>
                    <a:pt x="19951" y="690981"/>
                  </a:lnTo>
                  <a:lnTo>
                    <a:pt x="19469" y="691197"/>
                  </a:lnTo>
                  <a:lnTo>
                    <a:pt x="18808" y="693115"/>
                  </a:lnTo>
                  <a:lnTo>
                    <a:pt x="18351" y="694778"/>
                  </a:lnTo>
                  <a:lnTo>
                    <a:pt x="17919" y="696226"/>
                  </a:lnTo>
                  <a:lnTo>
                    <a:pt x="18224" y="697776"/>
                  </a:lnTo>
                  <a:lnTo>
                    <a:pt x="18326" y="699109"/>
                  </a:lnTo>
                  <a:lnTo>
                    <a:pt x="19037" y="700963"/>
                  </a:lnTo>
                  <a:lnTo>
                    <a:pt x="19799" y="701560"/>
                  </a:lnTo>
                  <a:lnTo>
                    <a:pt x="21463" y="702398"/>
                  </a:lnTo>
                  <a:lnTo>
                    <a:pt x="22263" y="701878"/>
                  </a:lnTo>
                  <a:lnTo>
                    <a:pt x="22275" y="697738"/>
                  </a:lnTo>
                  <a:close/>
                </a:path>
                <a:path w="27940" h="1130300">
                  <a:moveTo>
                    <a:pt x="24244" y="194703"/>
                  </a:moveTo>
                  <a:lnTo>
                    <a:pt x="23939" y="194322"/>
                  </a:lnTo>
                  <a:lnTo>
                    <a:pt x="23812" y="193992"/>
                  </a:lnTo>
                  <a:lnTo>
                    <a:pt x="23545" y="194068"/>
                  </a:lnTo>
                  <a:lnTo>
                    <a:pt x="23152" y="194081"/>
                  </a:lnTo>
                  <a:lnTo>
                    <a:pt x="23050" y="194246"/>
                  </a:lnTo>
                  <a:lnTo>
                    <a:pt x="22860" y="194564"/>
                  </a:lnTo>
                  <a:lnTo>
                    <a:pt x="22669" y="195097"/>
                  </a:lnTo>
                  <a:lnTo>
                    <a:pt x="22809" y="195313"/>
                  </a:lnTo>
                  <a:lnTo>
                    <a:pt x="23393" y="196202"/>
                  </a:lnTo>
                  <a:lnTo>
                    <a:pt x="23977" y="196075"/>
                  </a:lnTo>
                  <a:lnTo>
                    <a:pt x="24180" y="194995"/>
                  </a:lnTo>
                  <a:lnTo>
                    <a:pt x="24244" y="194703"/>
                  </a:lnTo>
                  <a:close/>
                </a:path>
                <a:path w="27940" h="1130300">
                  <a:moveTo>
                    <a:pt x="25869" y="613359"/>
                  </a:moveTo>
                  <a:lnTo>
                    <a:pt x="25679" y="610590"/>
                  </a:lnTo>
                  <a:lnTo>
                    <a:pt x="25717" y="607390"/>
                  </a:lnTo>
                  <a:lnTo>
                    <a:pt x="25260" y="605345"/>
                  </a:lnTo>
                  <a:lnTo>
                    <a:pt x="24790" y="603681"/>
                  </a:lnTo>
                  <a:lnTo>
                    <a:pt x="24358" y="602996"/>
                  </a:lnTo>
                  <a:lnTo>
                    <a:pt x="23456" y="603262"/>
                  </a:lnTo>
                  <a:lnTo>
                    <a:pt x="22479" y="603465"/>
                  </a:lnTo>
                  <a:lnTo>
                    <a:pt x="21183" y="605053"/>
                  </a:lnTo>
                  <a:lnTo>
                    <a:pt x="20548" y="606247"/>
                  </a:lnTo>
                  <a:lnTo>
                    <a:pt x="18859" y="610450"/>
                  </a:lnTo>
                  <a:lnTo>
                    <a:pt x="19494" y="613930"/>
                  </a:lnTo>
                  <a:lnTo>
                    <a:pt x="21653" y="614756"/>
                  </a:lnTo>
                  <a:lnTo>
                    <a:pt x="25869" y="613359"/>
                  </a:lnTo>
                  <a:close/>
                </a:path>
                <a:path w="27940" h="1130300">
                  <a:moveTo>
                    <a:pt x="27838" y="367411"/>
                  </a:moveTo>
                  <a:lnTo>
                    <a:pt x="27216" y="366610"/>
                  </a:lnTo>
                  <a:lnTo>
                    <a:pt x="25920" y="364909"/>
                  </a:lnTo>
                  <a:lnTo>
                    <a:pt x="25615" y="365252"/>
                  </a:lnTo>
                  <a:lnTo>
                    <a:pt x="25120" y="365544"/>
                  </a:lnTo>
                  <a:lnTo>
                    <a:pt x="24676" y="367423"/>
                  </a:lnTo>
                  <a:lnTo>
                    <a:pt x="25615" y="368973"/>
                  </a:lnTo>
                  <a:lnTo>
                    <a:pt x="27000" y="368503"/>
                  </a:lnTo>
                  <a:lnTo>
                    <a:pt x="27254" y="368020"/>
                  </a:lnTo>
                  <a:lnTo>
                    <a:pt x="27838" y="367411"/>
                  </a:lnTo>
                  <a:close/>
                </a:path>
              </a:pathLst>
            </a:custGeom>
            <a:solidFill>
              <a:srgbClr val="FF0022"/>
            </a:solidFill>
          </p:spPr>
          <p:txBody>
            <a:bodyPr wrap="square" lIns="0" tIns="0" rIns="0" bIns="0" rtlCol="0"/>
            <a:lstStyle/>
            <a:p>
              <a:pPr algn="ctr"/>
              <a:endParaRPr sz="819" dirty="0"/>
            </a:p>
          </p:txBody>
        </p:sp>
      </p:grpSp>
      <p:sp>
        <p:nvSpPr>
          <p:cNvPr id="7" name="Text Placeholder 2">
            <a:extLst>
              <a:ext uri="{FF2B5EF4-FFF2-40B4-BE49-F238E27FC236}">
                <a16:creationId xmlns:a16="http://schemas.microsoft.com/office/drawing/2014/main" id="{15482613-4515-48D5-BA8B-EF1B07322100}"/>
              </a:ext>
            </a:extLst>
          </p:cNvPr>
          <p:cNvSpPr>
            <a:spLocks noGrp="1"/>
          </p:cNvSpPr>
          <p:nvPr>
            <p:ph type="body" sz="quarter" idx="10" hasCustomPrompt="1"/>
          </p:nvPr>
        </p:nvSpPr>
        <p:spPr>
          <a:xfrm>
            <a:off x="2166246" y="1457649"/>
            <a:ext cx="7859508" cy="1141703"/>
          </a:xfrm>
        </p:spPr>
        <p:txBody>
          <a:bodyPr lIns="0" tIns="0" rIns="0" bIns="0" anchor="t" anchorCtr="0">
            <a:noAutofit/>
          </a:bodyPr>
          <a:lstStyle>
            <a:lvl1pPr marL="0" indent="0" algn="l">
              <a:lnSpc>
                <a:spcPts val="3640"/>
              </a:lnSpc>
              <a:buNone/>
              <a:defRPr sz="3275" b="1" i="0">
                <a:solidFill>
                  <a:schemeClr val="bg1"/>
                </a:solidFill>
                <a:latin typeface="Barlow SemiBold" panose="00000700000000000000" pitchFamily="2" charset="0"/>
              </a:defRPr>
            </a:lvl1pPr>
            <a:lvl2pPr marL="519923" indent="-311954" algn="l">
              <a:lnSpc>
                <a:spcPts val="2457"/>
              </a:lnSpc>
              <a:buFont typeface="Barlow SemiBold" panose="00000700000000000000" pitchFamily="2" charset="0"/>
              <a:buChar char="—"/>
              <a:defRPr sz="2457" b="1" i="0">
                <a:solidFill>
                  <a:schemeClr val="bg1"/>
                </a:solidFill>
                <a:latin typeface="Barlow SemiBold" panose="00000700000000000000" pitchFamily="2" charset="0"/>
              </a:defRPr>
            </a:lvl2pPr>
            <a:lvl3pPr algn="ctr">
              <a:lnSpc>
                <a:spcPts val="6368"/>
              </a:lnSpc>
              <a:defRPr sz="7482" b="1" i="0">
                <a:solidFill>
                  <a:schemeClr val="tx1"/>
                </a:solidFill>
                <a:latin typeface="+mj-lt"/>
              </a:defRPr>
            </a:lvl3pPr>
            <a:lvl4pPr algn="ctr">
              <a:lnSpc>
                <a:spcPts val="6368"/>
              </a:lnSpc>
              <a:defRPr sz="7482" b="1" i="0">
                <a:solidFill>
                  <a:schemeClr val="tx1"/>
                </a:solidFill>
                <a:latin typeface="+mj-lt"/>
              </a:defRPr>
            </a:lvl4pPr>
            <a:lvl5pPr algn="ctr">
              <a:lnSpc>
                <a:spcPts val="6368"/>
              </a:lnSpc>
              <a:defRPr sz="7482" b="1" i="0">
                <a:solidFill>
                  <a:schemeClr val="tx1"/>
                </a:solidFill>
                <a:latin typeface="+mj-lt"/>
              </a:defRPr>
            </a:lvl5pPr>
          </a:lstStyle>
          <a:p>
            <a:pPr lvl="0"/>
            <a:r>
              <a:rPr lang="en-US" dirty="0"/>
              <a:t>Click to edit text styles</a:t>
            </a:r>
          </a:p>
          <a:p>
            <a:pPr lvl="1"/>
            <a:r>
              <a:rPr lang="en-US" dirty="0"/>
              <a:t>Second level</a:t>
            </a:r>
          </a:p>
        </p:txBody>
      </p:sp>
      <p:sp>
        <p:nvSpPr>
          <p:cNvPr id="9" name="Slide Number Placeholder 8">
            <a:extLst>
              <a:ext uri="{FF2B5EF4-FFF2-40B4-BE49-F238E27FC236}">
                <a16:creationId xmlns:a16="http://schemas.microsoft.com/office/drawing/2014/main" id="{44CE763A-7291-47AB-B6C6-A445D4B62037}"/>
              </a:ext>
            </a:extLst>
          </p:cNvPr>
          <p:cNvSpPr>
            <a:spLocks noGrp="1"/>
          </p:cNvSpPr>
          <p:nvPr>
            <p:ph type="sldNum" sz="quarter" idx="13"/>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19997370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G HEADER &amp; SUBHEADER">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2D1D56-97D4-E04E-AFC2-3FE83738C214}"/>
              </a:ext>
            </a:extLst>
          </p:cNvPr>
          <p:cNvSpPr>
            <a:spLocks noGrp="1"/>
          </p:cNvSpPr>
          <p:nvPr>
            <p:ph type="body" sz="quarter" idx="10" hasCustomPrompt="1"/>
          </p:nvPr>
        </p:nvSpPr>
        <p:spPr>
          <a:xfrm>
            <a:off x="3039525" y="4826303"/>
            <a:ext cx="6112950" cy="480323"/>
          </a:xfrm>
        </p:spPr>
        <p:txBody>
          <a:bodyPr lIns="0" tIns="0" rIns="0" bIns="0" anchor="t" anchorCtr="0">
            <a:noAutofit/>
          </a:bodyPr>
          <a:lstStyle>
            <a:lvl1pPr marL="0" indent="0" algn="ctr">
              <a:lnSpc>
                <a:spcPts val="2729"/>
              </a:lnSpc>
              <a:buNone/>
              <a:defRPr sz="2729" b="1" i="0" cap="all" baseline="0">
                <a:solidFill>
                  <a:schemeClr val="tx1"/>
                </a:solidFill>
                <a:latin typeface="+mj-lt"/>
              </a:defRPr>
            </a:lvl1pPr>
            <a:lvl2pPr marL="207970" indent="0" algn="ctr">
              <a:lnSpc>
                <a:spcPts val="6368"/>
              </a:lnSpc>
              <a:buNone/>
              <a:defRPr sz="6732" b="1" i="0">
                <a:solidFill>
                  <a:schemeClr val="tx1"/>
                </a:solidFill>
                <a:latin typeface="+mj-lt"/>
              </a:defRPr>
            </a:lvl2pPr>
            <a:lvl3pPr algn="ctr">
              <a:lnSpc>
                <a:spcPts val="6368"/>
              </a:lnSpc>
              <a:defRPr sz="6732" b="1" i="0">
                <a:solidFill>
                  <a:schemeClr val="tx1"/>
                </a:solidFill>
                <a:latin typeface="+mj-lt"/>
              </a:defRPr>
            </a:lvl3pPr>
            <a:lvl4pPr algn="ctr">
              <a:lnSpc>
                <a:spcPts val="6368"/>
              </a:lnSpc>
              <a:defRPr sz="6732" b="1" i="0">
                <a:solidFill>
                  <a:schemeClr val="tx1"/>
                </a:solidFill>
                <a:latin typeface="+mj-lt"/>
              </a:defRPr>
            </a:lvl4pPr>
            <a:lvl5pPr algn="ctr">
              <a:lnSpc>
                <a:spcPts val="6368"/>
              </a:lnSpc>
              <a:defRPr sz="6732" b="1" i="0">
                <a:solidFill>
                  <a:schemeClr val="tx1"/>
                </a:solidFill>
                <a:latin typeface="+mj-lt"/>
              </a:defRPr>
            </a:lvl5pPr>
          </a:lstStyle>
          <a:p>
            <a:pPr lvl="0"/>
            <a:r>
              <a:rPr lang="en-US" dirty="0"/>
              <a:t>Click to edit text</a:t>
            </a:r>
          </a:p>
        </p:txBody>
      </p:sp>
      <p:sp>
        <p:nvSpPr>
          <p:cNvPr id="9" name="Text Placeholder 2">
            <a:extLst>
              <a:ext uri="{FF2B5EF4-FFF2-40B4-BE49-F238E27FC236}">
                <a16:creationId xmlns:a16="http://schemas.microsoft.com/office/drawing/2014/main" id="{38596863-E46A-4019-BAFA-37D327CF40FB}"/>
              </a:ext>
            </a:extLst>
          </p:cNvPr>
          <p:cNvSpPr>
            <a:spLocks noGrp="1"/>
          </p:cNvSpPr>
          <p:nvPr>
            <p:ph type="body" sz="quarter" idx="11" hasCustomPrompt="1"/>
          </p:nvPr>
        </p:nvSpPr>
        <p:spPr>
          <a:xfrm>
            <a:off x="2166246" y="1245714"/>
            <a:ext cx="7859508" cy="3362260"/>
          </a:xfrm>
        </p:spPr>
        <p:txBody>
          <a:bodyPr lIns="0" tIns="0" rIns="0" bIns="0" anchor="t" anchorCtr="0">
            <a:noAutofit/>
          </a:bodyPr>
          <a:lstStyle>
            <a:lvl1pPr marL="0" indent="0" algn="ctr">
              <a:lnSpc>
                <a:spcPts val="6368"/>
              </a:lnSpc>
              <a:spcAft>
                <a:spcPts val="0"/>
              </a:spcAft>
              <a:buNone/>
              <a:defRPr sz="6732" b="1" i="0" cap="all" baseline="0">
                <a:solidFill>
                  <a:schemeClr val="tx1"/>
                </a:solidFill>
                <a:latin typeface="+mj-lt"/>
              </a:defRPr>
            </a:lvl1pPr>
            <a:lvl2pPr marL="207970" indent="0" algn="ctr">
              <a:lnSpc>
                <a:spcPts val="6368"/>
              </a:lnSpc>
              <a:buNone/>
              <a:defRPr sz="6732" b="1" i="0">
                <a:solidFill>
                  <a:schemeClr val="tx1"/>
                </a:solidFill>
                <a:latin typeface="+mj-lt"/>
              </a:defRPr>
            </a:lvl2pPr>
            <a:lvl3pPr algn="ctr">
              <a:lnSpc>
                <a:spcPts val="6368"/>
              </a:lnSpc>
              <a:defRPr sz="6732" b="1" i="0">
                <a:solidFill>
                  <a:schemeClr val="tx1"/>
                </a:solidFill>
                <a:latin typeface="+mj-lt"/>
              </a:defRPr>
            </a:lvl3pPr>
            <a:lvl4pPr algn="ctr">
              <a:lnSpc>
                <a:spcPts val="6368"/>
              </a:lnSpc>
              <a:defRPr sz="6732" b="1" i="0">
                <a:solidFill>
                  <a:schemeClr val="tx1"/>
                </a:solidFill>
                <a:latin typeface="+mj-lt"/>
              </a:defRPr>
            </a:lvl4pPr>
            <a:lvl5pPr algn="ctr">
              <a:lnSpc>
                <a:spcPts val="6368"/>
              </a:lnSpc>
              <a:defRPr sz="6732" b="1" i="0">
                <a:solidFill>
                  <a:schemeClr val="tx1"/>
                </a:solidFill>
                <a:latin typeface="+mj-lt"/>
              </a:defRPr>
            </a:lvl5pPr>
          </a:lstStyle>
          <a:p>
            <a:pPr lvl="0"/>
            <a:r>
              <a:rPr lang="en-US" dirty="0"/>
              <a:t>Click to edit Text </a:t>
            </a:r>
          </a:p>
        </p:txBody>
      </p:sp>
      <p:sp>
        <p:nvSpPr>
          <p:cNvPr id="5" name="Slide Number Placeholder 4">
            <a:extLst>
              <a:ext uri="{FF2B5EF4-FFF2-40B4-BE49-F238E27FC236}">
                <a16:creationId xmlns:a16="http://schemas.microsoft.com/office/drawing/2014/main" id="{6FE3C174-ECDD-4CA6-BDA2-D225C4094296}"/>
              </a:ext>
            </a:extLst>
          </p:cNvPr>
          <p:cNvSpPr>
            <a:spLocks noGrp="1"/>
          </p:cNvSpPr>
          <p:nvPr>
            <p:ph type="sldNum" sz="quarter" idx="14"/>
          </p:nvPr>
        </p:nvSpPr>
        <p:spPr/>
        <p:txBody>
          <a:bodyPr/>
          <a:lstStyle>
            <a:lvl1pPr>
              <a:defRPr>
                <a:solidFill>
                  <a:schemeClr val="tx1"/>
                </a:solidFill>
              </a:defRPr>
            </a:lvl1pPr>
          </a:lstStyle>
          <a:p>
            <a:fld id="{B90F9CBB-4563-4BE2-B3E1-4A9E8EA05CDE}" type="slidenum">
              <a:rPr lang="en-GB" smtClean="0"/>
              <a:pPr/>
              <a:t>‹#›</a:t>
            </a:fld>
            <a:endParaRPr lang="en-GB" dirty="0"/>
          </a:p>
        </p:txBody>
      </p:sp>
    </p:spTree>
    <p:extLst>
      <p:ext uri="{BB962C8B-B14F-4D97-AF65-F5344CB8AC3E}">
        <p14:creationId xmlns:p14="http://schemas.microsoft.com/office/powerpoint/2010/main" val="28623978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EXT/CONTENT WHIT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latin typeface="+mj-lt"/>
              </a:defRPr>
            </a:lvl1pPr>
          </a:lstStyle>
          <a:p>
            <a:r>
              <a:rPr lang="en-US" dirty="0"/>
              <a:t>Click to edit title text</a:t>
            </a:r>
            <a:endParaRPr lang="en-GB" dirty="0"/>
          </a:p>
        </p:txBody>
      </p:sp>
      <p:sp>
        <p:nvSpPr>
          <p:cNvPr id="4" name="Text Placeholder 4">
            <a:extLst>
              <a:ext uri="{FF2B5EF4-FFF2-40B4-BE49-F238E27FC236}">
                <a16:creationId xmlns:a16="http://schemas.microsoft.com/office/drawing/2014/main" id="{7432861C-37CD-4A46-A657-1997ACC07C3C}"/>
              </a:ext>
            </a:extLst>
          </p:cNvPr>
          <p:cNvSpPr>
            <a:spLocks noGrp="1"/>
          </p:cNvSpPr>
          <p:nvPr>
            <p:ph type="body" sz="quarter" idx="12" hasCustomPrompt="1"/>
          </p:nvPr>
        </p:nvSpPr>
        <p:spPr>
          <a:xfrm>
            <a:off x="626577" y="2268394"/>
            <a:ext cx="4857930" cy="37120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1CFAC326-A8F4-44D5-A0A1-507C4FE8FD6B}"/>
              </a:ext>
            </a:extLst>
          </p:cNvPr>
          <p:cNvSpPr>
            <a:spLocks noGrp="1"/>
          </p:cNvSpPr>
          <p:nvPr>
            <p:ph type="body" sz="quarter" idx="13" hasCustomPrompt="1"/>
          </p:nvPr>
        </p:nvSpPr>
        <p:spPr>
          <a:xfrm>
            <a:off x="6707495" y="2268394"/>
            <a:ext cx="4857930" cy="37120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AC4138EC-9D35-4AF2-8B98-E58808A7A633}"/>
              </a:ext>
            </a:extLst>
          </p:cNvPr>
          <p:cNvSpPr>
            <a:spLocks noGrp="1"/>
          </p:cNvSpPr>
          <p:nvPr>
            <p:ph type="sldNum" sz="quarter" idx="16"/>
          </p:nvPr>
        </p:nvSpPr>
        <p:spPr/>
        <p:txBody>
          <a:bodyPr/>
          <a:lstStyle/>
          <a:p>
            <a:fld id="{B90F9CBB-4563-4BE2-B3E1-4A9E8EA05CDE}" type="slidenum">
              <a:rPr lang="en-GB" smtClean="0"/>
              <a:pPr/>
              <a:t>‹#›</a:t>
            </a:fld>
            <a:endParaRPr lang="en-GB"/>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EXT/CONTENT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solidFill>
                  <a:schemeClr val="tx1"/>
                </a:solidFill>
              </a:defRPr>
            </a:lvl1pPr>
          </a:lstStyle>
          <a:p>
            <a:r>
              <a:rPr lang="en-US" dirty="0"/>
              <a:t>Click to edit </a:t>
            </a:r>
            <a:br>
              <a:rPr lang="en-US" dirty="0"/>
            </a:br>
            <a:r>
              <a:rPr lang="en-US" dirty="0"/>
              <a:t>title Text</a:t>
            </a:r>
            <a:endParaRPr lang="en-GB" dirty="0"/>
          </a:p>
        </p:txBody>
      </p:sp>
      <p:sp>
        <p:nvSpPr>
          <p:cNvPr id="3" name="Text Placeholder 2">
            <a:extLst>
              <a:ext uri="{FF2B5EF4-FFF2-40B4-BE49-F238E27FC236}">
                <a16:creationId xmlns:a16="http://schemas.microsoft.com/office/drawing/2014/main" id="{E5712DC6-D9E9-499C-913F-FC2CC81F9C8E}"/>
              </a:ext>
            </a:extLst>
          </p:cNvPr>
          <p:cNvSpPr>
            <a:spLocks noGrp="1"/>
          </p:cNvSpPr>
          <p:nvPr>
            <p:ph type="body" sz="quarter" idx="14" hasCustomPrompt="1"/>
          </p:nvPr>
        </p:nvSpPr>
        <p:spPr>
          <a:xfrm>
            <a:off x="637403" y="2268397"/>
            <a:ext cx="4857930" cy="37120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998030D6-B001-4EEB-A724-793ABE6B0FDC}"/>
              </a:ext>
            </a:extLst>
          </p:cNvPr>
          <p:cNvSpPr>
            <a:spLocks noGrp="1"/>
          </p:cNvSpPr>
          <p:nvPr>
            <p:ph type="body" sz="quarter" idx="15" hasCustomPrompt="1"/>
          </p:nvPr>
        </p:nvSpPr>
        <p:spPr>
          <a:xfrm>
            <a:off x="6609330" y="2268397"/>
            <a:ext cx="4857930" cy="37120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Date Placeholder 1">
            <a:extLst>
              <a:ext uri="{FF2B5EF4-FFF2-40B4-BE49-F238E27FC236}">
                <a16:creationId xmlns:a16="http://schemas.microsoft.com/office/drawing/2014/main" id="{E2780693-2B00-4ED0-B46C-FA0BA665D501}"/>
              </a:ext>
            </a:extLst>
          </p:cNvPr>
          <p:cNvSpPr>
            <a:spLocks noGrp="1"/>
          </p:cNvSpPr>
          <p:nvPr>
            <p:ph type="dt" sz="half" idx="16"/>
          </p:nvPr>
        </p:nvSpPr>
        <p:spPr/>
        <p:txBody>
          <a:bodyPr/>
          <a:lstStyle/>
          <a:p>
            <a:fld id="{D153FDEE-5D47-4BF4-8090-D2C25668FA15}" type="datetimeFigureOut">
              <a:rPr lang="en-GB" smtClean="0"/>
              <a:t>19/10/2022</a:t>
            </a:fld>
            <a:endParaRPr lang="en-GB"/>
          </a:p>
        </p:txBody>
      </p:sp>
      <p:sp>
        <p:nvSpPr>
          <p:cNvPr id="4" name="Footer Placeholder 3">
            <a:extLst>
              <a:ext uri="{FF2B5EF4-FFF2-40B4-BE49-F238E27FC236}">
                <a16:creationId xmlns:a16="http://schemas.microsoft.com/office/drawing/2014/main" id="{F2850221-4687-4074-9093-00271C4F65ED}"/>
              </a:ext>
            </a:extLst>
          </p:cNvPr>
          <p:cNvSpPr>
            <a:spLocks noGrp="1"/>
          </p:cNvSpPr>
          <p:nvPr>
            <p:ph type="ftr" sz="quarter" idx="17"/>
          </p:nvPr>
        </p:nvSpPr>
        <p:spPr/>
        <p:txBody>
          <a:bodyPr/>
          <a:lstStyle/>
          <a:p>
            <a:endParaRPr lang="en-GB"/>
          </a:p>
        </p:txBody>
      </p:sp>
      <p:sp>
        <p:nvSpPr>
          <p:cNvPr id="6" name="Slide Number Placeholder 5">
            <a:extLst>
              <a:ext uri="{FF2B5EF4-FFF2-40B4-BE49-F238E27FC236}">
                <a16:creationId xmlns:a16="http://schemas.microsoft.com/office/drawing/2014/main" id="{638D9F67-D025-4D1A-8E15-2FA391FE8A16}"/>
              </a:ext>
            </a:extLst>
          </p:cNvPr>
          <p:cNvSpPr>
            <a:spLocks noGrp="1"/>
          </p:cNvSpPr>
          <p:nvPr>
            <p:ph type="sldNum" sz="quarter" idx="18"/>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29192203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EXT/CONTENT BLK &amp; W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7C2AB-A7E8-449B-8818-9615391E4BE5}"/>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solidFill>
                  <a:schemeClr val="tx1"/>
                </a:solidFill>
              </a:defRPr>
            </a:lvl1pPr>
          </a:lstStyle>
          <a:p>
            <a:r>
              <a:rPr lang="en-US" dirty="0"/>
              <a:t>Click to edit your own  </a:t>
            </a:r>
            <a:br>
              <a:rPr lang="en-US" dirty="0"/>
            </a:br>
            <a:r>
              <a:rPr lang="en-US" dirty="0"/>
              <a:t>title</a:t>
            </a:r>
            <a:endParaRPr lang="en-GB" dirty="0"/>
          </a:p>
        </p:txBody>
      </p:sp>
      <p:sp>
        <p:nvSpPr>
          <p:cNvPr id="3" name="Text Placeholder 2">
            <a:extLst>
              <a:ext uri="{FF2B5EF4-FFF2-40B4-BE49-F238E27FC236}">
                <a16:creationId xmlns:a16="http://schemas.microsoft.com/office/drawing/2014/main" id="{E5712DC6-D9E9-499C-913F-FC2CC81F9C8E}"/>
              </a:ext>
            </a:extLst>
          </p:cNvPr>
          <p:cNvSpPr>
            <a:spLocks noGrp="1"/>
          </p:cNvSpPr>
          <p:nvPr>
            <p:ph type="body" sz="quarter" idx="14" hasCustomPrompt="1"/>
          </p:nvPr>
        </p:nvSpPr>
        <p:spPr>
          <a:xfrm>
            <a:off x="637403" y="2268397"/>
            <a:ext cx="4857930" cy="37120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998030D6-B001-4EEB-A724-793ABE6B0FDC}"/>
              </a:ext>
            </a:extLst>
          </p:cNvPr>
          <p:cNvSpPr>
            <a:spLocks noGrp="1"/>
          </p:cNvSpPr>
          <p:nvPr>
            <p:ph type="body" sz="quarter" idx="15" hasCustomPrompt="1"/>
          </p:nvPr>
        </p:nvSpPr>
        <p:spPr>
          <a:xfrm>
            <a:off x="6609330" y="2268397"/>
            <a:ext cx="4857930" cy="37120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3ECFDE5B-BC04-468D-AD98-669E975CCBA2}"/>
              </a:ext>
            </a:extLst>
          </p:cNvPr>
          <p:cNvSpPr>
            <a:spLocks noGrp="1"/>
          </p:cNvSpPr>
          <p:nvPr>
            <p:ph type="sldNum" sz="quarter" idx="18"/>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3751948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EXT/CONTENT WH &amp; BL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E7C2AB-A7E8-449B-8818-9615391E4BE5}"/>
              </a:ext>
            </a:extLst>
          </p:cNvPr>
          <p:cNvSpPr/>
          <p:nvPr userDrawn="1"/>
        </p:nvSpPr>
        <p:spPr>
          <a:xfrm>
            <a:off x="1"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19"/>
          </a:p>
        </p:txBody>
      </p:sp>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649845"/>
            <a:ext cx="4857930" cy="1102437"/>
          </a:xfrm>
          <a:prstGeom prst="rect">
            <a:avLst/>
          </a:prstGeom>
        </p:spPr>
        <p:txBody>
          <a:bodyPr/>
          <a:lstStyle>
            <a:lvl1pPr>
              <a:defRPr baseline="0">
                <a:solidFill>
                  <a:schemeClr val="bg1"/>
                </a:solidFill>
              </a:defRPr>
            </a:lvl1pPr>
          </a:lstStyle>
          <a:p>
            <a:r>
              <a:rPr lang="en-US" dirty="0"/>
              <a:t>Click to edit your own  </a:t>
            </a:r>
            <a:br>
              <a:rPr lang="en-US" dirty="0"/>
            </a:br>
            <a:r>
              <a:rPr lang="en-US" dirty="0"/>
              <a:t>title</a:t>
            </a:r>
            <a:endParaRPr lang="en-GB" dirty="0"/>
          </a:p>
        </p:txBody>
      </p:sp>
      <p:sp>
        <p:nvSpPr>
          <p:cNvPr id="3" name="Text Placeholder 2">
            <a:extLst>
              <a:ext uri="{FF2B5EF4-FFF2-40B4-BE49-F238E27FC236}">
                <a16:creationId xmlns:a16="http://schemas.microsoft.com/office/drawing/2014/main" id="{E5712DC6-D9E9-499C-913F-FC2CC81F9C8E}"/>
              </a:ext>
            </a:extLst>
          </p:cNvPr>
          <p:cNvSpPr>
            <a:spLocks noGrp="1"/>
          </p:cNvSpPr>
          <p:nvPr>
            <p:ph type="body" sz="quarter" idx="14" hasCustomPrompt="1"/>
          </p:nvPr>
        </p:nvSpPr>
        <p:spPr>
          <a:xfrm>
            <a:off x="637403" y="2268397"/>
            <a:ext cx="4857930" cy="37120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a:extLst>
              <a:ext uri="{FF2B5EF4-FFF2-40B4-BE49-F238E27FC236}">
                <a16:creationId xmlns:a16="http://schemas.microsoft.com/office/drawing/2014/main" id="{998030D6-B001-4EEB-A724-793ABE6B0FDC}"/>
              </a:ext>
            </a:extLst>
          </p:cNvPr>
          <p:cNvSpPr>
            <a:spLocks noGrp="1"/>
          </p:cNvSpPr>
          <p:nvPr>
            <p:ph type="body" sz="quarter" idx="15" hasCustomPrompt="1"/>
          </p:nvPr>
        </p:nvSpPr>
        <p:spPr>
          <a:xfrm>
            <a:off x="6609330" y="2268397"/>
            <a:ext cx="4857930" cy="37120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8A68E050-B13D-4D81-BD7E-32A798EE3FE4}"/>
              </a:ext>
            </a:extLst>
          </p:cNvPr>
          <p:cNvSpPr>
            <a:spLocks noGrp="1"/>
          </p:cNvSpPr>
          <p:nvPr>
            <p:ph type="sldNum" sz="quarter" idx="18"/>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315323276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CONTENT &amp; QUESTION MARK WHIT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lvl1pPr>
          </a:lstStyle>
          <a:p>
            <a:r>
              <a:rPr lang="en-US" dirty="0"/>
              <a:t>Click to edit Your Own title text</a:t>
            </a:r>
            <a:endParaRPr lang="en-GB" dirty="0"/>
          </a:p>
        </p:txBody>
      </p:sp>
      <p:sp>
        <p:nvSpPr>
          <p:cNvPr id="4" name="Text Placeholder 4">
            <a:extLst>
              <a:ext uri="{FF2B5EF4-FFF2-40B4-BE49-F238E27FC236}">
                <a16:creationId xmlns:a16="http://schemas.microsoft.com/office/drawing/2014/main" id="{7432861C-37CD-4A46-A657-1997ACC07C3C}"/>
              </a:ext>
            </a:extLst>
          </p:cNvPr>
          <p:cNvSpPr>
            <a:spLocks noGrp="1"/>
          </p:cNvSpPr>
          <p:nvPr>
            <p:ph type="body" sz="quarter" idx="12" hasCustomPrompt="1"/>
          </p:nvPr>
        </p:nvSpPr>
        <p:spPr>
          <a:xfrm>
            <a:off x="626577" y="2268394"/>
            <a:ext cx="4857930" cy="37120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descr="A picture containing arrow&#10;&#10;Description automatically generated">
            <a:extLst>
              <a:ext uri="{FF2B5EF4-FFF2-40B4-BE49-F238E27FC236}">
                <a16:creationId xmlns:a16="http://schemas.microsoft.com/office/drawing/2014/main" id="{7B92D116-BDE5-416B-977F-50F963ED22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7009" y="877587"/>
            <a:ext cx="5109247" cy="5105195"/>
          </a:xfrm>
          <a:prstGeom prst="rect">
            <a:avLst/>
          </a:prstGeom>
        </p:spPr>
      </p:pic>
      <p:sp>
        <p:nvSpPr>
          <p:cNvPr id="7" name="Slide Number Placeholder 6">
            <a:extLst>
              <a:ext uri="{FF2B5EF4-FFF2-40B4-BE49-F238E27FC236}">
                <a16:creationId xmlns:a16="http://schemas.microsoft.com/office/drawing/2014/main" id="{BE12BA47-D2CE-4E29-B3DD-E438A5F5849D}"/>
              </a:ext>
            </a:extLst>
          </p:cNvPr>
          <p:cNvSpPr>
            <a:spLocks noGrp="1"/>
          </p:cNvSpPr>
          <p:nvPr>
            <p:ph type="sldNum" sz="quarter" idx="15"/>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2211314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CONTENT &amp; QUESTION MARK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solidFill>
                  <a:schemeClr val="tx1"/>
                </a:solidFill>
              </a:defRPr>
            </a:lvl1pPr>
          </a:lstStyle>
          <a:p>
            <a:r>
              <a:rPr lang="en-US" dirty="0"/>
              <a:t>Click to edit your own title text</a:t>
            </a:r>
            <a:endParaRPr lang="en-GB" dirty="0"/>
          </a:p>
        </p:txBody>
      </p:sp>
      <p:pic>
        <p:nvPicPr>
          <p:cNvPr id="6" name="Picture 5" descr="A picture containing arrow&#10;&#10;Description automatically generated">
            <a:extLst>
              <a:ext uri="{FF2B5EF4-FFF2-40B4-BE49-F238E27FC236}">
                <a16:creationId xmlns:a16="http://schemas.microsoft.com/office/drawing/2014/main" id="{9632FCF4-381D-40B5-AE97-4D85F00F21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7009" y="877587"/>
            <a:ext cx="5109247" cy="5105195"/>
          </a:xfrm>
          <a:prstGeom prst="rect">
            <a:avLst/>
          </a:prstGeom>
        </p:spPr>
      </p:pic>
      <p:sp>
        <p:nvSpPr>
          <p:cNvPr id="8" name="Text Placeholder 4">
            <a:extLst>
              <a:ext uri="{FF2B5EF4-FFF2-40B4-BE49-F238E27FC236}">
                <a16:creationId xmlns:a16="http://schemas.microsoft.com/office/drawing/2014/main" id="{02324F88-3A1C-4937-BE7A-A3548916EA4D}"/>
              </a:ext>
            </a:extLst>
          </p:cNvPr>
          <p:cNvSpPr>
            <a:spLocks noGrp="1"/>
          </p:cNvSpPr>
          <p:nvPr>
            <p:ph type="body" sz="quarter" idx="12" hasCustomPrompt="1"/>
          </p:nvPr>
        </p:nvSpPr>
        <p:spPr>
          <a:xfrm>
            <a:off x="626577" y="2268394"/>
            <a:ext cx="4857930" cy="37120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76842E3D-03C9-40C9-81E1-2E9F5F0E1575}"/>
              </a:ext>
            </a:extLst>
          </p:cNvPr>
          <p:cNvSpPr>
            <a:spLocks noGrp="1"/>
          </p:cNvSpPr>
          <p:nvPr>
            <p:ph type="sldNum" sz="quarter" idx="15"/>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31216818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EXT/CONTENT TICK WHIT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lvl1pPr>
          </a:lstStyle>
          <a:p>
            <a:r>
              <a:rPr lang="en-US" dirty="0"/>
              <a:t>Click to edit Your Own title text</a:t>
            </a:r>
            <a:endParaRPr lang="en-GB" dirty="0"/>
          </a:p>
        </p:txBody>
      </p:sp>
      <p:sp>
        <p:nvSpPr>
          <p:cNvPr id="4" name="Text Placeholder 4">
            <a:extLst>
              <a:ext uri="{FF2B5EF4-FFF2-40B4-BE49-F238E27FC236}">
                <a16:creationId xmlns:a16="http://schemas.microsoft.com/office/drawing/2014/main" id="{7432861C-37CD-4A46-A657-1997ACC07C3C}"/>
              </a:ext>
            </a:extLst>
          </p:cNvPr>
          <p:cNvSpPr>
            <a:spLocks noGrp="1"/>
          </p:cNvSpPr>
          <p:nvPr>
            <p:ph type="body" sz="quarter" idx="12" hasCustomPrompt="1"/>
          </p:nvPr>
        </p:nvSpPr>
        <p:spPr>
          <a:xfrm>
            <a:off x="626577" y="2268394"/>
            <a:ext cx="4857930" cy="371202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picture containing text&#10;&#10;Description automatically generated">
            <a:extLst>
              <a:ext uri="{FF2B5EF4-FFF2-40B4-BE49-F238E27FC236}">
                <a16:creationId xmlns:a16="http://schemas.microsoft.com/office/drawing/2014/main" id="{6AFBE7B2-50D8-4982-8871-1C396FC212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14346" y="1376713"/>
            <a:ext cx="5084384" cy="5084027"/>
          </a:xfrm>
          <a:prstGeom prst="rect">
            <a:avLst/>
          </a:prstGeom>
        </p:spPr>
      </p:pic>
      <p:sp>
        <p:nvSpPr>
          <p:cNvPr id="6" name="Slide Number Placeholder 5">
            <a:extLst>
              <a:ext uri="{FF2B5EF4-FFF2-40B4-BE49-F238E27FC236}">
                <a16:creationId xmlns:a16="http://schemas.microsoft.com/office/drawing/2014/main" id="{ADCEBAA5-DB62-4BF1-97AE-8D9CB150800C}"/>
              </a:ext>
            </a:extLst>
          </p:cNvPr>
          <p:cNvSpPr>
            <a:spLocks noGrp="1"/>
          </p:cNvSpPr>
          <p:nvPr>
            <p:ph type="sldNum" sz="quarter" idx="15"/>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24200258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EXT/CONTENT TICK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solidFill>
                  <a:schemeClr val="tx1"/>
                </a:solidFill>
              </a:defRPr>
            </a:lvl1pPr>
          </a:lstStyle>
          <a:p>
            <a:r>
              <a:rPr lang="en-US" dirty="0"/>
              <a:t>Click to edit your own title text</a:t>
            </a:r>
            <a:endParaRPr lang="en-GB" dirty="0"/>
          </a:p>
        </p:txBody>
      </p:sp>
      <p:sp>
        <p:nvSpPr>
          <p:cNvPr id="8" name="Text Placeholder 4">
            <a:extLst>
              <a:ext uri="{FF2B5EF4-FFF2-40B4-BE49-F238E27FC236}">
                <a16:creationId xmlns:a16="http://schemas.microsoft.com/office/drawing/2014/main" id="{02324F88-3A1C-4937-BE7A-A3548916EA4D}"/>
              </a:ext>
            </a:extLst>
          </p:cNvPr>
          <p:cNvSpPr>
            <a:spLocks noGrp="1"/>
          </p:cNvSpPr>
          <p:nvPr>
            <p:ph type="body" sz="quarter" idx="12" hasCustomPrompt="1"/>
          </p:nvPr>
        </p:nvSpPr>
        <p:spPr>
          <a:xfrm>
            <a:off x="626577" y="2268394"/>
            <a:ext cx="4857930" cy="37120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 name="Picture 2" descr="A picture containing text&#10;&#10;Description automatically generated">
            <a:extLst>
              <a:ext uri="{FF2B5EF4-FFF2-40B4-BE49-F238E27FC236}">
                <a16:creationId xmlns:a16="http://schemas.microsoft.com/office/drawing/2014/main" id="{72B32BB9-34EE-4711-8F46-C9D5E6CF5C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14346" y="1376713"/>
            <a:ext cx="5084384" cy="5084027"/>
          </a:xfrm>
          <a:prstGeom prst="rect">
            <a:avLst/>
          </a:prstGeom>
        </p:spPr>
      </p:pic>
      <p:sp>
        <p:nvSpPr>
          <p:cNvPr id="2" name="Date Placeholder 1">
            <a:extLst>
              <a:ext uri="{FF2B5EF4-FFF2-40B4-BE49-F238E27FC236}">
                <a16:creationId xmlns:a16="http://schemas.microsoft.com/office/drawing/2014/main" id="{2EA2A42B-9FF3-421D-AE3A-B5676A46FEAF}"/>
              </a:ext>
            </a:extLst>
          </p:cNvPr>
          <p:cNvSpPr>
            <a:spLocks noGrp="1"/>
          </p:cNvSpPr>
          <p:nvPr>
            <p:ph type="dt" sz="half" idx="13"/>
          </p:nvPr>
        </p:nvSpPr>
        <p:spPr/>
        <p:txBody>
          <a:bodyPr/>
          <a:lstStyle/>
          <a:p>
            <a:fld id="{D153FDEE-5D47-4BF4-8090-D2C25668FA15}" type="datetimeFigureOut">
              <a:rPr lang="en-GB" smtClean="0"/>
              <a:t>19/10/2022</a:t>
            </a:fld>
            <a:endParaRPr lang="en-GB"/>
          </a:p>
        </p:txBody>
      </p:sp>
      <p:sp>
        <p:nvSpPr>
          <p:cNvPr id="4" name="Footer Placeholder 3">
            <a:extLst>
              <a:ext uri="{FF2B5EF4-FFF2-40B4-BE49-F238E27FC236}">
                <a16:creationId xmlns:a16="http://schemas.microsoft.com/office/drawing/2014/main" id="{D2AFB735-FED8-4AA0-8A8A-04DE14FE4CB1}"/>
              </a:ext>
            </a:extLst>
          </p:cNvPr>
          <p:cNvSpPr>
            <a:spLocks noGrp="1"/>
          </p:cNvSpPr>
          <p:nvPr>
            <p:ph type="ftr" sz="quarter" idx="14"/>
          </p:nvPr>
        </p:nvSpPr>
        <p:spPr/>
        <p:txBody>
          <a:bodyPr/>
          <a:lstStyle/>
          <a:p>
            <a:endParaRPr lang="en-GB"/>
          </a:p>
        </p:txBody>
      </p:sp>
      <p:sp>
        <p:nvSpPr>
          <p:cNvPr id="6" name="Slide Number Placeholder 5">
            <a:extLst>
              <a:ext uri="{FF2B5EF4-FFF2-40B4-BE49-F238E27FC236}">
                <a16:creationId xmlns:a16="http://schemas.microsoft.com/office/drawing/2014/main" id="{71B7F018-299E-4DF6-84FF-D89047F2B2C5}"/>
              </a:ext>
            </a:extLst>
          </p:cNvPr>
          <p:cNvSpPr>
            <a:spLocks noGrp="1"/>
          </p:cNvSpPr>
          <p:nvPr>
            <p:ph type="sldNum" sz="quarter" idx="15"/>
          </p:nvPr>
        </p:nvSpPr>
        <p:spPr/>
        <p:txBody>
          <a:bodyPr/>
          <a:lstStyle>
            <a:lvl1pPr>
              <a:defRPr>
                <a:solidFill>
                  <a:schemeClr val="tx1"/>
                </a:solidFill>
              </a:defRPr>
            </a:lvl1pPr>
          </a:lstStyle>
          <a:p>
            <a:fld id="{B90F9CBB-4563-4BE2-B3E1-4A9E8EA05CDE}" type="slidenum">
              <a:rPr lang="en-GB" smtClean="0"/>
              <a:pPr/>
              <a:t>‹#›</a:t>
            </a:fld>
            <a:endParaRPr lang="en-GB" dirty="0"/>
          </a:p>
        </p:txBody>
      </p:sp>
    </p:spTree>
    <p:extLst>
      <p:ext uri="{BB962C8B-B14F-4D97-AF65-F5344CB8AC3E}">
        <p14:creationId xmlns:p14="http://schemas.microsoft.com/office/powerpoint/2010/main" val="92313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8786C-9DE3-C07B-5975-0753539AF8D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B3C54E-C020-B580-E140-EB01BFDEE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F916D3-FF35-924E-CA3E-6F6C02DB32CD}"/>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5" name="Footer Placeholder 4">
            <a:extLst>
              <a:ext uri="{FF2B5EF4-FFF2-40B4-BE49-F238E27FC236}">
                <a16:creationId xmlns:a16="http://schemas.microsoft.com/office/drawing/2014/main" id="{40828B13-6DC5-8613-9720-A7E52D7BFC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3AB02-3360-FA0B-E3B8-B543CA1C77D0}"/>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24278153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CONTENT &amp; QUOTE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solidFill>
                  <a:schemeClr val="tx1"/>
                </a:solidFill>
              </a:defRPr>
            </a:lvl1pPr>
          </a:lstStyle>
          <a:p>
            <a:r>
              <a:rPr lang="en-US" dirty="0"/>
              <a:t>Click to edit your OWN title TEXT</a:t>
            </a:r>
            <a:endParaRPr lang="en-GB" dirty="0"/>
          </a:p>
        </p:txBody>
      </p:sp>
      <p:sp>
        <p:nvSpPr>
          <p:cNvPr id="6" name="Text Placeholder 5">
            <a:extLst>
              <a:ext uri="{FF2B5EF4-FFF2-40B4-BE49-F238E27FC236}">
                <a16:creationId xmlns:a16="http://schemas.microsoft.com/office/drawing/2014/main" id="{C5F6F43B-581F-49DD-9CF9-C526354A3393}"/>
              </a:ext>
            </a:extLst>
          </p:cNvPr>
          <p:cNvSpPr>
            <a:spLocks noGrp="1"/>
          </p:cNvSpPr>
          <p:nvPr>
            <p:ph type="body" sz="quarter" idx="10" hasCustomPrompt="1"/>
          </p:nvPr>
        </p:nvSpPr>
        <p:spPr>
          <a:xfrm>
            <a:off x="626738" y="2337342"/>
            <a:ext cx="4857930" cy="371202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0C3A9931-058F-40F0-BE9D-2D9248F64283}"/>
              </a:ext>
            </a:extLst>
          </p:cNvPr>
          <p:cNvSpPr>
            <a:spLocks noGrp="1"/>
          </p:cNvSpPr>
          <p:nvPr>
            <p:ph type="sldNum" sz="quarter" idx="13"/>
          </p:nvPr>
        </p:nvSpPr>
        <p:spPr/>
        <p:txBody>
          <a:bodyPr/>
          <a:lstStyle>
            <a:lvl1pPr>
              <a:defRPr>
                <a:solidFill>
                  <a:schemeClr val="tx1"/>
                </a:solidFill>
              </a:defRPr>
            </a:lvl1pPr>
          </a:lstStyle>
          <a:p>
            <a:fld id="{B90F9CBB-4563-4BE2-B3E1-4A9E8EA05CDE}" type="slidenum">
              <a:rPr lang="en-GB" smtClean="0"/>
              <a:pPr/>
              <a:t>‹#›</a:t>
            </a:fld>
            <a:endParaRPr lang="en-GB"/>
          </a:p>
        </p:txBody>
      </p:sp>
      <p:sp>
        <p:nvSpPr>
          <p:cNvPr id="8" name="Text Placeholder 7">
            <a:extLst>
              <a:ext uri="{FF2B5EF4-FFF2-40B4-BE49-F238E27FC236}">
                <a16:creationId xmlns:a16="http://schemas.microsoft.com/office/drawing/2014/main" id="{4670E4FC-9647-4C98-BF4A-2777CF193564}"/>
              </a:ext>
            </a:extLst>
          </p:cNvPr>
          <p:cNvSpPr>
            <a:spLocks noGrp="1"/>
          </p:cNvSpPr>
          <p:nvPr>
            <p:ph type="body" sz="quarter" idx="14" hasCustomPrompt="1"/>
          </p:nvPr>
        </p:nvSpPr>
        <p:spPr>
          <a:xfrm>
            <a:off x="6664010" y="2992343"/>
            <a:ext cx="4689454" cy="2009074"/>
          </a:xfrm>
        </p:spPr>
        <p:txBody>
          <a:bodyPr/>
          <a:lstStyle>
            <a:lvl1pPr marL="0" indent="0">
              <a:buNone/>
              <a:defRPr sz="2001">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your own quote to add another voice, e.g. service user, partner, colleague to represent their view and then close the quote.”</a:t>
            </a:r>
          </a:p>
        </p:txBody>
      </p:sp>
      <p:pic>
        <p:nvPicPr>
          <p:cNvPr id="10" name="Picture 9" descr="A picture containing text, dark, lit&#10;&#10;Description automatically generated">
            <a:extLst>
              <a:ext uri="{FF2B5EF4-FFF2-40B4-BE49-F238E27FC236}">
                <a16:creationId xmlns:a16="http://schemas.microsoft.com/office/drawing/2014/main" id="{D3DE6E50-F68B-4347-8D8B-DBE50C7C3E7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6357" y="2206361"/>
            <a:ext cx="414807" cy="669631"/>
          </a:xfrm>
          <a:prstGeom prst="rect">
            <a:avLst/>
          </a:prstGeom>
        </p:spPr>
      </p:pic>
      <p:pic>
        <p:nvPicPr>
          <p:cNvPr id="13" name="Picture 12" descr="A picture containing text, dark, lit&#10;&#10;Description automatically generated">
            <a:extLst>
              <a:ext uri="{FF2B5EF4-FFF2-40B4-BE49-F238E27FC236}">
                <a16:creationId xmlns:a16="http://schemas.microsoft.com/office/drawing/2014/main" id="{DC6D9AE7-2CEE-4002-BBFC-4034F136B6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03919" y="2206361"/>
            <a:ext cx="414807" cy="669631"/>
          </a:xfrm>
          <a:prstGeom prst="rect">
            <a:avLst/>
          </a:prstGeom>
        </p:spPr>
      </p:pic>
    </p:spTree>
    <p:extLst>
      <p:ext uri="{BB962C8B-B14F-4D97-AF65-F5344CB8AC3E}">
        <p14:creationId xmlns:p14="http://schemas.microsoft.com/office/powerpoint/2010/main" val="36763710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CONTENT &amp; QUOTE WHIT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7930" cy="1102437"/>
          </a:xfrm>
          <a:prstGeom prst="rect">
            <a:avLst/>
          </a:prstGeom>
        </p:spPr>
        <p:txBody>
          <a:bodyPr/>
          <a:lstStyle>
            <a:lvl1pPr>
              <a:defRPr baseline="0">
                <a:solidFill>
                  <a:schemeClr val="bg1"/>
                </a:solidFill>
              </a:defRPr>
            </a:lvl1pPr>
          </a:lstStyle>
          <a:p>
            <a:r>
              <a:rPr lang="en-US" dirty="0"/>
              <a:t>Click to edit your own title text</a:t>
            </a:r>
            <a:endParaRPr lang="en-GB" dirty="0"/>
          </a:p>
        </p:txBody>
      </p:sp>
      <p:sp>
        <p:nvSpPr>
          <p:cNvPr id="3" name="Text Placeholder 2">
            <a:extLst>
              <a:ext uri="{FF2B5EF4-FFF2-40B4-BE49-F238E27FC236}">
                <a16:creationId xmlns:a16="http://schemas.microsoft.com/office/drawing/2014/main" id="{45DE7E4E-0AE3-411A-BE43-638496FDF61B}"/>
              </a:ext>
            </a:extLst>
          </p:cNvPr>
          <p:cNvSpPr>
            <a:spLocks noGrp="1"/>
          </p:cNvSpPr>
          <p:nvPr>
            <p:ph type="body" sz="quarter" idx="10"/>
          </p:nvPr>
        </p:nvSpPr>
        <p:spPr>
          <a:xfrm>
            <a:off x="626738" y="2293695"/>
            <a:ext cx="4857930" cy="3755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A2F6B23-CE9A-4214-84B2-14CB9E8C6717}"/>
              </a:ext>
            </a:extLst>
          </p:cNvPr>
          <p:cNvSpPr>
            <a:spLocks noGrp="1"/>
          </p:cNvSpPr>
          <p:nvPr>
            <p:ph type="sldNum" sz="quarter" idx="13"/>
          </p:nvPr>
        </p:nvSpPr>
        <p:spPr/>
        <p:txBody>
          <a:bodyPr/>
          <a:lstStyle/>
          <a:p>
            <a:fld id="{B90F9CBB-4563-4BE2-B3E1-4A9E8EA05CDE}" type="slidenum">
              <a:rPr lang="en-GB" smtClean="0"/>
              <a:pPr/>
              <a:t>‹#›</a:t>
            </a:fld>
            <a:endParaRPr lang="en-GB"/>
          </a:p>
        </p:txBody>
      </p:sp>
      <p:sp>
        <p:nvSpPr>
          <p:cNvPr id="7" name="Text Placeholder 7">
            <a:extLst>
              <a:ext uri="{FF2B5EF4-FFF2-40B4-BE49-F238E27FC236}">
                <a16:creationId xmlns:a16="http://schemas.microsoft.com/office/drawing/2014/main" id="{6A7AAADF-FFA8-489B-8C0D-EB77B93BE884}"/>
              </a:ext>
            </a:extLst>
          </p:cNvPr>
          <p:cNvSpPr>
            <a:spLocks noGrp="1"/>
          </p:cNvSpPr>
          <p:nvPr>
            <p:ph type="body" sz="quarter" idx="14" hasCustomPrompt="1"/>
          </p:nvPr>
        </p:nvSpPr>
        <p:spPr>
          <a:xfrm>
            <a:off x="6664010" y="2992343"/>
            <a:ext cx="4689454" cy="2009074"/>
          </a:xfrm>
        </p:spPr>
        <p:txBody>
          <a:bodyPr/>
          <a:lstStyle>
            <a:lvl1pPr marL="0" indent="0">
              <a:buNone/>
              <a:defRPr sz="2001">
                <a:solidFill>
                  <a:schemeClr val="bg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your own quote to add another voice, e.g. service user, partner, colleague to represent their view and then close the quote.”</a:t>
            </a:r>
          </a:p>
        </p:txBody>
      </p:sp>
      <p:pic>
        <p:nvPicPr>
          <p:cNvPr id="8" name="Picture 7" descr="A picture containing text, dark, lit&#10;&#10;Description automatically generated">
            <a:extLst>
              <a:ext uri="{FF2B5EF4-FFF2-40B4-BE49-F238E27FC236}">
                <a16:creationId xmlns:a16="http://schemas.microsoft.com/office/drawing/2014/main" id="{8D971BA9-FBB1-4099-971D-307727F5EF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76357" y="2206361"/>
            <a:ext cx="414807" cy="669631"/>
          </a:xfrm>
          <a:prstGeom prst="rect">
            <a:avLst/>
          </a:prstGeom>
        </p:spPr>
      </p:pic>
      <p:pic>
        <p:nvPicPr>
          <p:cNvPr id="9" name="Picture 8" descr="A picture containing text, dark, lit&#10;&#10;Description automatically generated">
            <a:extLst>
              <a:ext uri="{FF2B5EF4-FFF2-40B4-BE49-F238E27FC236}">
                <a16:creationId xmlns:a16="http://schemas.microsoft.com/office/drawing/2014/main" id="{2EAF344B-DF47-47F7-8EA3-E82503F4FB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25707" y="2220648"/>
            <a:ext cx="414807" cy="669631"/>
          </a:xfrm>
          <a:prstGeom prst="rect">
            <a:avLst/>
          </a:prstGeom>
        </p:spPr>
      </p:pic>
    </p:spTree>
    <p:extLst>
      <p:ext uri="{BB962C8B-B14F-4D97-AF65-F5344CB8AC3E}">
        <p14:creationId xmlns:p14="http://schemas.microsoft.com/office/powerpoint/2010/main" val="37871303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EXT/CONTENT LONG TITLE WHIT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416066"/>
            <a:ext cx="10938847" cy="1135309"/>
          </a:xfrm>
          <a:prstGeom prst="rect">
            <a:avLst/>
          </a:prstGeom>
        </p:spPr>
        <p:txBody>
          <a:bodyPr/>
          <a:lstStyle>
            <a:lvl1pPr>
              <a:defRPr baseline="0"/>
            </a:lvl1pPr>
          </a:lstStyle>
          <a:p>
            <a:r>
              <a:rPr lang="en-US" dirty="0"/>
              <a:t>Click to edit Your Own Long title text </a:t>
            </a:r>
            <a:endParaRPr lang="en-GB" dirty="0"/>
          </a:p>
        </p:txBody>
      </p:sp>
      <p:sp>
        <p:nvSpPr>
          <p:cNvPr id="6" name="Text Placeholder 4">
            <a:extLst>
              <a:ext uri="{FF2B5EF4-FFF2-40B4-BE49-F238E27FC236}">
                <a16:creationId xmlns:a16="http://schemas.microsoft.com/office/drawing/2014/main" id="{4591145F-4DE9-44D0-A012-8B6F5EE33C86}"/>
              </a:ext>
            </a:extLst>
          </p:cNvPr>
          <p:cNvSpPr>
            <a:spLocks noGrp="1"/>
          </p:cNvSpPr>
          <p:nvPr>
            <p:ph type="body" sz="quarter" idx="12" hasCustomPrompt="1"/>
          </p:nvPr>
        </p:nvSpPr>
        <p:spPr>
          <a:xfrm>
            <a:off x="633060" y="1806349"/>
            <a:ext cx="4857930" cy="4191909"/>
          </a:xfrm>
        </p:spPr>
        <p:txBody>
          <a:bodyPr>
            <a:normAutofit/>
          </a:bodyPr>
          <a:lstStyle>
            <a:lvl1pPr marL="282348" indent="-282348">
              <a:defRPr sz="2001">
                <a:solidFill>
                  <a:schemeClr val="bg1"/>
                </a:solidFill>
              </a:defRPr>
            </a:lvl1pPr>
            <a:lvl2pPr marL="527144" indent="-244798">
              <a:defRPr sz="1819">
                <a:solidFill>
                  <a:schemeClr val="bg1"/>
                </a:solidFill>
              </a:defRPr>
            </a:lvl2pPr>
            <a:lvl3pPr marL="735113" indent="-207970">
              <a:defRPr sz="1637">
                <a:solidFill>
                  <a:schemeClr val="bg1"/>
                </a:solidFill>
              </a:defRPr>
            </a:lvl3pPr>
            <a:lvl4pPr marL="935861" indent="-163198">
              <a:defRPr sz="1455">
                <a:solidFill>
                  <a:schemeClr val="bg1"/>
                </a:solidFill>
              </a:defRPr>
            </a:lvl4pPr>
            <a:lvl5pPr marL="1099060" indent="-163198">
              <a:defRPr sz="1273">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a:extLst>
              <a:ext uri="{FF2B5EF4-FFF2-40B4-BE49-F238E27FC236}">
                <a16:creationId xmlns:a16="http://schemas.microsoft.com/office/drawing/2014/main" id="{8159C3B5-CF89-4F1B-BEBA-E6FC8094F745}"/>
              </a:ext>
            </a:extLst>
          </p:cNvPr>
          <p:cNvSpPr>
            <a:spLocks noGrp="1"/>
          </p:cNvSpPr>
          <p:nvPr>
            <p:ph type="body" sz="quarter" idx="13" hasCustomPrompt="1"/>
          </p:nvPr>
        </p:nvSpPr>
        <p:spPr>
          <a:xfrm>
            <a:off x="6701011" y="1806349"/>
            <a:ext cx="4857930" cy="4191909"/>
          </a:xfrm>
        </p:spPr>
        <p:txBody>
          <a:bodyPr>
            <a:normAutofit/>
          </a:bodyPr>
          <a:lstStyle>
            <a:lvl1pPr marL="282348" indent="-282348">
              <a:defRPr sz="2001">
                <a:solidFill>
                  <a:schemeClr val="bg1"/>
                </a:solidFill>
              </a:defRPr>
            </a:lvl1pPr>
            <a:lvl2pPr marL="527144" indent="-244798">
              <a:defRPr sz="1819">
                <a:solidFill>
                  <a:schemeClr val="bg1"/>
                </a:solidFill>
              </a:defRPr>
            </a:lvl2pPr>
            <a:lvl3pPr marL="735113" indent="-207970">
              <a:defRPr sz="1637">
                <a:solidFill>
                  <a:schemeClr val="bg1"/>
                </a:solidFill>
              </a:defRPr>
            </a:lvl3pPr>
            <a:lvl4pPr marL="935861" indent="-163198">
              <a:defRPr sz="1455">
                <a:solidFill>
                  <a:schemeClr val="bg1"/>
                </a:solidFill>
              </a:defRPr>
            </a:lvl4pPr>
            <a:lvl5pPr marL="1099060" indent="-163198">
              <a:defRPr sz="1273">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5D853393-0673-4F87-955F-C85C17BD7172}"/>
              </a:ext>
            </a:extLst>
          </p:cNvPr>
          <p:cNvSpPr>
            <a:spLocks noGrp="1"/>
          </p:cNvSpPr>
          <p:nvPr>
            <p:ph type="sldNum" sz="quarter" idx="16"/>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36058464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EXT/CONTENT LONG TITLE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416066"/>
            <a:ext cx="10938847" cy="1135309"/>
          </a:xfrm>
          <a:prstGeom prst="rect">
            <a:avLst/>
          </a:prstGeom>
        </p:spPr>
        <p:txBody>
          <a:bodyPr/>
          <a:lstStyle>
            <a:lvl1pPr>
              <a:defRPr>
                <a:solidFill>
                  <a:schemeClr val="tx1"/>
                </a:solidFill>
              </a:defRPr>
            </a:lvl1pPr>
          </a:lstStyle>
          <a:p>
            <a:r>
              <a:rPr lang="en-US" dirty="0"/>
              <a:t>Click to edit your own long title text </a:t>
            </a:r>
            <a:endParaRPr lang="en-GB" dirty="0"/>
          </a:p>
        </p:txBody>
      </p:sp>
      <p:sp>
        <p:nvSpPr>
          <p:cNvPr id="6" name="Text Placeholder 4">
            <a:extLst>
              <a:ext uri="{FF2B5EF4-FFF2-40B4-BE49-F238E27FC236}">
                <a16:creationId xmlns:a16="http://schemas.microsoft.com/office/drawing/2014/main" id="{EFFBC6B1-1CC3-43BF-8897-6A20BD0E5F8E}"/>
              </a:ext>
            </a:extLst>
          </p:cNvPr>
          <p:cNvSpPr>
            <a:spLocks noGrp="1"/>
          </p:cNvSpPr>
          <p:nvPr>
            <p:ph type="body" sz="quarter" idx="12" hasCustomPrompt="1"/>
          </p:nvPr>
        </p:nvSpPr>
        <p:spPr>
          <a:xfrm>
            <a:off x="633060" y="1806349"/>
            <a:ext cx="4857930" cy="4191909"/>
          </a:xfrm>
        </p:spPr>
        <p:txBody>
          <a:bodyPr>
            <a:normAutofit/>
          </a:bodyPr>
          <a:lstStyle>
            <a:lvl1pPr marL="282348" indent="-282348">
              <a:defRPr sz="2001">
                <a:solidFill>
                  <a:schemeClr val="tx1"/>
                </a:solidFill>
              </a:defRPr>
            </a:lvl1pPr>
            <a:lvl2pPr marL="527144" indent="-244798">
              <a:defRPr sz="1819">
                <a:solidFill>
                  <a:schemeClr val="tx1"/>
                </a:solidFill>
              </a:defRPr>
            </a:lvl2pPr>
            <a:lvl3pPr marL="735113" indent="-207970">
              <a:defRPr sz="1637">
                <a:solidFill>
                  <a:schemeClr val="tx1"/>
                </a:solidFill>
              </a:defRPr>
            </a:lvl3pPr>
            <a:lvl4pPr marL="935861" indent="-163198">
              <a:defRPr sz="1455">
                <a:solidFill>
                  <a:schemeClr val="tx1"/>
                </a:solidFill>
              </a:defRPr>
            </a:lvl4pPr>
            <a:lvl5pPr marL="1099060" indent="-163198">
              <a:defRPr sz="1273">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4">
            <a:extLst>
              <a:ext uri="{FF2B5EF4-FFF2-40B4-BE49-F238E27FC236}">
                <a16:creationId xmlns:a16="http://schemas.microsoft.com/office/drawing/2014/main" id="{7FAE884D-9432-434A-AE1F-6472C9BF9DE6}"/>
              </a:ext>
            </a:extLst>
          </p:cNvPr>
          <p:cNvSpPr>
            <a:spLocks noGrp="1"/>
          </p:cNvSpPr>
          <p:nvPr>
            <p:ph type="body" sz="quarter" idx="13" hasCustomPrompt="1"/>
          </p:nvPr>
        </p:nvSpPr>
        <p:spPr>
          <a:xfrm>
            <a:off x="6701011" y="1806349"/>
            <a:ext cx="4857930" cy="4191909"/>
          </a:xfrm>
        </p:spPr>
        <p:txBody>
          <a:bodyPr>
            <a:normAutofit/>
          </a:bodyPr>
          <a:lstStyle>
            <a:lvl1pPr marL="282348" indent="-282348">
              <a:defRPr sz="2001">
                <a:solidFill>
                  <a:schemeClr val="tx1"/>
                </a:solidFill>
              </a:defRPr>
            </a:lvl1pPr>
            <a:lvl2pPr marL="527144" indent="-244798">
              <a:defRPr sz="1819">
                <a:solidFill>
                  <a:schemeClr val="tx1"/>
                </a:solidFill>
              </a:defRPr>
            </a:lvl2pPr>
            <a:lvl3pPr marL="735113" indent="-207970">
              <a:defRPr sz="1637">
                <a:solidFill>
                  <a:schemeClr val="tx1"/>
                </a:solidFill>
              </a:defRPr>
            </a:lvl3pPr>
            <a:lvl4pPr marL="935861" indent="-163198">
              <a:defRPr sz="1455">
                <a:solidFill>
                  <a:schemeClr val="tx1"/>
                </a:solidFill>
              </a:defRPr>
            </a:lvl4pPr>
            <a:lvl5pPr marL="1099060" indent="-163198">
              <a:defRPr sz="1273">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676D2606-FD07-4722-9378-08E24BBB4783}"/>
              </a:ext>
            </a:extLst>
          </p:cNvPr>
          <p:cNvSpPr>
            <a:spLocks noGrp="1"/>
          </p:cNvSpPr>
          <p:nvPr>
            <p:ph type="sldNum" sz="quarter" idx="16"/>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112666302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UMMARY BLACK">
    <p:bg>
      <p:bgPr>
        <a:solidFill>
          <a:schemeClr val="bg1"/>
        </a:solidFill>
        <a:effectLst/>
      </p:bgPr>
    </p:bg>
    <p:spTree>
      <p:nvGrpSpPr>
        <p:cNvPr id="1" name=""/>
        <p:cNvGrpSpPr/>
        <p:nvPr/>
      </p:nvGrpSpPr>
      <p:grpSpPr>
        <a:xfrm>
          <a:off x="0" y="0"/>
          <a:ext cx="0" cy="0"/>
          <a:chOff x="0" y="0"/>
          <a:chExt cx="0" cy="0"/>
        </a:xfrm>
      </p:grpSpPr>
      <p:grpSp>
        <p:nvGrpSpPr>
          <p:cNvPr id="49" name="object 17">
            <a:extLst>
              <a:ext uri="{FF2B5EF4-FFF2-40B4-BE49-F238E27FC236}">
                <a16:creationId xmlns:a16="http://schemas.microsoft.com/office/drawing/2014/main" id="{DB04760A-0AB3-4CB1-AE68-FFF97310DFCF}"/>
              </a:ext>
            </a:extLst>
          </p:cNvPr>
          <p:cNvGrpSpPr/>
          <p:nvPr userDrawn="1"/>
        </p:nvGrpSpPr>
        <p:grpSpPr>
          <a:xfrm>
            <a:off x="714364" y="3243017"/>
            <a:ext cx="2955578" cy="185986"/>
            <a:chOff x="1493167" y="5322844"/>
            <a:chExt cx="4873625" cy="306705"/>
          </a:xfrm>
        </p:grpSpPr>
        <p:sp>
          <p:nvSpPr>
            <p:cNvPr id="50" name="object 18">
              <a:extLst>
                <a:ext uri="{FF2B5EF4-FFF2-40B4-BE49-F238E27FC236}">
                  <a16:creationId xmlns:a16="http://schemas.microsoft.com/office/drawing/2014/main" id="{2DA043F4-313C-4771-97AF-435465D4CA00}"/>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51" name="object 19">
              <a:extLst>
                <a:ext uri="{FF2B5EF4-FFF2-40B4-BE49-F238E27FC236}">
                  <a16:creationId xmlns:a16="http://schemas.microsoft.com/office/drawing/2014/main" id="{5D462D32-762C-418D-83B7-A34E1DAB8EC8}"/>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52" name="object 20">
              <a:extLst>
                <a:ext uri="{FF2B5EF4-FFF2-40B4-BE49-F238E27FC236}">
                  <a16:creationId xmlns:a16="http://schemas.microsoft.com/office/drawing/2014/main" id="{4ADA2F41-B9A5-4A03-8AAA-DCB74E73B25E}"/>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53" name="object 21">
              <a:extLst>
                <a:ext uri="{FF2B5EF4-FFF2-40B4-BE49-F238E27FC236}">
                  <a16:creationId xmlns:a16="http://schemas.microsoft.com/office/drawing/2014/main" id="{374A6330-7ADA-42C4-ABAD-B130E8313EA6}"/>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4" name="Text Placeholder 3">
            <a:extLst>
              <a:ext uri="{FF2B5EF4-FFF2-40B4-BE49-F238E27FC236}">
                <a16:creationId xmlns:a16="http://schemas.microsoft.com/office/drawing/2014/main" id="{F85C962B-3E02-413D-96FA-CBDBA62448E9}"/>
              </a:ext>
            </a:extLst>
          </p:cNvPr>
          <p:cNvSpPr>
            <a:spLocks noGrp="1"/>
          </p:cNvSpPr>
          <p:nvPr>
            <p:ph type="body" sz="quarter" idx="10" hasCustomPrompt="1"/>
          </p:nvPr>
        </p:nvSpPr>
        <p:spPr>
          <a:xfrm>
            <a:off x="681073" y="2803031"/>
            <a:ext cx="3022163" cy="654336"/>
          </a:xfrm>
        </p:spPr>
        <p:txBody>
          <a:bodyPr wrap="square">
            <a:noAutofit/>
          </a:bodyPr>
          <a:lstStyle>
            <a:lvl1pPr marL="0" indent="0" algn="ctr">
              <a:spcBef>
                <a:spcPts val="61"/>
              </a:spcBef>
              <a:buNone/>
              <a:defRPr sz="2047" b="1" cap="all" baseline="0">
                <a:solidFill>
                  <a:schemeClr val="tx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6" name="Text Placeholder 5">
            <a:extLst>
              <a:ext uri="{FF2B5EF4-FFF2-40B4-BE49-F238E27FC236}">
                <a16:creationId xmlns:a16="http://schemas.microsoft.com/office/drawing/2014/main" id="{58A7D3D5-2ABB-430F-BF00-9809FB4204DE}"/>
              </a:ext>
            </a:extLst>
          </p:cNvPr>
          <p:cNvSpPr>
            <a:spLocks noGrp="1"/>
          </p:cNvSpPr>
          <p:nvPr>
            <p:ph type="body" sz="quarter" idx="16" hasCustomPrompt="1"/>
          </p:nvPr>
        </p:nvSpPr>
        <p:spPr>
          <a:xfrm>
            <a:off x="685747" y="3459675"/>
            <a:ext cx="3012811" cy="523380"/>
          </a:xfrm>
        </p:spPr>
        <p:txBody>
          <a:bodyPr lIns="0" tIns="0" rIns="0" bIns="0">
            <a:noAutofit/>
          </a:bodyPr>
          <a:lstStyle>
            <a:lvl1pPr marL="7222" indent="0" algn="ctr">
              <a:lnSpc>
                <a:spcPts val="1201"/>
              </a:lnSpc>
              <a:spcBef>
                <a:spcPts val="209"/>
              </a:spcBef>
              <a:buNone/>
              <a:tabLs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42" name="Title 2">
            <a:extLst>
              <a:ext uri="{FF2B5EF4-FFF2-40B4-BE49-F238E27FC236}">
                <a16:creationId xmlns:a16="http://schemas.microsoft.com/office/drawing/2014/main" id="{D1ADB988-15A7-7044-98FF-2079AD408D95}"/>
              </a:ext>
            </a:extLst>
          </p:cNvPr>
          <p:cNvSpPr>
            <a:spLocks noGrp="1"/>
          </p:cNvSpPr>
          <p:nvPr>
            <p:ph type="title" hasCustomPrompt="1"/>
          </p:nvPr>
        </p:nvSpPr>
        <p:spPr>
          <a:xfrm>
            <a:off x="626578" y="877583"/>
            <a:ext cx="4858059" cy="1102437"/>
          </a:xfrm>
          <a:prstGeom prst="rect">
            <a:avLst/>
          </a:prstGeom>
        </p:spPr>
        <p:txBody>
          <a:bodyPr/>
          <a:lstStyle>
            <a:lvl1pPr>
              <a:defRPr baseline="0">
                <a:solidFill>
                  <a:schemeClr val="tx1"/>
                </a:solidFill>
              </a:defRPr>
            </a:lvl1pPr>
          </a:lstStyle>
          <a:p>
            <a:r>
              <a:rPr lang="en-US" dirty="0"/>
              <a:t>Click to edit summary slide Title</a:t>
            </a:r>
            <a:endParaRPr lang="en-GB" dirty="0"/>
          </a:p>
        </p:txBody>
      </p:sp>
      <p:grpSp>
        <p:nvGrpSpPr>
          <p:cNvPr id="43" name="object 17">
            <a:extLst>
              <a:ext uri="{FF2B5EF4-FFF2-40B4-BE49-F238E27FC236}">
                <a16:creationId xmlns:a16="http://schemas.microsoft.com/office/drawing/2014/main" id="{537858D6-A04F-7C4B-B5A9-B8783BE6BB7B}"/>
              </a:ext>
            </a:extLst>
          </p:cNvPr>
          <p:cNvGrpSpPr/>
          <p:nvPr userDrawn="1"/>
        </p:nvGrpSpPr>
        <p:grpSpPr>
          <a:xfrm>
            <a:off x="4644554" y="3243017"/>
            <a:ext cx="2955578" cy="185986"/>
            <a:chOff x="1493167" y="5322844"/>
            <a:chExt cx="4873625" cy="306705"/>
          </a:xfrm>
        </p:grpSpPr>
        <p:sp>
          <p:nvSpPr>
            <p:cNvPr id="44" name="object 18">
              <a:extLst>
                <a:ext uri="{FF2B5EF4-FFF2-40B4-BE49-F238E27FC236}">
                  <a16:creationId xmlns:a16="http://schemas.microsoft.com/office/drawing/2014/main" id="{0B03CF59-6DD2-524D-A47E-E500A6D15240}"/>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45" name="object 19">
              <a:extLst>
                <a:ext uri="{FF2B5EF4-FFF2-40B4-BE49-F238E27FC236}">
                  <a16:creationId xmlns:a16="http://schemas.microsoft.com/office/drawing/2014/main" id="{8901083C-92D1-3C4C-98A2-3A0E12F28934}"/>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46" name="object 20">
              <a:extLst>
                <a:ext uri="{FF2B5EF4-FFF2-40B4-BE49-F238E27FC236}">
                  <a16:creationId xmlns:a16="http://schemas.microsoft.com/office/drawing/2014/main" id="{9DA5DD7E-648A-E445-848E-C5C86A0C6344}"/>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47" name="object 21">
              <a:extLst>
                <a:ext uri="{FF2B5EF4-FFF2-40B4-BE49-F238E27FC236}">
                  <a16:creationId xmlns:a16="http://schemas.microsoft.com/office/drawing/2014/main" id="{DCCE6283-8EFB-C344-9B85-BE1572421FC8}"/>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48" name="Text Placeholder 3">
            <a:extLst>
              <a:ext uri="{FF2B5EF4-FFF2-40B4-BE49-F238E27FC236}">
                <a16:creationId xmlns:a16="http://schemas.microsoft.com/office/drawing/2014/main" id="{1C2FCEEC-CE4B-BD4D-B18F-6C0E5B80BE3C}"/>
              </a:ext>
            </a:extLst>
          </p:cNvPr>
          <p:cNvSpPr>
            <a:spLocks noGrp="1"/>
          </p:cNvSpPr>
          <p:nvPr>
            <p:ph type="body" sz="quarter" idx="26" hasCustomPrompt="1"/>
          </p:nvPr>
        </p:nvSpPr>
        <p:spPr>
          <a:xfrm>
            <a:off x="4611262" y="2803031"/>
            <a:ext cx="3022163" cy="654336"/>
          </a:xfrm>
        </p:spPr>
        <p:txBody>
          <a:bodyPr wrap="square">
            <a:noAutofit/>
          </a:bodyPr>
          <a:lstStyle>
            <a:lvl1pPr marL="0" indent="0" algn="ctr">
              <a:spcBef>
                <a:spcPts val="61"/>
              </a:spcBef>
              <a:buNone/>
              <a:defRPr sz="2047" b="1" cap="all" baseline="0">
                <a:solidFill>
                  <a:schemeClr val="tx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72" name="Text Placeholder 5">
            <a:extLst>
              <a:ext uri="{FF2B5EF4-FFF2-40B4-BE49-F238E27FC236}">
                <a16:creationId xmlns:a16="http://schemas.microsoft.com/office/drawing/2014/main" id="{0528BD5F-5C27-EA44-8604-9160AEAB6749}"/>
              </a:ext>
            </a:extLst>
          </p:cNvPr>
          <p:cNvSpPr>
            <a:spLocks noGrp="1"/>
          </p:cNvSpPr>
          <p:nvPr>
            <p:ph type="body" sz="quarter" idx="27" hasCustomPrompt="1"/>
          </p:nvPr>
        </p:nvSpPr>
        <p:spPr>
          <a:xfrm>
            <a:off x="4615937" y="3459675"/>
            <a:ext cx="3012811" cy="523380"/>
          </a:xfrm>
        </p:spPr>
        <p:txBody>
          <a:bodyPr lIns="0" tIns="0" rIns="0" bIns="0">
            <a:noAutofit/>
          </a:bodyPr>
          <a:lstStyle>
            <a:lvl1pPr marL="6550" indent="0" algn="ctr">
              <a:lnSpc>
                <a:spcPts val="1201"/>
              </a:lnSpc>
              <a:spcBef>
                <a:spcPts val="209"/>
              </a:spcBef>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grpSp>
        <p:nvGrpSpPr>
          <p:cNvPr id="77" name="object 17">
            <a:extLst>
              <a:ext uri="{FF2B5EF4-FFF2-40B4-BE49-F238E27FC236}">
                <a16:creationId xmlns:a16="http://schemas.microsoft.com/office/drawing/2014/main" id="{2304FBB1-D7D3-D44C-8955-1EFB5E95874A}"/>
              </a:ext>
            </a:extLst>
          </p:cNvPr>
          <p:cNvGrpSpPr/>
          <p:nvPr userDrawn="1"/>
        </p:nvGrpSpPr>
        <p:grpSpPr>
          <a:xfrm>
            <a:off x="8618414" y="3243017"/>
            <a:ext cx="2955578" cy="185986"/>
            <a:chOff x="1493167" y="5322844"/>
            <a:chExt cx="4873625" cy="306705"/>
          </a:xfrm>
        </p:grpSpPr>
        <p:sp>
          <p:nvSpPr>
            <p:cNvPr id="78" name="object 18">
              <a:extLst>
                <a:ext uri="{FF2B5EF4-FFF2-40B4-BE49-F238E27FC236}">
                  <a16:creationId xmlns:a16="http://schemas.microsoft.com/office/drawing/2014/main" id="{C40D0EBF-ACD5-404D-BFE1-347EFDA0AA01}"/>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87" name="object 19">
              <a:extLst>
                <a:ext uri="{FF2B5EF4-FFF2-40B4-BE49-F238E27FC236}">
                  <a16:creationId xmlns:a16="http://schemas.microsoft.com/office/drawing/2014/main" id="{06FC0A2D-5DFB-B240-A2ED-77F0E6017976}"/>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88" name="object 20">
              <a:extLst>
                <a:ext uri="{FF2B5EF4-FFF2-40B4-BE49-F238E27FC236}">
                  <a16:creationId xmlns:a16="http://schemas.microsoft.com/office/drawing/2014/main" id="{528B6837-F7C6-F946-BDFD-9D3382A90578}"/>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89" name="object 21">
              <a:extLst>
                <a:ext uri="{FF2B5EF4-FFF2-40B4-BE49-F238E27FC236}">
                  <a16:creationId xmlns:a16="http://schemas.microsoft.com/office/drawing/2014/main" id="{734D6BF5-6975-7243-9122-10A9BE69A18C}"/>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90" name="Text Placeholder 3">
            <a:extLst>
              <a:ext uri="{FF2B5EF4-FFF2-40B4-BE49-F238E27FC236}">
                <a16:creationId xmlns:a16="http://schemas.microsoft.com/office/drawing/2014/main" id="{8F3CAD11-C074-E04C-904E-746F5B8202CC}"/>
              </a:ext>
            </a:extLst>
          </p:cNvPr>
          <p:cNvSpPr>
            <a:spLocks noGrp="1"/>
          </p:cNvSpPr>
          <p:nvPr>
            <p:ph type="body" sz="quarter" idx="28" hasCustomPrompt="1"/>
          </p:nvPr>
        </p:nvSpPr>
        <p:spPr>
          <a:xfrm>
            <a:off x="8585121" y="2803031"/>
            <a:ext cx="3022163" cy="654336"/>
          </a:xfrm>
        </p:spPr>
        <p:txBody>
          <a:bodyPr wrap="square">
            <a:noAutofit/>
          </a:bodyPr>
          <a:lstStyle>
            <a:lvl1pPr marL="0" indent="0" algn="ctr">
              <a:spcBef>
                <a:spcPts val="61"/>
              </a:spcBef>
              <a:buNone/>
              <a:defRPr sz="2047" b="1" cap="all" baseline="0">
                <a:solidFill>
                  <a:schemeClr val="tx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a:t>
            </a:r>
            <a:r>
              <a:rPr lang="en-US" dirty="0" err="1"/>
              <a:t>TExt</a:t>
            </a:r>
            <a:endParaRPr lang="en-US" dirty="0"/>
          </a:p>
        </p:txBody>
      </p:sp>
      <p:sp>
        <p:nvSpPr>
          <p:cNvPr id="91" name="Text Placeholder 5">
            <a:extLst>
              <a:ext uri="{FF2B5EF4-FFF2-40B4-BE49-F238E27FC236}">
                <a16:creationId xmlns:a16="http://schemas.microsoft.com/office/drawing/2014/main" id="{FA87E161-E244-9047-BBF9-B05D0D0FA740}"/>
              </a:ext>
            </a:extLst>
          </p:cNvPr>
          <p:cNvSpPr>
            <a:spLocks noGrp="1"/>
          </p:cNvSpPr>
          <p:nvPr>
            <p:ph type="body" sz="quarter" idx="29" hasCustomPrompt="1"/>
          </p:nvPr>
        </p:nvSpPr>
        <p:spPr>
          <a:xfrm>
            <a:off x="8589796" y="3459675"/>
            <a:ext cx="3012811" cy="523380"/>
          </a:xfrm>
        </p:spPr>
        <p:txBody>
          <a:bodyPr lIns="0" tIns="0" rIns="0" bIns="0">
            <a:noAutofit/>
          </a:bodyPr>
          <a:lstStyle>
            <a:lvl1pPr marL="6550" indent="0" algn="ctr">
              <a:lnSpc>
                <a:spcPts val="1201"/>
              </a:lnSpc>
              <a:spcBef>
                <a:spcPts val="209"/>
              </a:spcBef>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grpSp>
        <p:nvGrpSpPr>
          <p:cNvPr id="93" name="object 17">
            <a:extLst>
              <a:ext uri="{FF2B5EF4-FFF2-40B4-BE49-F238E27FC236}">
                <a16:creationId xmlns:a16="http://schemas.microsoft.com/office/drawing/2014/main" id="{44876C94-689E-904A-862F-973E03F3BA3A}"/>
              </a:ext>
            </a:extLst>
          </p:cNvPr>
          <p:cNvGrpSpPr/>
          <p:nvPr userDrawn="1"/>
        </p:nvGrpSpPr>
        <p:grpSpPr>
          <a:xfrm>
            <a:off x="714364" y="4690860"/>
            <a:ext cx="2955578" cy="185986"/>
            <a:chOff x="1493167" y="5322844"/>
            <a:chExt cx="4873625" cy="306705"/>
          </a:xfrm>
        </p:grpSpPr>
        <p:sp>
          <p:nvSpPr>
            <p:cNvPr id="96" name="object 18">
              <a:extLst>
                <a:ext uri="{FF2B5EF4-FFF2-40B4-BE49-F238E27FC236}">
                  <a16:creationId xmlns:a16="http://schemas.microsoft.com/office/drawing/2014/main" id="{5FD7B6EA-F4D3-B44C-8E29-B47658C4B569}"/>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97" name="object 19">
              <a:extLst>
                <a:ext uri="{FF2B5EF4-FFF2-40B4-BE49-F238E27FC236}">
                  <a16:creationId xmlns:a16="http://schemas.microsoft.com/office/drawing/2014/main" id="{265E2780-2E72-4A43-BBF3-A3BE42EEFC2A}"/>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98" name="object 20">
              <a:extLst>
                <a:ext uri="{FF2B5EF4-FFF2-40B4-BE49-F238E27FC236}">
                  <a16:creationId xmlns:a16="http://schemas.microsoft.com/office/drawing/2014/main" id="{4350CB9F-72A3-5F45-A6FD-C91A9E89D0A6}"/>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99" name="object 21">
              <a:extLst>
                <a:ext uri="{FF2B5EF4-FFF2-40B4-BE49-F238E27FC236}">
                  <a16:creationId xmlns:a16="http://schemas.microsoft.com/office/drawing/2014/main" id="{E7AF3F3F-E7D8-F74B-A062-114D4FDBA497}"/>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100" name="Text Placeholder 3">
            <a:extLst>
              <a:ext uri="{FF2B5EF4-FFF2-40B4-BE49-F238E27FC236}">
                <a16:creationId xmlns:a16="http://schemas.microsoft.com/office/drawing/2014/main" id="{FD55FBB0-43A6-3E46-A004-650380DD8854}"/>
              </a:ext>
            </a:extLst>
          </p:cNvPr>
          <p:cNvSpPr>
            <a:spLocks noGrp="1"/>
          </p:cNvSpPr>
          <p:nvPr>
            <p:ph type="body" sz="quarter" idx="30" hasCustomPrompt="1"/>
          </p:nvPr>
        </p:nvSpPr>
        <p:spPr>
          <a:xfrm>
            <a:off x="681073" y="4250873"/>
            <a:ext cx="3022163" cy="654336"/>
          </a:xfrm>
        </p:spPr>
        <p:txBody>
          <a:bodyPr wrap="square">
            <a:noAutofit/>
          </a:bodyPr>
          <a:lstStyle>
            <a:lvl1pPr marL="0" indent="0" algn="ctr">
              <a:spcBef>
                <a:spcPts val="61"/>
              </a:spcBef>
              <a:buNone/>
              <a:defRPr sz="2047" b="1" cap="all" baseline="0">
                <a:solidFill>
                  <a:schemeClr val="tx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101" name="Text Placeholder 5">
            <a:extLst>
              <a:ext uri="{FF2B5EF4-FFF2-40B4-BE49-F238E27FC236}">
                <a16:creationId xmlns:a16="http://schemas.microsoft.com/office/drawing/2014/main" id="{8EE02F60-0EBE-DC44-9D09-7CC7BFD18A0B}"/>
              </a:ext>
            </a:extLst>
          </p:cNvPr>
          <p:cNvSpPr>
            <a:spLocks noGrp="1"/>
          </p:cNvSpPr>
          <p:nvPr>
            <p:ph type="body" sz="quarter" idx="31" hasCustomPrompt="1"/>
          </p:nvPr>
        </p:nvSpPr>
        <p:spPr>
          <a:xfrm>
            <a:off x="685747" y="4907518"/>
            <a:ext cx="3012811" cy="523380"/>
          </a:xfrm>
        </p:spPr>
        <p:txBody>
          <a:bodyPr lIns="0" tIns="0" rIns="0" bIns="0">
            <a:noAutofit/>
          </a:bodyPr>
          <a:lstStyle>
            <a:lvl1pPr marL="6550" indent="0" algn="ctr">
              <a:lnSpc>
                <a:spcPts val="1201"/>
              </a:lnSpc>
              <a:spcBef>
                <a:spcPts val="209"/>
              </a:spcBef>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grpSp>
        <p:nvGrpSpPr>
          <p:cNvPr id="102" name="object 17">
            <a:extLst>
              <a:ext uri="{FF2B5EF4-FFF2-40B4-BE49-F238E27FC236}">
                <a16:creationId xmlns:a16="http://schemas.microsoft.com/office/drawing/2014/main" id="{0725D8D2-273E-1846-BF98-943323010B2C}"/>
              </a:ext>
            </a:extLst>
          </p:cNvPr>
          <p:cNvGrpSpPr/>
          <p:nvPr userDrawn="1"/>
        </p:nvGrpSpPr>
        <p:grpSpPr>
          <a:xfrm>
            <a:off x="4644554" y="4690860"/>
            <a:ext cx="2955578" cy="185986"/>
            <a:chOff x="1493167" y="5322844"/>
            <a:chExt cx="4873625" cy="306705"/>
          </a:xfrm>
        </p:grpSpPr>
        <p:sp>
          <p:nvSpPr>
            <p:cNvPr id="103" name="object 18">
              <a:extLst>
                <a:ext uri="{FF2B5EF4-FFF2-40B4-BE49-F238E27FC236}">
                  <a16:creationId xmlns:a16="http://schemas.microsoft.com/office/drawing/2014/main" id="{0D5952FD-F658-7441-A2E6-70576BD16FCE}"/>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104" name="object 19">
              <a:extLst>
                <a:ext uri="{FF2B5EF4-FFF2-40B4-BE49-F238E27FC236}">
                  <a16:creationId xmlns:a16="http://schemas.microsoft.com/office/drawing/2014/main" id="{A3799A88-9418-BF4C-839B-31A7463D64E7}"/>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105" name="object 20">
              <a:extLst>
                <a:ext uri="{FF2B5EF4-FFF2-40B4-BE49-F238E27FC236}">
                  <a16:creationId xmlns:a16="http://schemas.microsoft.com/office/drawing/2014/main" id="{0247345F-E3B9-C640-B755-8ED2773E3CAB}"/>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106" name="object 21">
              <a:extLst>
                <a:ext uri="{FF2B5EF4-FFF2-40B4-BE49-F238E27FC236}">
                  <a16:creationId xmlns:a16="http://schemas.microsoft.com/office/drawing/2014/main" id="{F4CFCF87-4788-E744-9B72-6A75EF66C6C1}"/>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107" name="Text Placeholder 3">
            <a:extLst>
              <a:ext uri="{FF2B5EF4-FFF2-40B4-BE49-F238E27FC236}">
                <a16:creationId xmlns:a16="http://schemas.microsoft.com/office/drawing/2014/main" id="{D287A9A1-42A1-A846-8FEA-75C627CA569B}"/>
              </a:ext>
            </a:extLst>
          </p:cNvPr>
          <p:cNvSpPr>
            <a:spLocks noGrp="1"/>
          </p:cNvSpPr>
          <p:nvPr>
            <p:ph type="body" sz="quarter" idx="32" hasCustomPrompt="1"/>
          </p:nvPr>
        </p:nvSpPr>
        <p:spPr>
          <a:xfrm>
            <a:off x="4611262" y="4250873"/>
            <a:ext cx="3022163" cy="654336"/>
          </a:xfrm>
        </p:spPr>
        <p:txBody>
          <a:bodyPr wrap="square">
            <a:noAutofit/>
          </a:bodyPr>
          <a:lstStyle>
            <a:lvl1pPr marL="0" indent="0" algn="ctr">
              <a:spcBef>
                <a:spcPts val="61"/>
              </a:spcBef>
              <a:buNone/>
              <a:defRPr sz="2047" b="1" cap="all" baseline="0">
                <a:solidFill>
                  <a:schemeClr val="tx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108" name="Text Placeholder 5">
            <a:extLst>
              <a:ext uri="{FF2B5EF4-FFF2-40B4-BE49-F238E27FC236}">
                <a16:creationId xmlns:a16="http://schemas.microsoft.com/office/drawing/2014/main" id="{1A80C0B8-D2A0-8646-8B33-D9B709FA9972}"/>
              </a:ext>
            </a:extLst>
          </p:cNvPr>
          <p:cNvSpPr>
            <a:spLocks noGrp="1"/>
          </p:cNvSpPr>
          <p:nvPr>
            <p:ph type="body" sz="quarter" idx="33" hasCustomPrompt="1"/>
          </p:nvPr>
        </p:nvSpPr>
        <p:spPr>
          <a:xfrm>
            <a:off x="4615937" y="4907518"/>
            <a:ext cx="3012811" cy="523380"/>
          </a:xfrm>
        </p:spPr>
        <p:txBody>
          <a:bodyPr lIns="0" tIns="0" rIns="0" bIns="0">
            <a:noAutofit/>
          </a:bodyPr>
          <a:lstStyle>
            <a:lvl1pPr marL="6550" indent="0" algn="ctr">
              <a:lnSpc>
                <a:spcPts val="1201"/>
              </a:lnSpc>
              <a:spcBef>
                <a:spcPts val="209"/>
              </a:spcBef>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grpSp>
        <p:nvGrpSpPr>
          <p:cNvPr id="109" name="object 17">
            <a:extLst>
              <a:ext uri="{FF2B5EF4-FFF2-40B4-BE49-F238E27FC236}">
                <a16:creationId xmlns:a16="http://schemas.microsoft.com/office/drawing/2014/main" id="{3A781493-021B-9F44-A5CD-1EEDC321F13E}"/>
              </a:ext>
            </a:extLst>
          </p:cNvPr>
          <p:cNvGrpSpPr/>
          <p:nvPr userDrawn="1"/>
        </p:nvGrpSpPr>
        <p:grpSpPr>
          <a:xfrm>
            <a:off x="8618414" y="4690860"/>
            <a:ext cx="2955578" cy="185986"/>
            <a:chOff x="1493167" y="5322844"/>
            <a:chExt cx="4873625" cy="306705"/>
          </a:xfrm>
        </p:grpSpPr>
        <p:sp>
          <p:nvSpPr>
            <p:cNvPr id="110" name="object 18">
              <a:extLst>
                <a:ext uri="{FF2B5EF4-FFF2-40B4-BE49-F238E27FC236}">
                  <a16:creationId xmlns:a16="http://schemas.microsoft.com/office/drawing/2014/main" id="{659217E6-1B05-144E-A7AE-BD363580B855}"/>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111" name="object 19">
              <a:extLst>
                <a:ext uri="{FF2B5EF4-FFF2-40B4-BE49-F238E27FC236}">
                  <a16:creationId xmlns:a16="http://schemas.microsoft.com/office/drawing/2014/main" id="{CACF8ADC-B845-7440-AE23-CC23B73A8D9D}"/>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112" name="object 20">
              <a:extLst>
                <a:ext uri="{FF2B5EF4-FFF2-40B4-BE49-F238E27FC236}">
                  <a16:creationId xmlns:a16="http://schemas.microsoft.com/office/drawing/2014/main" id="{8A73DC08-65D7-B049-8FD8-DD4D87B8A1AE}"/>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113" name="object 21">
              <a:extLst>
                <a:ext uri="{FF2B5EF4-FFF2-40B4-BE49-F238E27FC236}">
                  <a16:creationId xmlns:a16="http://schemas.microsoft.com/office/drawing/2014/main" id="{EFC0D9B3-09AC-4D47-A6EC-22CDB76E463A}"/>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114" name="Text Placeholder 3">
            <a:extLst>
              <a:ext uri="{FF2B5EF4-FFF2-40B4-BE49-F238E27FC236}">
                <a16:creationId xmlns:a16="http://schemas.microsoft.com/office/drawing/2014/main" id="{7A1783A2-6E93-304A-B939-3D3FCE775654}"/>
              </a:ext>
            </a:extLst>
          </p:cNvPr>
          <p:cNvSpPr>
            <a:spLocks noGrp="1"/>
          </p:cNvSpPr>
          <p:nvPr>
            <p:ph type="body" sz="quarter" idx="34" hasCustomPrompt="1"/>
          </p:nvPr>
        </p:nvSpPr>
        <p:spPr>
          <a:xfrm>
            <a:off x="8585121" y="4250873"/>
            <a:ext cx="3022163" cy="654336"/>
          </a:xfrm>
        </p:spPr>
        <p:txBody>
          <a:bodyPr wrap="square">
            <a:noAutofit/>
          </a:bodyPr>
          <a:lstStyle>
            <a:lvl1pPr marL="0" indent="0" algn="ctr">
              <a:spcBef>
                <a:spcPts val="61"/>
              </a:spcBef>
              <a:buNone/>
              <a:defRPr sz="2047" b="1" cap="all" baseline="0">
                <a:solidFill>
                  <a:schemeClr val="tx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115" name="Text Placeholder 5">
            <a:extLst>
              <a:ext uri="{FF2B5EF4-FFF2-40B4-BE49-F238E27FC236}">
                <a16:creationId xmlns:a16="http://schemas.microsoft.com/office/drawing/2014/main" id="{43CF8CD6-8F3C-B040-9972-CBBC76839C9C}"/>
              </a:ext>
            </a:extLst>
          </p:cNvPr>
          <p:cNvSpPr>
            <a:spLocks noGrp="1"/>
          </p:cNvSpPr>
          <p:nvPr>
            <p:ph type="body" sz="quarter" idx="35" hasCustomPrompt="1"/>
          </p:nvPr>
        </p:nvSpPr>
        <p:spPr>
          <a:xfrm>
            <a:off x="8589796" y="4907518"/>
            <a:ext cx="3012811" cy="523380"/>
          </a:xfrm>
        </p:spPr>
        <p:txBody>
          <a:bodyPr lIns="0" tIns="0" rIns="0" bIns="0">
            <a:noAutofit/>
          </a:bodyPr>
          <a:lstStyle>
            <a:lvl1pPr marL="6550" indent="0" algn="ctr">
              <a:lnSpc>
                <a:spcPts val="1201"/>
              </a:lnSpc>
              <a:spcBef>
                <a:spcPts val="209"/>
              </a:spcBef>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5" name="Slide Number Placeholder 4">
            <a:extLst>
              <a:ext uri="{FF2B5EF4-FFF2-40B4-BE49-F238E27FC236}">
                <a16:creationId xmlns:a16="http://schemas.microsoft.com/office/drawing/2014/main" id="{F77475BA-9F66-4729-A03E-C40513838AA1}"/>
              </a:ext>
            </a:extLst>
          </p:cNvPr>
          <p:cNvSpPr>
            <a:spLocks noGrp="1"/>
          </p:cNvSpPr>
          <p:nvPr>
            <p:ph type="sldNum" sz="quarter" idx="38"/>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167628792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UMMARY WHITE">
    <p:bg>
      <p:bgPr>
        <a:solidFill>
          <a:schemeClr val="tx1"/>
        </a:solidFill>
        <a:effectLst/>
      </p:bgPr>
    </p:bg>
    <p:spTree>
      <p:nvGrpSpPr>
        <p:cNvPr id="1" name=""/>
        <p:cNvGrpSpPr/>
        <p:nvPr/>
      </p:nvGrpSpPr>
      <p:grpSpPr>
        <a:xfrm>
          <a:off x="0" y="0"/>
          <a:ext cx="0" cy="0"/>
          <a:chOff x="0" y="0"/>
          <a:chExt cx="0" cy="0"/>
        </a:xfrm>
      </p:grpSpPr>
      <p:grpSp>
        <p:nvGrpSpPr>
          <p:cNvPr id="49" name="object 17">
            <a:extLst>
              <a:ext uri="{FF2B5EF4-FFF2-40B4-BE49-F238E27FC236}">
                <a16:creationId xmlns:a16="http://schemas.microsoft.com/office/drawing/2014/main" id="{DB04760A-0AB3-4CB1-AE68-FFF97310DFCF}"/>
              </a:ext>
            </a:extLst>
          </p:cNvPr>
          <p:cNvGrpSpPr/>
          <p:nvPr userDrawn="1"/>
        </p:nvGrpSpPr>
        <p:grpSpPr>
          <a:xfrm>
            <a:off x="714364" y="3243017"/>
            <a:ext cx="2955578" cy="185986"/>
            <a:chOff x="1493167" y="5322844"/>
            <a:chExt cx="4873625" cy="306705"/>
          </a:xfrm>
        </p:grpSpPr>
        <p:sp>
          <p:nvSpPr>
            <p:cNvPr id="50" name="object 18">
              <a:extLst>
                <a:ext uri="{FF2B5EF4-FFF2-40B4-BE49-F238E27FC236}">
                  <a16:creationId xmlns:a16="http://schemas.microsoft.com/office/drawing/2014/main" id="{2DA043F4-313C-4771-97AF-435465D4CA00}"/>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51" name="object 19">
              <a:extLst>
                <a:ext uri="{FF2B5EF4-FFF2-40B4-BE49-F238E27FC236}">
                  <a16:creationId xmlns:a16="http://schemas.microsoft.com/office/drawing/2014/main" id="{5D462D32-762C-418D-83B7-A34E1DAB8EC8}"/>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52" name="object 20">
              <a:extLst>
                <a:ext uri="{FF2B5EF4-FFF2-40B4-BE49-F238E27FC236}">
                  <a16:creationId xmlns:a16="http://schemas.microsoft.com/office/drawing/2014/main" id="{4ADA2F41-B9A5-4A03-8AAA-DCB74E73B25E}"/>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53" name="object 21">
              <a:extLst>
                <a:ext uri="{FF2B5EF4-FFF2-40B4-BE49-F238E27FC236}">
                  <a16:creationId xmlns:a16="http://schemas.microsoft.com/office/drawing/2014/main" id="{374A6330-7ADA-42C4-ABAD-B130E8313EA6}"/>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4" name="Text Placeholder 3">
            <a:extLst>
              <a:ext uri="{FF2B5EF4-FFF2-40B4-BE49-F238E27FC236}">
                <a16:creationId xmlns:a16="http://schemas.microsoft.com/office/drawing/2014/main" id="{F85C962B-3E02-413D-96FA-CBDBA62448E9}"/>
              </a:ext>
            </a:extLst>
          </p:cNvPr>
          <p:cNvSpPr>
            <a:spLocks noGrp="1"/>
          </p:cNvSpPr>
          <p:nvPr>
            <p:ph type="body" sz="quarter" idx="10" hasCustomPrompt="1"/>
          </p:nvPr>
        </p:nvSpPr>
        <p:spPr>
          <a:xfrm>
            <a:off x="681073" y="2803031"/>
            <a:ext cx="3022163" cy="654336"/>
          </a:xfrm>
        </p:spPr>
        <p:txBody>
          <a:bodyPr wrap="square">
            <a:noAutofit/>
          </a:bodyPr>
          <a:lstStyle>
            <a:lvl1pPr marL="0" indent="0" algn="ctr">
              <a:spcBef>
                <a:spcPts val="61"/>
              </a:spcBef>
              <a:buNone/>
              <a:defRPr sz="2047" b="1" cap="all" baseline="0">
                <a:solidFill>
                  <a:schemeClr val="bg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6" name="Text Placeholder 5">
            <a:extLst>
              <a:ext uri="{FF2B5EF4-FFF2-40B4-BE49-F238E27FC236}">
                <a16:creationId xmlns:a16="http://schemas.microsoft.com/office/drawing/2014/main" id="{58A7D3D5-2ABB-430F-BF00-9809FB4204DE}"/>
              </a:ext>
            </a:extLst>
          </p:cNvPr>
          <p:cNvSpPr>
            <a:spLocks noGrp="1"/>
          </p:cNvSpPr>
          <p:nvPr>
            <p:ph type="body" sz="quarter" idx="16" hasCustomPrompt="1"/>
          </p:nvPr>
        </p:nvSpPr>
        <p:spPr>
          <a:xfrm>
            <a:off x="685747" y="3459675"/>
            <a:ext cx="3012811" cy="523380"/>
          </a:xfrm>
        </p:spPr>
        <p:txBody>
          <a:bodyPr lIns="0" tIns="0" rIns="0" bIns="0">
            <a:noAutofit/>
          </a:bodyPr>
          <a:lstStyle>
            <a:lvl1pPr marL="7222" indent="0" algn="ctr">
              <a:lnSpc>
                <a:spcPts val="1201"/>
              </a:lnSpc>
              <a:spcBef>
                <a:spcPts val="209"/>
              </a:spcBef>
              <a:buNone/>
              <a:tabLst/>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42" name="Title 2">
            <a:extLst>
              <a:ext uri="{FF2B5EF4-FFF2-40B4-BE49-F238E27FC236}">
                <a16:creationId xmlns:a16="http://schemas.microsoft.com/office/drawing/2014/main" id="{D1ADB988-15A7-7044-98FF-2079AD408D95}"/>
              </a:ext>
            </a:extLst>
          </p:cNvPr>
          <p:cNvSpPr>
            <a:spLocks noGrp="1"/>
          </p:cNvSpPr>
          <p:nvPr>
            <p:ph type="title" hasCustomPrompt="1"/>
          </p:nvPr>
        </p:nvSpPr>
        <p:spPr>
          <a:xfrm>
            <a:off x="626578" y="877583"/>
            <a:ext cx="4858059" cy="1102437"/>
          </a:xfrm>
          <a:prstGeom prst="rect">
            <a:avLst/>
          </a:prstGeom>
        </p:spPr>
        <p:txBody>
          <a:bodyPr/>
          <a:lstStyle>
            <a:lvl1pPr>
              <a:defRPr baseline="0">
                <a:solidFill>
                  <a:schemeClr val="bg1"/>
                </a:solidFill>
              </a:defRPr>
            </a:lvl1pPr>
          </a:lstStyle>
          <a:p>
            <a:r>
              <a:rPr lang="en-US" dirty="0"/>
              <a:t>Click to edit summary slide Title</a:t>
            </a:r>
            <a:endParaRPr lang="en-GB" dirty="0"/>
          </a:p>
        </p:txBody>
      </p:sp>
      <p:grpSp>
        <p:nvGrpSpPr>
          <p:cNvPr id="43" name="object 17">
            <a:extLst>
              <a:ext uri="{FF2B5EF4-FFF2-40B4-BE49-F238E27FC236}">
                <a16:creationId xmlns:a16="http://schemas.microsoft.com/office/drawing/2014/main" id="{537858D6-A04F-7C4B-B5A9-B8783BE6BB7B}"/>
              </a:ext>
            </a:extLst>
          </p:cNvPr>
          <p:cNvGrpSpPr/>
          <p:nvPr userDrawn="1"/>
        </p:nvGrpSpPr>
        <p:grpSpPr>
          <a:xfrm>
            <a:off x="4644554" y="3243017"/>
            <a:ext cx="2955578" cy="185986"/>
            <a:chOff x="1493167" y="5322844"/>
            <a:chExt cx="4873625" cy="306705"/>
          </a:xfrm>
        </p:grpSpPr>
        <p:sp>
          <p:nvSpPr>
            <p:cNvPr id="44" name="object 18">
              <a:extLst>
                <a:ext uri="{FF2B5EF4-FFF2-40B4-BE49-F238E27FC236}">
                  <a16:creationId xmlns:a16="http://schemas.microsoft.com/office/drawing/2014/main" id="{0B03CF59-6DD2-524D-A47E-E500A6D15240}"/>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45" name="object 19">
              <a:extLst>
                <a:ext uri="{FF2B5EF4-FFF2-40B4-BE49-F238E27FC236}">
                  <a16:creationId xmlns:a16="http://schemas.microsoft.com/office/drawing/2014/main" id="{8901083C-92D1-3C4C-98A2-3A0E12F28934}"/>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46" name="object 20">
              <a:extLst>
                <a:ext uri="{FF2B5EF4-FFF2-40B4-BE49-F238E27FC236}">
                  <a16:creationId xmlns:a16="http://schemas.microsoft.com/office/drawing/2014/main" id="{9DA5DD7E-648A-E445-848E-C5C86A0C6344}"/>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47" name="object 21">
              <a:extLst>
                <a:ext uri="{FF2B5EF4-FFF2-40B4-BE49-F238E27FC236}">
                  <a16:creationId xmlns:a16="http://schemas.microsoft.com/office/drawing/2014/main" id="{DCCE6283-8EFB-C344-9B85-BE1572421FC8}"/>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48" name="Text Placeholder 3">
            <a:extLst>
              <a:ext uri="{FF2B5EF4-FFF2-40B4-BE49-F238E27FC236}">
                <a16:creationId xmlns:a16="http://schemas.microsoft.com/office/drawing/2014/main" id="{1C2FCEEC-CE4B-BD4D-B18F-6C0E5B80BE3C}"/>
              </a:ext>
            </a:extLst>
          </p:cNvPr>
          <p:cNvSpPr>
            <a:spLocks noGrp="1"/>
          </p:cNvSpPr>
          <p:nvPr>
            <p:ph type="body" sz="quarter" idx="26" hasCustomPrompt="1"/>
          </p:nvPr>
        </p:nvSpPr>
        <p:spPr>
          <a:xfrm>
            <a:off x="4611262" y="2803031"/>
            <a:ext cx="3022163" cy="654336"/>
          </a:xfrm>
        </p:spPr>
        <p:txBody>
          <a:bodyPr wrap="square">
            <a:noAutofit/>
          </a:bodyPr>
          <a:lstStyle>
            <a:lvl1pPr marL="0" indent="0" algn="ctr">
              <a:spcBef>
                <a:spcPts val="61"/>
              </a:spcBef>
              <a:buNone/>
              <a:defRPr sz="2047" b="1" cap="all" baseline="0">
                <a:solidFill>
                  <a:schemeClr val="bg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72" name="Text Placeholder 5">
            <a:extLst>
              <a:ext uri="{FF2B5EF4-FFF2-40B4-BE49-F238E27FC236}">
                <a16:creationId xmlns:a16="http://schemas.microsoft.com/office/drawing/2014/main" id="{0528BD5F-5C27-EA44-8604-9160AEAB6749}"/>
              </a:ext>
            </a:extLst>
          </p:cNvPr>
          <p:cNvSpPr>
            <a:spLocks noGrp="1"/>
          </p:cNvSpPr>
          <p:nvPr>
            <p:ph type="body" sz="quarter" idx="27" hasCustomPrompt="1"/>
          </p:nvPr>
        </p:nvSpPr>
        <p:spPr>
          <a:xfrm>
            <a:off x="4615937" y="3459675"/>
            <a:ext cx="3012811" cy="523380"/>
          </a:xfrm>
        </p:spPr>
        <p:txBody>
          <a:bodyPr lIns="0" tIns="0" rIns="0" bIns="0">
            <a:noAutofit/>
          </a:bodyPr>
          <a:lstStyle>
            <a:lvl1pPr marL="6550" indent="0" algn="ctr">
              <a:lnSpc>
                <a:spcPts val="1201"/>
              </a:lnSpc>
              <a:spcBef>
                <a:spcPts val="209"/>
              </a:spcBef>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grpSp>
        <p:nvGrpSpPr>
          <p:cNvPr id="77" name="object 17">
            <a:extLst>
              <a:ext uri="{FF2B5EF4-FFF2-40B4-BE49-F238E27FC236}">
                <a16:creationId xmlns:a16="http://schemas.microsoft.com/office/drawing/2014/main" id="{2304FBB1-D7D3-D44C-8955-1EFB5E95874A}"/>
              </a:ext>
            </a:extLst>
          </p:cNvPr>
          <p:cNvGrpSpPr/>
          <p:nvPr userDrawn="1"/>
        </p:nvGrpSpPr>
        <p:grpSpPr>
          <a:xfrm>
            <a:off x="8618414" y="3243017"/>
            <a:ext cx="2955578" cy="185986"/>
            <a:chOff x="1493167" y="5322844"/>
            <a:chExt cx="4873625" cy="306705"/>
          </a:xfrm>
        </p:grpSpPr>
        <p:sp>
          <p:nvSpPr>
            <p:cNvPr id="78" name="object 18">
              <a:extLst>
                <a:ext uri="{FF2B5EF4-FFF2-40B4-BE49-F238E27FC236}">
                  <a16:creationId xmlns:a16="http://schemas.microsoft.com/office/drawing/2014/main" id="{C40D0EBF-ACD5-404D-BFE1-347EFDA0AA01}"/>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87" name="object 19">
              <a:extLst>
                <a:ext uri="{FF2B5EF4-FFF2-40B4-BE49-F238E27FC236}">
                  <a16:creationId xmlns:a16="http://schemas.microsoft.com/office/drawing/2014/main" id="{06FC0A2D-5DFB-B240-A2ED-77F0E6017976}"/>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88" name="object 20">
              <a:extLst>
                <a:ext uri="{FF2B5EF4-FFF2-40B4-BE49-F238E27FC236}">
                  <a16:creationId xmlns:a16="http://schemas.microsoft.com/office/drawing/2014/main" id="{528B6837-F7C6-F946-BDFD-9D3382A90578}"/>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89" name="object 21">
              <a:extLst>
                <a:ext uri="{FF2B5EF4-FFF2-40B4-BE49-F238E27FC236}">
                  <a16:creationId xmlns:a16="http://schemas.microsoft.com/office/drawing/2014/main" id="{734D6BF5-6975-7243-9122-10A9BE69A18C}"/>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90" name="Text Placeholder 3">
            <a:extLst>
              <a:ext uri="{FF2B5EF4-FFF2-40B4-BE49-F238E27FC236}">
                <a16:creationId xmlns:a16="http://schemas.microsoft.com/office/drawing/2014/main" id="{8F3CAD11-C074-E04C-904E-746F5B8202CC}"/>
              </a:ext>
            </a:extLst>
          </p:cNvPr>
          <p:cNvSpPr>
            <a:spLocks noGrp="1"/>
          </p:cNvSpPr>
          <p:nvPr>
            <p:ph type="body" sz="quarter" idx="28" hasCustomPrompt="1"/>
          </p:nvPr>
        </p:nvSpPr>
        <p:spPr>
          <a:xfrm>
            <a:off x="8585121" y="2803031"/>
            <a:ext cx="3022163" cy="654336"/>
          </a:xfrm>
        </p:spPr>
        <p:txBody>
          <a:bodyPr wrap="square">
            <a:noAutofit/>
          </a:bodyPr>
          <a:lstStyle>
            <a:lvl1pPr marL="0" indent="0" algn="ctr">
              <a:spcBef>
                <a:spcPts val="61"/>
              </a:spcBef>
              <a:buNone/>
              <a:defRPr sz="2047" b="1" cap="all" baseline="0">
                <a:solidFill>
                  <a:schemeClr val="bg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a:t>
            </a:r>
            <a:r>
              <a:rPr lang="en-US" dirty="0" err="1"/>
              <a:t>TExt</a:t>
            </a:r>
            <a:endParaRPr lang="en-US" dirty="0"/>
          </a:p>
        </p:txBody>
      </p:sp>
      <p:sp>
        <p:nvSpPr>
          <p:cNvPr id="91" name="Text Placeholder 5">
            <a:extLst>
              <a:ext uri="{FF2B5EF4-FFF2-40B4-BE49-F238E27FC236}">
                <a16:creationId xmlns:a16="http://schemas.microsoft.com/office/drawing/2014/main" id="{FA87E161-E244-9047-BBF9-B05D0D0FA740}"/>
              </a:ext>
            </a:extLst>
          </p:cNvPr>
          <p:cNvSpPr>
            <a:spLocks noGrp="1"/>
          </p:cNvSpPr>
          <p:nvPr>
            <p:ph type="body" sz="quarter" idx="29" hasCustomPrompt="1"/>
          </p:nvPr>
        </p:nvSpPr>
        <p:spPr>
          <a:xfrm>
            <a:off x="8589796" y="3459675"/>
            <a:ext cx="3012811" cy="523380"/>
          </a:xfrm>
        </p:spPr>
        <p:txBody>
          <a:bodyPr lIns="0" tIns="0" rIns="0" bIns="0">
            <a:noAutofit/>
          </a:bodyPr>
          <a:lstStyle>
            <a:lvl1pPr marL="6550" indent="0" algn="ctr">
              <a:lnSpc>
                <a:spcPts val="1201"/>
              </a:lnSpc>
              <a:spcBef>
                <a:spcPts val="209"/>
              </a:spcBef>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grpSp>
        <p:nvGrpSpPr>
          <p:cNvPr id="93" name="object 17">
            <a:extLst>
              <a:ext uri="{FF2B5EF4-FFF2-40B4-BE49-F238E27FC236}">
                <a16:creationId xmlns:a16="http://schemas.microsoft.com/office/drawing/2014/main" id="{44876C94-689E-904A-862F-973E03F3BA3A}"/>
              </a:ext>
            </a:extLst>
          </p:cNvPr>
          <p:cNvGrpSpPr/>
          <p:nvPr userDrawn="1"/>
        </p:nvGrpSpPr>
        <p:grpSpPr>
          <a:xfrm>
            <a:off x="714364" y="4690860"/>
            <a:ext cx="2955578" cy="185986"/>
            <a:chOff x="1493167" y="5322844"/>
            <a:chExt cx="4873625" cy="306705"/>
          </a:xfrm>
        </p:grpSpPr>
        <p:sp>
          <p:nvSpPr>
            <p:cNvPr id="96" name="object 18">
              <a:extLst>
                <a:ext uri="{FF2B5EF4-FFF2-40B4-BE49-F238E27FC236}">
                  <a16:creationId xmlns:a16="http://schemas.microsoft.com/office/drawing/2014/main" id="{5FD7B6EA-F4D3-B44C-8E29-B47658C4B569}"/>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97" name="object 19">
              <a:extLst>
                <a:ext uri="{FF2B5EF4-FFF2-40B4-BE49-F238E27FC236}">
                  <a16:creationId xmlns:a16="http://schemas.microsoft.com/office/drawing/2014/main" id="{265E2780-2E72-4A43-BBF3-A3BE42EEFC2A}"/>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98" name="object 20">
              <a:extLst>
                <a:ext uri="{FF2B5EF4-FFF2-40B4-BE49-F238E27FC236}">
                  <a16:creationId xmlns:a16="http://schemas.microsoft.com/office/drawing/2014/main" id="{4350CB9F-72A3-5F45-A6FD-C91A9E89D0A6}"/>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99" name="object 21">
              <a:extLst>
                <a:ext uri="{FF2B5EF4-FFF2-40B4-BE49-F238E27FC236}">
                  <a16:creationId xmlns:a16="http://schemas.microsoft.com/office/drawing/2014/main" id="{E7AF3F3F-E7D8-F74B-A062-114D4FDBA497}"/>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100" name="Text Placeholder 3">
            <a:extLst>
              <a:ext uri="{FF2B5EF4-FFF2-40B4-BE49-F238E27FC236}">
                <a16:creationId xmlns:a16="http://schemas.microsoft.com/office/drawing/2014/main" id="{FD55FBB0-43A6-3E46-A004-650380DD8854}"/>
              </a:ext>
            </a:extLst>
          </p:cNvPr>
          <p:cNvSpPr>
            <a:spLocks noGrp="1"/>
          </p:cNvSpPr>
          <p:nvPr>
            <p:ph type="body" sz="quarter" idx="30" hasCustomPrompt="1"/>
          </p:nvPr>
        </p:nvSpPr>
        <p:spPr>
          <a:xfrm>
            <a:off x="681073" y="4250873"/>
            <a:ext cx="3022163" cy="654336"/>
          </a:xfrm>
        </p:spPr>
        <p:txBody>
          <a:bodyPr wrap="square">
            <a:noAutofit/>
          </a:bodyPr>
          <a:lstStyle>
            <a:lvl1pPr marL="0" indent="0" algn="ctr">
              <a:spcBef>
                <a:spcPts val="61"/>
              </a:spcBef>
              <a:buNone/>
              <a:defRPr sz="2047" b="1" cap="all" baseline="0">
                <a:solidFill>
                  <a:schemeClr val="bg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101" name="Text Placeholder 5">
            <a:extLst>
              <a:ext uri="{FF2B5EF4-FFF2-40B4-BE49-F238E27FC236}">
                <a16:creationId xmlns:a16="http://schemas.microsoft.com/office/drawing/2014/main" id="{8EE02F60-0EBE-DC44-9D09-7CC7BFD18A0B}"/>
              </a:ext>
            </a:extLst>
          </p:cNvPr>
          <p:cNvSpPr>
            <a:spLocks noGrp="1"/>
          </p:cNvSpPr>
          <p:nvPr>
            <p:ph type="body" sz="quarter" idx="31" hasCustomPrompt="1"/>
          </p:nvPr>
        </p:nvSpPr>
        <p:spPr>
          <a:xfrm>
            <a:off x="685747" y="4907518"/>
            <a:ext cx="3012811" cy="523380"/>
          </a:xfrm>
        </p:spPr>
        <p:txBody>
          <a:bodyPr lIns="0" tIns="0" rIns="0" bIns="0">
            <a:noAutofit/>
          </a:bodyPr>
          <a:lstStyle>
            <a:lvl1pPr marL="6550" indent="0" algn="ctr">
              <a:lnSpc>
                <a:spcPts val="1201"/>
              </a:lnSpc>
              <a:spcBef>
                <a:spcPts val="209"/>
              </a:spcBef>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grpSp>
        <p:nvGrpSpPr>
          <p:cNvPr id="102" name="object 17">
            <a:extLst>
              <a:ext uri="{FF2B5EF4-FFF2-40B4-BE49-F238E27FC236}">
                <a16:creationId xmlns:a16="http://schemas.microsoft.com/office/drawing/2014/main" id="{0725D8D2-273E-1846-BF98-943323010B2C}"/>
              </a:ext>
            </a:extLst>
          </p:cNvPr>
          <p:cNvGrpSpPr/>
          <p:nvPr userDrawn="1"/>
        </p:nvGrpSpPr>
        <p:grpSpPr>
          <a:xfrm>
            <a:off x="4644554" y="4690860"/>
            <a:ext cx="2955578" cy="185986"/>
            <a:chOff x="1493167" y="5322844"/>
            <a:chExt cx="4873625" cy="306705"/>
          </a:xfrm>
        </p:grpSpPr>
        <p:sp>
          <p:nvSpPr>
            <p:cNvPr id="103" name="object 18">
              <a:extLst>
                <a:ext uri="{FF2B5EF4-FFF2-40B4-BE49-F238E27FC236}">
                  <a16:creationId xmlns:a16="http://schemas.microsoft.com/office/drawing/2014/main" id="{0D5952FD-F658-7441-A2E6-70576BD16FCE}"/>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104" name="object 19">
              <a:extLst>
                <a:ext uri="{FF2B5EF4-FFF2-40B4-BE49-F238E27FC236}">
                  <a16:creationId xmlns:a16="http://schemas.microsoft.com/office/drawing/2014/main" id="{A3799A88-9418-BF4C-839B-31A7463D64E7}"/>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105" name="object 20">
              <a:extLst>
                <a:ext uri="{FF2B5EF4-FFF2-40B4-BE49-F238E27FC236}">
                  <a16:creationId xmlns:a16="http://schemas.microsoft.com/office/drawing/2014/main" id="{0247345F-E3B9-C640-B755-8ED2773E3CAB}"/>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106" name="object 21">
              <a:extLst>
                <a:ext uri="{FF2B5EF4-FFF2-40B4-BE49-F238E27FC236}">
                  <a16:creationId xmlns:a16="http://schemas.microsoft.com/office/drawing/2014/main" id="{F4CFCF87-4788-E744-9B72-6A75EF66C6C1}"/>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107" name="Text Placeholder 3">
            <a:extLst>
              <a:ext uri="{FF2B5EF4-FFF2-40B4-BE49-F238E27FC236}">
                <a16:creationId xmlns:a16="http://schemas.microsoft.com/office/drawing/2014/main" id="{D287A9A1-42A1-A846-8FEA-75C627CA569B}"/>
              </a:ext>
            </a:extLst>
          </p:cNvPr>
          <p:cNvSpPr>
            <a:spLocks noGrp="1"/>
          </p:cNvSpPr>
          <p:nvPr>
            <p:ph type="body" sz="quarter" idx="32" hasCustomPrompt="1"/>
          </p:nvPr>
        </p:nvSpPr>
        <p:spPr>
          <a:xfrm>
            <a:off x="4611262" y="4250873"/>
            <a:ext cx="3022163" cy="654336"/>
          </a:xfrm>
        </p:spPr>
        <p:txBody>
          <a:bodyPr wrap="square">
            <a:noAutofit/>
          </a:bodyPr>
          <a:lstStyle>
            <a:lvl1pPr marL="0" indent="0" algn="ctr">
              <a:spcBef>
                <a:spcPts val="61"/>
              </a:spcBef>
              <a:buNone/>
              <a:defRPr sz="2047" b="1" cap="all" baseline="0">
                <a:solidFill>
                  <a:schemeClr val="bg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108" name="Text Placeholder 5">
            <a:extLst>
              <a:ext uri="{FF2B5EF4-FFF2-40B4-BE49-F238E27FC236}">
                <a16:creationId xmlns:a16="http://schemas.microsoft.com/office/drawing/2014/main" id="{1A80C0B8-D2A0-8646-8B33-D9B709FA9972}"/>
              </a:ext>
            </a:extLst>
          </p:cNvPr>
          <p:cNvSpPr>
            <a:spLocks noGrp="1"/>
          </p:cNvSpPr>
          <p:nvPr>
            <p:ph type="body" sz="quarter" idx="33" hasCustomPrompt="1"/>
          </p:nvPr>
        </p:nvSpPr>
        <p:spPr>
          <a:xfrm>
            <a:off x="4615937" y="4907518"/>
            <a:ext cx="3012811" cy="523380"/>
          </a:xfrm>
        </p:spPr>
        <p:txBody>
          <a:bodyPr lIns="0" tIns="0" rIns="0" bIns="0">
            <a:noAutofit/>
          </a:bodyPr>
          <a:lstStyle>
            <a:lvl1pPr marL="6550" indent="0" algn="ctr">
              <a:lnSpc>
                <a:spcPts val="1201"/>
              </a:lnSpc>
              <a:spcBef>
                <a:spcPts val="209"/>
              </a:spcBef>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grpSp>
        <p:nvGrpSpPr>
          <p:cNvPr id="109" name="object 17">
            <a:extLst>
              <a:ext uri="{FF2B5EF4-FFF2-40B4-BE49-F238E27FC236}">
                <a16:creationId xmlns:a16="http://schemas.microsoft.com/office/drawing/2014/main" id="{3A781493-021B-9F44-A5CD-1EEDC321F13E}"/>
              </a:ext>
            </a:extLst>
          </p:cNvPr>
          <p:cNvGrpSpPr/>
          <p:nvPr userDrawn="1"/>
        </p:nvGrpSpPr>
        <p:grpSpPr>
          <a:xfrm>
            <a:off x="8618414" y="4690860"/>
            <a:ext cx="2955578" cy="185986"/>
            <a:chOff x="1493167" y="5322844"/>
            <a:chExt cx="4873625" cy="306705"/>
          </a:xfrm>
        </p:grpSpPr>
        <p:sp>
          <p:nvSpPr>
            <p:cNvPr id="110" name="object 18">
              <a:extLst>
                <a:ext uri="{FF2B5EF4-FFF2-40B4-BE49-F238E27FC236}">
                  <a16:creationId xmlns:a16="http://schemas.microsoft.com/office/drawing/2014/main" id="{659217E6-1B05-144E-A7AE-BD363580B855}"/>
                </a:ext>
              </a:extLst>
            </p:cNvPr>
            <p:cNvSpPr/>
            <p:nvPr/>
          </p:nvSpPr>
          <p:spPr>
            <a:xfrm>
              <a:off x="1493167" y="5326025"/>
              <a:ext cx="4869815" cy="303530"/>
            </a:xfrm>
            <a:custGeom>
              <a:avLst/>
              <a:gdLst/>
              <a:ahLst/>
              <a:cxnLst/>
              <a:rect l="l" t="t" r="r" b="b"/>
              <a:pathLst>
                <a:path w="4869815" h="303529">
                  <a:moveTo>
                    <a:pt x="4090451" y="302260"/>
                  </a:moveTo>
                  <a:lnTo>
                    <a:pt x="4076587" y="302260"/>
                  </a:lnTo>
                  <a:lnTo>
                    <a:pt x="4082127" y="303530"/>
                  </a:lnTo>
                  <a:lnTo>
                    <a:pt x="4088461" y="303530"/>
                  </a:lnTo>
                  <a:lnTo>
                    <a:pt x="4090451" y="302260"/>
                  </a:lnTo>
                  <a:close/>
                </a:path>
                <a:path w="4869815" h="303529">
                  <a:moveTo>
                    <a:pt x="4131141" y="302260"/>
                  </a:moveTo>
                  <a:lnTo>
                    <a:pt x="4092095" y="302260"/>
                  </a:lnTo>
                  <a:lnTo>
                    <a:pt x="4096116" y="303530"/>
                  </a:lnTo>
                  <a:lnTo>
                    <a:pt x="4128188" y="303530"/>
                  </a:lnTo>
                  <a:lnTo>
                    <a:pt x="4131141" y="302260"/>
                  </a:lnTo>
                  <a:close/>
                </a:path>
                <a:path w="4869815" h="303529">
                  <a:moveTo>
                    <a:pt x="4197840" y="302260"/>
                  </a:moveTo>
                  <a:lnTo>
                    <a:pt x="4133005" y="302260"/>
                  </a:lnTo>
                  <a:lnTo>
                    <a:pt x="4135978" y="303530"/>
                  </a:lnTo>
                  <a:lnTo>
                    <a:pt x="4194887" y="303530"/>
                  </a:lnTo>
                  <a:lnTo>
                    <a:pt x="4197840" y="302260"/>
                  </a:lnTo>
                  <a:close/>
                </a:path>
                <a:path w="4869815" h="303529">
                  <a:moveTo>
                    <a:pt x="4220960" y="302260"/>
                  </a:moveTo>
                  <a:lnTo>
                    <a:pt x="4198720" y="302260"/>
                  </a:lnTo>
                  <a:lnTo>
                    <a:pt x="4200657" y="303530"/>
                  </a:lnTo>
                  <a:lnTo>
                    <a:pt x="4217997" y="303530"/>
                  </a:lnTo>
                  <a:lnTo>
                    <a:pt x="4220960" y="302260"/>
                  </a:lnTo>
                  <a:close/>
                </a:path>
                <a:path w="4869815" h="303529">
                  <a:moveTo>
                    <a:pt x="4244059" y="302260"/>
                  </a:moveTo>
                  <a:lnTo>
                    <a:pt x="4234248" y="302260"/>
                  </a:lnTo>
                  <a:lnTo>
                    <a:pt x="4237933" y="303530"/>
                  </a:lnTo>
                  <a:lnTo>
                    <a:pt x="4242624" y="303530"/>
                  </a:lnTo>
                  <a:lnTo>
                    <a:pt x="4244059" y="302260"/>
                  </a:lnTo>
                  <a:close/>
                </a:path>
                <a:path w="4869815" h="303529">
                  <a:moveTo>
                    <a:pt x="4358830" y="302260"/>
                  </a:moveTo>
                  <a:lnTo>
                    <a:pt x="4263011" y="302260"/>
                  </a:lnTo>
                  <a:lnTo>
                    <a:pt x="4266257" y="303530"/>
                  </a:lnTo>
                  <a:lnTo>
                    <a:pt x="4355113" y="303530"/>
                  </a:lnTo>
                  <a:lnTo>
                    <a:pt x="4358830" y="302260"/>
                  </a:lnTo>
                  <a:close/>
                </a:path>
                <a:path w="4869815" h="303529">
                  <a:moveTo>
                    <a:pt x="4378212" y="302260"/>
                  </a:moveTo>
                  <a:lnTo>
                    <a:pt x="4370851" y="302260"/>
                  </a:lnTo>
                  <a:lnTo>
                    <a:pt x="4374369" y="303530"/>
                  </a:lnTo>
                  <a:lnTo>
                    <a:pt x="4375248" y="303530"/>
                  </a:lnTo>
                  <a:lnTo>
                    <a:pt x="4378212" y="302260"/>
                  </a:lnTo>
                  <a:close/>
                </a:path>
                <a:path w="4869815" h="303529">
                  <a:moveTo>
                    <a:pt x="4408630" y="302260"/>
                  </a:moveTo>
                  <a:lnTo>
                    <a:pt x="4400996" y="302260"/>
                  </a:lnTo>
                  <a:lnTo>
                    <a:pt x="4404410" y="303530"/>
                  </a:lnTo>
                  <a:lnTo>
                    <a:pt x="4405488" y="303530"/>
                  </a:lnTo>
                  <a:lnTo>
                    <a:pt x="4408630" y="302260"/>
                  </a:lnTo>
                  <a:close/>
                </a:path>
                <a:path w="4869815" h="303529">
                  <a:moveTo>
                    <a:pt x="4421059" y="302260"/>
                  </a:moveTo>
                  <a:lnTo>
                    <a:pt x="4410609" y="302260"/>
                  </a:lnTo>
                  <a:lnTo>
                    <a:pt x="4415184" y="303530"/>
                  </a:lnTo>
                  <a:lnTo>
                    <a:pt x="4417687" y="303530"/>
                  </a:lnTo>
                  <a:lnTo>
                    <a:pt x="4421059" y="302260"/>
                  </a:lnTo>
                  <a:close/>
                </a:path>
                <a:path w="4869815" h="303529">
                  <a:moveTo>
                    <a:pt x="4439613" y="299720"/>
                  </a:moveTo>
                  <a:lnTo>
                    <a:pt x="3969680" y="299720"/>
                  </a:lnTo>
                  <a:lnTo>
                    <a:pt x="3974580" y="300990"/>
                  </a:lnTo>
                  <a:lnTo>
                    <a:pt x="4227996" y="300990"/>
                  </a:lnTo>
                  <a:lnTo>
                    <a:pt x="4231389" y="302260"/>
                  </a:lnTo>
                  <a:lnTo>
                    <a:pt x="4431299" y="302260"/>
                  </a:lnTo>
                  <a:lnTo>
                    <a:pt x="4437634" y="303530"/>
                  </a:lnTo>
                  <a:lnTo>
                    <a:pt x="4438346" y="303530"/>
                  </a:lnTo>
                  <a:lnTo>
                    <a:pt x="4439142" y="300990"/>
                  </a:lnTo>
                  <a:lnTo>
                    <a:pt x="4439613" y="299720"/>
                  </a:lnTo>
                  <a:close/>
                </a:path>
                <a:path w="4869815" h="303529">
                  <a:moveTo>
                    <a:pt x="3959198" y="300990"/>
                  </a:moveTo>
                  <a:lnTo>
                    <a:pt x="3942382" y="300990"/>
                  </a:lnTo>
                  <a:lnTo>
                    <a:pt x="3946361" y="302260"/>
                  </a:lnTo>
                  <a:lnTo>
                    <a:pt x="3958204" y="302260"/>
                  </a:lnTo>
                  <a:lnTo>
                    <a:pt x="3959198" y="300990"/>
                  </a:lnTo>
                  <a:close/>
                </a:path>
                <a:path w="4869815" h="303529">
                  <a:moveTo>
                    <a:pt x="4021605" y="300990"/>
                  </a:moveTo>
                  <a:lnTo>
                    <a:pt x="3984014" y="300990"/>
                  </a:lnTo>
                  <a:lnTo>
                    <a:pt x="3985428" y="302260"/>
                  </a:lnTo>
                  <a:lnTo>
                    <a:pt x="4018066" y="302260"/>
                  </a:lnTo>
                  <a:lnTo>
                    <a:pt x="4021605" y="300990"/>
                  </a:lnTo>
                  <a:close/>
                </a:path>
                <a:path w="4869815" h="303529">
                  <a:moveTo>
                    <a:pt x="4036337" y="300990"/>
                  </a:moveTo>
                  <a:lnTo>
                    <a:pt x="4023573" y="300990"/>
                  </a:lnTo>
                  <a:lnTo>
                    <a:pt x="4028578" y="302260"/>
                  </a:lnTo>
                  <a:lnTo>
                    <a:pt x="4031709" y="302260"/>
                  </a:lnTo>
                  <a:lnTo>
                    <a:pt x="4036337" y="300990"/>
                  </a:lnTo>
                  <a:close/>
                </a:path>
                <a:path w="4869815" h="303529">
                  <a:moveTo>
                    <a:pt x="4227138" y="300990"/>
                  </a:moveTo>
                  <a:lnTo>
                    <a:pt x="4037730" y="300990"/>
                  </a:lnTo>
                  <a:lnTo>
                    <a:pt x="4040735" y="302260"/>
                  </a:lnTo>
                  <a:lnTo>
                    <a:pt x="4223735" y="302260"/>
                  </a:lnTo>
                  <a:lnTo>
                    <a:pt x="4227138" y="300990"/>
                  </a:lnTo>
                  <a:close/>
                </a:path>
                <a:path w="4869815" h="303529">
                  <a:moveTo>
                    <a:pt x="3864206" y="298450"/>
                  </a:moveTo>
                  <a:lnTo>
                    <a:pt x="3844029" y="298450"/>
                  </a:lnTo>
                  <a:lnTo>
                    <a:pt x="3848249" y="299720"/>
                  </a:lnTo>
                  <a:lnTo>
                    <a:pt x="3849160" y="299720"/>
                  </a:lnTo>
                  <a:lnTo>
                    <a:pt x="3854458" y="300990"/>
                  </a:lnTo>
                  <a:lnTo>
                    <a:pt x="3858720" y="300990"/>
                  </a:lnTo>
                  <a:lnTo>
                    <a:pt x="3864206" y="298450"/>
                  </a:lnTo>
                  <a:close/>
                </a:path>
                <a:path w="4869815" h="303529">
                  <a:moveTo>
                    <a:pt x="4441550" y="298450"/>
                  </a:moveTo>
                  <a:lnTo>
                    <a:pt x="3876426" y="298450"/>
                  </a:lnTo>
                  <a:lnTo>
                    <a:pt x="3879766" y="299720"/>
                  </a:lnTo>
                  <a:lnTo>
                    <a:pt x="3881808" y="300990"/>
                  </a:lnTo>
                  <a:lnTo>
                    <a:pt x="3963041" y="300990"/>
                  </a:lnTo>
                  <a:lnTo>
                    <a:pt x="3969680" y="299720"/>
                  </a:lnTo>
                  <a:lnTo>
                    <a:pt x="4439613" y="299720"/>
                  </a:lnTo>
                  <a:lnTo>
                    <a:pt x="4441550" y="298450"/>
                  </a:lnTo>
                  <a:close/>
                </a:path>
                <a:path w="4869815" h="303529">
                  <a:moveTo>
                    <a:pt x="3840762" y="298450"/>
                  </a:moveTo>
                  <a:lnTo>
                    <a:pt x="3830637" y="298450"/>
                  </a:lnTo>
                  <a:lnTo>
                    <a:pt x="3833642" y="299720"/>
                  </a:lnTo>
                  <a:lnTo>
                    <a:pt x="3835537" y="299720"/>
                  </a:lnTo>
                  <a:lnTo>
                    <a:pt x="3840762" y="298450"/>
                  </a:lnTo>
                  <a:close/>
                </a:path>
                <a:path w="4869815" h="303529">
                  <a:moveTo>
                    <a:pt x="3874887" y="298450"/>
                  </a:moveTo>
                  <a:lnTo>
                    <a:pt x="3865704" y="298450"/>
                  </a:lnTo>
                  <a:lnTo>
                    <a:pt x="3868322" y="299720"/>
                  </a:lnTo>
                  <a:lnTo>
                    <a:pt x="3872290" y="299720"/>
                  </a:lnTo>
                  <a:lnTo>
                    <a:pt x="3874887" y="298450"/>
                  </a:lnTo>
                  <a:close/>
                </a:path>
                <a:path w="4869815" h="303529">
                  <a:moveTo>
                    <a:pt x="4063823" y="295910"/>
                  </a:moveTo>
                  <a:lnTo>
                    <a:pt x="3766052" y="295912"/>
                  </a:lnTo>
                  <a:lnTo>
                    <a:pt x="3770817" y="297180"/>
                  </a:lnTo>
                  <a:lnTo>
                    <a:pt x="3776439" y="298450"/>
                  </a:lnTo>
                  <a:lnTo>
                    <a:pt x="3780293" y="298450"/>
                  </a:lnTo>
                  <a:lnTo>
                    <a:pt x="3781727" y="297180"/>
                  </a:lnTo>
                  <a:lnTo>
                    <a:pt x="4069488" y="297180"/>
                  </a:lnTo>
                  <a:lnTo>
                    <a:pt x="4063823" y="295910"/>
                  </a:lnTo>
                  <a:close/>
                </a:path>
                <a:path w="4869815" h="303529">
                  <a:moveTo>
                    <a:pt x="4132251" y="297180"/>
                  </a:moveTo>
                  <a:lnTo>
                    <a:pt x="3805004" y="297180"/>
                  </a:lnTo>
                  <a:lnTo>
                    <a:pt x="3808397" y="298450"/>
                  </a:lnTo>
                  <a:lnTo>
                    <a:pt x="4134795" y="298450"/>
                  </a:lnTo>
                  <a:lnTo>
                    <a:pt x="4132251" y="297180"/>
                  </a:lnTo>
                  <a:close/>
                </a:path>
                <a:path w="4869815" h="303529">
                  <a:moveTo>
                    <a:pt x="4253147" y="297180"/>
                  </a:moveTo>
                  <a:lnTo>
                    <a:pt x="4138627" y="297180"/>
                  </a:lnTo>
                  <a:lnTo>
                    <a:pt x="4135769" y="298450"/>
                  </a:lnTo>
                  <a:lnTo>
                    <a:pt x="4256184" y="298450"/>
                  </a:lnTo>
                  <a:lnTo>
                    <a:pt x="4253147" y="297180"/>
                  </a:lnTo>
                  <a:close/>
                </a:path>
                <a:path w="4869815" h="303529">
                  <a:moveTo>
                    <a:pt x="4386075" y="297180"/>
                  </a:moveTo>
                  <a:lnTo>
                    <a:pt x="4262718" y="297180"/>
                  </a:lnTo>
                  <a:lnTo>
                    <a:pt x="4257200" y="298450"/>
                  </a:lnTo>
                  <a:lnTo>
                    <a:pt x="4387091" y="298450"/>
                  </a:lnTo>
                  <a:lnTo>
                    <a:pt x="4386075" y="297180"/>
                  </a:lnTo>
                  <a:close/>
                </a:path>
                <a:path w="4869815" h="303529">
                  <a:moveTo>
                    <a:pt x="4453445" y="297180"/>
                  </a:moveTo>
                  <a:lnTo>
                    <a:pt x="4390128" y="297180"/>
                  </a:lnTo>
                  <a:lnTo>
                    <a:pt x="4389081" y="298450"/>
                  </a:lnTo>
                  <a:lnTo>
                    <a:pt x="4454586" y="298450"/>
                  </a:lnTo>
                  <a:lnTo>
                    <a:pt x="4453445" y="297180"/>
                  </a:lnTo>
                  <a:close/>
                </a:path>
                <a:path w="4869815" h="303529">
                  <a:moveTo>
                    <a:pt x="3635763" y="294640"/>
                  </a:moveTo>
                  <a:lnTo>
                    <a:pt x="3614455" y="294640"/>
                  </a:lnTo>
                  <a:lnTo>
                    <a:pt x="3618109" y="297180"/>
                  </a:lnTo>
                  <a:lnTo>
                    <a:pt x="3620392" y="297180"/>
                  </a:lnTo>
                  <a:lnTo>
                    <a:pt x="3623334" y="295910"/>
                  </a:lnTo>
                  <a:lnTo>
                    <a:pt x="3633114" y="295910"/>
                  </a:lnTo>
                  <a:lnTo>
                    <a:pt x="3635763" y="294640"/>
                  </a:lnTo>
                  <a:close/>
                </a:path>
                <a:path w="4869815" h="303529">
                  <a:moveTo>
                    <a:pt x="3959586" y="294640"/>
                  </a:moveTo>
                  <a:lnTo>
                    <a:pt x="3635763" y="294640"/>
                  </a:lnTo>
                  <a:lnTo>
                    <a:pt x="3639364" y="295912"/>
                  </a:lnTo>
                  <a:lnTo>
                    <a:pt x="3644056" y="297180"/>
                  </a:lnTo>
                  <a:lnTo>
                    <a:pt x="3648297" y="297180"/>
                  </a:lnTo>
                  <a:lnTo>
                    <a:pt x="3654401" y="295910"/>
                  </a:lnTo>
                  <a:lnTo>
                    <a:pt x="3964413" y="295910"/>
                  </a:lnTo>
                  <a:lnTo>
                    <a:pt x="3959586" y="294640"/>
                  </a:lnTo>
                  <a:close/>
                </a:path>
                <a:path w="4869815" h="303529">
                  <a:moveTo>
                    <a:pt x="3755477" y="295910"/>
                  </a:moveTo>
                  <a:lnTo>
                    <a:pt x="3702871" y="295910"/>
                  </a:lnTo>
                  <a:lnTo>
                    <a:pt x="3707279" y="297180"/>
                  </a:lnTo>
                  <a:lnTo>
                    <a:pt x="3752440" y="297180"/>
                  </a:lnTo>
                  <a:lnTo>
                    <a:pt x="3755477" y="295910"/>
                  </a:lnTo>
                  <a:close/>
                </a:path>
                <a:path w="4869815" h="303529">
                  <a:moveTo>
                    <a:pt x="3766042" y="295910"/>
                  </a:moveTo>
                  <a:lnTo>
                    <a:pt x="3756534" y="295910"/>
                  </a:lnTo>
                  <a:lnTo>
                    <a:pt x="3759068" y="297180"/>
                  </a:lnTo>
                  <a:lnTo>
                    <a:pt x="3760628" y="297180"/>
                  </a:lnTo>
                  <a:lnTo>
                    <a:pt x="3766052" y="295912"/>
                  </a:lnTo>
                  <a:close/>
                </a:path>
                <a:path w="4869815" h="303529">
                  <a:moveTo>
                    <a:pt x="4076839" y="295910"/>
                  </a:moveTo>
                  <a:lnTo>
                    <a:pt x="4075889" y="295912"/>
                  </a:lnTo>
                  <a:lnTo>
                    <a:pt x="4072252" y="297180"/>
                  </a:lnTo>
                  <a:lnTo>
                    <a:pt x="4082556" y="297180"/>
                  </a:lnTo>
                  <a:lnTo>
                    <a:pt x="4076839" y="295910"/>
                  </a:lnTo>
                  <a:close/>
                </a:path>
                <a:path w="4869815" h="303529">
                  <a:moveTo>
                    <a:pt x="4100587" y="294640"/>
                  </a:moveTo>
                  <a:lnTo>
                    <a:pt x="4097927" y="294640"/>
                  </a:lnTo>
                  <a:lnTo>
                    <a:pt x="4094409" y="295910"/>
                  </a:lnTo>
                  <a:lnTo>
                    <a:pt x="4093371" y="295912"/>
                  </a:lnTo>
                  <a:lnTo>
                    <a:pt x="4087467" y="297180"/>
                  </a:lnTo>
                  <a:lnTo>
                    <a:pt x="4108241" y="297180"/>
                  </a:lnTo>
                  <a:lnTo>
                    <a:pt x="4105686" y="295910"/>
                  </a:lnTo>
                  <a:lnTo>
                    <a:pt x="4100587" y="294640"/>
                  </a:lnTo>
                  <a:close/>
                </a:path>
                <a:path w="4869815" h="303529">
                  <a:moveTo>
                    <a:pt x="4162019" y="295910"/>
                  </a:moveTo>
                  <a:lnTo>
                    <a:pt x="4155856" y="295912"/>
                  </a:lnTo>
                  <a:lnTo>
                    <a:pt x="4152795" y="297180"/>
                  </a:lnTo>
                  <a:lnTo>
                    <a:pt x="4165538" y="297180"/>
                  </a:lnTo>
                  <a:lnTo>
                    <a:pt x="4162019" y="295910"/>
                  </a:lnTo>
                  <a:close/>
                </a:path>
                <a:path w="4869815" h="303529">
                  <a:moveTo>
                    <a:pt x="4174836" y="295910"/>
                  </a:moveTo>
                  <a:lnTo>
                    <a:pt x="4170840" y="295912"/>
                  </a:lnTo>
                  <a:lnTo>
                    <a:pt x="4167663" y="297180"/>
                  </a:lnTo>
                  <a:lnTo>
                    <a:pt x="4176930" y="297180"/>
                  </a:lnTo>
                  <a:lnTo>
                    <a:pt x="4174836" y="295910"/>
                  </a:lnTo>
                  <a:close/>
                </a:path>
                <a:path w="4869815" h="303529">
                  <a:moveTo>
                    <a:pt x="4241368" y="295910"/>
                  </a:moveTo>
                  <a:lnTo>
                    <a:pt x="4237437" y="295912"/>
                  </a:lnTo>
                  <a:lnTo>
                    <a:pt x="4235389" y="297180"/>
                  </a:lnTo>
                  <a:lnTo>
                    <a:pt x="4244436" y="297180"/>
                  </a:lnTo>
                  <a:lnTo>
                    <a:pt x="4241368" y="295910"/>
                  </a:lnTo>
                  <a:close/>
                </a:path>
                <a:path w="4869815" h="303529">
                  <a:moveTo>
                    <a:pt x="4276550" y="295910"/>
                  </a:moveTo>
                  <a:lnTo>
                    <a:pt x="4273408" y="295912"/>
                  </a:lnTo>
                  <a:lnTo>
                    <a:pt x="4267974" y="297180"/>
                  </a:lnTo>
                  <a:lnTo>
                    <a:pt x="4277649" y="297180"/>
                  </a:lnTo>
                  <a:lnTo>
                    <a:pt x="4276550" y="295910"/>
                  </a:lnTo>
                  <a:close/>
                </a:path>
                <a:path w="4869815" h="303529">
                  <a:moveTo>
                    <a:pt x="4362767" y="294640"/>
                  </a:moveTo>
                  <a:lnTo>
                    <a:pt x="4360485" y="294640"/>
                  </a:lnTo>
                  <a:lnTo>
                    <a:pt x="4355532" y="297180"/>
                  </a:lnTo>
                  <a:lnTo>
                    <a:pt x="4375426" y="297180"/>
                  </a:lnTo>
                  <a:lnTo>
                    <a:pt x="4372149" y="295910"/>
                  </a:lnTo>
                  <a:lnTo>
                    <a:pt x="4366872" y="295910"/>
                  </a:lnTo>
                  <a:lnTo>
                    <a:pt x="4362767" y="294640"/>
                  </a:lnTo>
                  <a:close/>
                </a:path>
                <a:path w="4869815" h="303529">
                  <a:moveTo>
                    <a:pt x="4438922" y="294640"/>
                  </a:moveTo>
                  <a:lnTo>
                    <a:pt x="4425216" y="294640"/>
                  </a:lnTo>
                  <a:lnTo>
                    <a:pt x="4424221" y="295910"/>
                  </a:lnTo>
                  <a:lnTo>
                    <a:pt x="4420865" y="295912"/>
                  </a:lnTo>
                  <a:lnTo>
                    <a:pt x="4418347" y="297180"/>
                  </a:lnTo>
                  <a:lnTo>
                    <a:pt x="4444095" y="297180"/>
                  </a:lnTo>
                  <a:lnTo>
                    <a:pt x="4440000" y="295910"/>
                  </a:lnTo>
                  <a:lnTo>
                    <a:pt x="4438922" y="294640"/>
                  </a:lnTo>
                  <a:close/>
                </a:path>
                <a:path w="4869815" h="303529">
                  <a:moveTo>
                    <a:pt x="3590990" y="294640"/>
                  </a:moveTo>
                  <a:lnTo>
                    <a:pt x="3543546" y="294640"/>
                  </a:lnTo>
                  <a:lnTo>
                    <a:pt x="3544583" y="295910"/>
                  </a:lnTo>
                  <a:lnTo>
                    <a:pt x="3583901" y="295910"/>
                  </a:lnTo>
                  <a:lnTo>
                    <a:pt x="3590990" y="294640"/>
                  </a:lnTo>
                  <a:close/>
                </a:path>
                <a:path w="4869815" h="303529">
                  <a:moveTo>
                    <a:pt x="3614455" y="294640"/>
                  </a:moveTo>
                  <a:lnTo>
                    <a:pt x="3604926" y="294640"/>
                  </a:lnTo>
                  <a:lnTo>
                    <a:pt x="3609764" y="295910"/>
                  </a:lnTo>
                  <a:lnTo>
                    <a:pt x="3614455" y="294640"/>
                  </a:lnTo>
                  <a:close/>
                </a:path>
                <a:path w="4869815" h="303529">
                  <a:moveTo>
                    <a:pt x="3974664" y="293370"/>
                  </a:moveTo>
                  <a:lnTo>
                    <a:pt x="3972947" y="293370"/>
                  </a:lnTo>
                  <a:lnTo>
                    <a:pt x="3967983" y="294640"/>
                  </a:lnTo>
                  <a:lnTo>
                    <a:pt x="3964413" y="295910"/>
                  </a:lnTo>
                  <a:lnTo>
                    <a:pt x="4028526" y="295910"/>
                  </a:lnTo>
                  <a:lnTo>
                    <a:pt x="4024149" y="294640"/>
                  </a:lnTo>
                  <a:lnTo>
                    <a:pt x="3976570" y="294640"/>
                  </a:lnTo>
                  <a:lnTo>
                    <a:pt x="3974664" y="293370"/>
                  </a:lnTo>
                  <a:close/>
                </a:path>
                <a:path w="4869815" h="303529">
                  <a:moveTo>
                    <a:pt x="4049237" y="294640"/>
                  </a:moveTo>
                  <a:lnTo>
                    <a:pt x="4041070" y="294640"/>
                  </a:lnTo>
                  <a:lnTo>
                    <a:pt x="4028526" y="295910"/>
                  </a:lnTo>
                  <a:lnTo>
                    <a:pt x="4060766" y="295910"/>
                  </a:lnTo>
                  <a:lnTo>
                    <a:pt x="4049237" y="294640"/>
                  </a:lnTo>
                  <a:close/>
                </a:path>
                <a:path w="4869815" h="303529">
                  <a:moveTo>
                    <a:pt x="3481684" y="293370"/>
                  </a:moveTo>
                  <a:lnTo>
                    <a:pt x="3468135" y="293370"/>
                  </a:lnTo>
                  <a:lnTo>
                    <a:pt x="3470732" y="294640"/>
                  </a:lnTo>
                  <a:lnTo>
                    <a:pt x="3479736" y="294640"/>
                  </a:lnTo>
                  <a:lnTo>
                    <a:pt x="3481684" y="293370"/>
                  </a:lnTo>
                  <a:close/>
                </a:path>
                <a:path w="4869815" h="303529">
                  <a:moveTo>
                    <a:pt x="3510866" y="293370"/>
                  </a:moveTo>
                  <a:lnTo>
                    <a:pt x="3498228" y="293370"/>
                  </a:lnTo>
                  <a:lnTo>
                    <a:pt x="3500741" y="294640"/>
                  </a:lnTo>
                  <a:lnTo>
                    <a:pt x="3509306" y="294640"/>
                  </a:lnTo>
                  <a:lnTo>
                    <a:pt x="3510866" y="293370"/>
                  </a:lnTo>
                  <a:close/>
                </a:path>
                <a:path w="4869815" h="303529">
                  <a:moveTo>
                    <a:pt x="3908519" y="293370"/>
                  </a:moveTo>
                  <a:lnTo>
                    <a:pt x="3527379" y="293370"/>
                  </a:lnTo>
                  <a:lnTo>
                    <a:pt x="3530468" y="294640"/>
                  </a:lnTo>
                  <a:lnTo>
                    <a:pt x="3912498" y="294640"/>
                  </a:lnTo>
                  <a:lnTo>
                    <a:pt x="3908519" y="293370"/>
                  </a:lnTo>
                  <a:close/>
                </a:path>
                <a:path w="4869815" h="303529">
                  <a:moveTo>
                    <a:pt x="3948968" y="293370"/>
                  </a:moveTo>
                  <a:lnTo>
                    <a:pt x="3916603" y="293370"/>
                  </a:lnTo>
                  <a:lnTo>
                    <a:pt x="3913179" y="294640"/>
                  </a:lnTo>
                  <a:lnTo>
                    <a:pt x="3952466" y="294640"/>
                  </a:lnTo>
                  <a:lnTo>
                    <a:pt x="3948968" y="293370"/>
                  </a:lnTo>
                  <a:close/>
                </a:path>
                <a:path w="4869815" h="303529">
                  <a:moveTo>
                    <a:pt x="3994799" y="293370"/>
                  </a:moveTo>
                  <a:lnTo>
                    <a:pt x="3985103" y="293370"/>
                  </a:lnTo>
                  <a:lnTo>
                    <a:pt x="3980821" y="294640"/>
                  </a:lnTo>
                  <a:lnTo>
                    <a:pt x="3998150" y="294640"/>
                  </a:lnTo>
                  <a:lnTo>
                    <a:pt x="3994799" y="293370"/>
                  </a:lnTo>
                  <a:close/>
                </a:path>
                <a:path w="4869815" h="303529">
                  <a:moveTo>
                    <a:pt x="3208132" y="292100"/>
                  </a:moveTo>
                  <a:lnTo>
                    <a:pt x="3199379" y="292100"/>
                  </a:lnTo>
                  <a:lnTo>
                    <a:pt x="3201410" y="293370"/>
                  </a:lnTo>
                  <a:lnTo>
                    <a:pt x="3202268" y="293370"/>
                  </a:lnTo>
                  <a:lnTo>
                    <a:pt x="3208132" y="292100"/>
                  </a:lnTo>
                  <a:close/>
                </a:path>
                <a:path w="4869815" h="303529">
                  <a:moveTo>
                    <a:pt x="3440198" y="292100"/>
                  </a:moveTo>
                  <a:lnTo>
                    <a:pt x="3212886" y="292100"/>
                  </a:lnTo>
                  <a:lnTo>
                    <a:pt x="3218970" y="293370"/>
                  </a:lnTo>
                  <a:lnTo>
                    <a:pt x="3437193" y="293370"/>
                  </a:lnTo>
                  <a:lnTo>
                    <a:pt x="3440198" y="292100"/>
                  </a:lnTo>
                  <a:close/>
                </a:path>
                <a:path w="4869815" h="303529">
                  <a:moveTo>
                    <a:pt x="3827527" y="292100"/>
                  </a:moveTo>
                  <a:lnTo>
                    <a:pt x="3442230" y="292100"/>
                  </a:lnTo>
                  <a:lnTo>
                    <a:pt x="3445172" y="293370"/>
                  </a:lnTo>
                  <a:lnTo>
                    <a:pt x="3830469" y="293370"/>
                  </a:lnTo>
                  <a:lnTo>
                    <a:pt x="3827527" y="292100"/>
                  </a:lnTo>
                  <a:close/>
                </a:path>
                <a:path w="4869815" h="303529">
                  <a:moveTo>
                    <a:pt x="3889850" y="292100"/>
                  </a:moveTo>
                  <a:lnTo>
                    <a:pt x="3888174" y="292100"/>
                  </a:lnTo>
                  <a:lnTo>
                    <a:pt x="3884248" y="293370"/>
                  </a:lnTo>
                  <a:lnTo>
                    <a:pt x="3892761" y="293370"/>
                  </a:lnTo>
                  <a:lnTo>
                    <a:pt x="3889850" y="292100"/>
                  </a:lnTo>
                  <a:close/>
                </a:path>
                <a:path w="4869815" h="303529">
                  <a:moveTo>
                    <a:pt x="3927021" y="292100"/>
                  </a:moveTo>
                  <a:lnTo>
                    <a:pt x="3925021" y="292100"/>
                  </a:lnTo>
                  <a:lnTo>
                    <a:pt x="3924016" y="293370"/>
                  </a:lnTo>
                  <a:lnTo>
                    <a:pt x="3928037" y="293370"/>
                  </a:lnTo>
                  <a:lnTo>
                    <a:pt x="3927021" y="292100"/>
                  </a:lnTo>
                  <a:close/>
                </a:path>
                <a:path w="4869815" h="303529">
                  <a:moveTo>
                    <a:pt x="628012" y="290830"/>
                  </a:moveTo>
                  <a:lnTo>
                    <a:pt x="587542" y="290830"/>
                  </a:lnTo>
                  <a:lnTo>
                    <a:pt x="590966" y="292100"/>
                  </a:lnTo>
                  <a:lnTo>
                    <a:pt x="618410" y="292100"/>
                  </a:lnTo>
                  <a:lnTo>
                    <a:pt x="628012" y="290830"/>
                  </a:lnTo>
                  <a:close/>
                </a:path>
                <a:path w="4869815" h="303529">
                  <a:moveTo>
                    <a:pt x="640367" y="290830"/>
                  </a:moveTo>
                  <a:lnTo>
                    <a:pt x="630221" y="290830"/>
                  </a:lnTo>
                  <a:lnTo>
                    <a:pt x="633205" y="292100"/>
                  </a:lnTo>
                  <a:lnTo>
                    <a:pt x="635676" y="292100"/>
                  </a:lnTo>
                  <a:lnTo>
                    <a:pt x="640367" y="290830"/>
                  </a:lnTo>
                  <a:close/>
                </a:path>
                <a:path w="4869815" h="303529">
                  <a:moveTo>
                    <a:pt x="717674" y="290830"/>
                  </a:moveTo>
                  <a:lnTo>
                    <a:pt x="646116" y="290830"/>
                  </a:lnTo>
                  <a:lnTo>
                    <a:pt x="647550" y="292100"/>
                  </a:lnTo>
                  <a:lnTo>
                    <a:pt x="714690" y="292100"/>
                  </a:lnTo>
                  <a:lnTo>
                    <a:pt x="717674" y="290830"/>
                  </a:lnTo>
                  <a:close/>
                </a:path>
                <a:path w="4869815" h="303529">
                  <a:moveTo>
                    <a:pt x="754196" y="290830"/>
                  </a:moveTo>
                  <a:lnTo>
                    <a:pt x="738239" y="290830"/>
                  </a:lnTo>
                  <a:lnTo>
                    <a:pt x="744469" y="292100"/>
                  </a:lnTo>
                  <a:lnTo>
                    <a:pt x="748626" y="292100"/>
                  </a:lnTo>
                  <a:lnTo>
                    <a:pt x="754196" y="290830"/>
                  </a:lnTo>
                  <a:close/>
                </a:path>
                <a:path w="4869815" h="303529">
                  <a:moveTo>
                    <a:pt x="790248" y="290830"/>
                  </a:moveTo>
                  <a:lnTo>
                    <a:pt x="773871" y="290830"/>
                  </a:lnTo>
                  <a:lnTo>
                    <a:pt x="774342" y="292100"/>
                  </a:lnTo>
                  <a:lnTo>
                    <a:pt x="783557" y="292100"/>
                  </a:lnTo>
                  <a:lnTo>
                    <a:pt x="790248" y="290830"/>
                  </a:lnTo>
                  <a:close/>
                </a:path>
                <a:path w="4869815" h="303529">
                  <a:moveTo>
                    <a:pt x="2984359" y="290830"/>
                  </a:moveTo>
                  <a:lnTo>
                    <a:pt x="2976129" y="290830"/>
                  </a:lnTo>
                  <a:lnTo>
                    <a:pt x="2979982" y="292100"/>
                  </a:lnTo>
                  <a:lnTo>
                    <a:pt x="2981385" y="292100"/>
                  </a:lnTo>
                  <a:lnTo>
                    <a:pt x="2984359" y="290830"/>
                  </a:lnTo>
                  <a:close/>
                </a:path>
                <a:path w="4869815" h="303529">
                  <a:moveTo>
                    <a:pt x="3031562" y="290830"/>
                  </a:moveTo>
                  <a:lnTo>
                    <a:pt x="2986338" y="290830"/>
                  </a:lnTo>
                  <a:lnTo>
                    <a:pt x="2989929" y="292100"/>
                  </a:lnTo>
                  <a:lnTo>
                    <a:pt x="3028033" y="292100"/>
                  </a:lnTo>
                  <a:lnTo>
                    <a:pt x="3031562" y="290830"/>
                  </a:lnTo>
                  <a:close/>
                </a:path>
                <a:path w="4869815" h="303529">
                  <a:moveTo>
                    <a:pt x="3660213" y="289560"/>
                  </a:moveTo>
                  <a:lnTo>
                    <a:pt x="2805862" y="289560"/>
                  </a:lnTo>
                  <a:lnTo>
                    <a:pt x="2844347" y="290830"/>
                  </a:lnTo>
                  <a:lnTo>
                    <a:pt x="3032588" y="290830"/>
                  </a:lnTo>
                  <a:lnTo>
                    <a:pt x="3035153" y="292100"/>
                  </a:lnTo>
                  <a:lnTo>
                    <a:pt x="3664087" y="292100"/>
                  </a:lnTo>
                  <a:lnTo>
                    <a:pt x="3660213" y="289560"/>
                  </a:lnTo>
                  <a:close/>
                </a:path>
                <a:path w="4869815" h="303529">
                  <a:moveTo>
                    <a:pt x="3717509" y="289560"/>
                  </a:moveTo>
                  <a:lnTo>
                    <a:pt x="3672129" y="289560"/>
                  </a:lnTo>
                  <a:lnTo>
                    <a:pt x="3670631" y="290830"/>
                  </a:lnTo>
                  <a:lnTo>
                    <a:pt x="3666579" y="292100"/>
                  </a:lnTo>
                  <a:lnTo>
                    <a:pt x="3726766" y="292100"/>
                  </a:lnTo>
                  <a:lnTo>
                    <a:pt x="3719980" y="290830"/>
                  </a:lnTo>
                  <a:lnTo>
                    <a:pt x="3717509" y="289560"/>
                  </a:lnTo>
                  <a:close/>
                </a:path>
                <a:path w="4869815" h="303529">
                  <a:moveTo>
                    <a:pt x="3742273" y="290830"/>
                  </a:moveTo>
                  <a:lnTo>
                    <a:pt x="3736682" y="290830"/>
                  </a:lnTo>
                  <a:lnTo>
                    <a:pt x="3731059" y="292100"/>
                  </a:lnTo>
                  <a:lnTo>
                    <a:pt x="3744817" y="292100"/>
                  </a:lnTo>
                  <a:lnTo>
                    <a:pt x="3742273" y="290830"/>
                  </a:lnTo>
                  <a:close/>
                </a:path>
                <a:path w="4869815" h="303529">
                  <a:moveTo>
                    <a:pt x="3800973" y="290830"/>
                  </a:moveTo>
                  <a:lnTo>
                    <a:pt x="3797538" y="290830"/>
                  </a:lnTo>
                  <a:lnTo>
                    <a:pt x="3795057" y="292100"/>
                  </a:lnTo>
                  <a:lnTo>
                    <a:pt x="3802502" y="292100"/>
                  </a:lnTo>
                  <a:lnTo>
                    <a:pt x="3800973" y="290830"/>
                  </a:lnTo>
                  <a:close/>
                </a:path>
                <a:path w="4869815" h="303529">
                  <a:moveTo>
                    <a:pt x="4215557" y="289560"/>
                  </a:moveTo>
                  <a:lnTo>
                    <a:pt x="4149936" y="289560"/>
                  </a:lnTo>
                  <a:lnTo>
                    <a:pt x="4152020" y="290830"/>
                  </a:lnTo>
                  <a:lnTo>
                    <a:pt x="4158208" y="292100"/>
                  </a:lnTo>
                  <a:lnTo>
                    <a:pt x="4162470" y="292100"/>
                  </a:lnTo>
                  <a:lnTo>
                    <a:pt x="4169380" y="290830"/>
                  </a:lnTo>
                  <a:lnTo>
                    <a:pt x="4211191" y="290830"/>
                  </a:lnTo>
                  <a:lnTo>
                    <a:pt x="4215557" y="289560"/>
                  </a:lnTo>
                  <a:close/>
                </a:path>
                <a:path w="4869815" h="303529">
                  <a:moveTo>
                    <a:pt x="4184364" y="290830"/>
                  </a:moveTo>
                  <a:lnTo>
                    <a:pt x="4171831" y="290830"/>
                  </a:lnTo>
                  <a:lnTo>
                    <a:pt x="4177527" y="292100"/>
                  </a:lnTo>
                  <a:lnTo>
                    <a:pt x="4179296" y="292100"/>
                  </a:lnTo>
                  <a:lnTo>
                    <a:pt x="4184364" y="290830"/>
                  </a:lnTo>
                  <a:close/>
                </a:path>
                <a:path w="4869815" h="303529">
                  <a:moveTo>
                    <a:pt x="4205097" y="290830"/>
                  </a:moveTo>
                  <a:lnTo>
                    <a:pt x="4186479" y="290830"/>
                  </a:lnTo>
                  <a:lnTo>
                    <a:pt x="4193212" y="292100"/>
                  </a:lnTo>
                  <a:lnTo>
                    <a:pt x="4204029" y="292100"/>
                  </a:lnTo>
                  <a:lnTo>
                    <a:pt x="4205097" y="290830"/>
                  </a:lnTo>
                  <a:close/>
                </a:path>
                <a:path w="4869815" h="303529">
                  <a:moveTo>
                    <a:pt x="4244886" y="290830"/>
                  </a:moveTo>
                  <a:lnTo>
                    <a:pt x="4228258" y="290830"/>
                  </a:lnTo>
                  <a:lnTo>
                    <a:pt x="4233368" y="292100"/>
                  </a:lnTo>
                  <a:lnTo>
                    <a:pt x="4237556" y="292100"/>
                  </a:lnTo>
                  <a:lnTo>
                    <a:pt x="4244886" y="290830"/>
                  </a:lnTo>
                  <a:close/>
                </a:path>
                <a:path w="4869815" h="303529">
                  <a:moveTo>
                    <a:pt x="4282173" y="289560"/>
                  </a:moveTo>
                  <a:lnTo>
                    <a:pt x="4215557" y="289560"/>
                  </a:lnTo>
                  <a:lnTo>
                    <a:pt x="4217211" y="290830"/>
                  </a:lnTo>
                  <a:lnTo>
                    <a:pt x="4258561" y="290830"/>
                  </a:lnTo>
                  <a:lnTo>
                    <a:pt x="4261032" y="292100"/>
                  </a:lnTo>
                  <a:lnTo>
                    <a:pt x="4274037" y="292100"/>
                  </a:lnTo>
                  <a:lnTo>
                    <a:pt x="4282173" y="289560"/>
                  </a:lnTo>
                  <a:close/>
                </a:path>
                <a:path w="4869815" h="303529">
                  <a:moveTo>
                    <a:pt x="4323753" y="289560"/>
                  </a:moveTo>
                  <a:lnTo>
                    <a:pt x="4290047" y="289560"/>
                  </a:lnTo>
                  <a:lnTo>
                    <a:pt x="4292152" y="290830"/>
                  </a:lnTo>
                  <a:lnTo>
                    <a:pt x="4298811" y="292100"/>
                  </a:lnTo>
                  <a:lnTo>
                    <a:pt x="4303523" y="292100"/>
                  </a:lnTo>
                  <a:lnTo>
                    <a:pt x="4308716" y="290830"/>
                  </a:lnTo>
                  <a:lnTo>
                    <a:pt x="4320570" y="290830"/>
                  </a:lnTo>
                  <a:lnTo>
                    <a:pt x="4323753" y="289560"/>
                  </a:lnTo>
                  <a:close/>
                </a:path>
                <a:path w="4869815" h="303529">
                  <a:moveTo>
                    <a:pt x="4320570" y="290830"/>
                  </a:moveTo>
                  <a:lnTo>
                    <a:pt x="4310863" y="290830"/>
                  </a:lnTo>
                  <a:lnTo>
                    <a:pt x="4313428" y="292100"/>
                  </a:lnTo>
                  <a:lnTo>
                    <a:pt x="4315428" y="292100"/>
                  </a:lnTo>
                  <a:lnTo>
                    <a:pt x="4320570" y="290830"/>
                  </a:lnTo>
                  <a:close/>
                </a:path>
                <a:path w="4869815" h="303529">
                  <a:moveTo>
                    <a:pt x="4428598" y="289560"/>
                  </a:moveTo>
                  <a:lnTo>
                    <a:pt x="4323753" y="289560"/>
                  </a:lnTo>
                  <a:lnTo>
                    <a:pt x="4326957" y="290830"/>
                  </a:lnTo>
                  <a:lnTo>
                    <a:pt x="4330014" y="292100"/>
                  </a:lnTo>
                  <a:lnTo>
                    <a:pt x="4331574" y="292100"/>
                  </a:lnTo>
                  <a:lnTo>
                    <a:pt x="4335114" y="290830"/>
                  </a:lnTo>
                  <a:lnTo>
                    <a:pt x="4425331" y="290830"/>
                  </a:lnTo>
                  <a:lnTo>
                    <a:pt x="4428598" y="289560"/>
                  </a:lnTo>
                  <a:close/>
                </a:path>
                <a:path w="4869815" h="303529">
                  <a:moveTo>
                    <a:pt x="4407342" y="290830"/>
                  </a:moveTo>
                  <a:lnTo>
                    <a:pt x="4367762" y="290830"/>
                  </a:lnTo>
                  <a:lnTo>
                    <a:pt x="4372725" y="292100"/>
                  </a:lnTo>
                  <a:lnTo>
                    <a:pt x="4403844" y="292100"/>
                  </a:lnTo>
                  <a:lnTo>
                    <a:pt x="4407342" y="290830"/>
                  </a:lnTo>
                  <a:close/>
                </a:path>
                <a:path w="4869815" h="303529">
                  <a:moveTo>
                    <a:pt x="762877" y="289560"/>
                  </a:moveTo>
                  <a:lnTo>
                    <a:pt x="562977" y="289560"/>
                  </a:lnTo>
                  <a:lnTo>
                    <a:pt x="585950" y="290830"/>
                  </a:lnTo>
                  <a:lnTo>
                    <a:pt x="760144" y="290830"/>
                  </a:lnTo>
                  <a:lnTo>
                    <a:pt x="762877" y="289560"/>
                  </a:lnTo>
                  <a:close/>
                </a:path>
                <a:path w="4869815" h="303529">
                  <a:moveTo>
                    <a:pt x="817462" y="289560"/>
                  </a:moveTo>
                  <a:lnTo>
                    <a:pt x="768353" y="289560"/>
                  </a:lnTo>
                  <a:lnTo>
                    <a:pt x="771002" y="290830"/>
                  </a:lnTo>
                  <a:lnTo>
                    <a:pt x="792834" y="290830"/>
                  </a:lnTo>
                  <a:lnTo>
                    <a:pt x="817462" y="289560"/>
                  </a:lnTo>
                  <a:close/>
                </a:path>
                <a:path w="4869815" h="303529">
                  <a:moveTo>
                    <a:pt x="2591397" y="288290"/>
                  </a:moveTo>
                  <a:lnTo>
                    <a:pt x="2576424" y="288290"/>
                  </a:lnTo>
                  <a:lnTo>
                    <a:pt x="2580979" y="289560"/>
                  </a:lnTo>
                  <a:lnTo>
                    <a:pt x="2583659" y="290830"/>
                  </a:lnTo>
                  <a:lnTo>
                    <a:pt x="2588811" y="289560"/>
                  </a:lnTo>
                  <a:lnTo>
                    <a:pt x="2591397" y="288290"/>
                  </a:lnTo>
                  <a:close/>
                </a:path>
                <a:path w="4869815" h="303529">
                  <a:moveTo>
                    <a:pt x="2689877" y="289560"/>
                  </a:moveTo>
                  <a:lnTo>
                    <a:pt x="2671730" y="289560"/>
                  </a:lnTo>
                  <a:lnTo>
                    <a:pt x="2674463" y="290830"/>
                  </a:lnTo>
                  <a:lnTo>
                    <a:pt x="2689877" y="289560"/>
                  </a:lnTo>
                  <a:close/>
                </a:path>
                <a:path w="4869815" h="303529">
                  <a:moveTo>
                    <a:pt x="2781852" y="289560"/>
                  </a:moveTo>
                  <a:lnTo>
                    <a:pt x="2755099" y="289560"/>
                  </a:lnTo>
                  <a:lnTo>
                    <a:pt x="2763298" y="290830"/>
                  </a:lnTo>
                  <a:lnTo>
                    <a:pt x="2774208" y="290830"/>
                  </a:lnTo>
                  <a:lnTo>
                    <a:pt x="2781852" y="289560"/>
                  </a:lnTo>
                  <a:close/>
                </a:path>
                <a:path w="4869815" h="303529">
                  <a:moveTo>
                    <a:pt x="4115057" y="289560"/>
                  </a:moveTo>
                  <a:lnTo>
                    <a:pt x="4086095" y="289560"/>
                  </a:lnTo>
                  <a:lnTo>
                    <a:pt x="4103602" y="290830"/>
                  </a:lnTo>
                  <a:lnTo>
                    <a:pt x="4115057" y="289560"/>
                  </a:lnTo>
                  <a:close/>
                </a:path>
                <a:path w="4869815" h="303529">
                  <a:moveTo>
                    <a:pt x="4127099" y="289560"/>
                  </a:moveTo>
                  <a:lnTo>
                    <a:pt x="4115057" y="289560"/>
                  </a:lnTo>
                  <a:lnTo>
                    <a:pt x="4119424" y="290830"/>
                  </a:lnTo>
                  <a:lnTo>
                    <a:pt x="4127099" y="289560"/>
                  </a:lnTo>
                  <a:close/>
                </a:path>
                <a:path w="4869815" h="303529">
                  <a:moveTo>
                    <a:pt x="4140062" y="289560"/>
                  </a:moveTo>
                  <a:lnTo>
                    <a:pt x="4127099" y="289560"/>
                  </a:lnTo>
                  <a:lnTo>
                    <a:pt x="4130324" y="290830"/>
                  </a:lnTo>
                  <a:lnTo>
                    <a:pt x="4135633" y="290830"/>
                  </a:lnTo>
                  <a:lnTo>
                    <a:pt x="4140062" y="289560"/>
                  </a:lnTo>
                  <a:close/>
                </a:path>
                <a:path w="4869815" h="303529">
                  <a:moveTo>
                    <a:pt x="4149936" y="289560"/>
                  </a:moveTo>
                  <a:lnTo>
                    <a:pt x="4140062" y="289560"/>
                  </a:lnTo>
                  <a:lnTo>
                    <a:pt x="4143968" y="290830"/>
                  </a:lnTo>
                  <a:lnTo>
                    <a:pt x="4149936" y="289560"/>
                  </a:lnTo>
                  <a:close/>
                </a:path>
                <a:path w="4869815" h="303529">
                  <a:moveTo>
                    <a:pt x="4290047" y="289560"/>
                  </a:moveTo>
                  <a:lnTo>
                    <a:pt x="4282173" y="289560"/>
                  </a:lnTo>
                  <a:lnTo>
                    <a:pt x="4285105" y="290830"/>
                  </a:lnTo>
                  <a:lnTo>
                    <a:pt x="4290047" y="289560"/>
                  </a:lnTo>
                  <a:close/>
                </a:path>
                <a:path w="4869815" h="303529">
                  <a:moveTo>
                    <a:pt x="680565" y="284480"/>
                  </a:moveTo>
                  <a:lnTo>
                    <a:pt x="670220" y="284480"/>
                  </a:lnTo>
                  <a:lnTo>
                    <a:pt x="664775" y="287020"/>
                  </a:lnTo>
                  <a:lnTo>
                    <a:pt x="553731" y="287020"/>
                  </a:lnTo>
                  <a:lnTo>
                    <a:pt x="553239" y="288290"/>
                  </a:lnTo>
                  <a:lnTo>
                    <a:pt x="553574" y="289560"/>
                  </a:lnTo>
                  <a:lnTo>
                    <a:pt x="556988" y="289560"/>
                  </a:lnTo>
                  <a:lnTo>
                    <a:pt x="558433" y="288290"/>
                  </a:lnTo>
                  <a:lnTo>
                    <a:pt x="689884" y="288290"/>
                  </a:lnTo>
                  <a:lnTo>
                    <a:pt x="687026" y="287020"/>
                  </a:lnTo>
                  <a:lnTo>
                    <a:pt x="685319" y="285750"/>
                  </a:lnTo>
                  <a:lnTo>
                    <a:pt x="682146" y="285750"/>
                  </a:lnTo>
                  <a:lnTo>
                    <a:pt x="680565" y="284480"/>
                  </a:lnTo>
                  <a:close/>
                </a:path>
                <a:path w="4869815" h="303529">
                  <a:moveTo>
                    <a:pt x="823514" y="288290"/>
                  </a:moveTo>
                  <a:lnTo>
                    <a:pt x="558433" y="288290"/>
                  </a:lnTo>
                  <a:lnTo>
                    <a:pt x="561312" y="289560"/>
                  </a:lnTo>
                  <a:lnTo>
                    <a:pt x="819503" y="289560"/>
                  </a:lnTo>
                  <a:lnTo>
                    <a:pt x="823514" y="288290"/>
                  </a:lnTo>
                  <a:close/>
                </a:path>
                <a:path w="4869815" h="303529">
                  <a:moveTo>
                    <a:pt x="873910" y="288290"/>
                  </a:moveTo>
                  <a:lnTo>
                    <a:pt x="825639" y="288290"/>
                  </a:lnTo>
                  <a:lnTo>
                    <a:pt x="829744" y="289560"/>
                  </a:lnTo>
                  <a:lnTo>
                    <a:pt x="871879" y="289560"/>
                  </a:lnTo>
                  <a:lnTo>
                    <a:pt x="873910" y="288290"/>
                  </a:lnTo>
                  <a:close/>
                </a:path>
                <a:path w="4869815" h="303529">
                  <a:moveTo>
                    <a:pt x="898485" y="288290"/>
                  </a:moveTo>
                  <a:lnTo>
                    <a:pt x="890936" y="288290"/>
                  </a:lnTo>
                  <a:lnTo>
                    <a:pt x="892475" y="289560"/>
                  </a:lnTo>
                  <a:lnTo>
                    <a:pt x="895920" y="289560"/>
                  </a:lnTo>
                  <a:lnTo>
                    <a:pt x="898485" y="288290"/>
                  </a:lnTo>
                  <a:close/>
                </a:path>
                <a:path w="4869815" h="303529">
                  <a:moveTo>
                    <a:pt x="2517001" y="288290"/>
                  </a:moveTo>
                  <a:lnTo>
                    <a:pt x="2505326" y="288290"/>
                  </a:lnTo>
                  <a:lnTo>
                    <a:pt x="2507871" y="289560"/>
                  </a:lnTo>
                  <a:lnTo>
                    <a:pt x="2513536" y="289560"/>
                  </a:lnTo>
                  <a:lnTo>
                    <a:pt x="2517001" y="288290"/>
                  </a:lnTo>
                  <a:close/>
                </a:path>
                <a:path w="4869815" h="303529">
                  <a:moveTo>
                    <a:pt x="2616915" y="288290"/>
                  </a:moveTo>
                  <a:lnTo>
                    <a:pt x="2603522" y="288290"/>
                  </a:lnTo>
                  <a:lnTo>
                    <a:pt x="2606077" y="289560"/>
                  </a:lnTo>
                  <a:lnTo>
                    <a:pt x="2611700" y="289560"/>
                  </a:lnTo>
                  <a:lnTo>
                    <a:pt x="2616915" y="288290"/>
                  </a:lnTo>
                  <a:close/>
                </a:path>
                <a:path w="4869815" h="303529">
                  <a:moveTo>
                    <a:pt x="2642170" y="288290"/>
                  </a:moveTo>
                  <a:lnTo>
                    <a:pt x="2620621" y="288290"/>
                  </a:lnTo>
                  <a:lnTo>
                    <a:pt x="2625752" y="289560"/>
                  </a:lnTo>
                  <a:lnTo>
                    <a:pt x="2637720" y="289560"/>
                  </a:lnTo>
                  <a:lnTo>
                    <a:pt x="2642170" y="288290"/>
                  </a:lnTo>
                  <a:close/>
                </a:path>
                <a:path w="4869815" h="303529">
                  <a:moveTo>
                    <a:pt x="3405299" y="288290"/>
                  </a:moveTo>
                  <a:lnTo>
                    <a:pt x="2660683" y="288290"/>
                  </a:lnTo>
                  <a:lnTo>
                    <a:pt x="2661751" y="289560"/>
                  </a:lnTo>
                  <a:lnTo>
                    <a:pt x="3408911" y="289560"/>
                  </a:lnTo>
                  <a:lnTo>
                    <a:pt x="3405299" y="288290"/>
                  </a:lnTo>
                  <a:close/>
                </a:path>
                <a:path w="4869815" h="303529">
                  <a:moveTo>
                    <a:pt x="3440083" y="287020"/>
                  </a:moveTo>
                  <a:lnTo>
                    <a:pt x="3414335" y="287020"/>
                  </a:lnTo>
                  <a:lnTo>
                    <a:pt x="3410974" y="289560"/>
                  </a:lnTo>
                  <a:lnTo>
                    <a:pt x="3447141" y="289560"/>
                  </a:lnTo>
                  <a:lnTo>
                    <a:pt x="3440083" y="287020"/>
                  </a:lnTo>
                  <a:close/>
                </a:path>
                <a:path w="4869815" h="303529">
                  <a:moveTo>
                    <a:pt x="3519809" y="288290"/>
                  </a:moveTo>
                  <a:lnTo>
                    <a:pt x="3453674" y="288290"/>
                  </a:lnTo>
                  <a:lnTo>
                    <a:pt x="3447141" y="289560"/>
                  </a:lnTo>
                  <a:lnTo>
                    <a:pt x="3522856" y="289560"/>
                  </a:lnTo>
                  <a:lnTo>
                    <a:pt x="3519809" y="288290"/>
                  </a:lnTo>
                  <a:close/>
                </a:path>
                <a:path w="4869815" h="303529">
                  <a:moveTo>
                    <a:pt x="3591126" y="288290"/>
                  </a:moveTo>
                  <a:lnTo>
                    <a:pt x="3526332" y="288290"/>
                  </a:lnTo>
                  <a:lnTo>
                    <a:pt x="3523798" y="289560"/>
                  </a:lnTo>
                  <a:lnTo>
                    <a:pt x="3592497" y="289560"/>
                  </a:lnTo>
                  <a:lnTo>
                    <a:pt x="3591126" y="288290"/>
                  </a:lnTo>
                  <a:close/>
                </a:path>
                <a:path w="4869815" h="303529">
                  <a:moveTo>
                    <a:pt x="3610738" y="288290"/>
                  </a:moveTo>
                  <a:lnTo>
                    <a:pt x="3608759" y="288290"/>
                  </a:lnTo>
                  <a:lnTo>
                    <a:pt x="3602560" y="289560"/>
                  </a:lnTo>
                  <a:lnTo>
                    <a:pt x="3613837" y="289560"/>
                  </a:lnTo>
                  <a:lnTo>
                    <a:pt x="3610738" y="288290"/>
                  </a:lnTo>
                  <a:close/>
                </a:path>
                <a:path w="4869815" h="303529">
                  <a:moveTo>
                    <a:pt x="3627093" y="288290"/>
                  </a:moveTo>
                  <a:lnTo>
                    <a:pt x="3618402" y="288290"/>
                  </a:lnTo>
                  <a:lnTo>
                    <a:pt x="3614884" y="289560"/>
                  </a:lnTo>
                  <a:lnTo>
                    <a:pt x="3630653" y="289560"/>
                  </a:lnTo>
                  <a:lnTo>
                    <a:pt x="3627093" y="288290"/>
                  </a:lnTo>
                  <a:close/>
                </a:path>
                <a:path w="4869815" h="303529">
                  <a:moveTo>
                    <a:pt x="3636999" y="288290"/>
                  </a:moveTo>
                  <a:lnTo>
                    <a:pt x="3635564" y="288290"/>
                  </a:lnTo>
                  <a:lnTo>
                    <a:pt x="3632590" y="289560"/>
                  </a:lnTo>
                  <a:lnTo>
                    <a:pt x="3640705" y="289560"/>
                  </a:lnTo>
                  <a:lnTo>
                    <a:pt x="3636999" y="288290"/>
                  </a:lnTo>
                  <a:close/>
                </a:path>
                <a:path w="4869815" h="303529">
                  <a:moveTo>
                    <a:pt x="3986643" y="288290"/>
                  </a:moveTo>
                  <a:lnTo>
                    <a:pt x="3971083" y="288290"/>
                  </a:lnTo>
                  <a:lnTo>
                    <a:pt x="3977156" y="289560"/>
                  </a:lnTo>
                  <a:lnTo>
                    <a:pt x="3982454" y="289560"/>
                  </a:lnTo>
                  <a:lnTo>
                    <a:pt x="3986643" y="288290"/>
                  </a:lnTo>
                  <a:close/>
                </a:path>
                <a:path w="4869815" h="303529">
                  <a:moveTo>
                    <a:pt x="4076818" y="288290"/>
                  </a:moveTo>
                  <a:lnTo>
                    <a:pt x="3990328" y="288290"/>
                  </a:lnTo>
                  <a:lnTo>
                    <a:pt x="3995407" y="289560"/>
                  </a:lnTo>
                  <a:lnTo>
                    <a:pt x="4073813" y="289560"/>
                  </a:lnTo>
                  <a:lnTo>
                    <a:pt x="4076818" y="288290"/>
                  </a:lnTo>
                  <a:close/>
                </a:path>
                <a:path w="4869815" h="303529">
                  <a:moveTo>
                    <a:pt x="4443498" y="288290"/>
                  </a:moveTo>
                  <a:lnTo>
                    <a:pt x="4078556" y="288290"/>
                  </a:lnTo>
                  <a:lnTo>
                    <a:pt x="4082985" y="289560"/>
                  </a:lnTo>
                  <a:lnTo>
                    <a:pt x="4440126" y="289560"/>
                  </a:lnTo>
                  <a:lnTo>
                    <a:pt x="4443498" y="288290"/>
                  </a:lnTo>
                  <a:close/>
                </a:path>
                <a:path w="4869815" h="303529">
                  <a:moveTo>
                    <a:pt x="750437" y="284480"/>
                  </a:moveTo>
                  <a:lnTo>
                    <a:pt x="697947" y="284480"/>
                  </a:lnTo>
                  <a:lnTo>
                    <a:pt x="695361" y="285750"/>
                  </a:lnTo>
                  <a:lnTo>
                    <a:pt x="693957" y="285750"/>
                  </a:lnTo>
                  <a:lnTo>
                    <a:pt x="693528" y="287020"/>
                  </a:lnTo>
                  <a:lnTo>
                    <a:pt x="692313" y="288290"/>
                  </a:lnTo>
                  <a:lnTo>
                    <a:pt x="754175" y="288290"/>
                  </a:lnTo>
                  <a:lnTo>
                    <a:pt x="752102" y="285750"/>
                  </a:lnTo>
                  <a:lnTo>
                    <a:pt x="750437" y="284480"/>
                  </a:lnTo>
                  <a:close/>
                </a:path>
                <a:path w="4869815" h="303529">
                  <a:moveTo>
                    <a:pt x="989184" y="287020"/>
                  </a:moveTo>
                  <a:lnTo>
                    <a:pt x="761620" y="287020"/>
                  </a:lnTo>
                  <a:lnTo>
                    <a:pt x="760699" y="288290"/>
                  </a:lnTo>
                  <a:lnTo>
                    <a:pt x="983540" y="288290"/>
                  </a:lnTo>
                  <a:lnTo>
                    <a:pt x="989184" y="287020"/>
                  </a:lnTo>
                  <a:close/>
                </a:path>
                <a:path w="4869815" h="303529">
                  <a:moveTo>
                    <a:pt x="1001215" y="287020"/>
                  </a:moveTo>
                  <a:lnTo>
                    <a:pt x="991927" y="287020"/>
                  </a:lnTo>
                  <a:lnTo>
                    <a:pt x="996126" y="288290"/>
                  </a:lnTo>
                  <a:lnTo>
                    <a:pt x="997592" y="288290"/>
                  </a:lnTo>
                  <a:lnTo>
                    <a:pt x="1001215" y="287020"/>
                  </a:lnTo>
                  <a:close/>
                </a:path>
                <a:path w="4869815" h="303529">
                  <a:moveTo>
                    <a:pt x="2328044" y="287020"/>
                  </a:moveTo>
                  <a:lnTo>
                    <a:pt x="2301333" y="287020"/>
                  </a:lnTo>
                  <a:lnTo>
                    <a:pt x="2303898" y="288290"/>
                  </a:lnTo>
                  <a:lnTo>
                    <a:pt x="2323342" y="288290"/>
                  </a:lnTo>
                  <a:lnTo>
                    <a:pt x="2328044" y="287020"/>
                  </a:lnTo>
                  <a:close/>
                </a:path>
                <a:path w="4869815" h="303529">
                  <a:moveTo>
                    <a:pt x="2342431" y="287020"/>
                  </a:moveTo>
                  <a:lnTo>
                    <a:pt x="2330578" y="287020"/>
                  </a:lnTo>
                  <a:lnTo>
                    <a:pt x="2335101" y="288290"/>
                  </a:lnTo>
                  <a:lnTo>
                    <a:pt x="2340431" y="288290"/>
                  </a:lnTo>
                  <a:lnTo>
                    <a:pt x="2342431" y="287020"/>
                  </a:lnTo>
                  <a:close/>
                </a:path>
                <a:path w="4869815" h="303529">
                  <a:moveTo>
                    <a:pt x="3365677" y="287020"/>
                  </a:moveTo>
                  <a:lnTo>
                    <a:pt x="2343907" y="287020"/>
                  </a:lnTo>
                  <a:lnTo>
                    <a:pt x="2347017" y="288290"/>
                  </a:lnTo>
                  <a:lnTo>
                    <a:pt x="3369677" y="288290"/>
                  </a:lnTo>
                  <a:lnTo>
                    <a:pt x="3365677" y="287020"/>
                  </a:lnTo>
                  <a:close/>
                </a:path>
                <a:path w="4869815" h="303529">
                  <a:moveTo>
                    <a:pt x="3378881" y="287020"/>
                  </a:moveTo>
                  <a:lnTo>
                    <a:pt x="3376001" y="287020"/>
                  </a:lnTo>
                  <a:lnTo>
                    <a:pt x="3371426" y="288290"/>
                  </a:lnTo>
                  <a:lnTo>
                    <a:pt x="3384535" y="288290"/>
                  </a:lnTo>
                  <a:lnTo>
                    <a:pt x="3378881" y="287020"/>
                  </a:lnTo>
                  <a:close/>
                </a:path>
                <a:path w="4869815" h="303529">
                  <a:moveTo>
                    <a:pt x="3401488" y="287020"/>
                  </a:moveTo>
                  <a:lnTo>
                    <a:pt x="3394179" y="287020"/>
                  </a:lnTo>
                  <a:lnTo>
                    <a:pt x="3391153" y="288290"/>
                  </a:lnTo>
                  <a:lnTo>
                    <a:pt x="3404587" y="288290"/>
                  </a:lnTo>
                  <a:lnTo>
                    <a:pt x="3401488" y="287020"/>
                  </a:lnTo>
                  <a:close/>
                </a:path>
                <a:path w="4869815" h="303529">
                  <a:moveTo>
                    <a:pt x="3470690" y="287020"/>
                  </a:moveTo>
                  <a:lnTo>
                    <a:pt x="3462177" y="287020"/>
                  </a:lnTo>
                  <a:lnTo>
                    <a:pt x="3461203" y="288290"/>
                  </a:lnTo>
                  <a:lnTo>
                    <a:pt x="3478941" y="288290"/>
                  </a:lnTo>
                  <a:lnTo>
                    <a:pt x="3470690" y="287020"/>
                  </a:lnTo>
                  <a:close/>
                </a:path>
                <a:path w="4869815" h="303529">
                  <a:moveTo>
                    <a:pt x="3496312" y="287020"/>
                  </a:moveTo>
                  <a:lnTo>
                    <a:pt x="3491652" y="287020"/>
                  </a:lnTo>
                  <a:lnTo>
                    <a:pt x="3490186" y="288290"/>
                  </a:lnTo>
                  <a:lnTo>
                    <a:pt x="3500280" y="288290"/>
                  </a:lnTo>
                  <a:lnTo>
                    <a:pt x="3496312" y="287020"/>
                  </a:lnTo>
                  <a:close/>
                </a:path>
                <a:path w="4869815" h="303529">
                  <a:moveTo>
                    <a:pt x="3546132" y="287020"/>
                  </a:moveTo>
                  <a:lnTo>
                    <a:pt x="3545200" y="287020"/>
                  </a:lnTo>
                  <a:lnTo>
                    <a:pt x="3542101" y="288290"/>
                  </a:lnTo>
                  <a:lnTo>
                    <a:pt x="3549630" y="288290"/>
                  </a:lnTo>
                  <a:lnTo>
                    <a:pt x="3546132" y="287020"/>
                  </a:lnTo>
                  <a:close/>
                </a:path>
                <a:path w="4869815" h="303529">
                  <a:moveTo>
                    <a:pt x="3875232" y="287020"/>
                  </a:moveTo>
                  <a:lnTo>
                    <a:pt x="3867055" y="287020"/>
                  </a:lnTo>
                  <a:lnTo>
                    <a:pt x="3870102" y="288290"/>
                  </a:lnTo>
                  <a:lnTo>
                    <a:pt x="3871002" y="288290"/>
                  </a:lnTo>
                  <a:lnTo>
                    <a:pt x="3875232" y="287020"/>
                  </a:lnTo>
                  <a:close/>
                </a:path>
                <a:path w="4869815" h="303529">
                  <a:moveTo>
                    <a:pt x="3887735" y="287020"/>
                  </a:moveTo>
                  <a:lnTo>
                    <a:pt x="3878457" y="287020"/>
                  </a:lnTo>
                  <a:lnTo>
                    <a:pt x="3882688" y="288290"/>
                  </a:lnTo>
                  <a:lnTo>
                    <a:pt x="3883619" y="288290"/>
                  </a:lnTo>
                  <a:lnTo>
                    <a:pt x="3887735" y="287020"/>
                  </a:lnTo>
                  <a:close/>
                </a:path>
                <a:path w="4869815" h="303529">
                  <a:moveTo>
                    <a:pt x="3906038" y="287020"/>
                  </a:moveTo>
                  <a:lnTo>
                    <a:pt x="3898153" y="287020"/>
                  </a:lnTo>
                  <a:lnTo>
                    <a:pt x="3902687" y="288290"/>
                  </a:lnTo>
                  <a:lnTo>
                    <a:pt x="3903368" y="288290"/>
                  </a:lnTo>
                  <a:lnTo>
                    <a:pt x="3906038" y="287020"/>
                  </a:lnTo>
                  <a:close/>
                </a:path>
                <a:path w="4869815" h="303529">
                  <a:moveTo>
                    <a:pt x="4472471" y="284480"/>
                  </a:moveTo>
                  <a:lnTo>
                    <a:pt x="4461361" y="284480"/>
                  </a:lnTo>
                  <a:lnTo>
                    <a:pt x="4462366" y="285750"/>
                  </a:lnTo>
                  <a:lnTo>
                    <a:pt x="4463361" y="285750"/>
                  </a:lnTo>
                  <a:lnTo>
                    <a:pt x="4461728" y="287020"/>
                  </a:lnTo>
                  <a:lnTo>
                    <a:pt x="3908006" y="287020"/>
                  </a:lnTo>
                  <a:lnTo>
                    <a:pt x="3911001" y="288290"/>
                  </a:lnTo>
                  <a:lnTo>
                    <a:pt x="4467068" y="288290"/>
                  </a:lnTo>
                  <a:lnTo>
                    <a:pt x="4469790" y="285750"/>
                  </a:lnTo>
                  <a:lnTo>
                    <a:pt x="4472471" y="284480"/>
                  </a:lnTo>
                  <a:close/>
                </a:path>
                <a:path w="4869815" h="303529">
                  <a:moveTo>
                    <a:pt x="4484303" y="287020"/>
                  </a:moveTo>
                  <a:lnTo>
                    <a:pt x="4481350" y="287020"/>
                  </a:lnTo>
                  <a:lnTo>
                    <a:pt x="4482397" y="288290"/>
                  </a:lnTo>
                  <a:lnTo>
                    <a:pt x="4484303" y="287020"/>
                  </a:lnTo>
                  <a:close/>
                </a:path>
                <a:path w="4869815" h="303529">
                  <a:moveTo>
                    <a:pt x="663016" y="285750"/>
                  </a:moveTo>
                  <a:lnTo>
                    <a:pt x="561134" y="285750"/>
                  </a:lnTo>
                  <a:lnTo>
                    <a:pt x="557993" y="287020"/>
                  </a:lnTo>
                  <a:lnTo>
                    <a:pt x="664775" y="287020"/>
                  </a:lnTo>
                  <a:lnTo>
                    <a:pt x="663016" y="285750"/>
                  </a:lnTo>
                  <a:close/>
                </a:path>
                <a:path w="4869815" h="303529">
                  <a:moveTo>
                    <a:pt x="769275" y="284480"/>
                  </a:moveTo>
                  <a:lnTo>
                    <a:pt x="761160" y="284480"/>
                  </a:lnTo>
                  <a:lnTo>
                    <a:pt x="760448" y="285750"/>
                  </a:lnTo>
                  <a:lnTo>
                    <a:pt x="761149" y="287020"/>
                  </a:lnTo>
                  <a:lnTo>
                    <a:pt x="1092982" y="287020"/>
                  </a:lnTo>
                  <a:lnTo>
                    <a:pt x="1095024" y="285750"/>
                  </a:lnTo>
                  <a:lnTo>
                    <a:pt x="776876" y="285750"/>
                  </a:lnTo>
                  <a:lnTo>
                    <a:pt x="769275" y="284480"/>
                  </a:lnTo>
                  <a:close/>
                </a:path>
                <a:path w="4869815" h="303529">
                  <a:moveTo>
                    <a:pt x="1422302" y="284480"/>
                  </a:moveTo>
                  <a:lnTo>
                    <a:pt x="1105578" y="284480"/>
                  </a:lnTo>
                  <a:lnTo>
                    <a:pt x="1111798" y="285750"/>
                  </a:lnTo>
                  <a:lnTo>
                    <a:pt x="1113829" y="287020"/>
                  </a:lnTo>
                  <a:lnTo>
                    <a:pt x="1372628" y="287020"/>
                  </a:lnTo>
                  <a:lnTo>
                    <a:pt x="1377099" y="285750"/>
                  </a:lnTo>
                  <a:lnTo>
                    <a:pt x="1419035" y="285750"/>
                  </a:lnTo>
                  <a:lnTo>
                    <a:pt x="1422302" y="284480"/>
                  </a:lnTo>
                  <a:close/>
                </a:path>
                <a:path w="4869815" h="303529">
                  <a:moveTo>
                    <a:pt x="1389758" y="285750"/>
                  </a:moveTo>
                  <a:lnTo>
                    <a:pt x="1378240" y="285750"/>
                  </a:lnTo>
                  <a:lnTo>
                    <a:pt x="1382470" y="287020"/>
                  </a:lnTo>
                  <a:lnTo>
                    <a:pt x="1385612" y="287020"/>
                  </a:lnTo>
                  <a:lnTo>
                    <a:pt x="1389758" y="285750"/>
                  </a:lnTo>
                  <a:close/>
                </a:path>
                <a:path w="4869815" h="303529">
                  <a:moveTo>
                    <a:pt x="1409527" y="285750"/>
                  </a:moveTo>
                  <a:lnTo>
                    <a:pt x="1390732" y="285750"/>
                  </a:lnTo>
                  <a:lnTo>
                    <a:pt x="1394837" y="287020"/>
                  </a:lnTo>
                  <a:lnTo>
                    <a:pt x="1408009" y="287020"/>
                  </a:lnTo>
                  <a:lnTo>
                    <a:pt x="1409527" y="285750"/>
                  </a:lnTo>
                  <a:close/>
                </a:path>
                <a:path w="4869815" h="303529">
                  <a:moveTo>
                    <a:pt x="3087560" y="285750"/>
                  </a:moveTo>
                  <a:lnTo>
                    <a:pt x="2196111" y="285750"/>
                  </a:lnTo>
                  <a:lnTo>
                    <a:pt x="2198739" y="287020"/>
                  </a:lnTo>
                  <a:lnTo>
                    <a:pt x="3091361" y="287020"/>
                  </a:lnTo>
                  <a:lnTo>
                    <a:pt x="3087560" y="285750"/>
                  </a:lnTo>
                  <a:close/>
                </a:path>
                <a:path w="4869815" h="303529">
                  <a:moveTo>
                    <a:pt x="3121915" y="284480"/>
                  </a:moveTo>
                  <a:lnTo>
                    <a:pt x="3107769" y="284480"/>
                  </a:lnTo>
                  <a:lnTo>
                    <a:pt x="3103947" y="285750"/>
                  </a:lnTo>
                  <a:lnTo>
                    <a:pt x="3102345" y="287020"/>
                  </a:lnTo>
                  <a:lnTo>
                    <a:pt x="3136260" y="287020"/>
                  </a:lnTo>
                  <a:lnTo>
                    <a:pt x="3131538" y="285750"/>
                  </a:lnTo>
                  <a:lnTo>
                    <a:pt x="3126271" y="285750"/>
                  </a:lnTo>
                  <a:lnTo>
                    <a:pt x="3121915" y="284480"/>
                  </a:lnTo>
                  <a:close/>
                </a:path>
                <a:path w="4869815" h="303529">
                  <a:moveTo>
                    <a:pt x="3144134" y="284480"/>
                  </a:moveTo>
                  <a:lnTo>
                    <a:pt x="3139014" y="287020"/>
                  </a:lnTo>
                  <a:lnTo>
                    <a:pt x="3154312" y="287020"/>
                  </a:lnTo>
                  <a:lnTo>
                    <a:pt x="3149977" y="285750"/>
                  </a:lnTo>
                  <a:lnTo>
                    <a:pt x="3146553" y="285750"/>
                  </a:lnTo>
                  <a:lnTo>
                    <a:pt x="3144134" y="284480"/>
                  </a:lnTo>
                  <a:close/>
                </a:path>
                <a:path w="4869815" h="303529">
                  <a:moveTo>
                    <a:pt x="3164804" y="284480"/>
                  </a:moveTo>
                  <a:lnTo>
                    <a:pt x="3163181" y="284480"/>
                  </a:lnTo>
                  <a:lnTo>
                    <a:pt x="3158134" y="287020"/>
                  </a:lnTo>
                  <a:lnTo>
                    <a:pt x="3171222" y="287020"/>
                  </a:lnTo>
                  <a:lnTo>
                    <a:pt x="3168699" y="285750"/>
                  </a:lnTo>
                  <a:lnTo>
                    <a:pt x="3164804" y="284480"/>
                  </a:lnTo>
                  <a:close/>
                </a:path>
                <a:path w="4869815" h="303529">
                  <a:moveTo>
                    <a:pt x="3201263" y="284480"/>
                  </a:moveTo>
                  <a:lnTo>
                    <a:pt x="3199703" y="285750"/>
                  </a:lnTo>
                  <a:lnTo>
                    <a:pt x="3195169" y="285750"/>
                  </a:lnTo>
                  <a:lnTo>
                    <a:pt x="3187107" y="287020"/>
                  </a:lnTo>
                  <a:lnTo>
                    <a:pt x="3207609" y="287020"/>
                  </a:lnTo>
                  <a:lnTo>
                    <a:pt x="3205138" y="285750"/>
                  </a:lnTo>
                  <a:lnTo>
                    <a:pt x="3201263" y="284480"/>
                  </a:lnTo>
                  <a:close/>
                </a:path>
                <a:path w="4869815" h="303529">
                  <a:moveTo>
                    <a:pt x="3337427" y="285750"/>
                  </a:moveTo>
                  <a:lnTo>
                    <a:pt x="3326076" y="287020"/>
                  </a:lnTo>
                  <a:lnTo>
                    <a:pt x="3348327" y="287020"/>
                  </a:lnTo>
                  <a:lnTo>
                    <a:pt x="3337427" y="285750"/>
                  </a:lnTo>
                  <a:close/>
                </a:path>
                <a:path w="4869815" h="303529">
                  <a:moveTo>
                    <a:pt x="4189767" y="284480"/>
                  </a:moveTo>
                  <a:lnTo>
                    <a:pt x="3780209" y="284480"/>
                  </a:lnTo>
                  <a:lnTo>
                    <a:pt x="3784795" y="285750"/>
                  </a:lnTo>
                  <a:lnTo>
                    <a:pt x="3786774" y="287020"/>
                  </a:lnTo>
                  <a:lnTo>
                    <a:pt x="4189087" y="287020"/>
                  </a:lnTo>
                  <a:lnTo>
                    <a:pt x="4188259" y="285750"/>
                  </a:lnTo>
                  <a:lnTo>
                    <a:pt x="4189244" y="285750"/>
                  </a:lnTo>
                  <a:lnTo>
                    <a:pt x="4189767" y="284480"/>
                  </a:lnTo>
                  <a:close/>
                </a:path>
                <a:path w="4869815" h="303529">
                  <a:moveTo>
                    <a:pt x="4460408" y="285750"/>
                  </a:moveTo>
                  <a:lnTo>
                    <a:pt x="4190511" y="285750"/>
                  </a:lnTo>
                  <a:lnTo>
                    <a:pt x="4189087" y="287020"/>
                  </a:lnTo>
                  <a:lnTo>
                    <a:pt x="4461183" y="287020"/>
                  </a:lnTo>
                  <a:lnTo>
                    <a:pt x="4460408" y="285750"/>
                  </a:lnTo>
                  <a:close/>
                </a:path>
                <a:path w="4869815" h="303529">
                  <a:moveTo>
                    <a:pt x="4486083" y="285750"/>
                  </a:moveTo>
                  <a:lnTo>
                    <a:pt x="4478135" y="285750"/>
                  </a:lnTo>
                  <a:lnTo>
                    <a:pt x="4479203" y="287020"/>
                  </a:lnTo>
                  <a:lnTo>
                    <a:pt x="4484680" y="287020"/>
                  </a:lnTo>
                  <a:lnTo>
                    <a:pt x="4486083" y="285750"/>
                  </a:lnTo>
                  <a:close/>
                </a:path>
                <a:path w="4869815" h="303529">
                  <a:moveTo>
                    <a:pt x="4505873" y="283210"/>
                  </a:moveTo>
                  <a:lnTo>
                    <a:pt x="4453874" y="283210"/>
                  </a:lnTo>
                  <a:lnTo>
                    <a:pt x="4450419" y="284480"/>
                  </a:lnTo>
                  <a:lnTo>
                    <a:pt x="4496899" y="284480"/>
                  </a:lnTo>
                  <a:lnTo>
                    <a:pt x="4502323" y="285750"/>
                  </a:lnTo>
                  <a:lnTo>
                    <a:pt x="4503726" y="285750"/>
                  </a:lnTo>
                  <a:lnTo>
                    <a:pt x="4504470" y="287020"/>
                  </a:lnTo>
                  <a:lnTo>
                    <a:pt x="4507318" y="287020"/>
                  </a:lnTo>
                  <a:lnTo>
                    <a:pt x="4507799" y="284480"/>
                  </a:lnTo>
                  <a:lnTo>
                    <a:pt x="4505873" y="283210"/>
                  </a:lnTo>
                  <a:close/>
                </a:path>
                <a:path w="4869815" h="303529">
                  <a:moveTo>
                    <a:pt x="612976" y="283210"/>
                  </a:moveTo>
                  <a:lnTo>
                    <a:pt x="564830" y="283210"/>
                  </a:lnTo>
                  <a:lnTo>
                    <a:pt x="563563" y="284480"/>
                  </a:lnTo>
                  <a:lnTo>
                    <a:pt x="562380" y="285750"/>
                  </a:lnTo>
                  <a:lnTo>
                    <a:pt x="659602" y="285750"/>
                  </a:lnTo>
                  <a:lnTo>
                    <a:pt x="657529" y="284480"/>
                  </a:lnTo>
                  <a:lnTo>
                    <a:pt x="618546" y="284480"/>
                  </a:lnTo>
                  <a:lnTo>
                    <a:pt x="612976" y="283210"/>
                  </a:lnTo>
                  <a:close/>
                </a:path>
                <a:path w="4869815" h="303529">
                  <a:moveTo>
                    <a:pt x="1101275" y="284480"/>
                  </a:moveTo>
                  <a:lnTo>
                    <a:pt x="782887" y="284480"/>
                  </a:lnTo>
                  <a:lnTo>
                    <a:pt x="776876" y="285750"/>
                  </a:lnTo>
                  <a:lnTo>
                    <a:pt x="1095024" y="285750"/>
                  </a:lnTo>
                  <a:lnTo>
                    <a:pt x="1101275" y="284480"/>
                  </a:lnTo>
                  <a:close/>
                </a:path>
                <a:path w="4869815" h="303529">
                  <a:moveTo>
                    <a:pt x="2511755" y="281940"/>
                  </a:moveTo>
                  <a:lnTo>
                    <a:pt x="2509986" y="281940"/>
                  </a:lnTo>
                  <a:lnTo>
                    <a:pt x="2503494" y="283210"/>
                  </a:lnTo>
                  <a:lnTo>
                    <a:pt x="2481474" y="283210"/>
                  </a:lnTo>
                  <a:lnTo>
                    <a:pt x="2479327" y="284480"/>
                  </a:lnTo>
                  <a:lnTo>
                    <a:pt x="2090596" y="284480"/>
                  </a:lnTo>
                  <a:lnTo>
                    <a:pt x="2177389" y="285750"/>
                  </a:lnTo>
                  <a:lnTo>
                    <a:pt x="2521284" y="285750"/>
                  </a:lnTo>
                  <a:lnTo>
                    <a:pt x="2517797" y="283210"/>
                  </a:lnTo>
                  <a:lnTo>
                    <a:pt x="2511755" y="281940"/>
                  </a:lnTo>
                  <a:close/>
                </a:path>
                <a:path w="4869815" h="303529">
                  <a:moveTo>
                    <a:pt x="2613805" y="283210"/>
                  </a:moveTo>
                  <a:lnTo>
                    <a:pt x="2608517" y="283210"/>
                  </a:lnTo>
                  <a:lnTo>
                    <a:pt x="2607585" y="284480"/>
                  </a:lnTo>
                  <a:lnTo>
                    <a:pt x="2531053" y="284480"/>
                  </a:lnTo>
                  <a:lnTo>
                    <a:pt x="2527577" y="285750"/>
                  </a:lnTo>
                  <a:lnTo>
                    <a:pt x="2619888" y="285750"/>
                  </a:lnTo>
                  <a:lnTo>
                    <a:pt x="2618108" y="284480"/>
                  </a:lnTo>
                  <a:lnTo>
                    <a:pt x="2613805" y="283210"/>
                  </a:lnTo>
                  <a:close/>
                </a:path>
                <a:path w="4869815" h="303529">
                  <a:moveTo>
                    <a:pt x="2639793" y="283210"/>
                  </a:moveTo>
                  <a:lnTo>
                    <a:pt x="2625564" y="283210"/>
                  </a:lnTo>
                  <a:lnTo>
                    <a:pt x="2624663" y="284480"/>
                  </a:lnTo>
                  <a:lnTo>
                    <a:pt x="2625773" y="285750"/>
                  </a:lnTo>
                  <a:lnTo>
                    <a:pt x="3083309" y="285750"/>
                  </a:lnTo>
                  <a:lnTo>
                    <a:pt x="3080387" y="284480"/>
                  </a:lnTo>
                  <a:lnTo>
                    <a:pt x="2645594" y="284480"/>
                  </a:lnTo>
                  <a:lnTo>
                    <a:pt x="2639793" y="283210"/>
                  </a:lnTo>
                  <a:close/>
                </a:path>
                <a:path w="4869815" h="303529">
                  <a:moveTo>
                    <a:pt x="3739383" y="284480"/>
                  </a:moveTo>
                  <a:lnTo>
                    <a:pt x="3715897" y="284480"/>
                  </a:lnTo>
                  <a:lnTo>
                    <a:pt x="3723562" y="285750"/>
                  </a:lnTo>
                  <a:lnTo>
                    <a:pt x="3739383" y="284480"/>
                  </a:lnTo>
                  <a:close/>
                </a:path>
                <a:path w="4869815" h="303529">
                  <a:moveTo>
                    <a:pt x="3758974" y="284480"/>
                  </a:moveTo>
                  <a:lnTo>
                    <a:pt x="3739383" y="284480"/>
                  </a:lnTo>
                  <a:lnTo>
                    <a:pt x="3747519" y="285750"/>
                  </a:lnTo>
                  <a:lnTo>
                    <a:pt x="3758974" y="284480"/>
                  </a:lnTo>
                  <a:close/>
                </a:path>
                <a:path w="4869815" h="303529">
                  <a:moveTo>
                    <a:pt x="3777549" y="284480"/>
                  </a:moveTo>
                  <a:lnTo>
                    <a:pt x="3758974" y="284480"/>
                  </a:lnTo>
                  <a:lnTo>
                    <a:pt x="3766597" y="285750"/>
                  </a:lnTo>
                  <a:lnTo>
                    <a:pt x="3772712" y="285750"/>
                  </a:lnTo>
                  <a:lnTo>
                    <a:pt x="3777549" y="284480"/>
                  </a:lnTo>
                  <a:close/>
                </a:path>
                <a:path w="4869815" h="303529">
                  <a:moveTo>
                    <a:pt x="4433781" y="283210"/>
                  </a:moveTo>
                  <a:lnTo>
                    <a:pt x="3687343" y="283210"/>
                  </a:lnTo>
                  <a:lnTo>
                    <a:pt x="3693604" y="284480"/>
                  </a:lnTo>
                  <a:lnTo>
                    <a:pt x="4189767" y="284480"/>
                  </a:lnTo>
                  <a:lnTo>
                    <a:pt x="4190186" y="285750"/>
                  </a:lnTo>
                  <a:lnTo>
                    <a:pt x="4436974" y="285750"/>
                  </a:lnTo>
                  <a:lnTo>
                    <a:pt x="4433781" y="283210"/>
                  </a:lnTo>
                  <a:close/>
                </a:path>
                <a:path w="4869815" h="303529">
                  <a:moveTo>
                    <a:pt x="4461361" y="284480"/>
                  </a:moveTo>
                  <a:lnTo>
                    <a:pt x="4442911" y="284480"/>
                  </a:lnTo>
                  <a:lnTo>
                    <a:pt x="4440890" y="285750"/>
                  </a:lnTo>
                  <a:lnTo>
                    <a:pt x="4460461" y="285750"/>
                  </a:lnTo>
                  <a:lnTo>
                    <a:pt x="4461361" y="284480"/>
                  </a:lnTo>
                  <a:close/>
                </a:path>
                <a:path w="4869815" h="303529">
                  <a:moveTo>
                    <a:pt x="4493088" y="284480"/>
                  </a:moveTo>
                  <a:lnTo>
                    <a:pt x="4472471" y="284480"/>
                  </a:lnTo>
                  <a:lnTo>
                    <a:pt x="4475560" y="285750"/>
                  </a:lnTo>
                  <a:lnTo>
                    <a:pt x="4487580" y="285750"/>
                  </a:lnTo>
                  <a:lnTo>
                    <a:pt x="4493088" y="284480"/>
                  </a:lnTo>
                  <a:close/>
                </a:path>
                <a:path w="4869815" h="303529">
                  <a:moveTo>
                    <a:pt x="642608" y="283210"/>
                  </a:moveTo>
                  <a:lnTo>
                    <a:pt x="636158" y="283210"/>
                  </a:lnTo>
                  <a:lnTo>
                    <a:pt x="631446" y="284480"/>
                  </a:lnTo>
                  <a:lnTo>
                    <a:pt x="646524" y="284480"/>
                  </a:lnTo>
                  <a:lnTo>
                    <a:pt x="642608" y="283210"/>
                  </a:lnTo>
                  <a:close/>
                </a:path>
                <a:path w="4869815" h="303529">
                  <a:moveTo>
                    <a:pt x="1620044" y="283210"/>
                  </a:moveTo>
                  <a:lnTo>
                    <a:pt x="797085" y="283210"/>
                  </a:lnTo>
                  <a:lnTo>
                    <a:pt x="793190" y="284480"/>
                  </a:lnTo>
                  <a:lnTo>
                    <a:pt x="1615992" y="284480"/>
                  </a:lnTo>
                  <a:lnTo>
                    <a:pt x="1620044" y="283210"/>
                  </a:lnTo>
                  <a:close/>
                </a:path>
                <a:path w="4869815" h="303529">
                  <a:moveTo>
                    <a:pt x="1630526" y="283210"/>
                  </a:moveTo>
                  <a:lnTo>
                    <a:pt x="1622149" y="283210"/>
                  </a:lnTo>
                  <a:lnTo>
                    <a:pt x="1624777" y="284480"/>
                  </a:lnTo>
                  <a:lnTo>
                    <a:pt x="1625395" y="284480"/>
                  </a:lnTo>
                  <a:lnTo>
                    <a:pt x="1630526" y="283210"/>
                  </a:lnTo>
                  <a:close/>
                </a:path>
                <a:path w="4869815" h="303529">
                  <a:moveTo>
                    <a:pt x="2082449" y="283210"/>
                  </a:moveTo>
                  <a:lnTo>
                    <a:pt x="2075161" y="283210"/>
                  </a:lnTo>
                  <a:lnTo>
                    <a:pt x="2077748" y="284480"/>
                  </a:lnTo>
                  <a:lnTo>
                    <a:pt x="2078659" y="284480"/>
                  </a:lnTo>
                  <a:lnTo>
                    <a:pt x="2082449" y="283210"/>
                  </a:lnTo>
                  <a:close/>
                </a:path>
                <a:path w="4869815" h="303529">
                  <a:moveTo>
                    <a:pt x="2471516" y="283210"/>
                  </a:moveTo>
                  <a:lnTo>
                    <a:pt x="2085035" y="283210"/>
                  </a:lnTo>
                  <a:lnTo>
                    <a:pt x="2088449" y="284480"/>
                  </a:lnTo>
                  <a:lnTo>
                    <a:pt x="2475474" y="284480"/>
                  </a:lnTo>
                  <a:lnTo>
                    <a:pt x="2471516" y="283210"/>
                  </a:lnTo>
                  <a:close/>
                </a:path>
                <a:path w="4869815" h="303529">
                  <a:moveTo>
                    <a:pt x="2588308" y="283210"/>
                  </a:moveTo>
                  <a:lnTo>
                    <a:pt x="2543597" y="283210"/>
                  </a:lnTo>
                  <a:lnTo>
                    <a:pt x="2540760" y="284480"/>
                  </a:lnTo>
                  <a:lnTo>
                    <a:pt x="2592685" y="284480"/>
                  </a:lnTo>
                  <a:lnTo>
                    <a:pt x="2588308" y="283210"/>
                  </a:lnTo>
                  <a:close/>
                </a:path>
                <a:path w="4869815" h="303529">
                  <a:moveTo>
                    <a:pt x="2602130" y="283210"/>
                  </a:moveTo>
                  <a:lnTo>
                    <a:pt x="2598863" y="283210"/>
                  </a:lnTo>
                  <a:lnTo>
                    <a:pt x="2597397" y="284480"/>
                  </a:lnTo>
                  <a:lnTo>
                    <a:pt x="2603491" y="284480"/>
                  </a:lnTo>
                  <a:lnTo>
                    <a:pt x="2602130" y="283210"/>
                  </a:lnTo>
                  <a:close/>
                </a:path>
                <a:path w="4869815" h="303529">
                  <a:moveTo>
                    <a:pt x="2650924" y="283210"/>
                  </a:moveTo>
                  <a:lnTo>
                    <a:pt x="2649395" y="283210"/>
                  </a:lnTo>
                  <a:lnTo>
                    <a:pt x="2645636" y="284480"/>
                  </a:lnTo>
                  <a:lnTo>
                    <a:pt x="2654432" y="284480"/>
                  </a:lnTo>
                  <a:lnTo>
                    <a:pt x="2650924" y="283210"/>
                  </a:lnTo>
                  <a:close/>
                </a:path>
                <a:path w="4869815" h="303529">
                  <a:moveTo>
                    <a:pt x="2685405" y="283210"/>
                  </a:moveTo>
                  <a:lnTo>
                    <a:pt x="2668075" y="283210"/>
                  </a:lnTo>
                  <a:lnTo>
                    <a:pt x="2664180" y="284480"/>
                  </a:lnTo>
                  <a:lnTo>
                    <a:pt x="2691467" y="284480"/>
                  </a:lnTo>
                  <a:lnTo>
                    <a:pt x="2685405" y="283210"/>
                  </a:lnTo>
                  <a:close/>
                </a:path>
                <a:path w="4869815" h="303529">
                  <a:moveTo>
                    <a:pt x="2701090" y="283210"/>
                  </a:moveTo>
                  <a:lnTo>
                    <a:pt x="2697352" y="283210"/>
                  </a:lnTo>
                  <a:lnTo>
                    <a:pt x="2691467" y="284480"/>
                  </a:lnTo>
                  <a:lnTo>
                    <a:pt x="2706315" y="284480"/>
                  </a:lnTo>
                  <a:lnTo>
                    <a:pt x="2701090" y="283210"/>
                  </a:lnTo>
                  <a:close/>
                </a:path>
                <a:path w="4869815" h="303529">
                  <a:moveTo>
                    <a:pt x="2711383" y="283210"/>
                  </a:moveTo>
                  <a:lnTo>
                    <a:pt x="2710399" y="283210"/>
                  </a:lnTo>
                  <a:lnTo>
                    <a:pt x="2707812" y="284480"/>
                  </a:lnTo>
                  <a:lnTo>
                    <a:pt x="2712922" y="284480"/>
                  </a:lnTo>
                  <a:lnTo>
                    <a:pt x="2711383" y="283210"/>
                  </a:lnTo>
                  <a:close/>
                </a:path>
                <a:path w="4869815" h="303529">
                  <a:moveTo>
                    <a:pt x="2729456" y="283210"/>
                  </a:moveTo>
                  <a:lnTo>
                    <a:pt x="2717561" y="283210"/>
                  </a:lnTo>
                  <a:lnTo>
                    <a:pt x="2713624" y="284480"/>
                  </a:lnTo>
                  <a:lnTo>
                    <a:pt x="2732461" y="284480"/>
                  </a:lnTo>
                  <a:lnTo>
                    <a:pt x="2729456" y="283210"/>
                  </a:lnTo>
                  <a:close/>
                </a:path>
                <a:path w="4869815" h="303529">
                  <a:moveTo>
                    <a:pt x="2754450" y="283210"/>
                  </a:moveTo>
                  <a:lnTo>
                    <a:pt x="2736482" y="283210"/>
                  </a:lnTo>
                  <a:lnTo>
                    <a:pt x="2733456" y="284480"/>
                  </a:lnTo>
                  <a:lnTo>
                    <a:pt x="2761549" y="284480"/>
                  </a:lnTo>
                  <a:lnTo>
                    <a:pt x="2754450" y="283210"/>
                  </a:lnTo>
                  <a:close/>
                </a:path>
                <a:path w="4869815" h="303529">
                  <a:moveTo>
                    <a:pt x="2774009" y="283210"/>
                  </a:moveTo>
                  <a:lnTo>
                    <a:pt x="2770910" y="283210"/>
                  </a:lnTo>
                  <a:lnTo>
                    <a:pt x="2764732" y="284480"/>
                  </a:lnTo>
                  <a:lnTo>
                    <a:pt x="2777643" y="284480"/>
                  </a:lnTo>
                  <a:lnTo>
                    <a:pt x="2774009" y="283210"/>
                  </a:lnTo>
                  <a:close/>
                </a:path>
                <a:path w="4869815" h="303529">
                  <a:moveTo>
                    <a:pt x="2799747" y="283210"/>
                  </a:moveTo>
                  <a:lnTo>
                    <a:pt x="2787977" y="283210"/>
                  </a:lnTo>
                  <a:lnTo>
                    <a:pt x="2781925" y="284480"/>
                  </a:lnTo>
                  <a:lnTo>
                    <a:pt x="2801715" y="284480"/>
                  </a:lnTo>
                  <a:lnTo>
                    <a:pt x="2799747" y="283210"/>
                  </a:lnTo>
                  <a:close/>
                </a:path>
                <a:path w="4869815" h="303529">
                  <a:moveTo>
                    <a:pt x="2805474" y="283210"/>
                  </a:moveTo>
                  <a:lnTo>
                    <a:pt x="2802804" y="284480"/>
                  </a:lnTo>
                  <a:lnTo>
                    <a:pt x="2806888" y="284480"/>
                  </a:lnTo>
                  <a:lnTo>
                    <a:pt x="2805474" y="283210"/>
                  </a:lnTo>
                  <a:close/>
                </a:path>
                <a:path w="4869815" h="303529">
                  <a:moveTo>
                    <a:pt x="2816636" y="283210"/>
                  </a:moveTo>
                  <a:lnTo>
                    <a:pt x="2813998" y="283210"/>
                  </a:lnTo>
                  <a:lnTo>
                    <a:pt x="2810406" y="284480"/>
                  </a:lnTo>
                  <a:lnTo>
                    <a:pt x="2820259" y="284480"/>
                  </a:lnTo>
                  <a:lnTo>
                    <a:pt x="2816636" y="283210"/>
                  </a:lnTo>
                  <a:close/>
                </a:path>
                <a:path w="4869815" h="303529">
                  <a:moveTo>
                    <a:pt x="2826458" y="283210"/>
                  </a:moveTo>
                  <a:lnTo>
                    <a:pt x="2824406" y="283210"/>
                  </a:lnTo>
                  <a:lnTo>
                    <a:pt x="2823359" y="284480"/>
                  </a:lnTo>
                  <a:lnTo>
                    <a:pt x="2827411" y="284480"/>
                  </a:lnTo>
                  <a:lnTo>
                    <a:pt x="2826458" y="283210"/>
                  </a:lnTo>
                  <a:close/>
                </a:path>
                <a:path w="4869815" h="303529">
                  <a:moveTo>
                    <a:pt x="2850279" y="283210"/>
                  </a:moveTo>
                  <a:lnTo>
                    <a:pt x="2837264" y="283210"/>
                  </a:lnTo>
                  <a:lnTo>
                    <a:pt x="2830782" y="284480"/>
                  </a:lnTo>
                  <a:lnTo>
                    <a:pt x="2854248" y="284480"/>
                  </a:lnTo>
                  <a:lnTo>
                    <a:pt x="2850279" y="283210"/>
                  </a:lnTo>
                  <a:close/>
                </a:path>
                <a:path w="4869815" h="303529">
                  <a:moveTo>
                    <a:pt x="2876949" y="283210"/>
                  </a:moveTo>
                  <a:lnTo>
                    <a:pt x="2874949" y="283210"/>
                  </a:lnTo>
                  <a:lnTo>
                    <a:pt x="2871525" y="284480"/>
                  </a:lnTo>
                  <a:lnTo>
                    <a:pt x="2880079" y="284480"/>
                  </a:lnTo>
                  <a:lnTo>
                    <a:pt x="2876949" y="283210"/>
                  </a:lnTo>
                  <a:close/>
                </a:path>
                <a:path w="4869815" h="303529">
                  <a:moveTo>
                    <a:pt x="2886111" y="283210"/>
                  </a:moveTo>
                  <a:lnTo>
                    <a:pt x="2884100" y="283210"/>
                  </a:lnTo>
                  <a:lnTo>
                    <a:pt x="2881043" y="284480"/>
                  </a:lnTo>
                  <a:lnTo>
                    <a:pt x="2890194" y="284480"/>
                  </a:lnTo>
                  <a:lnTo>
                    <a:pt x="2886111" y="283210"/>
                  </a:lnTo>
                  <a:close/>
                </a:path>
                <a:path w="4869815" h="303529">
                  <a:moveTo>
                    <a:pt x="2956716" y="283210"/>
                  </a:moveTo>
                  <a:lnTo>
                    <a:pt x="2955878" y="283210"/>
                  </a:lnTo>
                  <a:lnTo>
                    <a:pt x="2953344" y="284480"/>
                  </a:lnTo>
                  <a:lnTo>
                    <a:pt x="2959794" y="284480"/>
                  </a:lnTo>
                  <a:lnTo>
                    <a:pt x="2956716" y="283210"/>
                  </a:lnTo>
                  <a:close/>
                </a:path>
                <a:path w="4869815" h="303529">
                  <a:moveTo>
                    <a:pt x="3607952" y="283210"/>
                  </a:moveTo>
                  <a:lnTo>
                    <a:pt x="3596770" y="283210"/>
                  </a:lnTo>
                  <a:lnTo>
                    <a:pt x="3599293" y="284480"/>
                  </a:lnTo>
                  <a:lnTo>
                    <a:pt x="3605932" y="284480"/>
                  </a:lnTo>
                  <a:lnTo>
                    <a:pt x="3607952" y="283210"/>
                  </a:lnTo>
                  <a:close/>
                </a:path>
                <a:path w="4869815" h="303529">
                  <a:moveTo>
                    <a:pt x="3630329" y="283210"/>
                  </a:moveTo>
                  <a:lnTo>
                    <a:pt x="3619910" y="283210"/>
                  </a:lnTo>
                  <a:lnTo>
                    <a:pt x="3624004" y="284480"/>
                  </a:lnTo>
                  <a:lnTo>
                    <a:pt x="3626078" y="284480"/>
                  </a:lnTo>
                  <a:lnTo>
                    <a:pt x="3630329" y="283210"/>
                  </a:lnTo>
                  <a:close/>
                </a:path>
                <a:path w="4869815" h="303529">
                  <a:moveTo>
                    <a:pt x="3643721" y="283210"/>
                  </a:moveTo>
                  <a:lnTo>
                    <a:pt x="3633522" y="283210"/>
                  </a:lnTo>
                  <a:lnTo>
                    <a:pt x="3638098" y="284480"/>
                  </a:lnTo>
                  <a:lnTo>
                    <a:pt x="3639732" y="284480"/>
                  </a:lnTo>
                  <a:lnTo>
                    <a:pt x="3643721" y="283210"/>
                  </a:lnTo>
                  <a:close/>
                </a:path>
                <a:path w="4869815" h="303529">
                  <a:moveTo>
                    <a:pt x="3682610" y="283210"/>
                  </a:moveTo>
                  <a:lnTo>
                    <a:pt x="3660506" y="283210"/>
                  </a:lnTo>
                  <a:lnTo>
                    <a:pt x="3663951" y="284480"/>
                  </a:lnTo>
                  <a:lnTo>
                    <a:pt x="3676903" y="284480"/>
                  </a:lnTo>
                  <a:lnTo>
                    <a:pt x="3682610" y="283210"/>
                  </a:lnTo>
                  <a:close/>
                </a:path>
                <a:path w="4869815" h="303529">
                  <a:moveTo>
                    <a:pt x="4448419" y="283210"/>
                  </a:moveTo>
                  <a:lnTo>
                    <a:pt x="4445875" y="284480"/>
                  </a:lnTo>
                  <a:lnTo>
                    <a:pt x="4450419" y="284480"/>
                  </a:lnTo>
                  <a:lnTo>
                    <a:pt x="4448419" y="283210"/>
                  </a:lnTo>
                  <a:close/>
                </a:path>
                <a:path w="4869815" h="303529">
                  <a:moveTo>
                    <a:pt x="945876" y="280670"/>
                  </a:moveTo>
                  <a:lnTo>
                    <a:pt x="942788" y="281940"/>
                  </a:lnTo>
                  <a:lnTo>
                    <a:pt x="922621" y="281940"/>
                  </a:lnTo>
                  <a:lnTo>
                    <a:pt x="918212" y="283210"/>
                  </a:lnTo>
                  <a:lnTo>
                    <a:pt x="950923" y="283210"/>
                  </a:lnTo>
                  <a:lnTo>
                    <a:pt x="945876" y="280670"/>
                  </a:lnTo>
                  <a:close/>
                </a:path>
                <a:path w="4869815" h="303529">
                  <a:moveTo>
                    <a:pt x="1906434" y="281940"/>
                  </a:moveTo>
                  <a:lnTo>
                    <a:pt x="963970" y="281940"/>
                  </a:lnTo>
                  <a:lnTo>
                    <a:pt x="960640" y="283210"/>
                  </a:lnTo>
                  <a:lnTo>
                    <a:pt x="1903931" y="283210"/>
                  </a:lnTo>
                  <a:lnTo>
                    <a:pt x="1906434" y="281940"/>
                  </a:lnTo>
                  <a:close/>
                </a:path>
                <a:path w="4869815" h="303529">
                  <a:moveTo>
                    <a:pt x="2359634" y="280670"/>
                  </a:moveTo>
                  <a:lnTo>
                    <a:pt x="2356315" y="280670"/>
                  </a:lnTo>
                  <a:lnTo>
                    <a:pt x="2347315" y="281940"/>
                  </a:lnTo>
                  <a:lnTo>
                    <a:pt x="1907596" y="281940"/>
                  </a:lnTo>
                  <a:lnTo>
                    <a:pt x="1911962" y="283210"/>
                  </a:lnTo>
                  <a:lnTo>
                    <a:pt x="2366514" y="283210"/>
                  </a:lnTo>
                  <a:lnTo>
                    <a:pt x="2362818" y="281940"/>
                  </a:lnTo>
                  <a:lnTo>
                    <a:pt x="2359634" y="280670"/>
                  </a:lnTo>
                  <a:close/>
                </a:path>
                <a:path w="4869815" h="303529">
                  <a:moveTo>
                    <a:pt x="2382587" y="281940"/>
                  </a:moveTo>
                  <a:lnTo>
                    <a:pt x="2367739" y="281940"/>
                  </a:lnTo>
                  <a:lnTo>
                    <a:pt x="2366514" y="283210"/>
                  </a:lnTo>
                  <a:lnTo>
                    <a:pt x="2388293" y="283210"/>
                  </a:lnTo>
                  <a:lnTo>
                    <a:pt x="2382587" y="281940"/>
                  </a:lnTo>
                  <a:close/>
                </a:path>
                <a:path w="4869815" h="303529">
                  <a:moveTo>
                    <a:pt x="2426177" y="281940"/>
                  </a:moveTo>
                  <a:lnTo>
                    <a:pt x="2399968" y="281940"/>
                  </a:lnTo>
                  <a:lnTo>
                    <a:pt x="2392691" y="283210"/>
                  </a:lnTo>
                  <a:lnTo>
                    <a:pt x="2434103" y="283210"/>
                  </a:lnTo>
                  <a:lnTo>
                    <a:pt x="2426177" y="281940"/>
                  </a:lnTo>
                  <a:close/>
                </a:path>
                <a:path w="4869815" h="303529">
                  <a:moveTo>
                    <a:pt x="2454155" y="281940"/>
                  </a:moveTo>
                  <a:lnTo>
                    <a:pt x="2442208" y="281940"/>
                  </a:lnTo>
                  <a:lnTo>
                    <a:pt x="2439370" y="283210"/>
                  </a:lnTo>
                  <a:lnTo>
                    <a:pt x="2458029" y="283210"/>
                  </a:lnTo>
                  <a:lnTo>
                    <a:pt x="2454155" y="281940"/>
                  </a:lnTo>
                  <a:close/>
                </a:path>
                <a:path w="4869815" h="303529">
                  <a:moveTo>
                    <a:pt x="2463254" y="281940"/>
                  </a:moveTo>
                  <a:lnTo>
                    <a:pt x="2459056" y="281940"/>
                  </a:lnTo>
                  <a:lnTo>
                    <a:pt x="2458029" y="283210"/>
                  </a:lnTo>
                  <a:lnTo>
                    <a:pt x="2467987" y="283210"/>
                  </a:lnTo>
                  <a:lnTo>
                    <a:pt x="2463254" y="281940"/>
                  </a:lnTo>
                  <a:close/>
                </a:path>
                <a:path w="4869815" h="303529">
                  <a:moveTo>
                    <a:pt x="2493536" y="281940"/>
                  </a:moveTo>
                  <a:lnTo>
                    <a:pt x="2488458" y="281940"/>
                  </a:lnTo>
                  <a:lnTo>
                    <a:pt x="2486521" y="283210"/>
                  </a:lnTo>
                  <a:lnTo>
                    <a:pt x="2499159" y="283210"/>
                  </a:lnTo>
                  <a:lnTo>
                    <a:pt x="2493536" y="281940"/>
                  </a:lnTo>
                  <a:close/>
                </a:path>
                <a:path w="4869815" h="303529">
                  <a:moveTo>
                    <a:pt x="3385362" y="280670"/>
                  </a:moveTo>
                  <a:lnTo>
                    <a:pt x="3283282" y="280670"/>
                  </a:lnTo>
                  <a:lnTo>
                    <a:pt x="3285753" y="281940"/>
                  </a:lnTo>
                  <a:lnTo>
                    <a:pt x="3373070" y="281940"/>
                  </a:lnTo>
                  <a:lnTo>
                    <a:pt x="3376588" y="283210"/>
                  </a:lnTo>
                  <a:lnTo>
                    <a:pt x="3378179" y="283210"/>
                  </a:lnTo>
                  <a:lnTo>
                    <a:pt x="3380200" y="281940"/>
                  </a:lnTo>
                  <a:lnTo>
                    <a:pt x="3385362" y="280670"/>
                  </a:lnTo>
                  <a:close/>
                </a:path>
                <a:path w="4869815" h="303529">
                  <a:moveTo>
                    <a:pt x="3418084" y="281940"/>
                  </a:moveTo>
                  <a:lnTo>
                    <a:pt x="3395121" y="281940"/>
                  </a:lnTo>
                  <a:lnTo>
                    <a:pt x="3398514" y="283210"/>
                  </a:lnTo>
                  <a:lnTo>
                    <a:pt x="3411393" y="283210"/>
                  </a:lnTo>
                  <a:lnTo>
                    <a:pt x="3418084" y="281940"/>
                  </a:lnTo>
                  <a:close/>
                </a:path>
                <a:path w="4869815" h="303529">
                  <a:moveTo>
                    <a:pt x="4072985" y="281940"/>
                  </a:moveTo>
                  <a:lnTo>
                    <a:pt x="3421969" y="281940"/>
                  </a:lnTo>
                  <a:lnTo>
                    <a:pt x="3428167" y="283210"/>
                  </a:lnTo>
                  <a:lnTo>
                    <a:pt x="4074483" y="283210"/>
                  </a:lnTo>
                  <a:lnTo>
                    <a:pt x="4072985" y="281940"/>
                  </a:lnTo>
                  <a:close/>
                </a:path>
                <a:path w="4869815" h="303529">
                  <a:moveTo>
                    <a:pt x="4080619" y="281940"/>
                  </a:moveTo>
                  <a:lnTo>
                    <a:pt x="4078723" y="281940"/>
                  </a:lnTo>
                  <a:lnTo>
                    <a:pt x="4075687" y="283210"/>
                  </a:lnTo>
                  <a:lnTo>
                    <a:pt x="4084315" y="283210"/>
                  </a:lnTo>
                  <a:lnTo>
                    <a:pt x="4080619" y="281940"/>
                  </a:lnTo>
                  <a:close/>
                </a:path>
                <a:path w="4869815" h="303529">
                  <a:moveTo>
                    <a:pt x="4098356" y="280670"/>
                  </a:moveTo>
                  <a:lnTo>
                    <a:pt x="4094451" y="280670"/>
                  </a:lnTo>
                  <a:lnTo>
                    <a:pt x="4085969" y="283210"/>
                  </a:lnTo>
                  <a:lnTo>
                    <a:pt x="4120136" y="283210"/>
                  </a:lnTo>
                  <a:lnTo>
                    <a:pt x="4114345" y="281940"/>
                  </a:lnTo>
                  <a:lnTo>
                    <a:pt x="4102304" y="281940"/>
                  </a:lnTo>
                  <a:lnTo>
                    <a:pt x="4098356" y="280670"/>
                  </a:lnTo>
                  <a:close/>
                </a:path>
                <a:path w="4869815" h="303529">
                  <a:moveTo>
                    <a:pt x="4129444" y="281940"/>
                  </a:moveTo>
                  <a:lnTo>
                    <a:pt x="4128586" y="281940"/>
                  </a:lnTo>
                  <a:lnTo>
                    <a:pt x="4123916" y="283210"/>
                  </a:lnTo>
                  <a:lnTo>
                    <a:pt x="4131999" y="283210"/>
                  </a:lnTo>
                  <a:lnTo>
                    <a:pt x="4129444" y="281940"/>
                  </a:lnTo>
                  <a:close/>
                </a:path>
                <a:path w="4869815" h="303529">
                  <a:moveTo>
                    <a:pt x="4215159" y="281940"/>
                  </a:moveTo>
                  <a:lnTo>
                    <a:pt x="4198008" y="281940"/>
                  </a:lnTo>
                  <a:lnTo>
                    <a:pt x="4194102" y="283210"/>
                  </a:lnTo>
                  <a:lnTo>
                    <a:pt x="4219044" y="283210"/>
                  </a:lnTo>
                  <a:lnTo>
                    <a:pt x="4215159" y="281940"/>
                  </a:lnTo>
                  <a:close/>
                </a:path>
                <a:path w="4869815" h="303529">
                  <a:moveTo>
                    <a:pt x="4295555" y="281940"/>
                  </a:moveTo>
                  <a:lnTo>
                    <a:pt x="4247514" y="281940"/>
                  </a:lnTo>
                  <a:lnTo>
                    <a:pt x="4244656" y="283210"/>
                  </a:lnTo>
                  <a:lnTo>
                    <a:pt x="4297345" y="283210"/>
                  </a:lnTo>
                  <a:lnTo>
                    <a:pt x="4295555" y="281940"/>
                  </a:lnTo>
                  <a:close/>
                </a:path>
                <a:path w="4869815" h="303529">
                  <a:moveTo>
                    <a:pt x="4382515" y="281940"/>
                  </a:moveTo>
                  <a:lnTo>
                    <a:pt x="4380159" y="281940"/>
                  </a:lnTo>
                  <a:lnTo>
                    <a:pt x="4375175" y="283210"/>
                  </a:lnTo>
                  <a:lnTo>
                    <a:pt x="4387499" y="283210"/>
                  </a:lnTo>
                  <a:lnTo>
                    <a:pt x="4382515" y="281940"/>
                  </a:lnTo>
                  <a:close/>
                </a:path>
                <a:path w="4869815" h="303529">
                  <a:moveTo>
                    <a:pt x="4486324" y="279400"/>
                  </a:moveTo>
                  <a:lnTo>
                    <a:pt x="4484261" y="279400"/>
                  </a:lnTo>
                  <a:lnTo>
                    <a:pt x="4472429" y="283210"/>
                  </a:lnTo>
                  <a:lnTo>
                    <a:pt x="4491098" y="283210"/>
                  </a:lnTo>
                  <a:lnTo>
                    <a:pt x="4489119" y="281940"/>
                  </a:lnTo>
                  <a:lnTo>
                    <a:pt x="4486324" y="279400"/>
                  </a:lnTo>
                  <a:close/>
                </a:path>
                <a:path w="4869815" h="303529">
                  <a:moveTo>
                    <a:pt x="682848" y="280670"/>
                  </a:moveTo>
                  <a:lnTo>
                    <a:pt x="620818" y="280670"/>
                  </a:lnTo>
                  <a:lnTo>
                    <a:pt x="623426" y="281940"/>
                  </a:lnTo>
                  <a:lnTo>
                    <a:pt x="680837" y="281940"/>
                  </a:lnTo>
                  <a:lnTo>
                    <a:pt x="682848" y="280670"/>
                  </a:lnTo>
                  <a:close/>
                </a:path>
                <a:path w="4869815" h="303529">
                  <a:moveTo>
                    <a:pt x="770929" y="280670"/>
                  </a:moveTo>
                  <a:lnTo>
                    <a:pt x="692020" y="280670"/>
                  </a:lnTo>
                  <a:lnTo>
                    <a:pt x="694512" y="281940"/>
                  </a:lnTo>
                  <a:lnTo>
                    <a:pt x="769432" y="281940"/>
                  </a:lnTo>
                  <a:lnTo>
                    <a:pt x="770929" y="280670"/>
                  </a:lnTo>
                  <a:close/>
                </a:path>
                <a:path w="4869815" h="303529">
                  <a:moveTo>
                    <a:pt x="2254046" y="280670"/>
                  </a:moveTo>
                  <a:lnTo>
                    <a:pt x="1014723" y="280670"/>
                  </a:lnTo>
                  <a:lnTo>
                    <a:pt x="989837" y="281940"/>
                  </a:lnTo>
                  <a:lnTo>
                    <a:pt x="2264999" y="281940"/>
                  </a:lnTo>
                  <a:lnTo>
                    <a:pt x="2254046" y="280670"/>
                  </a:lnTo>
                  <a:close/>
                </a:path>
                <a:path w="4869815" h="303529">
                  <a:moveTo>
                    <a:pt x="2290233" y="279400"/>
                  </a:moveTo>
                  <a:lnTo>
                    <a:pt x="2271679" y="279400"/>
                  </a:lnTo>
                  <a:lnTo>
                    <a:pt x="2269218" y="280670"/>
                  </a:lnTo>
                  <a:lnTo>
                    <a:pt x="2267281" y="281940"/>
                  </a:lnTo>
                  <a:lnTo>
                    <a:pt x="2316997" y="281940"/>
                  </a:lnTo>
                  <a:lnTo>
                    <a:pt x="2313919" y="280670"/>
                  </a:lnTo>
                  <a:lnTo>
                    <a:pt x="2295176" y="280670"/>
                  </a:lnTo>
                  <a:lnTo>
                    <a:pt x="2290233" y="279400"/>
                  </a:lnTo>
                  <a:close/>
                </a:path>
                <a:path w="4869815" h="303529">
                  <a:moveTo>
                    <a:pt x="3103790" y="280670"/>
                  </a:moveTo>
                  <a:lnTo>
                    <a:pt x="3087057" y="280670"/>
                  </a:lnTo>
                  <a:lnTo>
                    <a:pt x="3089068" y="281940"/>
                  </a:lnTo>
                  <a:lnTo>
                    <a:pt x="3101748" y="281940"/>
                  </a:lnTo>
                  <a:lnTo>
                    <a:pt x="3103790" y="280670"/>
                  </a:lnTo>
                  <a:close/>
                </a:path>
                <a:path w="4869815" h="303529">
                  <a:moveTo>
                    <a:pt x="3138679" y="280670"/>
                  </a:moveTo>
                  <a:lnTo>
                    <a:pt x="3110334" y="280670"/>
                  </a:lnTo>
                  <a:lnTo>
                    <a:pt x="3111884" y="281940"/>
                  </a:lnTo>
                  <a:lnTo>
                    <a:pt x="3137537" y="281940"/>
                  </a:lnTo>
                  <a:lnTo>
                    <a:pt x="3138679" y="280670"/>
                  </a:lnTo>
                  <a:close/>
                </a:path>
                <a:path w="4869815" h="303529">
                  <a:moveTo>
                    <a:pt x="3277732" y="280670"/>
                  </a:moveTo>
                  <a:lnTo>
                    <a:pt x="3143705" y="280670"/>
                  </a:lnTo>
                  <a:lnTo>
                    <a:pt x="3147286" y="281940"/>
                  </a:lnTo>
                  <a:lnTo>
                    <a:pt x="3274413" y="281940"/>
                  </a:lnTo>
                  <a:lnTo>
                    <a:pt x="3277732" y="280670"/>
                  </a:lnTo>
                  <a:close/>
                </a:path>
                <a:path w="4869815" h="303529">
                  <a:moveTo>
                    <a:pt x="4062661" y="280670"/>
                  </a:moveTo>
                  <a:lnTo>
                    <a:pt x="3385362" y="280670"/>
                  </a:lnTo>
                  <a:lnTo>
                    <a:pt x="3394587" y="281940"/>
                  </a:lnTo>
                  <a:lnTo>
                    <a:pt x="4064839" y="281940"/>
                  </a:lnTo>
                  <a:lnTo>
                    <a:pt x="4062661" y="280670"/>
                  </a:lnTo>
                  <a:close/>
                </a:path>
                <a:path w="4869815" h="303529">
                  <a:moveTo>
                    <a:pt x="4074525" y="280670"/>
                  </a:moveTo>
                  <a:lnTo>
                    <a:pt x="4065813" y="280670"/>
                  </a:lnTo>
                  <a:lnTo>
                    <a:pt x="4064839" y="281940"/>
                  </a:lnTo>
                  <a:lnTo>
                    <a:pt x="4073268" y="281940"/>
                  </a:lnTo>
                  <a:lnTo>
                    <a:pt x="4074525" y="280670"/>
                  </a:lnTo>
                  <a:close/>
                </a:path>
                <a:path w="4869815" h="303529">
                  <a:moveTo>
                    <a:pt x="4204437" y="280670"/>
                  </a:moveTo>
                  <a:lnTo>
                    <a:pt x="4199044" y="281940"/>
                  </a:lnTo>
                  <a:lnTo>
                    <a:pt x="4214175" y="281940"/>
                  </a:lnTo>
                  <a:lnTo>
                    <a:pt x="4204437" y="280670"/>
                  </a:lnTo>
                  <a:close/>
                </a:path>
                <a:path w="4869815" h="303529">
                  <a:moveTo>
                    <a:pt x="4275776" y="280670"/>
                  </a:moveTo>
                  <a:lnTo>
                    <a:pt x="4253964" y="280670"/>
                  </a:lnTo>
                  <a:lnTo>
                    <a:pt x="4251786" y="281940"/>
                  </a:lnTo>
                  <a:lnTo>
                    <a:pt x="4282319" y="281940"/>
                  </a:lnTo>
                  <a:lnTo>
                    <a:pt x="4275776" y="280670"/>
                  </a:lnTo>
                  <a:close/>
                </a:path>
                <a:path w="4869815" h="303529">
                  <a:moveTo>
                    <a:pt x="4298801" y="279400"/>
                  </a:moveTo>
                  <a:lnTo>
                    <a:pt x="4281189" y="279400"/>
                  </a:lnTo>
                  <a:lnTo>
                    <a:pt x="4285953" y="280670"/>
                  </a:lnTo>
                  <a:lnTo>
                    <a:pt x="4283356" y="281940"/>
                  </a:lnTo>
                  <a:lnTo>
                    <a:pt x="4295209" y="281940"/>
                  </a:lnTo>
                  <a:lnTo>
                    <a:pt x="4295596" y="280670"/>
                  </a:lnTo>
                  <a:lnTo>
                    <a:pt x="4295984" y="280670"/>
                  </a:lnTo>
                  <a:lnTo>
                    <a:pt x="4298801" y="279400"/>
                  </a:lnTo>
                  <a:close/>
                </a:path>
                <a:path w="4869815" h="303529">
                  <a:moveTo>
                    <a:pt x="609206" y="279400"/>
                  </a:moveTo>
                  <a:lnTo>
                    <a:pt x="582464" y="279400"/>
                  </a:lnTo>
                  <a:lnTo>
                    <a:pt x="590652" y="280670"/>
                  </a:lnTo>
                  <a:lnTo>
                    <a:pt x="609206" y="279400"/>
                  </a:lnTo>
                  <a:close/>
                </a:path>
                <a:path w="4869815" h="303529">
                  <a:moveTo>
                    <a:pt x="791326" y="279400"/>
                  </a:moveTo>
                  <a:lnTo>
                    <a:pt x="611405" y="279400"/>
                  </a:lnTo>
                  <a:lnTo>
                    <a:pt x="615174" y="280670"/>
                  </a:lnTo>
                  <a:lnTo>
                    <a:pt x="784227" y="280670"/>
                  </a:lnTo>
                  <a:lnTo>
                    <a:pt x="791326" y="279400"/>
                  </a:lnTo>
                  <a:close/>
                </a:path>
                <a:path w="4869815" h="303529">
                  <a:moveTo>
                    <a:pt x="1029507" y="279400"/>
                  </a:moveTo>
                  <a:lnTo>
                    <a:pt x="1024597" y="279400"/>
                  </a:lnTo>
                  <a:lnTo>
                    <a:pt x="1017225" y="280670"/>
                  </a:lnTo>
                  <a:lnTo>
                    <a:pt x="1035350" y="280670"/>
                  </a:lnTo>
                  <a:lnTo>
                    <a:pt x="1029507" y="279400"/>
                  </a:lnTo>
                  <a:close/>
                </a:path>
                <a:path w="4869815" h="303529">
                  <a:moveTo>
                    <a:pt x="1163692" y="279400"/>
                  </a:moveTo>
                  <a:lnTo>
                    <a:pt x="1042523" y="279400"/>
                  </a:lnTo>
                  <a:lnTo>
                    <a:pt x="1039915" y="280670"/>
                  </a:lnTo>
                  <a:lnTo>
                    <a:pt x="1167221" y="280670"/>
                  </a:lnTo>
                  <a:lnTo>
                    <a:pt x="1163692" y="279400"/>
                  </a:lnTo>
                  <a:close/>
                </a:path>
                <a:path w="4869815" h="303529">
                  <a:moveTo>
                    <a:pt x="2186080" y="278130"/>
                  </a:moveTo>
                  <a:lnTo>
                    <a:pt x="2184226" y="278130"/>
                  </a:lnTo>
                  <a:lnTo>
                    <a:pt x="2177274" y="279400"/>
                  </a:lnTo>
                  <a:lnTo>
                    <a:pt x="1171294" y="279400"/>
                  </a:lnTo>
                  <a:lnTo>
                    <a:pt x="1170205" y="280670"/>
                  </a:lnTo>
                  <a:lnTo>
                    <a:pt x="2190729" y="280670"/>
                  </a:lnTo>
                  <a:lnTo>
                    <a:pt x="2189577" y="279400"/>
                  </a:lnTo>
                  <a:lnTo>
                    <a:pt x="2186080" y="278130"/>
                  </a:lnTo>
                  <a:close/>
                </a:path>
                <a:path w="4869815" h="303529">
                  <a:moveTo>
                    <a:pt x="2202980" y="276860"/>
                  </a:moveTo>
                  <a:lnTo>
                    <a:pt x="2196582" y="276860"/>
                  </a:lnTo>
                  <a:lnTo>
                    <a:pt x="2194781" y="279400"/>
                  </a:lnTo>
                  <a:lnTo>
                    <a:pt x="2193242" y="280670"/>
                  </a:lnTo>
                  <a:lnTo>
                    <a:pt x="2251397" y="280670"/>
                  </a:lnTo>
                  <a:lnTo>
                    <a:pt x="2247942" y="279400"/>
                  </a:lnTo>
                  <a:lnTo>
                    <a:pt x="2209712" y="279400"/>
                  </a:lnTo>
                  <a:lnTo>
                    <a:pt x="2205828" y="278130"/>
                  </a:lnTo>
                  <a:lnTo>
                    <a:pt x="2203775" y="278130"/>
                  </a:lnTo>
                  <a:lnTo>
                    <a:pt x="2202980" y="276860"/>
                  </a:lnTo>
                  <a:close/>
                </a:path>
                <a:path w="4869815" h="303529">
                  <a:moveTo>
                    <a:pt x="2307322" y="279400"/>
                  </a:moveTo>
                  <a:lnTo>
                    <a:pt x="2303531" y="279400"/>
                  </a:lnTo>
                  <a:lnTo>
                    <a:pt x="2299406" y="280670"/>
                  </a:lnTo>
                  <a:lnTo>
                    <a:pt x="2313919" y="280670"/>
                  </a:lnTo>
                  <a:lnTo>
                    <a:pt x="2307322" y="279400"/>
                  </a:lnTo>
                  <a:close/>
                </a:path>
                <a:path w="4869815" h="303529">
                  <a:moveTo>
                    <a:pt x="3044294" y="279400"/>
                  </a:moveTo>
                  <a:lnTo>
                    <a:pt x="3033478" y="279400"/>
                  </a:lnTo>
                  <a:lnTo>
                    <a:pt x="3035048" y="280670"/>
                  </a:lnTo>
                  <a:lnTo>
                    <a:pt x="3042608" y="280670"/>
                  </a:lnTo>
                  <a:lnTo>
                    <a:pt x="3044294" y="279400"/>
                  </a:lnTo>
                  <a:close/>
                </a:path>
                <a:path w="4869815" h="303529">
                  <a:moveTo>
                    <a:pt x="3964067" y="279400"/>
                  </a:moveTo>
                  <a:lnTo>
                    <a:pt x="3063121" y="279400"/>
                  </a:lnTo>
                  <a:lnTo>
                    <a:pt x="3082995" y="280670"/>
                  </a:lnTo>
                  <a:lnTo>
                    <a:pt x="3967575" y="280670"/>
                  </a:lnTo>
                  <a:lnTo>
                    <a:pt x="3964067" y="279400"/>
                  </a:lnTo>
                  <a:close/>
                </a:path>
                <a:path w="4869815" h="303529">
                  <a:moveTo>
                    <a:pt x="3973564" y="279400"/>
                  </a:moveTo>
                  <a:lnTo>
                    <a:pt x="3971345" y="280670"/>
                  </a:lnTo>
                  <a:lnTo>
                    <a:pt x="3978873" y="280670"/>
                  </a:lnTo>
                  <a:lnTo>
                    <a:pt x="3973564" y="279400"/>
                  </a:lnTo>
                  <a:close/>
                </a:path>
                <a:path w="4869815" h="303529">
                  <a:moveTo>
                    <a:pt x="3987292" y="275590"/>
                  </a:moveTo>
                  <a:lnTo>
                    <a:pt x="3881002" y="275590"/>
                  </a:lnTo>
                  <a:lnTo>
                    <a:pt x="3882185" y="276860"/>
                  </a:lnTo>
                  <a:lnTo>
                    <a:pt x="3979407" y="276860"/>
                  </a:lnTo>
                  <a:lnTo>
                    <a:pt x="3979910" y="278130"/>
                  </a:lnTo>
                  <a:lnTo>
                    <a:pt x="3980308" y="280670"/>
                  </a:lnTo>
                  <a:lnTo>
                    <a:pt x="3991511" y="280670"/>
                  </a:lnTo>
                  <a:lnTo>
                    <a:pt x="3987344" y="279400"/>
                  </a:lnTo>
                  <a:lnTo>
                    <a:pt x="3986663" y="278130"/>
                  </a:lnTo>
                  <a:lnTo>
                    <a:pt x="3987030" y="276860"/>
                  </a:lnTo>
                  <a:lnTo>
                    <a:pt x="3987292" y="275590"/>
                  </a:lnTo>
                  <a:close/>
                </a:path>
                <a:path w="4869815" h="303529">
                  <a:moveTo>
                    <a:pt x="4007846" y="279400"/>
                  </a:moveTo>
                  <a:lnTo>
                    <a:pt x="4003679" y="279400"/>
                  </a:lnTo>
                  <a:lnTo>
                    <a:pt x="3997532" y="280670"/>
                  </a:lnTo>
                  <a:lnTo>
                    <a:pt x="4012998" y="280670"/>
                  </a:lnTo>
                  <a:lnTo>
                    <a:pt x="4007846" y="279400"/>
                  </a:lnTo>
                  <a:close/>
                </a:path>
                <a:path w="4869815" h="303529">
                  <a:moveTo>
                    <a:pt x="4047813" y="278130"/>
                  </a:moveTo>
                  <a:lnTo>
                    <a:pt x="4015249" y="278130"/>
                  </a:lnTo>
                  <a:lnTo>
                    <a:pt x="4015783" y="279400"/>
                  </a:lnTo>
                  <a:lnTo>
                    <a:pt x="4015270" y="280670"/>
                  </a:lnTo>
                  <a:lnTo>
                    <a:pt x="4061457" y="280670"/>
                  </a:lnTo>
                  <a:lnTo>
                    <a:pt x="4057813" y="279400"/>
                  </a:lnTo>
                  <a:lnTo>
                    <a:pt x="4047426" y="279400"/>
                  </a:lnTo>
                  <a:lnTo>
                    <a:pt x="4047813" y="278130"/>
                  </a:lnTo>
                  <a:close/>
                </a:path>
                <a:path w="4869815" h="303529">
                  <a:moveTo>
                    <a:pt x="4073132" y="278130"/>
                  </a:moveTo>
                  <a:lnTo>
                    <a:pt x="4067059" y="278130"/>
                  </a:lnTo>
                  <a:lnTo>
                    <a:pt x="4067635" y="279400"/>
                  </a:lnTo>
                  <a:lnTo>
                    <a:pt x="4068326" y="280670"/>
                  </a:lnTo>
                  <a:lnTo>
                    <a:pt x="4074305" y="280670"/>
                  </a:lnTo>
                  <a:lnTo>
                    <a:pt x="4072734" y="279400"/>
                  </a:lnTo>
                  <a:lnTo>
                    <a:pt x="4073132" y="278130"/>
                  </a:lnTo>
                  <a:close/>
                </a:path>
                <a:path w="4869815" h="303529">
                  <a:moveTo>
                    <a:pt x="548590" y="278130"/>
                  </a:moveTo>
                  <a:lnTo>
                    <a:pt x="518895" y="278130"/>
                  </a:lnTo>
                  <a:lnTo>
                    <a:pt x="522329" y="279400"/>
                  </a:lnTo>
                  <a:lnTo>
                    <a:pt x="545114" y="279400"/>
                  </a:lnTo>
                  <a:lnTo>
                    <a:pt x="548590" y="278130"/>
                  </a:lnTo>
                  <a:close/>
                </a:path>
                <a:path w="4869815" h="303529">
                  <a:moveTo>
                    <a:pt x="909344" y="278130"/>
                  </a:moveTo>
                  <a:lnTo>
                    <a:pt x="550265" y="278130"/>
                  </a:lnTo>
                  <a:lnTo>
                    <a:pt x="554737" y="279400"/>
                  </a:lnTo>
                  <a:lnTo>
                    <a:pt x="906244" y="279400"/>
                  </a:lnTo>
                  <a:lnTo>
                    <a:pt x="909344" y="278130"/>
                  </a:lnTo>
                  <a:close/>
                </a:path>
                <a:path w="4869815" h="303529">
                  <a:moveTo>
                    <a:pt x="915008" y="278130"/>
                  </a:moveTo>
                  <a:lnTo>
                    <a:pt x="909344" y="278130"/>
                  </a:lnTo>
                  <a:lnTo>
                    <a:pt x="910956" y="279400"/>
                  </a:lnTo>
                  <a:lnTo>
                    <a:pt x="912537" y="279400"/>
                  </a:lnTo>
                  <a:lnTo>
                    <a:pt x="915008" y="278130"/>
                  </a:lnTo>
                  <a:close/>
                </a:path>
                <a:path w="4869815" h="303529">
                  <a:moveTo>
                    <a:pt x="1249480" y="278130"/>
                  </a:moveTo>
                  <a:lnTo>
                    <a:pt x="1248600" y="278130"/>
                  </a:lnTo>
                  <a:lnTo>
                    <a:pt x="1246014" y="279400"/>
                  </a:lnTo>
                  <a:lnTo>
                    <a:pt x="1254317" y="279400"/>
                  </a:lnTo>
                  <a:lnTo>
                    <a:pt x="1249480" y="278130"/>
                  </a:lnTo>
                  <a:close/>
                </a:path>
                <a:path w="4869815" h="303529">
                  <a:moveTo>
                    <a:pt x="1317038" y="278130"/>
                  </a:moveTo>
                  <a:lnTo>
                    <a:pt x="1263040" y="278130"/>
                  </a:lnTo>
                  <a:lnTo>
                    <a:pt x="1258014" y="279400"/>
                  </a:lnTo>
                  <a:lnTo>
                    <a:pt x="1321069" y="279400"/>
                  </a:lnTo>
                  <a:lnTo>
                    <a:pt x="1317038" y="278130"/>
                  </a:lnTo>
                  <a:close/>
                </a:path>
                <a:path w="4869815" h="303529">
                  <a:moveTo>
                    <a:pt x="1380073" y="278130"/>
                  </a:moveTo>
                  <a:lnTo>
                    <a:pt x="1327844" y="278130"/>
                  </a:lnTo>
                  <a:lnTo>
                    <a:pt x="1323676" y="279400"/>
                  </a:lnTo>
                  <a:lnTo>
                    <a:pt x="1384544" y="279400"/>
                  </a:lnTo>
                  <a:lnTo>
                    <a:pt x="1380073" y="278130"/>
                  </a:lnTo>
                  <a:close/>
                </a:path>
                <a:path w="4869815" h="303529">
                  <a:moveTo>
                    <a:pt x="2028514" y="278130"/>
                  </a:moveTo>
                  <a:lnTo>
                    <a:pt x="1399894" y="278130"/>
                  </a:lnTo>
                  <a:lnTo>
                    <a:pt x="1396554" y="279400"/>
                  </a:lnTo>
                  <a:lnTo>
                    <a:pt x="2031498" y="279400"/>
                  </a:lnTo>
                  <a:lnTo>
                    <a:pt x="2028514" y="278130"/>
                  </a:lnTo>
                  <a:close/>
                </a:path>
                <a:path w="4869815" h="303529">
                  <a:moveTo>
                    <a:pt x="2057780" y="276860"/>
                  </a:moveTo>
                  <a:lnTo>
                    <a:pt x="2036880" y="276860"/>
                  </a:lnTo>
                  <a:lnTo>
                    <a:pt x="2035906" y="278130"/>
                  </a:lnTo>
                  <a:lnTo>
                    <a:pt x="2033330" y="279400"/>
                  </a:lnTo>
                  <a:lnTo>
                    <a:pt x="2074743" y="279400"/>
                  </a:lnTo>
                  <a:lnTo>
                    <a:pt x="2070711" y="278130"/>
                  </a:lnTo>
                  <a:lnTo>
                    <a:pt x="2060816" y="278130"/>
                  </a:lnTo>
                  <a:lnTo>
                    <a:pt x="2057780" y="276860"/>
                  </a:lnTo>
                  <a:close/>
                </a:path>
                <a:path w="4869815" h="303529">
                  <a:moveTo>
                    <a:pt x="2131819" y="278130"/>
                  </a:moveTo>
                  <a:lnTo>
                    <a:pt x="2078313" y="278130"/>
                  </a:lnTo>
                  <a:lnTo>
                    <a:pt x="2075769" y="279400"/>
                  </a:lnTo>
                  <a:lnTo>
                    <a:pt x="2140018" y="279400"/>
                  </a:lnTo>
                  <a:lnTo>
                    <a:pt x="2131819" y="278130"/>
                  </a:lnTo>
                  <a:close/>
                </a:path>
                <a:path w="4869815" h="303529">
                  <a:moveTo>
                    <a:pt x="2151295" y="278130"/>
                  </a:moveTo>
                  <a:lnTo>
                    <a:pt x="2148562" y="278130"/>
                  </a:lnTo>
                  <a:lnTo>
                    <a:pt x="2143128" y="279400"/>
                  </a:lnTo>
                  <a:lnTo>
                    <a:pt x="2155955" y="279400"/>
                  </a:lnTo>
                  <a:lnTo>
                    <a:pt x="2151295" y="278130"/>
                  </a:lnTo>
                  <a:close/>
                </a:path>
                <a:path w="4869815" h="303529">
                  <a:moveTo>
                    <a:pt x="2167232" y="278130"/>
                  </a:moveTo>
                  <a:lnTo>
                    <a:pt x="2161923" y="278130"/>
                  </a:lnTo>
                  <a:lnTo>
                    <a:pt x="2157829" y="279400"/>
                  </a:lnTo>
                  <a:lnTo>
                    <a:pt x="2172488" y="279400"/>
                  </a:lnTo>
                  <a:lnTo>
                    <a:pt x="2167232" y="278130"/>
                  </a:lnTo>
                  <a:close/>
                </a:path>
                <a:path w="4869815" h="303529">
                  <a:moveTo>
                    <a:pt x="2223335" y="278130"/>
                  </a:moveTo>
                  <a:lnTo>
                    <a:pt x="2218100" y="278130"/>
                  </a:lnTo>
                  <a:lnTo>
                    <a:pt x="2217618" y="279400"/>
                  </a:lnTo>
                  <a:lnTo>
                    <a:pt x="2228455" y="279400"/>
                  </a:lnTo>
                  <a:lnTo>
                    <a:pt x="2223335" y="278130"/>
                  </a:lnTo>
                  <a:close/>
                </a:path>
                <a:path w="4869815" h="303529">
                  <a:moveTo>
                    <a:pt x="2275208" y="278130"/>
                  </a:moveTo>
                  <a:lnTo>
                    <a:pt x="2274349" y="278130"/>
                  </a:lnTo>
                  <a:lnTo>
                    <a:pt x="2272559" y="279400"/>
                  </a:lnTo>
                  <a:lnTo>
                    <a:pt x="2278223" y="279400"/>
                  </a:lnTo>
                  <a:lnTo>
                    <a:pt x="2275208" y="278130"/>
                  </a:lnTo>
                  <a:close/>
                </a:path>
                <a:path w="4869815" h="303529">
                  <a:moveTo>
                    <a:pt x="2714325" y="278130"/>
                  </a:moveTo>
                  <a:lnTo>
                    <a:pt x="2707247" y="278130"/>
                  </a:lnTo>
                  <a:lnTo>
                    <a:pt x="2709844" y="279400"/>
                  </a:lnTo>
                  <a:lnTo>
                    <a:pt x="2710755" y="279400"/>
                  </a:lnTo>
                  <a:lnTo>
                    <a:pt x="2714325" y="278130"/>
                  </a:lnTo>
                  <a:close/>
                </a:path>
                <a:path w="4869815" h="303529">
                  <a:moveTo>
                    <a:pt x="2769947" y="278130"/>
                  </a:moveTo>
                  <a:lnTo>
                    <a:pt x="2763329" y="278130"/>
                  </a:lnTo>
                  <a:lnTo>
                    <a:pt x="2766261" y="279400"/>
                  </a:lnTo>
                  <a:lnTo>
                    <a:pt x="2767350" y="279400"/>
                  </a:lnTo>
                  <a:lnTo>
                    <a:pt x="2769947" y="278130"/>
                  </a:lnTo>
                  <a:close/>
                </a:path>
                <a:path w="4869815" h="303529">
                  <a:moveTo>
                    <a:pt x="2792501" y="276860"/>
                  </a:moveTo>
                  <a:lnTo>
                    <a:pt x="2662599" y="276860"/>
                  </a:lnTo>
                  <a:lnTo>
                    <a:pt x="2667562" y="278130"/>
                  </a:lnTo>
                  <a:lnTo>
                    <a:pt x="2771570" y="278130"/>
                  </a:lnTo>
                  <a:lnTo>
                    <a:pt x="2774700" y="279400"/>
                  </a:lnTo>
                  <a:lnTo>
                    <a:pt x="2789569" y="279400"/>
                  </a:lnTo>
                  <a:lnTo>
                    <a:pt x="2791328" y="278130"/>
                  </a:lnTo>
                  <a:lnTo>
                    <a:pt x="2792501" y="276860"/>
                  </a:lnTo>
                  <a:close/>
                </a:path>
                <a:path w="4869815" h="303529">
                  <a:moveTo>
                    <a:pt x="2809045" y="278130"/>
                  </a:moveTo>
                  <a:lnTo>
                    <a:pt x="2799391" y="278130"/>
                  </a:lnTo>
                  <a:lnTo>
                    <a:pt x="2803904" y="279400"/>
                  </a:lnTo>
                  <a:lnTo>
                    <a:pt x="2806396" y="279400"/>
                  </a:lnTo>
                  <a:lnTo>
                    <a:pt x="2809045" y="278130"/>
                  </a:lnTo>
                  <a:close/>
                </a:path>
                <a:path w="4869815" h="303529">
                  <a:moveTo>
                    <a:pt x="2866593" y="278130"/>
                  </a:moveTo>
                  <a:lnTo>
                    <a:pt x="2837850" y="278130"/>
                  </a:lnTo>
                  <a:lnTo>
                    <a:pt x="2838887" y="279400"/>
                  </a:lnTo>
                  <a:lnTo>
                    <a:pt x="2863713" y="279400"/>
                  </a:lnTo>
                  <a:lnTo>
                    <a:pt x="2866593" y="278130"/>
                  </a:lnTo>
                  <a:close/>
                </a:path>
                <a:path w="4869815" h="303529">
                  <a:moveTo>
                    <a:pt x="2874907" y="278130"/>
                  </a:moveTo>
                  <a:lnTo>
                    <a:pt x="2866593" y="278130"/>
                  </a:lnTo>
                  <a:lnTo>
                    <a:pt x="2869273" y="279400"/>
                  </a:lnTo>
                  <a:lnTo>
                    <a:pt x="2873430" y="279400"/>
                  </a:lnTo>
                  <a:lnTo>
                    <a:pt x="2874907" y="278130"/>
                  </a:lnTo>
                  <a:close/>
                </a:path>
                <a:path w="4869815" h="303529">
                  <a:moveTo>
                    <a:pt x="2886938" y="278130"/>
                  </a:moveTo>
                  <a:lnTo>
                    <a:pt x="2874907" y="278130"/>
                  </a:lnTo>
                  <a:lnTo>
                    <a:pt x="2879640" y="279400"/>
                  </a:lnTo>
                  <a:lnTo>
                    <a:pt x="2882791" y="279400"/>
                  </a:lnTo>
                  <a:lnTo>
                    <a:pt x="2886938" y="278130"/>
                  </a:lnTo>
                  <a:close/>
                </a:path>
                <a:path w="4869815" h="303529">
                  <a:moveTo>
                    <a:pt x="2907827" y="278130"/>
                  </a:moveTo>
                  <a:lnTo>
                    <a:pt x="2887870" y="278130"/>
                  </a:lnTo>
                  <a:lnTo>
                    <a:pt x="2890896" y="279400"/>
                  </a:lnTo>
                  <a:lnTo>
                    <a:pt x="2902874" y="279400"/>
                  </a:lnTo>
                  <a:lnTo>
                    <a:pt x="2907827" y="278130"/>
                  </a:lnTo>
                  <a:close/>
                </a:path>
                <a:path w="4869815" h="303529">
                  <a:moveTo>
                    <a:pt x="3860971" y="278130"/>
                  </a:moveTo>
                  <a:lnTo>
                    <a:pt x="2909544" y="278130"/>
                  </a:lnTo>
                  <a:lnTo>
                    <a:pt x="2913523" y="279400"/>
                  </a:lnTo>
                  <a:lnTo>
                    <a:pt x="3864981" y="279400"/>
                  </a:lnTo>
                  <a:lnTo>
                    <a:pt x="3860971" y="278130"/>
                  </a:lnTo>
                  <a:close/>
                </a:path>
                <a:path w="4869815" h="303529">
                  <a:moveTo>
                    <a:pt x="3870363" y="278130"/>
                  </a:moveTo>
                  <a:lnTo>
                    <a:pt x="3869274" y="278130"/>
                  </a:lnTo>
                  <a:lnTo>
                    <a:pt x="3866667" y="279400"/>
                  </a:lnTo>
                  <a:lnTo>
                    <a:pt x="3874887" y="279400"/>
                  </a:lnTo>
                  <a:lnTo>
                    <a:pt x="3870363" y="278130"/>
                  </a:lnTo>
                  <a:close/>
                </a:path>
                <a:path w="4869815" h="303529">
                  <a:moveTo>
                    <a:pt x="3891975" y="278130"/>
                  </a:moveTo>
                  <a:lnTo>
                    <a:pt x="3890331" y="278130"/>
                  </a:lnTo>
                  <a:lnTo>
                    <a:pt x="3886886" y="279400"/>
                  </a:lnTo>
                  <a:lnTo>
                    <a:pt x="3895965" y="279400"/>
                  </a:lnTo>
                  <a:lnTo>
                    <a:pt x="3891975" y="278130"/>
                  </a:lnTo>
                  <a:close/>
                </a:path>
                <a:path w="4869815" h="303529">
                  <a:moveTo>
                    <a:pt x="3958832" y="278130"/>
                  </a:moveTo>
                  <a:lnTo>
                    <a:pt x="3909032" y="278130"/>
                  </a:lnTo>
                  <a:lnTo>
                    <a:pt x="3907640" y="279400"/>
                  </a:lnTo>
                  <a:lnTo>
                    <a:pt x="3958769" y="279400"/>
                  </a:lnTo>
                  <a:lnTo>
                    <a:pt x="3958832" y="278130"/>
                  </a:lnTo>
                  <a:close/>
                </a:path>
                <a:path w="4869815" h="303529">
                  <a:moveTo>
                    <a:pt x="4190636" y="278130"/>
                  </a:moveTo>
                  <a:lnTo>
                    <a:pt x="4165203" y="278130"/>
                  </a:lnTo>
                  <a:lnTo>
                    <a:pt x="4168574" y="279400"/>
                  </a:lnTo>
                  <a:lnTo>
                    <a:pt x="4188626" y="279400"/>
                  </a:lnTo>
                  <a:lnTo>
                    <a:pt x="4190636" y="278130"/>
                  </a:lnTo>
                  <a:close/>
                </a:path>
                <a:path w="4869815" h="303529">
                  <a:moveTo>
                    <a:pt x="4391562" y="278130"/>
                  </a:moveTo>
                  <a:lnTo>
                    <a:pt x="4191547" y="278130"/>
                  </a:lnTo>
                  <a:lnTo>
                    <a:pt x="4194081" y="279400"/>
                  </a:lnTo>
                  <a:lnTo>
                    <a:pt x="4388253" y="279400"/>
                  </a:lnTo>
                  <a:lnTo>
                    <a:pt x="4391562" y="278130"/>
                  </a:lnTo>
                  <a:close/>
                </a:path>
                <a:path w="4869815" h="303529">
                  <a:moveTo>
                    <a:pt x="4402232" y="278130"/>
                  </a:moveTo>
                  <a:lnTo>
                    <a:pt x="4393217" y="278130"/>
                  </a:lnTo>
                  <a:lnTo>
                    <a:pt x="4396735" y="279400"/>
                  </a:lnTo>
                  <a:lnTo>
                    <a:pt x="4398599" y="279400"/>
                  </a:lnTo>
                  <a:lnTo>
                    <a:pt x="4402232" y="278130"/>
                  </a:lnTo>
                  <a:close/>
                </a:path>
                <a:path w="4869815" h="303529">
                  <a:moveTo>
                    <a:pt x="4429153" y="278130"/>
                  </a:moveTo>
                  <a:lnTo>
                    <a:pt x="4403886" y="278130"/>
                  </a:lnTo>
                  <a:lnTo>
                    <a:pt x="4407331" y="279400"/>
                  </a:lnTo>
                  <a:lnTo>
                    <a:pt x="4424011" y="279400"/>
                  </a:lnTo>
                  <a:lnTo>
                    <a:pt x="4429153" y="278130"/>
                  </a:lnTo>
                  <a:close/>
                </a:path>
                <a:path w="4869815" h="303529">
                  <a:moveTo>
                    <a:pt x="4443477" y="278130"/>
                  </a:moveTo>
                  <a:lnTo>
                    <a:pt x="4432346" y="278130"/>
                  </a:lnTo>
                  <a:lnTo>
                    <a:pt x="4435990" y="279400"/>
                  </a:lnTo>
                  <a:lnTo>
                    <a:pt x="4440095" y="279400"/>
                  </a:lnTo>
                  <a:lnTo>
                    <a:pt x="4443477" y="278130"/>
                  </a:lnTo>
                  <a:close/>
                </a:path>
                <a:path w="4869815" h="303529">
                  <a:moveTo>
                    <a:pt x="4454712" y="278130"/>
                  </a:moveTo>
                  <a:lnTo>
                    <a:pt x="4445445" y="278130"/>
                  </a:lnTo>
                  <a:lnTo>
                    <a:pt x="4449393" y="279400"/>
                  </a:lnTo>
                  <a:lnTo>
                    <a:pt x="4454712" y="278130"/>
                  </a:lnTo>
                  <a:close/>
                </a:path>
                <a:path w="4869815" h="303529">
                  <a:moveTo>
                    <a:pt x="246735" y="276860"/>
                  </a:moveTo>
                  <a:lnTo>
                    <a:pt x="53652" y="276860"/>
                  </a:lnTo>
                  <a:lnTo>
                    <a:pt x="57108" y="278130"/>
                  </a:lnTo>
                  <a:lnTo>
                    <a:pt x="243186" y="278130"/>
                  </a:lnTo>
                  <a:lnTo>
                    <a:pt x="246735" y="276860"/>
                  </a:lnTo>
                  <a:close/>
                </a:path>
                <a:path w="4869815" h="303529">
                  <a:moveTo>
                    <a:pt x="259049" y="276860"/>
                  </a:moveTo>
                  <a:lnTo>
                    <a:pt x="249311" y="276860"/>
                  </a:lnTo>
                  <a:lnTo>
                    <a:pt x="253426" y="278130"/>
                  </a:lnTo>
                  <a:lnTo>
                    <a:pt x="255091" y="278130"/>
                  </a:lnTo>
                  <a:lnTo>
                    <a:pt x="259049" y="276860"/>
                  </a:lnTo>
                  <a:close/>
                </a:path>
                <a:path w="4869815" h="303529">
                  <a:moveTo>
                    <a:pt x="425829" y="276860"/>
                  </a:moveTo>
                  <a:lnTo>
                    <a:pt x="414385" y="276860"/>
                  </a:lnTo>
                  <a:lnTo>
                    <a:pt x="419526" y="278130"/>
                  </a:lnTo>
                  <a:lnTo>
                    <a:pt x="422227" y="278130"/>
                  </a:lnTo>
                  <a:lnTo>
                    <a:pt x="425829" y="276860"/>
                  </a:lnTo>
                  <a:close/>
                </a:path>
                <a:path w="4869815" h="303529">
                  <a:moveTo>
                    <a:pt x="472530" y="276860"/>
                  </a:moveTo>
                  <a:lnTo>
                    <a:pt x="429411" y="276860"/>
                  </a:lnTo>
                  <a:lnTo>
                    <a:pt x="430960" y="278130"/>
                  </a:lnTo>
                  <a:lnTo>
                    <a:pt x="467504" y="278130"/>
                  </a:lnTo>
                  <a:lnTo>
                    <a:pt x="472530" y="276860"/>
                  </a:lnTo>
                  <a:close/>
                </a:path>
                <a:path w="4869815" h="303529">
                  <a:moveTo>
                    <a:pt x="980525" y="276860"/>
                  </a:moveTo>
                  <a:lnTo>
                    <a:pt x="473451" y="276860"/>
                  </a:lnTo>
                  <a:lnTo>
                    <a:pt x="475943" y="278130"/>
                  </a:lnTo>
                  <a:lnTo>
                    <a:pt x="977143" y="278130"/>
                  </a:lnTo>
                  <a:lnTo>
                    <a:pt x="980525" y="276860"/>
                  </a:lnTo>
                  <a:close/>
                </a:path>
                <a:path w="4869815" h="303529">
                  <a:moveTo>
                    <a:pt x="1030366" y="275590"/>
                  </a:moveTo>
                  <a:lnTo>
                    <a:pt x="380805" y="275590"/>
                  </a:lnTo>
                  <a:lnTo>
                    <a:pt x="383360" y="276860"/>
                  </a:lnTo>
                  <a:lnTo>
                    <a:pt x="1007110" y="276860"/>
                  </a:lnTo>
                  <a:lnTo>
                    <a:pt x="1013372" y="278130"/>
                  </a:lnTo>
                  <a:lnTo>
                    <a:pt x="1017162" y="278130"/>
                  </a:lnTo>
                  <a:lnTo>
                    <a:pt x="1025570" y="276860"/>
                  </a:lnTo>
                  <a:lnTo>
                    <a:pt x="1030366" y="275590"/>
                  </a:lnTo>
                  <a:close/>
                </a:path>
                <a:path w="4869815" h="303529">
                  <a:moveTo>
                    <a:pt x="1090595" y="274320"/>
                  </a:moveTo>
                  <a:lnTo>
                    <a:pt x="368568" y="274320"/>
                  </a:lnTo>
                  <a:lnTo>
                    <a:pt x="376177" y="275590"/>
                  </a:lnTo>
                  <a:lnTo>
                    <a:pt x="1030366" y="275590"/>
                  </a:lnTo>
                  <a:lnTo>
                    <a:pt x="1037717" y="278130"/>
                  </a:lnTo>
                  <a:lnTo>
                    <a:pt x="1040345" y="278130"/>
                  </a:lnTo>
                  <a:lnTo>
                    <a:pt x="1045507" y="276860"/>
                  </a:lnTo>
                  <a:lnTo>
                    <a:pt x="1085129" y="276860"/>
                  </a:lnTo>
                  <a:lnTo>
                    <a:pt x="1090595" y="274320"/>
                  </a:lnTo>
                  <a:close/>
                </a:path>
                <a:path w="4869815" h="303529">
                  <a:moveTo>
                    <a:pt x="1550738" y="276860"/>
                  </a:moveTo>
                  <a:lnTo>
                    <a:pt x="1501849" y="276860"/>
                  </a:lnTo>
                  <a:lnTo>
                    <a:pt x="1500278" y="278130"/>
                  </a:lnTo>
                  <a:lnTo>
                    <a:pt x="1551272" y="278130"/>
                  </a:lnTo>
                  <a:lnTo>
                    <a:pt x="1550738" y="276860"/>
                  </a:lnTo>
                  <a:close/>
                </a:path>
                <a:path w="4869815" h="303529">
                  <a:moveTo>
                    <a:pt x="1599595" y="276860"/>
                  </a:moveTo>
                  <a:lnTo>
                    <a:pt x="1579690" y="276860"/>
                  </a:lnTo>
                  <a:lnTo>
                    <a:pt x="1576789" y="278130"/>
                  </a:lnTo>
                  <a:lnTo>
                    <a:pt x="1604736" y="278130"/>
                  </a:lnTo>
                  <a:lnTo>
                    <a:pt x="1599595" y="276860"/>
                  </a:lnTo>
                  <a:close/>
                </a:path>
                <a:path w="4869815" h="303529">
                  <a:moveTo>
                    <a:pt x="1679791" y="276860"/>
                  </a:moveTo>
                  <a:lnTo>
                    <a:pt x="1612422" y="276860"/>
                  </a:lnTo>
                  <a:lnTo>
                    <a:pt x="1607898" y="278130"/>
                  </a:lnTo>
                  <a:lnTo>
                    <a:pt x="1683414" y="278130"/>
                  </a:lnTo>
                  <a:lnTo>
                    <a:pt x="1679791" y="276860"/>
                  </a:lnTo>
                  <a:close/>
                </a:path>
                <a:path w="4869815" h="303529">
                  <a:moveTo>
                    <a:pt x="1743601" y="275590"/>
                  </a:moveTo>
                  <a:lnTo>
                    <a:pt x="1695539" y="275590"/>
                  </a:lnTo>
                  <a:lnTo>
                    <a:pt x="1690576" y="276860"/>
                  </a:lnTo>
                  <a:lnTo>
                    <a:pt x="1688534" y="276860"/>
                  </a:lnTo>
                  <a:lnTo>
                    <a:pt x="1685100" y="278130"/>
                  </a:lnTo>
                  <a:lnTo>
                    <a:pt x="1750543" y="278130"/>
                  </a:lnTo>
                  <a:lnTo>
                    <a:pt x="1746805" y="276860"/>
                  </a:lnTo>
                  <a:lnTo>
                    <a:pt x="1743601" y="275590"/>
                  </a:lnTo>
                  <a:close/>
                </a:path>
                <a:path w="4869815" h="303529">
                  <a:moveTo>
                    <a:pt x="1755820" y="275590"/>
                  </a:moveTo>
                  <a:lnTo>
                    <a:pt x="1751643" y="276860"/>
                  </a:lnTo>
                  <a:lnTo>
                    <a:pt x="1750543" y="278130"/>
                  </a:lnTo>
                  <a:lnTo>
                    <a:pt x="1764595" y="278130"/>
                  </a:lnTo>
                  <a:lnTo>
                    <a:pt x="1758888" y="276860"/>
                  </a:lnTo>
                  <a:lnTo>
                    <a:pt x="1755820" y="275590"/>
                  </a:lnTo>
                  <a:close/>
                </a:path>
                <a:path w="4869815" h="303529">
                  <a:moveTo>
                    <a:pt x="1829423" y="275590"/>
                  </a:moveTo>
                  <a:lnTo>
                    <a:pt x="1772542" y="275590"/>
                  </a:lnTo>
                  <a:lnTo>
                    <a:pt x="1770909" y="276860"/>
                  </a:lnTo>
                  <a:lnTo>
                    <a:pt x="1767129" y="278130"/>
                  </a:lnTo>
                  <a:lnTo>
                    <a:pt x="1996923" y="278130"/>
                  </a:lnTo>
                  <a:lnTo>
                    <a:pt x="1992630" y="276860"/>
                  </a:lnTo>
                  <a:lnTo>
                    <a:pt x="1852205" y="276860"/>
                  </a:lnTo>
                  <a:lnTo>
                    <a:pt x="1829423" y="275590"/>
                  </a:lnTo>
                  <a:close/>
                </a:path>
                <a:path w="4869815" h="303529">
                  <a:moveTo>
                    <a:pt x="2011478" y="275590"/>
                  </a:moveTo>
                  <a:lnTo>
                    <a:pt x="2007739" y="275590"/>
                  </a:lnTo>
                  <a:lnTo>
                    <a:pt x="2000661" y="278130"/>
                  </a:lnTo>
                  <a:lnTo>
                    <a:pt x="2018681" y="278130"/>
                  </a:lnTo>
                  <a:lnTo>
                    <a:pt x="2015299" y="276860"/>
                  </a:lnTo>
                  <a:lnTo>
                    <a:pt x="2011478" y="275590"/>
                  </a:lnTo>
                  <a:close/>
                </a:path>
                <a:path w="4869815" h="303529">
                  <a:moveTo>
                    <a:pt x="2355540" y="276860"/>
                  </a:moveTo>
                  <a:lnTo>
                    <a:pt x="2296694" y="276860"/>
                  </a:lnTo>
                  <a:lnTo>
                    <a:pt x="2300778" y="278130"/>
                  </a:lnTo>
                  <a:lnTo>
                    <a:pt x="2352493" y="278130"/>
                  </a:lnTo>
                  <a:lnTo>
                    <a:pt x="2355540" y="276860"/>
                  </a:lnTo>
                  <a:close/>
                </a:path>
                <a:path w="4869815" h="303529">
                  <a:moveTo>
                    <a:pt x="2369037" y="276860"/>
                  </a:moveTo>
                  <a:lnTo>
                    <a:pt x="2357530" y="276860"/>
                  </a:lnTo>
                  <a:lnTo>
                    <a:pt x="2361090" y="278130"/>
                  </a:lnTo>
                  <a:lnTo>
                    <a:pt x="2366461" y="278130"/>
                  </a:lnTo>
                  <a:lnTo>
                    <a:pt x="2369037" y="276860"/>
                  </a:lnTo>
                  <a:close/>
                </a:path>
                <a:path w="4869815" h="303529">
                  <a:moveTo>
                    <a:pt x="2385885" y="276860"/>
                  </a:moveTo>
                  <a:lnTo>
                    <a:pt x="2370566" y="276860"/>
                  </a:lnTo>
                  <a:lnTo>
                    <a:pt x="2376409" y="278130"/>
                  </a:lnTo>
                  <a:lnTo>
                    <a:pt x="2380639" y="278130"/>
                  </a:lnTo>
                  <a:lnTo>
                    <a:pt x="2385885" y="276860"/>
                  </a:lnTo>
                  <a:close/>
                </a:path>
                <a:path w="4869815" h="303529">
                  <a:moveTo>
                    <a:pt x="2403193" y="276860"/>
                  </a:moveTo>
                  <a:lnTo>
                    <a:pt x="2388408" y="276860"/>
                  </a:lnTo>
                  <a:lnTo>
                    <a:pt x="2388932" y="278130"/>
                  </a:lnTo>
                  <a:lnTo>
                    <a:pt x="2396984" y="278130"/>
                  </a:lnTo>
                  <a:lnTo>
                    <a:pt x="2403193" y="276860"/>
                  </a:lnTo>
                  <a:close/>
                </a:path>
                <a:path w="4869815" h="303529">
                  <a:moveTo>
                    <a:pt x="2555126" y="275590"/>
                  </a:moveTo>
                  <a:lnTo>
                    <a:pt x="2191168" y="275590"/>
                  </a:lnTo>
                  <a:lnTo>
                    <a:pt x="2193880" y="276860"/>
                  </a:lnTo>
                  <a:lnTo>
                    <a:pt x="2405706" y="276860"/>
                  </a:lnTo>
                  <a:lnTo>
                    <a:pt x="2409685" y="278130"/>
                  </a:lnTo>
                  <a:lnTo>
                    <a:pt x="2550341" y="278130"/>
                  </a:lnTo>
                  <a:lnTo>
                    <a:pt x="2555126" y="275590"/>
                  </a:lnTo>
                  <a:close/>
                </a:path>
                <a:path w="4869815" h="303529">
                  <a:moveTo>
                    <a:pt x="2590769" y="276860"/>
                  </a:moveTo>
                  <a:lnTo>
                    <a:pt x="2560518" y="276860"/>
                  </a:lnTo>
                  <a:lnTo>
                    <a:pt x="2563325" y="278130"/>
                  </a:lnTo>
                  <a:lnTo>
                    <a:pt x="2588832" y="278130"/>
                  </a:lnTo>
                  <a:lnTo>
                    <a:pt x="2590769" y="276860"/>
                  </a:lnTo>
                  <a:close/>
                </a:path>
                <a:path w="4869815" h="303529">
                  <a:moveTo>
                    <a:pt x="2659919" y="276860"/>
                  </a:moveTo>
                  <a:lnTo>
                    <a:pt x="2594716" y="276860"/>
                  </a:lnTo>
                  <a:lnTo>
                    <a:pt x="2596653" y="278130"/>
                  </a:lnTo>
                  <a:lnTo>
                    <a:pt x="2654872" y="278130"/>
                  </a:lnTo>
                  <a:lnTo>
                    <a:pt x="2659919" y="276860"/>
                  </a:lnTo>
                  <a:close/>
                </a:path>
                <a:path w="4869815" h="303529">
                  <a:moveTo>
                    <a:pt x="3718494" y="274320"/>
                  </a:moveTo>
                  <a:lnTo>
                    <a:pt x="3716913" y="274320"/>
                  </a:lnTo>
                  <a:lnTo>
                    <a:pt x="3713080" y="275590"/>
                  </a:lnTo>
                  <a:lnTo>
                    <a:pt x="3710588" y="276860"/>
                  </a:lnTo>
                  <a:lnTo>
                    <a:pt x="2792501" y="276860"/>
                  </a:lnTo>
                  <a:lnTo>
                    <a:pt x="2797024" y="278130"/>
                  </a:lnTo>
                  <a:lnTo>
                    <a:pt x="3730682" y="278130"/>
                  </a:lnTo>
                  <a:lnTo>
                    <a:pt x="3724808" y="276860"/>
                  </a:lnTo>
                  <a:lnTo>
                    <a:pt x="3722441" y="275590"/>
                  </a:lnTo>
                  <a:lnTo>
                    <a:pt x="3718494" y="274320"/>
                  </a:lnTo>
                  <a:close/>
                </a:path>
                <a:path w="4869815" h="303529">
                  <a:moveTo>
                    <a:pt x="3741069" y="276860"/>
                  </a:moveTo>
                  <a:lnTo>
                    <a:pt x="3738137" y="276860"/>
                  </a:lnTo>
                  <a:lnTo>
                    <a:pt x="3730776" y="278130"/>
                  </a:lnTo>
                  <a:lnTo>
                    <a:pt x="3747749" y="278130"/>
                  </a:lnTo>
                  <a:lnTo>
                    <a:pt x="3741069" y="276860"/>
                  </a:lnTo>
                  <a:close/>
                </a:path>
                <a:path w="4869815" h="303529">
                  <a:moveTo>
                    <a:pt x="3830825" y="276860"/>
                  </a:moveTo>
                  <a:lnTo>
                    <a:pt x="3756356" y="276860"/>
                  </a:lnTo>
                  <a:lnTo>
                    <a:pt x="3751540" y="278130"/>
                  </a:lnTo>
                  <a:lnTo>
                    <a:pt x="3831632" y="278130"/>
                  </a:lnTo>
                  <a:lnTo>
                    <a:pt x="3830825" y="276860"/>
                  </a:lnTo>
                  <a:close/>
                </a:path>
                <a:path w="4869815" h="303529">
                  <a:moveTo>
                    <a:pt x="3942288" y="276860"/>
                  </a:moveTo>
                  <a:lnTo>
                    <a:pt x="3909776" y="276860"/>
                  </a:lnTo>
                  <a:lnTo>
                    <a:pt x="3909315" y="278130"/>
                  </a:lnTo>
                  <a:lnTo>
                    <a:pt x="3943084" y="278130"/>
                  </a:lnTo>
                  <a:lnTo>
                    <a:pt x="3942288" y="276860"/>
                  </a:lnTo>
                  <a:close/>
                </a:path>
                <a:path w="4869815" h="303529">
                  <a:moveTo>
                    <a:pt x="3963722" y="276860"/>
                  </a:moveTo>
                  <a:lnTo>
                    <a:pt x="3948686" y="276860"/>
                  </a:lnTo>
                  <a:lnTo>
                    <a:pt x="3947942" y="278130"/>
                  </a:lnTo>
                  <a:lnTo>
                    <a:pt x="3961785" y="278130"/>
                  </a:lnTo>
                  <a:lnTo>
                    <a:pt x="3963722" y="276860"/>
                  </a:lnTo>
                  <a:close/>
                </a:path>
                <a:path w="4869815" h="303529">
                  <a:moveTo>
                    <a:pt x="3999553" y="276860"/>
                  </a:moveTo>
                  <a:lnTo>
                    <a:pt x="3992695" y="276860"/>
                  </a:lnTo>
                  <a:lnTo>
                    <a:pt x="3995407" y="278130"/>
                  </a:lnTo>
                  <a:lnTo>
                    <a:pt x="3996967" y="278130"/>
                  </a:lnTo>
                  <a:lnTo>
                    <a:pt x="3999553" y="276860"/>
                  </a:lnTo>
                  <a:close/>
                </a:path>
                <a:path w="4869815" h="303529">
                  <a:moveTo>
                    <a:pt x="4126408" y="273050"/>
                  </a:moveTo>
                  <a:lnTo>
                    <a:pt x="4117895" y="273050"/>
                  </a:lnTo>
                  <a:lnTo>
                    <a:pt x="4113801" y="274320"/>
                  </a:lnTo>
                  <a:lnTo>
                    <a:pt x="3874070" y="274320"/>
                  </a:lnTo>
                  <a:lnTo>
                    <a:pt x="3877211" y="275590"/>
                  </a:lnTo>
                  <a:lnTo>
                    <a:pt x="3989124" y="275590"/>
                  </a:lnTo>
                  <a:lnTo>
                    <a:pt x="3991480" y="276860"/>
                  </a:lnTo>
                  <a:lnTo>
                    <a:pt x="4003511" y="276860"/>
                  </a:lnTo>
                  <a:lnTo>
                    <a:pt x="4005532" y="278130"/>
                  </a:lnTo>
                  <a:lnTo>
                    <a:pt x="4128764" y="278130"/>
                  </a:lnTo>
                  <a:lnTo>
                    <a:pt x="4129685" y="276860"/>
                  </a:lnTo>
                  <a:lnTo>
                    <a:pt x="4128303" y="275590"/>
                  </a:lnTo>
                  <a:lnTo>
                    <a:pt x="4127696" y="274320"/>
                  </a:lnTo>
                  <a:lnTo>
                    <a:pt x="4126408" y="273050"/>
                  </a:lnTo>
                  <a:close/>
                </a:path>
                <a:path w="4869815" h="303529">
                  <a:moveTo>
                    <a:pt x="4466774" y="276860"/>
                  </a:moveTo>
                  <a:lnTo>
                    <a:pt x="4139036" y="276860"/>
                  </a:lnTo>
                  <a:lnTo>
                    <a:pt x="4142407" y="278130"/>
                  </a:lnTo>
                  <a:lnTo>
                    <a:pt x="4466973" y="278130"/>
                  </a:lnTo>
                  <a:lnTo>
                    <a:pt x="4466774" y="276860"/>
                  </a:lnTo>
                  <a:close/>
                </a:path>
                <a:path w="4869815" h="303529">
                  <a:moveTo>
                    <a:pt x="4595326" y="276860"/>
                  </a:moveTo>
                  <a:lnTo>
                    <a:pt x="4473015" y="276860"/>
                  </a:lnTo>
                  <a:lnTo>
                    <a:pt x="4473790" y="278130"/>
                  </a:lnTo>
                  <a:lnTo>
                    <a:pt x="4591420" y="278130"/>
                  </a:lnTo>
                  <a:lnTo>
                    <a:pt x="4595326" y="276860"/>
                  </a:lnTo>
                  <a:close/>
                </a:path>
                <a:path w="4869815" h="303529">
                  <a:moveTo>
                    <a:pt x="295205" y="271780"/>
                  </a:moveTo>
                  <a:lnTo>
                    <a:pt x="9528" y="271780"/>
                  </a:lnTo>
                  <a:lnTo>
                    <a:pt x="12104" y="274320"/>
                  </a:lnTo>
                  <a:lnTo>
                    <a:pt x="19360" y="274320"/>
                  </a:lnTo>
                  <a:lnTo>
                    <a:pt x="23852" y="275590"/>
                  </a:lnTo>
                  <a:lnTo>
                    <a:pt x="26920" y="276860"/>
                  </a:lnTo>
                  <a:lnTo>
                    <a:pt x="268745" y="276860"/>
                  </a:lnTo>
                  <a:lnTo>
                    <a:pt x="271928" y="275590"/>
                  </a:lnTo>
                  <a:lnTo>
                    <a:pt x="275206" y="275590"/>
                  </a:lnTo>
                  <a:lnTo>
                    <a:pt x="276389" y="274320"/>
                  </a:lnTo>
                  <a:lnTo>
                    <a:pt x="279782" y="273050"/>
                  </a:lnTo>
                  <a:lnTo>
                    <a:pt x="292315" y="273050"/>
                  </a:lnTo>
                  <a:lnTo>
                    <a:pt x="295205" y="271780"/>
                  </a:lnTo>
                  <a:close/>
                </a:path>
                <a:path w="4869815" h="303529">
                  <a:moveTo>
                    <a:pt x="1138153" y="275590"/>
                  </a:moveTo>
                  <a:lnTo>
                    <a:pt x="1098814" y="275590"/>
                  </a:lnTo>
                  <a:lnTo>
                    <a:pt x="1107589" y="276860"/>
                  </a:lnTo>
                  <a:lnTo>
                    <a:pt x="1129955" y="276860"/>
                  </a:lnTo>
                  <a:lnTo>
                    <a:pt x="1138153" y="275590"/>
                  </a:lnTo>
                  <a:close/>
                </a:path>
                <a:path w="4869815" h="303529">
                  <a:moveTo>
                    <a:pt x="1264558" y="275590"/>
                  </a:moveTo>
                  <a:lnTo>
                    <a:pt x="1138153" y="275590"/>
                  </a:lnTo>
                  <a:lnTo>
                    <a:pt x="1146331" y="276860"/>
                  </a:lnTo>
                  <a:lnTo>
                    <a:pt x="1260987" y="276860"/>
                  </a:lnTo>
                  <a:lnTo>
                    <a:pt x="1264558" y="275590"/>
                  </a:lnTo>
                  <a:close/>
                </a:path>
                <a:path w="4869815" h="303529">
                  <a:moveTo>
                    <a:pt x="1285426" y="275590"/>
                  </a:moveTo>
                  <a:lnTo>
                    <a:pt x="1277322" y="275590"/>
                  </a:lnTo>
                  <a:lnTo>
                    <a:pt x="1282861" y="276860"/>
                  </a:lnTo>
                  <a:lnTo>
                    <a:pt x="1285426" y="275590"/>
                  </a:lnTo>
                  <a:close/>
                </a:path>
                <a:path w="4869815" h="303529">
                  <a:moveTo>
                    <a:pt x="1314640" y="275590"/>
                  </a:moveTo>
                  <a:lnTo>
                    <a:pt x="1304263" y="275590"/>
                  </a:lnTo>
                  <a:lnTo>
                    <a:pt x="1310933" y="276860"/>
                  </a:lnTo>
                  <a:lnTo>
                    <a:pt x="1314640" y="275590"/>
                  </a:lnTo>
                  <a:close/>
                </a:path>
                <a:path w="4869815" h="303529">
                  <a:moveTo>
                    <a:pt x="1877325" y="275590"/>
                  </a:moveTo>
                  <a:lnTo>
                    <a:pt x="1872414" y="276860"/>
                  </a:lnTo>
                  <a:lnTo>
                    <a:pt x="1882235" y="276860"/>
                  </a:lnTo>
                  <a:lnTo>
                    <a:pt x="1877325" y="275590"/>
                  </a:lnTo>
                  <a:close/>
                </a:path>
                <a:path w="4869815" h="303529">
                  <a:moveTo>
                    <a:pt x="2050461" y="275590"/>
                  </a:moveTo>
                  <a:lnTo>
                    <a:pt x="2046314" y="276860"/>
                  </a:lnTo>
                  <a:lnTo>
                    <a:pt x="2052827" y="276860"/>
                  </a:lnTo>
                  <a:lnTo>
                    <a:pt x="2050461" y="275590"/>
                  </a:lnTo>
                  <a:close/>
                </a:path>
                <a:path w="4869815" h="303529">
                  <a:moveTo>
                    <a:pt x="3701217" y="275590"/>
                  </a:moveTo>
                  <a:lnTo>
                    <a:pt x="2555126" y="275590"/>
                  </a:lnTo>
                  <a:lnTo>
                    <a:pt x="2557377" y="276860"/>
                  </a:lnTo>
                  <a:lnTo>
                    <a:pt x="3710588" y="276860"/>
                  </a:lnTo>
                  <a:lnTo>
                    <a:pt x="3701217" y="275590"/>
                  </a:lnTo>
                  <a:close/>
                </a:path>
                <a:path w="4869815" h="303529">
                  <a:moveTo>
                    <a:pt x="3758848" y="274320"/>
                  </a:moveTo>
                  <a:lnTo>
                    <a:pt x="3748859" y="274320"/>
                  </a:lnTo>
                  <a:lnTo>
                    <a:pt x="3752021" y="275590"/>
                  </a:lnTo>
                  <a:lnTo>
                    <a:pt x="3754545" y="276860"/>
                  </a:lnTo>
                  <a:lnTo>
                    <a:pt x="3757393" y="276860"/>
                  </a:lnTo>
                  <a:lnTo>
                    <a:pt x="3758534" y="275590"/>
                  </a:lnTo>
                  <a:lnTo>
                    <a:pt x="3758848" y="274320"/>
                  </a:lnTo>
                  <a:close/>
                </a:path>
                <a:path w="4869815" h="303529">
                  <a:moveTo>
                    <a:pt x="3832605" y="275590"/>
                  </a:moveTo>
                  <a:lnTo>
                    <a:pt x="3762073" y="275590"/>
                  </a:lnTo>
                  <a:lnTo>
                    <a:pt x="3760231" y="276860"/>
                  </a:lnTo>
                  <a:lnTo>
                    <a:pt x="3831108" y="276860"/>
                  </a:lnTo>
                  <a:lnTo>
                    <a:pt x="3832605" y="275590"/>
                  </a:lnTo>
                  <a:close/>
                </a:path>
                <a:path w="4869815" h="303529">
                  <a:moveTo>
                    <a:pt x="4463717" y="275590"/>
                  </a:moveTo>
                  <a:lnTo>
                    <a:pt x="4135287" y="275590"/>
                  </a:lnTo>
                  <a:lnTo>
                    <a:pt x="4137968" y="276860"/>
                  </a:lnTo>
                  <a:lnTo>
                    <a:pt x="4464806" y="276860"/>
                  </a:lnTo>
                  <a:lnTo>
                    <a:pt x="4463717" y="275590"/>
                  </a:lnTo>
                  <a:close/>
                </a:path>
                <a:path w="4869815" h="303529">
                  <a:moveTo>
                    <a:pt x="4469926" y="271780"/>
                  </a:moveTo>
                  <a:lnTo>
                    <a:pt x="4464251" y="271780"/>
                  </a:lnTo>
                  <a:lnTo>
                    <a:pt x="4462911" y="273050"/>
                  </a:lnTo>
                  <a:lnTo>
                    <a:pt x="4332548" y="273050"/>
                  </a:lnTo>
                  <a:lnTo>
                    <a:pt x="4328674" y="274320"/>
                  </a:lnTo>
                  <a:lnTo>
                    <a:pt x="4470397" y="274320"/>
                  </a:lnTo>
                  <a:lnTo>
                    <a:pt x="4472157" y="276860"/>
                  </a:lnTo>
                  <a:lnTo>
                    <a:pt x="4498208" y="276860"/>
                  </a:lnTo>
                  <a:lnTo>
                    <a:pt x="4496554" y="275590"/>
                  </a:lnTo>
                  <a:lnTo>
                    <a:pt x="4475601" y="275590"/>
                  </a:lnTo>
                  <a:lnTo>
                    <a:pt x="4474387" y="274320"/>
                  </a:lnTo>
                  <a:lnTo>
                    <a:pt x="4473256" y="273050"/>
                  </a:lnTo>
                  <a:lnTo>
                    <a:pt x="4469926" y="271780"/>
                  </a:lnTo>
                  <a:close/>
                </a:path>
                <a:path w="4869815" h="303529">
                  <a:moveTo>
                    <a:pt x="4610425" y="274320"/>
                  </a:moveTo>
                  <a:lnTo>
                    <a:pt x="4498763" y="274320"/>
                  </a:lnTo>
                  <a:lnTo>
                    <a:pt x="4499130" y="275590"/>
                  </a:lnTo>
                  <a:lnTo>
                    <a:pt x="4498208" y="276860"/>
                  </a:lnTo>
                  <a:lnTo>
                    <a:pt x="4607283" y="276860"/>
                  </a:lnTo>
                  <a:lnTo>
                    <a:pt x="4610425" y="274320"/>
                  </a:lnTo>
                  <a:close/>
                </a:path>
                <a:path w="4869815" h="303529">
                  <a:moveTo>
                    <a:pt x="1292714" y="274320"/>
                  </a:moveTo>
                  <a:lnTo>
                    <a:pt x="1093296" y="274320"/>
                  </a:lnTo>
                  <a:lnTo>
                    <a:pt x="1097401" y="275590"/>
                  </a:lnTo>
                  <a:lnTo>
                    <a:pt x="1288924" y="275590"/>
                  </a:lnTo>
                  <a:lnTo>
                    <a:pt x="1292714" y="274320"/>
                  </a:lnTo>
                  <a:close/>
                </a:path>
                <a:path w="4869815" h="303529">
                  <a:moveTo>
                    <a:pt x="1325708" y="274320"/>
                  </a:moveTo>
                  <a:lnTo>
                    <a:pt x="1296012" y="274320"/>
                  </a:lnTo>
                  <a:lnTo>
                    <a:pt x="1301698" y="275590"/>
                  </a:lnTo>
                  <a:lnTo>
                    <a:pt x="1319184" y="275590"/>
                  </a:lnTo>
                  <a:lnTo>
                    <a:pt x="1325708" y="274320"/>
                  </a:lnTo>
                  <a:close/>
                </a:path>
                <a:path w="4869815" h="303529">
                  <a:moveTo>
                    <a:pt x="1349466" y="274320"/>
                  </a:moveTo>
                  <a:lnTo>
                    <a:pt x="1331687" y="274320"/>
                  </a:lnTo>
                  <a:lnTo>
                    <a:pt x="1338168" y="275590"/>
                  </a:lnTo>
                  <a:lnTo>
                    <a:pt x="1347288" y="275590"/>
                  </a:lnTo>
                  <a:lnTo>
                    <a:pt x="1349466" y="274320"/>
                  </a:lnTo>
                  <a:close/>
                </a:path>
                <a:path w="4869815" h="303529">
                  <a:moveTo>
                    <a:pt x="2181870" y="274320"/>
                  </a:moveTo>
                  <a:lnTo>
                    <a:pt x="2170331" y="274320"/>
                  </a:lnTo>
                  <a:lnTo>
                    <a:pt x="2173001" y="275590"/>
                  </a:lnTo>
                  <a:lnTo>
                    <a:pt x="2176541" y="275590"/>
                  </a:lnTo>
                  <a:lnTo>
                    <a:pt x="2181870" y="274320"/>
                  </a:lnTo>
                  <a:close/>
                </a:path>
                <a:path w="4869815" h="303529">
                  <a:moveTo>
                    <a:pt x="3649679" y="274320"/>
                  </a:moveTo>
                  <a:lnTo>
                    <a:pt x="2185074" y="274320"/>
                  </a:lnTo>
                  <a:lnTo>
                    <a:pt x="2189619" y="275590"/>
                  </a:lnTo>
                  <a:lnTo>
                    <a:pt x="3649648" y="275590"/>
                  </a:lnTo>
                  <a:lnTo>
                    <a:pt x="3649679" y="274320"/>
                  </a:lnTo>
                  <a:close/>
                </a:path>
                <a:path w="4869815" h="303529">
                  <a:moveTo>
                    <a:pt x="3656307" y="274320"/>
                  </a:moveTo>
                  <a:lnTo>
                    <a:pt x="3652600" y="274320"/>
                  </a:lnTo>
                  <a:lnTo>
                    <a:pt x="3652255" y="275590"/>
                  </a:lnTo>
                  <a:lnTo>
                    <a:pt x="3656715" y="275590"/>
                  </a:lnTo>
                  <a:lnTo>
                    <a:pt x="3656307" y="274320"/>
                  </a:lnTo>
                  <a:close/>
                </a:path>
                <a:path w="4869815" h="303529">
                  <a:moveTo>
                    <a:pt x="3677500" y="274320"/>
                  </a:moveTo>
                  <a:lnTo>
                    <a:pt x="3663459" y="274320"/>
                  </a:lnTo>
                  <a:lnTo>
                    <a:pt x="3661783" y="275590"/>
                  </a:lnTo>
                  <a:lnTo>
                    <a:pt x="3678568" y="275590"/>
                  </a:lnTo>
                  <a:lnTo>
                    <a:pt x="3677500" y="274320"/>
                  </a:lnTo>
                  <a:close/>
                </a:path>
                <a:path w="4869815" h="303529">
                  <a:moveTo>
                    <a:pt x="3683301" y="274320"/>
                  </a:moveTo>
                  <a:lnTo>
                    <a:pt x="3680537" y="275590"/>
                  </a:lnTo>
                  <a:lnTo>
                    <a:pt x="3685688" y="275590"/>
                  </a:lnTo>
                  <a:lnTo>
                    <a:pt x="3683301" y="274320"/>
                  </a:lnTo>
                  <a:close/>
                </a:path>
                <a:path w="4869815" h="303529">
                  <a:moveTo>
                    <a:pt x="3792669" y="274320"/>
                  </a:moveTo>
                  <a:lnTo>
                    <a:pt x="3761330" y="274320"/>
                  </a:lnTo>
                  <a:lnTo>
                    <a:pt x="3762210" y="275590"/>
                  </a:lnTo>
                  <a:lnTo>
                    <a:pt x="3791748" y="275590"/>
                  </a:lnTo>
                  <a:lnTo>
                    <a:pt x="3792669" y="274320"/>
                  </a:lnTo>
                  <a:close/>
                </a:path>
                <a:path w="4869815" h="303529">
                  <a:moveTo>
                    <a:pt x="3838364" y="274320"/>
                  </a:moveTo>
                  <a:lnTo>
                    <a:pt x="3793696" y="274320"/>
                  </a:lnTo>
                  <a:lnTo>
                    <a:pt x="3794135" y="275590"/>
                  </a:lnTo>
                  <a:lnTo>
                    <a:pt x="3833506" y="275590"/>
                  </a:lnTo>
                  <a:lnTo>
                    <a:pt x="3838364" y="274320"/>
                  </a:lnTo>
                  <a:close/>
                </a:path>
                <a:path w="4869815" h="303529">
                  <a:moveTo>
                    <a:pt x="3848217" y="274320"/>
                  </a:moveTo>
                  <a:lnTo>
                    <a:pt x="3838364" y="274320"/>
                  </a:lnTo>
                  <a:lnTo>
                    <a:pt x="3842197" y="275590"/>
                  </a:lnTo>
                  <a:lnTo>
                    <a:pt x="3848217" y="274320"/>
                  </a:lnTo>
                  <a:close/>
                </a:path>
                <a:path w="4869815" h="303529">
                  <a:moveTo>
                    <a:pt x="4238959" y="273050"/>
                  </a:moveTo>
                  <a:lnTo>
                    <a:pt x="4137737" y="273050"/>
                  </a:lnTo>
                  <a:lnTo>
                    <a:pt x="4134879" y="275590"/>
                  </a:lnTo>
                  <a:lnTo>
                    <a:pt x="4239420" y="275590"/>
                  </a:lnTo>
                  <a:lnTo>
                    <a:pt x="4238959" y="273050"/>
                  </a:lnTo>
                  <a:close/>
                </a:path>
                <a:path w="4869815" h="303529">
                  <a:moveTo>
                    <a:pt x="4411593" y="274320"/>
                  </a:moveTo>
                  <a:lnTo>
                    <a:pt x="4242656" y="274320"/>
                  </a:lnTo>
                  <a:lnTo>
                    <a:pt x="4241860" y="275590"/>
                  </a:lnTo>
                  <a:lnTo>
                    <a:pt x="4410881" y="275590"/>
                  </a:lnTo>
                  <a:lnTo>
                    <a:pt x="4411593" y="274320"/>
                  </a:lnTo>
                  <a:close/>
                </a:path>
                <a:path w="4869815" h="303529">
                  <a:moveTo>
                    <a:pt x="4461476" y="274320"/>
                  </a:moveTo>
                  <a:lnTo>
                    <a:pt x="4416294" y="274320"/>
                  </a:lnTo>
                  <a:lnTo>
                    <a:pt x="4417184" y="275590"/>
                  </a:lnTo>
                  <a:lnTo>
                    <a:pt x="4460555" y="275590"/>
                  </a:lnTo>
                  <a:lnTo>
                    <a:pt x="4461476" y="274320"/>
                  </a:lnTo>
                  <a:close/>
                </a:path>
                <a:path w="4869815" h="303529">
                  <a:moveTo>
                    <a:pt x="4496564" y="274320"/>
                  </a:moveTo>
                  <a:lnTo>
                    <a:pt x="4479350" y="274320"/>
                  </a:lnTo>
                  <a:lnTo>
                    <a:pt x="4476575" y="275590"/>
                  </a:lnTo>
                  <a:lnTo>
                    <a:pt x="4495842" y="275590"/>
                  </a:lnTo>
                  <a:lnTo>
                    <a:pt x="4496564" y="274320"/>
                  </a:lnTo>
                  <a:close/>
                </a:path>
                <a:path w="4869815" h="303529">
                  <a:moveTo>
                    <a:pt x="1504739" y="273050"/>
                  </a:moveTo>
                  <a:lnTo>
                    <a:pt x="331968" y="273050"/>
                  </a:lnTo>
                  <a:lnTo>
                    <a:pt x="335874" y="274320"/>
                  </a:lnTo>
                  <a:lnTo>
                    <a:pt x="1501200" y="274320"/>
                  </a:lnTo>
                  <a:lnTo>
                    <a:pt x="1504739" y="273050"/>
                  </a:lnTo>
                  <a:close/>
                </a:path>
                <a:path w="4869815" h="303529">
                  <a:moveTo>
                    <a:pt x="1524121" y="273050"/>
                  </a:moveTo>
                  <a:lnTo>
                    <a:pt x="1507252" y="273050"/>
                  </a:lnTo>
                  <a:lnTo>
                    <a:pt x="1514131" y="274320"/>
                  </a:lnTo>
                  <a:lnTo>
                    <a:pt x="1518383" y="274320"/>
                  </a:lnTo>
                  <a:lnTo>
                    <a:pt x="1524121" y="273050"/>
                  </a:lnTo>
                  <a:close/>
                </a:path>
                <a:path w="4869815" h="303529">
                  <a:moveTo>
                    <a:pt x="1534550" y="273050"/>
                  </a:moveTo>
                  <a:lnTo>
                    <a:pt x="1525744" y="273050"/>
                  </a:lnTo>
                  <a:lnTo>
                    <a:pt x="1529398" y="274320"/>
                  </a:lnTo>
                  <a:lnTo>
                    <a:pt x="1531356" y="274320"/>
                  </a:lnTo>
                  <a:lnTo>
                    <a:pt x="1534550" y="273050"/>
                  </a:lnTo>
                  <a:close/>
                </a:path>
                <a:path w="4869815" h="303529">
                  <a:moveTo>
                    <a:pt x="1546560" y="273050"/>
                  </a:moveTo>
                  <a:lnTo>
                    <a:pt x="1534550" y="273050"/>
                  </a:lnTo>
                  <a:lnTo>
                    <a:pt x="1535618" y="274320"/>
                  </a:lnTo>
                  <a:lnTo>
                    <a:pt x="1541921" y="274320"/>
                  </a:lnTo>
                  <a:lnTo>
                    <a:pt x="1546560" y="273050"/>
                  </a:lnTo>
                  <a:close/>
                </a:path>
                <a:path w="4869815" h="303529">
                  <a:moveTo>
                    <a:pt x="3354107" y="270510"/>
                  </a:moveTo>
                  <a:lnTo>
                    <a:pt x="3196101" y="270510"/>
                  </a:lnTo>
                  <a:lnTo>
                    <a:pt x="3194520" y="271780"/>
                  </a:lnTo>
                  <a:lnTo>
                    <a:pt x="2703456" y="271780"/>
                  </a:lnTo>
                  <a:lnTo>
                    <a:pt x="2701896" y="273050"/>
                  </a:lnTo>
                  <a:lnTo>
                    <a:pt x="2091077" y="273050"/>
                  </a:lnTo>
                  <a:lnTo>
                    <a:pt x="2095056" y="274320"/>
                  </a:lnTo>
                  <a:lnTo>
                    <a:pt x="3352274" y="274320"/>
                  </a:lnTo>
                  <a:lnTo>
                    <a:pt x="3351583" y="273050"/>
                  </a:lnTo>
                  <a:lnTo>
                    <a:pt x="3351709" y="271780"/>
                  </a:lnTo>
                  <a:lnTo>
                    <a:pt x="3354107" y="270510"/>
                  </a:lnTo>
                  <a:close/>
                </a:path>
                <a:path w="4869815" h="303529">
                  <a:moveTo>
                    <a:pt x="3374598" y="273050"/>
                  </a:moveTo>
                  <a:lnTo>
                    <a:pt x="3359384" y="273050"/>
                  </a:lnTo>
                  <a:lnTo>
                    <a:pt x="3357510" y="274320"/>
                  </a:lnTo>
                  <a:lnTo>
                    <a:pt x="3377959" y="274320"/>
                  </a:lnTo>
                  <a:lnTo>
                    <a:pt x="3374598" y="273050"/>
                  </a:lnTo>
                  <a:close/>
                </a:path>
                <a:path w="4869815" h="303529">
                  <a:moveTo>
                    <a:pt x="3402566" y="273050"/>
                  </a:moveTo>
                  <a:lnTo>
                    <a:pt x="3383321" y="273050"/>
                  </a:lnTo>
                  <a:lnTo>
                    <a:pt x="3379928" y="274320"/>
                  </a:lnTo>
                  <a:lnTo>
                    <a:pt x="3408262" y="274320"/>
                  </a:lnTo>
                  <a:lnTo>
                    <a:pt x="3402566" y="273050"/>
                  </a:lnTo>
                  <a:close/>
                </a:path>
                <a:path w="4869815" h="303529">
                  <a:moveTo>
                    <a:pt x="3418576" y="273050"/>
                  </a:moveTo>
                  <a:lnTo>
                    <a:pt x="3417780" y="273050"/>
                  </a:lnTo>
                  <a:lnTo>
                    <a:pt x="3412503" y="274320"/>
                  </a:lnTo>
                  <a:lnTo>
                    <a:pt x="3421141" y="274320"/>
                  </a:lnTo>
                  <a:lnTo>
                    <a:pt x="3418576" y="273050"/>
                  </a:lnTo>
                  <a:close/>
                </a:path>
                <a:path w="4869815" h="303529">
                  <a:moveTo>
                    <a:pt x="3598434" y="273050"/>
                  </a:moveTo>
                  <a:lnTo>
                    <a:pt x="3441476" y="273050"/>
                  </a:lnTo>
                  <a:lnTo>
                    <a:pt x="3441403" y="274320"/>
                  </a:lnTo>
                  <a:lnTo>
                    <a:pt x="3598644" y="274320"/>
                  </a:lnTo>
                  <a:lnTo>
                    <a:pt x="3598434" y="273050"/>
                  </a:lnTo>
                  <a:close/>
                </a:path>
                <a:path w="4869815" h="303529">
                  <a:moveTo>
                    <a:pt x="3650370" y="273050"/>
                  </a:moveTo>
                  <a:lnTo>
                    <a:pt x="3605115" y="273050"/>
                  </a:lnTo>
                  <a:lnTo>
                    <a:pt x="3604968" y="274320"/>
                  </a:lnTo>
                  <a:lnTo>
                    <a:pt x="3649826" y="274320"/>
                  </a:lnTo>
                  <a:lnTo>
                    <a:pt x="3650370" y="273050"/>
                  </a:lnTo>
                  <a:close/>
                </a:path>
                <a:path w="4869815" h="303529">
                  <a:moveTo>
                    <a:pt x="3658673" y="273050"/>
                  </a:moveTo>
                  <a:lnTo>
                    <a:pt x="3650370" y="273050"/>
                  </a:lnTo>
                  <a:lnTo>
                    <a:pt x="3651606" y="274320"/>
                  </a:lnTo>
                  <a:lnTo>
                    <a:pt x="3656506" y="274320"/>
                  </a:lnTo>
                  <a:lnTo>
                    <a:pt x="3658673" y="273050"/>
                  </a:lnTo>
                  <a:close/>
                </a:path>
                <a:path w="4869815" h="303529">
                  <a:moveTo>
                    <a:pt x="3676537" y="273050"/>
                  </a:moveTo>
                  <a:lnTo>
                    <a:pt x="3663951" y="273050"/>
                  </a:lnTo>
                  <a:lnTo>
                    <a:pt x="3664275" y="274320"/>
                  </a:lnTo>
                  <a:lnTo>
                    <a:pt x="3677228" y="274320"/>
                  </a:lnTo>
                  <a:lnTo>
                    <a:pt x="3676537" y="273050"/>
                  </a:lnTo>
                  <a:close/>
                </a:path>
                <a:path w="4869815" h="303529">
                  <a:moveTo>
                    <a:pt x="3853086" y="273050"/>
                  </a:moveTo>
                  <a:lnTo>
                    <a:pt x="3739079" y="273050"/>
                  </a:lnTo>
                  <a:lnTo>
                    <a:pt x="3743425" y="274320"/>
                  </a:lnTo>
                  <a:lnTo>
                    <a:pt x="3852584" y="274320"/>
                  </a:lnTo>
                  <a:lnTo>
                    <a:pt x="3853086" y="273050"/>
                  </a:lnTo>
                  <a:close/>
                </a:path>
                <a:path w="4869815" h="303529">
                  <a:moveTo>
                    <a:pt x="4109843" y="273050"/>
                  </a:moveTo>
                  <a:lnTo>
                    <a:pt x="3863180" y="273050"/>
                  </a:lnTo>
                  <a:lnTo>
                    <a:pt x="3867568" y="274320"/>
                  </a:lnTo>
                  <a:lnTo>
                    <a:pt x="4112827" y="274320"/>
                  </a:lnTo>
                  <a:lnTo>
                    <a:pt x="4109843" y="273050"/>
                  </a:lnTo>
                  <a:close/>
                </a:path>
                <a:path w="4869815" h="303529">
                  <a:moveTo>
                    <a:pt x="4252791" y="271780"/>
                  </a:moveTo>
                  <a:lnTo>
                    <a:pt x="4238771" y="271780"/>
                  </a:lnTo>
                  <a:lnTo>
                    <a:pt x="4238928" y="273050"/>
                  </a:lnTo>
                  <a:lnTo>
                    <a:pt x="4244038" y="273050"/>
                  </a:lnTo>
                  <a:lnTo>
                    <a:pt x="4244195" y="274320"/>
                  </a:lnTo>
                  <a:lnTo>
                    <a:pt x="4252802" y="274320"/>
                  </a:lnTo>
                  <a:lnTo>
                    <a:pt x="4252791" y="271780"/>
                  </a:lnTo>
                  <a:close/>
                </a:path>
                <a:path w="4869815" h="303529">
                  <a:moveTo>
                    <a:pt x="4265566" y="273050"/>
                  </a:moveTo>
                  <a:lnTo>
                    <a:pt x="4258896" y="273050"/>
                  </a:lnTo>
                  <a:lnTo>
                    <a:pt x="4257493" y="274320"/>
                  </a:lnTo>
                  <a:lnTo>
                    <a:pt x="4267419" y="274320"/>
                  </a:lnTo>
                  <a:lnTo>
                    <a:pt x="4265566" y="273050"/>
                  </a:lnTo>
                  <a:close/>
                </a:path>
                <a:path w="4869815" h="303529">
                  <a:moveTo>
                    <a:pt x="4293565" y="273050"/>
                  </a:moveTo>
                  <a:lnTo>
                    <a:pt x="4270917" y="273050"/>
                  </a:lnTo>
                  <a:lnTo>
                    <a:pt x="4267419" y="274320"/>
                  </a:lnTo>
                  <a:lnTo>
                    <a:pt x="4296162" y="274320"/>
                  </a:lnTo>
                  <a:lnTo>
                    <a:pt x="4293565" y="273050"/>
                  </a:lnTo>
                  <a:close/>
                </a:path>
                <a:path w="4869815" h="303529">
                  <a:moveTo>
                    <a:pt x="4319491" y="273050"/>
                  </a:moveTo>
                  <a:lnTo>
                    <a:pt x="4299659" y="273050"/>
                  </a:lnTo>
                  <a:lnTo>
                    <a:pt x="4297125" y="274320"/>
                  </a:lnTo>
                  <a:lnTo>
                    <a:pt x="4323878" y="274320"/>
                  </a:lnTo>
                  <a:lnTo>
                    <a:pt x="4319491" y="273050"/>
                  </a:lnTo>
                  <a:close/>
                </a:path>
                <a:path w="4869815" h="303529">
                  <a:moveTo>
                    <a:pt x="4485811" y="273050"/>
                  </a:moveTo>
                  <a:lnTo>
                    <a:pt x="4484229" y="273050"/>
                  </a:lnTo>
                  <a:lnTo>
                    <a:pt x="4480994" y="274320"/>
                  </a:lnTo>
                  <a:lnTo>
                    <a:pt x="4489852" y="274320"/>
                  </a:lnTo>
                  <a:lnTo>
                    <a:pt x="4485811" y="273050"/>
                  </a:lnTo>
                  <a:close/>
                </a:path>
                <a:path w="4869815" h="303529">
                  <a:moveTo>
                    <a:pt x="4494418" y="270510"/>
                  </a:moveTo>
                  <a:lnTo>
                    <a:pt x="4493266" y="271780"/>
                  </a:lnTo>
                  <a:lnTo>
                    <a:pt x="4491161" y="273050"/>
                  </a:lnTo>
                  <a:lnTo>
                    <a:pt x="4489852" y="274320"/>
                  </a:lnTo>
                  <a:lnTo>
                    <a:pt x="4546238" y="274320"/>
                  </a:lnTo>
                  <a:lnTo>
                    <a:pt x="4542563" y="273050"/>
                  </a:lnTo>
                  <a:lnTo>
                    <a:pt x="4500773" y="273050"/>
                  </a:lnTo>
                  <a:lnTo>
                    <a:pt x="4498690" y="271780"/>
                  </a:lnTo>
                  <a:lnTo>
                    <a:pt x="4498250" y="271780"/>
                  </a:lnTo>
                  <a:lnTo>
                    <a:pt x="4494418" y="270510"/>
                  </a:lnTo>
                  <a:close/>
                </a:path>
                <a:path w="4869815" h="303529">
                  <a:moveTo>
                    <a:pt x="4552343" y="273050"/>
                  </a:moveTo>
                  <a:lnTo>
                    <a:pt x="4550866" y="273050"/>
                  </a:lnTo>
                  <a:lnTo>
                    <a:pt x="4547903" y="274320"/>
                  </a:lnTo>
                  <a:lnTo>
                    <a:pt x="4555075" y="274320"/>
                  </a:lnTo>
                  <a:lnTo>
                    <a:pt x="4552343" y="273050"/>
                  </a:lnTo>
                  <a:close/>
                </a:path>
                <a:path w="4869815" h="303529">
                  <a:moveTo>
                    <a:pt x="4560175" y="271780"/>
                  </a:moveTo>
                  <a:lnTo>
                    <a:pt x="4557327" y="271780"/>
                  </a:lnTo>
                  <a:lnTo>
                    <a:pt x="4556866" y="273050"/>
                  </a:lnTo>
                  <a:lnTo>
                    <a:pt x="4556049" y="274320"/>
                  </a:lnTo>
                  <a:lnTo>
                    <a:pt x="4563484" y="274320"/>
                  </a:lnTo>
                  <a:lnTo>
                    <a:pt x="4562290" y="273050"/>
                  </a:lnTo>
                  <a:lnTo>
                    <a:pt x="4560175" y="271780"/>
                  </a:lnTo>
                  <a:close/>
                </a:path>
                <a:path w="4869815" h="303529">
                  <a:moveTo>
                    <a:pt x="4574604" y="270510"/>
                  </a:moveTo>
                  <a:lnTo>
                    <a:pt x="4569494" y="271780"/>
                  </a:lnTo>
                  <a:lnTo>
                    <a:pt x="4568101" y="271780"/>
                  </a:lnTo>
                  <a:lnTo>
                    <a:pt x="4566436" y="273050"/>
                  </a:lnTo>
                  <a:lnTo>
                    <a:pt x="4565211" y="274320"/>
                  </a:lnTo>
                  <a:lnTo>
                    <a:pt x="4582624" y="274320"/>
                  </a:lnTo>
                  <a:lnTo>
                    <a:pt x="4581483" y="273050"/>
                  </a:lnTo>
                  <a:lnTo>
                    <a:pt x="4577672" y="271780"/>
                  </a:lnTo>
                  <a:lnTo>
                    <a:pt x="4574604" y="270510"/>
                  </a:lnTo>
                  <a:close/>
                </a:path>
                <a:path w="4869815" h="303529">
                  <a:moveTo>
                    <a:pt x="4587368" y="273050"/>
                  </a:moveTo>
                  <a:lnTo>
                    <a:pt x="4585745" y="274320"/>
                  </a:lnTo>
                  <a:lnTo>
                    <a:pt x="4591870" y="274320"/>
                  </a:lnTo>
                  <a:lnTo>
                    <a:pt x="4587368" y="273050"/>
                  </a:lnTo>
                  <a:close/>
                </a:path>
                <a:path w="4869815" h="303529">
                  <a:moveTo>
                    <a:pt x="4614665" y="273050"/>
                  </a:moveTo>
                  <a:lnTo>
                    <a:pt x="4604833" y="273050"/>
                  </a:lnTo>
                  <a:lnTo>
                    <a:pt x="4600551" y="274320"/>
                  </a:lnTo>
                  <a:lnTo>
                    <a:pt x="4615681" y="274320"/>
                  </a:lnTo>
                  <a:lnTo>
                    <a:pt x="4614665" y="273050"/>
                  </a:lnTo>
                  <a:close/>
                </a:path>
                <a:path w="4869815" h="303529">
                  <a:moveTo>
                    <a:pt x="1687466" y="270510"/>
                  </a:moveTo>
                  <a:lnTo>
                    <a:pt x="299456" y="270510"/>
                  </a:lnTo>
                  <a:lnTo>
                    <a:pt x="303027" y="271780"/>
                  </a:lnTo>
                  <a:lnTo>
                    <a:pt x="304870" y="273050"/>
                  </a:lnTo>
                  <a:lnTo>
                    <a:pt x="1635321" y="273050"/>
                  </a:lnTo>
                  <a:lnTo>
                    <a:pt x="1639541" y="271780"/>
                  </a:lnTo>
                  <a:lnTo>
                    <a:pt x="1684906" y="271780"/>
                  </a:lnTo>
                  <a:lnTo>
                    <a:pt x="1687466" y="270510"/>
                  </a:lnTo>
                  <a:close/>
                </a:path>
                <a:path w="4869815" h="303529">
                  <a:moveTo>
                    <a:pt x="1653017" y="271780"/>
                  </a:moveTo>
                  <a:lnTo>
                    <a:pt x="1639541" y="271780"/>
                  </a:lnTo>
                  <a:lnTo>
                    <a:pt x="1645604" y="273050"/>
                  </a:lnTo>
                  <a:lnTo>
                    <a:pt x="1649321" y="273050"/>
                  </a:lnTo>
                  <a:lnTo>
                    <a:pt x="1653017" y="271780"/>
                  </a:lnTo>
                  <a:close/>
                </a:path>
                <a:path w="4869815" h="303529">
                  <a:moveTo>
                    <a:pt x="1684906" y="271780"/>
                  </a:moveTo>
                  <a:lnTo>
                    <a:pt x="1655939" y="271780"/>
                  </a:lnTo>
                  <a:lnTo>
                    <a:pt x="1658535" y="273050"/>
                  </a:lnTo>
                  <a:lnTo>
                    <a:pt x="1682346" y="273050"/>
                  </a:lnTo>
                  <a:lnTo>
                    <a:pt x="1684906" y="271780"/>
                  </a:lnTo>
                  <a:close/>
                </a:path>
                <a:path w="4869815" h="303529">
                  <a:moveTo>
                    <a:pt x="1715141" y="271780"/>
                  </a:moveTo>
                  <a:lnTo>
                    <a:pt x="1698838" y="271780"/>
                  </a:lnTo>
                  <a:lnTo>
                    <a:pt x="1704681" y="273050"/>
                  </a:lnTo>
                  <a:lnTo>
                    <a:pt x="1708911" y="273050"/>
                  </a:lnTo>
                  <a:lnTo>
                    <a:pt x="1715141" y="271780"/>
                  </a:lnTo>
                  <a:close/>
                </a:path>
                <a:path w="4869815" h="303529">
                  <a:moveTo>
                    <a:pt x="1737988" y="271780"/>
                  </a:moveTo>
                  <a:lnTo>
                    <a:pt x="1717256" y="271780"/>
                  </a:lnTo>
                  <a:lnTo>
                    <a:pt x="1721298" y="273050"/>
                  </a:lnTo>
                  <a:lnTo>
                    <a:pt x="1736051" y="273050"/>
                  </a:lnTo>
                  <a:lnTo>
                    <a:pt x="1737988" y="271780"/>
                  </a:lnTo>
                  <a:close/>
                </a:path>
                <a:path w="4869815" h="303529">
                  <a:moveTo>
                    <a:pt x="1782270" y="271780"/>
                  </a:moveTo>
                  <a:lnTo>
                    <a:pt x="1769904" y="271780"/>
                  </a:lnTo>
                  <a:lnTo>
                    <a:pt x="1775045" y="273050"/>
                  </a:lnTo>
                  <a:lnTo>
                    <a:pt x="1778155" y="273050"/>
                  </a:lnTo>
                  <a:lnTo>
                    <a:pt x="1782270" y="271780"/>
                  </a:lnTo>
                  <a:close/>
                </a:path>
                <a:path w="4869815" h="303529">
                  <a:moveTo>
                    <a:pt x="1793683" y="271780"/>
                  </a:moveTo>
                  <a:lnTo>
                    <a:pt x="1788573" y="271780"/>
                  </a:lnTo>
                  <a:lnTo>
                    <a:pt x="1789704" y="273050"/>
                  </a:lnTo>
                  <a:lnTo>
                    <a:pt x="1793683" y="271780"/>
                  </a:lnTo>
                  <a:close/>
                </a:path>
                <a:path w="4869815" h="303529">
                  <a:moveTo>
                    <a:pt x="1926559" y="271780"/>
                  </a:moveTo>
                  <a:lnTo>
                    <a:pt x="1891261" y="271780"/>
                  </a:lnTo>
                  <a:lnTo>
                    <a:pt x="1895188" y="273050"/>
                  </a:lnTo>
                  <a:lnTo>
                    <a:pt x="1923522" y="273050"/>
                  </a:lnTo>
                  <a:lnTo>
                    <a:pt x="1926559" y="271780"/>
                  </a:lnTo>
                  <a:close/>
                </a:path>
                <a:path w="4869815" h="303529">
                  <a:moveTo>
                    <a:pt x="2700388" y="271780"/>
                  </a:moveTo>
                  <a:lnTo>
                    <a:pt x="1928590" y="271780"/>
                  </a:lnTo>
                  <a:lnTo>
                    <a:pt x="1932150" y="273050"/>
                  </a:lnTo>
                  <a:lnTo>
                    <a:pt x="2700964" y="273050"/>
                  </a:lnTo>
                  <a:lnTo>
                    <a:pt x="2700388" y="271780"/>
                  </a:lnTo>
                  <a:close/>
                </a:path>
                <a:path w="4869815" h="303529">
                  <a:moveTo>
                    <a:pt x="3371227" y="270510"/>
                  </a:moveTo>
                  <a:lnTo>
                    <a:pt x="3362232" y="270510"/>
                  </a:lnTo>
                  <a:lnTo>
                    <a:pt x="3363122" y="271780"/>
                  </a:lnTo>
                  <a:lnTo>
                    <a:pt x="3362525" y="273050"/>
                  </a:lnTo>
                  <a:lnTo>
                    <a:pt x="3372797" y="273050"/>
                  </a:lnTo>
                  <a:lnTo>
                    <a:pt x="3371269" y="271780"/>
                  </a:lnTo>
                  <a:lnTo>
                    <a:pt x="3371227" y="270510"/>
                  </a:lnTo>
                  <a:close/>
                </a:path>
                <a:path w="4869815" h="303529">
                  <a:moveTo>
                    <a:pt x="3510291" y="271780"/>
                  </a:moveTo>
                  <a:lnTo>
                    <a:pt x="3439570" y="271780"/>
                  </a:lnTo>
                  <a:lnTo>
                    <a:pt x="3441225" y="273050"/>
                  </a:lnTo>
                  <a:lnTo>
                    <a:pt x="3511872" y="273050"/>
                  </a:lnTo>
                  <a:lnTo>
                    <a:pt x="3510291" y="271780"/>
                  </a:lnTo>
                  <a:close/>
                </a:path>
                <a:path w="4869815" h="303529">
                  <a:moveTo>
                    <a:pt x="3526280" y="271780"/>
                  </a:moveTo>
                  <a:lnTo>
                    <a:pt x="3513715" y="271780"/>
                  </a:lnTo>
                  <a:lnTo>
                    <a:pt x="3512887" y="273050"/>
                  </a:lnTo>
                  <a:lnTo>
                    <a:pt x="3526866" y="273050"/>
                  </a:lnTo>
                  <a:lnTo>
                    <a:pt x="3526280" y="271780"/>
                  </a:lnTo>
                  <a:close/>
                </a:path>
                <a:path w="4869815" h="303529">
                  <a:moveTo>
                    <a:pt x="3546237" y="271780"/>
                  </a:moveTo>
                  <a:lnTo>
                    <a:pt x="3539578" y="271780"/>
                  </a:lnTo>
                  <a:lnTo>
                    <a:pt x="3538876" y="273050"/>
                  </a:lnTo>
                  <a:lnTo>
                    <a:pt x="3547043" y="273050"/>
                  </a:lnTo>
                  <a:lnTo>
                    <a:pt x="3546237" y="271780"/>
                  </a:lnTo>
                  <a:close/>
                </a:path>
                <a:path w="4869815" h="303529">
                  <a:moveTo>
                    <a:pt x="3555682" y="271780"/>
                  </a:moveTo>
                  <a:lnTo>
                    <a:pt x="3549755" y="271780"/>
                  </a:lnTo>
                  <a:lnTo>
                    <a:pt x="3549253" y="273050"/>
                  </a:lnTo>
                  <a:lnTo>
                    <a:pt x="3555985" y="273050"/>
                  </a:lnTo>
                  <a:lnTo>
                    <a:pt x="3555682" y="271780"/>
                  </a:lnTo>
                  <a:close/>
                </a:path>
                <a:path w="4869815" h="303529">
                  <a:moveTo>
                    <a:pt x="4087079" y="271780"/>
                  </a:moveTo>
                  <a:lnTo>
                    <a:pt x="3559504" y="271780"/>
                  </a:lnTo>
                  <a:lnTo>
                    <a:pt x="3558959" y="273050"/>
                  </a:lnTo>
                  <a:lnTo>
                    <a:pt x="4089906" y="273050"/>
                  </a:lnTo>
                  <a:lnTo>
                    <a:pt x="4087079" y="271780"/>
                  </a:lnTo>
                  <a:close/>
                </a:path>
                <a:path w="4869815" h="303529">
                  <a:moveTo>
                    <a:pt x="4154156" y="270510"/>
                  </a:moveTo>
                  <a:lnTo>
                    <a:pt x="4143706" y="270510"/>
                  </a:lnTo>
                  <a:lnTo>
                    <a:pt x="4142250" y="271780"/>
                  </a:lnTo>
                  <a:lnTo>
                    <a:pt x="4139308" y="273050"/>
                  </a:lnTo>
                  <a:lnTo>
                    <a:pt x="4167454" y="273050"/>
                  </a:lnTo>
                  <a:lnTo>
                    <a:pt x="4164794" y="271780"/>
                  </a:lnTo>
                  <a:lnTo>
                    <a:pt x="4158355" y="271780"/>
                  </a:lnTo>
                  <a:lnTo>
                    <a:pt x="4154156" y="270510"/>
                  </a:lnTo>
                  <a:close/>
                </a:path>
                <a:path w="4869815" h="303529">
                  <a:moveTo>
                    <a:pt x="4194469" y="271780"/>
                  </a:moveTo>
                  <a:lnTo>
                    <a:pt x="4178595" y="271780"/>
                  </a:lnTo>
                  <a:lnTo>
                    <a:pt x="4177893" y="273050"/>
                  </a:lnTo>
                  <a:lnTo>
                    <a:pt x="4198374" y="273050"/>
                  </a:lnTo>
                  <a:lnTo>
                    <a:pt x="4194469" y="271780"/>
                  </a:lnTo>
                  <a:close/>
                </a:path>
                <a:path w="4869815" h="303529">
                  <a:moveTo>
                    <a:pt x="4211829" y="270510"/>
                  </a:moveTo>
                  <a:lnTo>
                    <a:pt x="4207599" y="270510"/>
                  </a:lnTo>
                  <a:lnTo>
                    <a:pt x="4200950" y="273050"/>
                  </a:lnTo>
                  <a:lnTo>
                    <a:pt x="4218300" y="273050"/>
                  </a:lnTo>
                  <a:lnTo>
                    <a:pt x="4211829" y="270510"/>
                  </a:lnTo>
                  <a:close/>
                </a:path>
                <a:path w="4869815" h="303529">
                  <a:moveTo>
                    <a:pt x="4233577" y="271780"/>
                  </a:moveTo>
                  <a:lnTo>
                    <a:pt x="4227808" y="271780"/>
                  </a:lnTo>
                  <a:lnTo>
                    <a:pt x="4227232" y="273050"/>
                  </a:lnTo>
                  <a:lnTo>
                    <a:pt x="4234101" y="273050"/>
                  </a:lnTo>
                  <a:lnTo>
                    <a:pt x="4233577" y="271780"/>
                  </a:lnTo>
                  <a:close/>
                </a:path>
                <a:path w="4869815" h="303529">
                  <a:moveTo>
                    <a:pt x="4371228" y="271780"/>
                  </a:moveTo>
                  <a:lnTo>
                    <a:pt x="4344904" y="271780"/>
                  </a:lnTo>
                  <a:lnTo>
                    <a:pt x="4344297" y="273050"/>
                  </a:lnTo>
                  <a:lnTo>
                    <a:pt x="4374735" y="273050"/>
                  </a:lnTo>
                  <a:lnTo>
                    <a:pt x="4371228" y="271780"/>
                  </a:lnTo>
                  <a:close/>
                </a:path>
                <a:path w="4869815" h="303529">
                  <a:moveTo>
                    <a:pt x="4407677" y="271780"/>
                  </a:moveTo>
                  <a:lnTo>
                    <a:pt x="4378882" y="271780"/>
                  </a:lnTo>
                  <a:lnTo>
                    <a:pt x="4376337" y="273050"/>
                  </a:lnTo>
                  <a:lnTo>
                    <a:pt x="4408001" y="273050"/>
                  </a:lnTo>
                  <a:lnTo>
                    <a:pt x="4407677" y="271780"/>
                  </a:lnTo>
                  <a:close/>
                </a:path>
                <a:path w="4869815" h="303529">
                  <a:moveTo>
                    <a:pt x="4427718" y="271780"/>
                  </a:moveTo>
                  <a:lnTo>
                    <a:pt x="4411614" y="271780"/>
                  </a:lnTo>
                  <a:lnTo>
                    <a:pt x="4409562" y="273050"/>
                  </a:lnTo>
                  <a:lnTo>
                    <a:pt x="4428116" y="273050"/>
                  </a:lnTo>
                  <a:lnTo>
                    <a:pt x="4427718" y="271780"/>
                  </a:lnTo>
                  <a:close/>
                </a:path>
                <a:path w="4869815" h="303529">
                  <a:moveTo>
                    <a:pt x="4507747" y="270510"/>
                  </a:moveTo>
                  <a:lnTo>
                    <a:pt x="4505695" y="271780"/>
                  </a:lnTo>
                  <a:lnTo>
                    <a:pt x="4502302" y="273050"/>
                  </a:lnTo>
                  <a:lnTo>
                    <a:pt x="4532961" y="273050"/>
                  </a:lnTo>
                  <a:lnTo>
                    <a:pt x="4529474" y="271780"/>
                  </a:lnTo>
                  <a:lnTo>
                    <a:pt x="4515433" y="271780"/>
                  </a:lnTo>
                  <a:lnTo>
                    <a:pt x="4507747" y="270510"/>
                  </a:lnTo>
                  <a:close/>
                </a:path>
                <a:path w="4869815" h="303529">
                  <a:moveTo>
                    <a:pt x="2008441" y="265430"/>
                  </a:moveTo>
                  <a:lnTo>
                    <a:pt x="13444" y="265430"/>
                  </a:lnTo>
                  <a:lnTo>
                    <a:pt x="12669" y="266700"/>
                  </a:lnTo>
                  <a:lnTo>
                    <a:pt x="11161" y="267970"/>
                  </a:lnTo>
                  <a:lnTo>
                    <a:pt x="10230" y="269240"/>
                  </a:lnTo>
                  <a:lnTo>
                    <a:pt x="9141" y="271780"/>
                  </a:lnTo>
                  <a:lnTo>
                    <a:pt x="297791" y="271780"/>
                  </a:lnTo>
                  <a:lnTo>
                    <a:pt x="299456" y="270510"/>
                  </a:lnTo>
                  <a:lnTo>
                    <a:pt x="1865074" y="270510"/>
                  </a:lnTo>
                  <a:lnTo>
                    <a:pt x="1870560" y="269240"/>
                  </a:lnTo>
                  <a:lnTo>
                    <a:pt x="2414942" y="269240"/>
                  </a:lnTo>
                  <a:lnTo>
                    <a:pt x="2414334" y="267970"/>
                  </a:lnTo>
                  <a:lnTo>
                    <a:pt x="2196906" y="267970"/>
                  </a:lnTo>
                  <a:lnTo>
                    <a:pt x="2196498" y="266700"/>
                  </a:lnTo>
                  <a:lnTo>
                    <a:pt x="2011624" y="266700"/>
                  </a:lnTo>
                  <a:lnTo>
                    <a:pt x="2008441" y="265430"/>
                  </a:lnTo>
                  <a:close/>
                </a:path>
                <a:path w="4869815" h="303529">
                  <a:moveTo>
                    <a:pt x="1865074" y="270510"/>
                  </a:moveTo>
                  <a:lnTo>
                    <a:pt x="1687466" y="270510"/>
                  </a:lnTo>
                  <a:lnTo>
                    <a:pt x="1690157" y="271780"/>
                  </a:lnTo>
                  <a:lnTo>
                    <a:pt x="1863011" y="271780"/>
                  </a:lnTo>
                  <a:lnTo>
                    <a:pt x="1865074" y="270510"/>
                  </a:lnTo>
                  <a:close/>
                </a:path>
                <a:path w="4869815" h="303529">
                  <a:moveTo>
                    <a:pt x="2635532" y="270510"/>
                  </a:moveTo>
                  <a:lnTo>
                    <a:pt x="1881513" y="270510"/>
                  </a:lnTo>
                  <a:lnTo>
                    <a:pt x="1885146" y="271780"/>
                  </a:lnTo>
                  <a:lnTo>
                    <a:pt x="2637239" y="271780"/>
                  </a:lnTo>
                  <a:lnTo>
                    <a:pt x="2635532" y="270510"/>
                  </a:lnTo>
                  <a:close/>
                </a:path>
                <a:path w="4869815" h="303529">
                  <a:moveTo>
                    <a:pt x="2650505" y="266700"/>
                  </a:moveTo>
                  <a:lnTo>
                    <a:pt x="2645102" y="266700"/>
                  </a:lnTo>
                  <a:lnTo>
                    <a:pt x="2644903" y="267970"/>
                  </a:lnTo>
                  <a:lnTo>
                    <a:pt x="2641636" y="269240"/>
                  </a:lnTo>
                  <a:lnTo>
                    <a:pt x="2638767" y="270510"/>
                  </a:lnTo>
                  <a:lnTo>
                    <a:pt x="2637239" y="271780"/>
                  </a:lnTo>
                  <a:lnTo>
                    <a:pt x="2792595" y="271780"/>
                  </a:lnTo>
                  <a:lnTo>
                    <a:pt x="2788313" y="270510"/>
                  </a:lnTo>
                  <a:lnTo>
                    <a:pt x="2713812" y="270510"/>
                  </a:lnTo>
                  <a:lnTo>
                    <a:pt x="2712336" y="269240"/>
                  </a:lnTo>
                  <a:lnTo>
                    <a:pt x="2650840" y="269240"/>
                  </a:lnTo>
                  <a:lnTo>
                    <a:pt x="2650400" y="267970"/>
                  </a:lnTo>
                  <a:lnTo>
                    <a:pt x="2650505" y="266700"/>
                  </a:lnTo>
                  <a:close/>
                </a:path>
                <a:path w="4869815" h="303529">
                  <a:moveTo>
                    <a:pt x="2806260" y="269240"/>
                  </a:moveTo>
                  <a:lnTo>
                    <a:pt x="2800082" y="269240"/>
                  </a:lnTo>
                  <a:lnTo>
                    <a:pt x="2799799" y="270510"/>
                  </a:lnTo>
                  <a:lnTo>
                    <a:pt x="2795642" y="271780"/>
                  </a:lnTo>
                  <a:lnTo>
                    <a:pt x="3194520" y="271780"/>
                  </a:lnTo>
                  <a:lnTo>
                    <a:pt x="3192625" y="270510"/>
                  </a:lnTo>
                  <a:lnTo>
                    <a:pt x="2805349" y="270510"/>
                  </a:lnTo>
                  <a:lnTo>
                    <a:pt x="2806260" y="269240"/>
                  </a:lnTo>
                  <a:close/>
                </a:path>
                <a:path w="4869815" h="303529">
                  <a:moveTo>
                    <a:pt x="3729949" y="269240"/>
                  </a:moveTo>
                  <a:lnTo>
                    <a:pt x="3397729" y="269240"/>
                  </a:lnTo>
                  <a:lnTo>
                    <a:pt x="3402137" y="270510"/>
                  </a:lnTo>
                  <a:lnTo>
                    <a:pt x="3404210" y="271780"/>
                  </a:lnTo>
                  <a:lnTo>
                    <a:pt x="3413414" y="271780"/>
                  </a:lnTo>
                  <a:lnTo>
                    <a:pt x="3430157" y="270510"/>
                  </a:lnTo>
                  <a:lnTo>
                    <a:pt x="3729226" y="270510"/>
                  </a:lnTo>
                  <a:lnTo>
                    <a:pt x="3729949" y="269240"/>
                  </a:lnTo>
                  <a:close/>
                </a:path>
                <a:path w="4869815" h="303529">
                  <a:moveTo>
                    <a:pt x="3939492" y="269240"/>
                  </a:moveTo>
                  <a:lnTo>
                    <a:pt x="3753749" y="269240"/>
                  </a:lnTo>
                  <a:lnTo>
                    <a:pt x="3755246" y="270510"/>
                  </a:lnTo>
                  <a:lnTo>
                    <a:pt x="3430157" y="270510"/>
                  </a:lnTo>
                  <a:lnTo>
                    <a:pt x="3432858" y="271780"/>
                  </a:lnTo>
                  <a:lnTo>
                    <a:pt x="3944633" y="271780"/>
                  </a:lnTo>
                  <a:lnTo>
                    <a:pt x="3939492" y="269240"/>
                  </a:lnTo>
                  <a:close/>
                </a:path>
                <a:path w="4869815" h="303529">
                  <a:moveTo>
                    <a:pt x="4036610" y="270510"/>
                  </a:moveTo>
                  <a:lnTo>
                    <a:pt x="3946539" y="270510"/>
                  </a:lnTo>
                  <a:lnTo>
                    <a:pt x="3944633" y="271780"/>
                  </a:lnTo>
                  <a:lnTo>
                    <a:pt x="4040913" y="271780"/>
                  </a:lnTo>
                  <a:lnTo>
                    <a:pt x="4036610" y="270510"/>
                  </a:lnTo>
                  <a:close/>
                </a:path>
                <a:path w="4869815" h="303529">
                  <a:moveTo>
                    <a:pt x="4070787" y="270510"/>
                  </a:moveTo>
                  <a:lnTo>
                    <a:pt x="4045698" y="270510"/>
                  </a:lnTo>
                  <a:lnTo>
                    <a:pt x="4040913" y="271780"/>
                  </a:lnTo>
                  <a:lnTo>
                    <a:pt x="4080608" y="271780"/>
                  </a:lnTo>
                  <a:lnTo>
                    <a:pt x="4070787" y="270510"/>
                  </a:lnTo>
                  <a:close/>
                </a:path>
                <a:path w="4869815" h="303529">
                  <a:moveTo>
                    <a:pt x="4164134" y="270510"/>
                  </a:moveTo>
                  <a:lnTo>
                    <a:pt x="4159841" y="270510"/>
                  </a:lnTo>
                  <a:lnTo>
                    <a:pt x="4159716" y="271780"/>
                  </a:lnTo>
                  <a:lnTo>
                    <a:pt x="4164470" y="271780"/>
                  </a:lnTo>
                  <a:lnTo>
                    <a:pt x="4164134" y="270510"/>
                  </a:lnTo>
                  <a:close/>
                </a:path>
                <a:path w="4869815" h="303529">
                  <a:moveTo>
                    <a:pt x="4196228" y="269240"/>
                  </a:moveTo>
                  <a:lnTo>
                    <a:pt x="4172899" y="269240"/>
                  </a:lnTo>
                  <a:lnTo>
                    <a:pt x="4176815" y="270510"/>
                  </a:lnTo>
                  <a:lnTo>
                    <a:pt x="4178323" y="271780"/>
                  </a:lnTo>
                  <a:lnTo>
                    <a:pt x="4194008" y="271780"/>
                  </a:lnTo>
                  <a:lnTo>
                    <a:pt x="4193526" y="270510"/>
                  </a:lnTo>
                  <a:lnTo>
                    <a:pt x="4195736" y="270510"/>
                  </a:lnTo>
                  <a:lnTo>
                    <a:pt x="4196228" y="269240"/>
                  </a:lnTo>
                  <a:close/>
                </a:path>
                <a:path w="4869815" h="303529">
                  <a:moveTo>
                    <a:pt x="4288560" y="269240"/>
                  </a:moveTo>
                  <a:lnTo>
                    <a:pt x="4216185" y="269240"/>
                  </a:lnTo>
                  <a:lnTo>
                    <a:pt x="4217840" y="270510"/>
                  </a:lnTo>
                  <a:lnTo>
                    <a:pt x="4221798" y="271780"/>
                  </a:lnTo>
                  <a:lnTo>
                    <a:pt x="4224237" y="270510"/>
                  </a:lnTo>
                  <a:lnTo>
                    <a:pt x="4283073" y="270510"/>
                  </a:lnTo>
                  <a:lnTo>
                    <a:pt x="4288560" y="269240"/>
                  </a:lnTo>
                  <a:close/>
                </a:path>
                <a:path w="4869815" h="303529">
                  <a:moveTo>
                    <a:pt x="4283073" y="270510"/>
                  </a:moveTo>
                  <a:lnTo>
                    <a:pt x="4228708" y="270510"/>
                  </a:lnTo>
                  <a:lnTo>
                    <a:pt x="4228719" y="271780"/>
                  </a:lnTo>
                  <a:lnTo>
                    <a:pt x="4279450" y="271780"/>
                  </a:lnTo>
                  <a:lnTo>
                    <a:pt x="4283073" y="270510"/>
                  </a:lnTo>
                  <a:close/>
                </a:path>
                <a:path w="4869815" h="303529">
                  <a:moveTo>
                    <a:pt x="4305282" y="270510"/>
                  </a:moveTo>
                  <a:lnTo>
                    <a:pt x="4294958" y="270510"/>
                  </a:lnTo>
                  <a:lnTo>
                    <a:pt x="4298570" y="271780"/>
                  </a:lnTo>
                  <a:lnTo>
                    <a:pt x="4301177" y="271780"/>
                  </a:lnTo>
                  <a:lnTo>
                    <a:pt x="4305282" y="270510"/>
                  </a:lnTo>
                  <a:close/>
                </a:path>
                <a:path w="4869815" h="303529">
                  <a:moveTo>
                    <a:pt x="4318308" y="270510"/>
                  </a:moveTo>
                  <a:lnTo>
                    <a:pt x="4306811" y="270510"/>
                  </a:lnTo>
                  <a:lnTo>
                    <a:pt x="4310936" y="271780"/>
                  </a:lnTo>
                  <a:lnTo>
                    <a:pt x="4313606" y="271780"/>
                  </a:lnTo>
                  <a:lnTo>
                    <a:pt x="4318308" y="270510"/>
                  </a:lnTo>
                  <a:close/>
                </a:path>
                <a:path w="4869815" h="303529">
                  <a:moveTo>
                    <a:pt x="4360663" y="270510"/>
                  </a:moveTo>
                  <a:lnTo>
                    <a:pt x="4337354" y="270510"/>
                  </a:lnTo>
                  <a:lnTo>
                    <a:pt x="4344548" y="271780"/>
                  </a:lnTo>
                  <a:lnTo>
                    <a:pt x="4360820" y="271780"/>
                  </a:lnTo>
                  <a:lnTo>
                    <a:pt x="4360663" y="270510"/>
                  </a:lnTo>
                  <a:close/>
                </a:path>
                <a:path w="4869815" h="303529">
                  <a:moveTo>
                    <a:pt x="4366306" y="270510"/>
                  </a:moveTo>
                  <a:lnTo>
                    <a:pt x="4365312" y="271780"/>
                  </a:lnTo>
                  <a:lnTo>
                    <a:pt x="4369343" y="271780"/>
                  </a:lnTo>
                  <a:lnTo>
                    <a:pt x="4366306" y="270510"/>
                  </a:lnTo>
                  <a:close/>
                </a:path>
                <a:path w="4869815" h="303529">
                  <a:moveTo>
                    <a:pt x="4434933" y="269240"/>
                  </a:moveTo>
                  <a:lnTo>
                    <a:pt x="4374578" y="269240"/>
                  </a:lnTo>
                  <a:lnTo>
                    <a:pt x="4377814" y="270510"/>
                  </a:lnTo>
                  <a:lnTo>
                    <a:pt x="4378474" y="270510"/>
                  </a:lnTo>
                  <a:lnTo>
                    <a:pt x="4379186" y="271780"/>
                  </a:lnTo>
                  <a:lnTo>
                    <a:pt x="4427917" y="271780"/>
                  </a:lnTo>
                  <a:lnTo>
                    <a:pt x="4434933" y="269240"/>
                  </a:lnTo>
                  <a:close/>
                </a:path>
                <a:path w="4869815" h="303529">
                  <a:moveTo>
                    <a:pt x="2434763" y="266700"/>
                  </a:moveTo>
                  <a:lnTo>
                    <a:pt x="2426125" y="266700"/>
                  </a:lnTo>
                  <a:lnTo>
                    <a:pt x="2426837" y="267970"/>
                  </a:lnTo>
                  <a:lnTo>
                    <a:pt x="2425276" y="269240"/>
                  </a:lnTo>
                  <a:lnTo>
                    <a:pt x="1874319" y="269240"/>
                  </a:lnTo>
                  <a:lnTo>
                    <a:pt x="1878120" y="270510"/>
                  </a:lnTo>
                  <a:lnTo>
                    <a:pt x="2437402" y="270510"/>
                  </a:lnTo>
                  <a:lnTo>
                    <a:pt x="2436690" y="269240"/>
                  </a:lnTo>
                  <a:lnTo>
                    <a:pt x="2436030" y="267970"/>
                  </a:lnTo>
                  <a:lnTo>
                    <a:pt x="2434763" y="266700"/>
                  </a:lnTo>
                  <a:close/>
                </a:path>
                <a:path w="4869815" h="303529">
                  <a:moveTo>
                    <a:pt x="2573199" y="269240"/>
                  </a:moveTo>
                  <a:lnTo>
                    <a:pt x="2450668" y="269240"/>
                  </a:lnTo>
                  <a:lnTo>
                    <a:pt x="2451506" y="270510"/>
                  </a:lnTo>
                  <a:lnTo>
                    <a:pt x="2572832" y="270510"/>
                  </a:lnTo>
                  <a:lnTo>
                    <a:pt x="2573199" y="269240"/>
                  </a:lnTo>
                  <a:close/>
                </a:path>
                <a:path w="4869815" h="303529">
                  <a:moveTo>
                    <a:pt x="2588853" y="266700"/>
                  </a:moveTo>
                  <a:lnTo>
                    <a:pt x="2451768" y="266700"/>
                  </a:lnTo>
                  <a:lnTo>
                    <a:pt x="2451035" y="267970"/>
                  </a:lnTo>
                  <a:lnTo>
                    <a:pt x="2441758" y="267970"/>
                  </a:lnTo>
                  <a:lnTo>
                    <a:pt x="2442072" y="269240"/>
                  </a:lnTo>
                  <a:lnTo>
                    <a:pt x="2575900" y="269240"/>
                  </a:lnTo>
                  <a:lnTo>
                    <a:pt x="2576591" y="270510"/>
                  </a:lnTo>
                  <a:lnTo>
                    <a:pt x="2592298" y="270510"/>
                  </a:lnTo>
                  <a:lnTo>
                    <a:pt x="2588853" y="266700"/>
                  </a:lnTo>
                  <a:close/>
                </a:path>
                <a:path w="4869815" h="303529">
                  <a:moveTo>
                    <a:pt x="2787967" y="269240"/>
                  </a:moveTo>
                  <a:lnTo>
                    <a:pt x="2766774" y="269240"/>
                  </a:lnTo>
                  <a:lnTo>
                    <a:pt x="2764041" y="270510"/>
                  </a:lnTo>
                  <a:lnTo>
                    <a:pt x="2788313" y="270510"/>
                  </a:lnTo>
                  <a:lnTo>
                    <a:pt x="2787967" y="269240"/>
                  </a:lnTo>
                  <a:close/>
                </a:path>
                <a:path w="4869815" h="303529">
                  <a:moveTo>
                    <a:pt x="2949229" y="267970"/>
                  </a:moveTo>
                  <a:lnTo>
                    <a:pt x="2943156" y="267970"/>
                  </a:lnTo>
                  <a:lnTo>
                    <a:pt x="2942538" y="269240"/>
                  </a:lnTo>
                  <a:lnTo>
                    <a:pt x="2807181" y="269240"/>
                  </a:lnTo>
                  <a:lnTo>
                    <a:pt x="2809642" y="270510"/>
                  </a:lnTo>
                  <a:lnTo>
                    <a:pt x="2951219" y="270510"/>
                  </a:lnTo>
                  <a:lnTo>
                    <a:pt x="2949020" y="269240"/>
                  </a:lnTo>
                  <a:lnTo>
                    <a:pt x="2949229" y="267970"/>
                  </a:lnTo>
                  <a:close/>
                </a:path>
                <a:path w="4869815" h="303529">
                  <a:moveTo>
                    <a:pt x="3011876" y="267970"/>
                  </a:moveTo>
                  <a:lnTo>
                    <a:pt x="2959595" y="267970"/>
                  </a:lnTo>
                  <a:lnTo>
                    <a:pt x="2960862" y="269240"/>
                  </a:lnTo>
                  <a:lnTo>
                    <a:pt x="2960213" y="270510"/>
                  </a:lnTo>
                  <a:lnTo>
                    <a:pt x="3192332" y="270510"/>
                  </a:lnTo>
                  <a:lnTo>
                    <a:pt x="3192740" y="269240"/>
                  </a:lnTo>
                  <a:lnTo>
                    <a:pt x="3012096" y="269240"/>
                  </a:lnTo>
                  <a:lnTo>
                    <a:pt x="3011876" y="267970"/>
                  </a:lnTo>
                  <a:close/>
                </a:path>
                <a:path w="4869815" h="303529">
                  <a:moveTo>
                    <a:pt x="3376703" y="269240"/>
                  </a:moveTo>
                  <a:lnTo>
                    <a:pt x="3203713" y="269240"/>
                  </a:lnTo>
                  <a:lnTo>
                    <a:pt x="3204603" y="270510"/>
                  </a:lnTo>
                  <a:lnTo>
                    <a:pt x="3372504" y="270510"/>
                  </a:lnTo>
                  <a:lnTo>
                    <a:pt x="3376703" y="269240"/>
                  </a:lnTo>
                  <a:close/>
                </a:path>
                <a:path w="4869815" h="303529">
                  <a:moveTo>
                    <a:pt x="3752828" y="269240"/>
                  </a:moveTo>
                  <a:lnTo>
                    <a:pt x="3730891" y="269240"/>
                  </a:lnTo>
                  <a:lnTo>
                    <a:pt x="3732409" y="270510"/>
                  </a:lnTo>
                  <a:lnTo>
                    <a:pt x="3752126" y="270510"/>
                  </a:lnTo>
                  <a:lnTo>
                    <a:pt x="3752828" y="269240"/>
                  </a:lnTo>
                  <a:close/>
                </a:path>
                <a:path w="4869815" h="303529">
                  <a:moveTo>
                    <a:pt x="3955806" y="269240"/>
                  </a:moveTo>
                  <a:lnTo>
                    <a:pt x="3952989" y="269240"/>
                  </a:lnTo>
                  <a:lnTo>
                    <a:pt x="3951021" y="270510"/>
                  </a:lnTo>
                  <a:lnTo>
                    <a:pt x="3957125" y="270510"/>
                  </a:lnTo>
                  <a:lnTo>
                    <a:pt x="3955806" y="269240"/>
                  </a:lnTo>
                  <a:close/>
                </a:path>
                <a:path w="4869815" h="303529">
                  <a:moveTo>
                    <a:pt x="3978203" y="269240"/>
                  </a:moveTo>
                  <a:lnTo>
                    <a:pt x="3962528" y="269240"/>
                  </a:lnTo>
                  <a:lnTo>
                    <a:pt x="3960800" y="270510"/>
                  </a:lnTo>
                  <a:lnTo>
                    <a:pt x="3979732" y="270510"/>
                  </a:lnTo>
                  <a:lnTo>
                    <a:pt x="3978203" y="269240"/>
                  </a:lnTo>
                  <a:close/>
                </a:path>
                <a:path w="4869815" h="303529">
                  <a:moveTo>
                    <a:pt x="3990904" y="269240"/>
                  </a:moveTo>
                  <a:lnTo>
                    <a:pt x="3989009" y="269240"/>
                  </a:lnTo>
                  <a:lnTo>
                    <a:pt x="3984957" y="270510"/>
                  </a:lnTo>
                  <a:lnTo>
                    <a:pt x="3994915" y="270510"/>
                  </a:lnTo>
                  <a:lnTo>
                    <a:pt x="3990904" y="269240"/>
                  </a:lnTo>
                  <a:close/>
                </a:path>
                <a:path w="4869815" h="303529">
                  <a:moveTo>
                    <a:pt x="4010778" y="267970"/>
                  </a:moveTo>
                  <a:lnTo>
                    <a:pt x="4004244" y="267970"/>
                  </a:lnTo>
                  <a:lnTo>
                    <a:pt x="4004893" y="269240"/>
                  </a:lnTo>
                  <a:lnTo>
                    <a:pt x="4004433" y="269240"/>
                  </a:lnTo>
                  <a:lnTo>
                    <a:pt x="4002380" y="270510"/>
                  </a:lnTo>
                  <a:lnTo>
                    <a:pt x="4010809" y="270510"/>
                  </a:lnTo>
                  <a:lnTo>
                    <a:pt x="4009710" y="269240"/>
                  </a:lnTo>
                  <a:lnTo>
                    <a:pt x="4010778" y="267970"/>
                  </a:lnTo>
                  <a:close/>
                </a:path>
                <a:path w="4869815" h="303529">
                  <a:moveTo>
                    <a:pt x="4054504" y="269240"/>
                  </a:moveTo>
                  <a:lnTo>
                    <a:pt x="4046169" y="269240"/>
                  </a:lnTo>
                  <a:lnTo>
                    <a:pt x="4047091" y="270510"/>
                  </a:lnTo>
                  <a:lnTo>
                    <a:pt x="4053625" y="270510"/>
                  </a:lnTo>
                  <a:lnTo>
                    <a:pt x="4054504" y="269240"/>
                  </a:lnTo>
                  <a:close/>
                </a:path>
                <a:path w="4869815" h="303529">
                  <a:moveTo>
                    <a:pt x="4132858" y="269240"/>
                  </a:moveTo>
                  <a:lnTo>
                    <a:pt x="4123780" y="269240"/>
                  </a:lnTo>
                  <a:lnTo>
                    <a:pt x="4129759" y="270510"/>
                  </a:lnTo>
                  <a:lnTo>
                    <a:pt x="4132282" y="270510"/>
                  </a:lnTo>
                  <a:lnTo>
                    <a:pt x="4132858" y="269240"/>
                  </a:lnTo>
                  <a:close/>
                </a:path>
                <a:path w="4869815" h="303529">
                  <a:moveTo>
                    <a:pt x="4169339" y="269240"/>
                  </a:moveTo>
                  <a:lnTo>
                    <a:pt x="4151852" y="269240"/>
                  </a:lnTo>
                  <a:lnTo>
                    <a:pt x="4159182" y="270510"/>
                  </a:lnTo>
                  <a:lnTo>
                    <a:pt x="4164449" y="270510"/>
                  </a:lnTo>
                  <a:lnTo>
                    <a:pt x="4169339" y="269240"/>
                  </a:lnTo>
                  <a:close/>
                </a:path>
                <a:path w="4869815" h="303529">
                  <a:moveTo>
                    <a:pt x="4364997" y="269240"/>
                  </a:moveTo>
                  <a:lnTo>
                    <a:pt x="4290843" y="269240"/>
                  </a:lnTo>
                  <a:lnTo>
                    <a:pt x="4293994" y="270510"/>
                  </a:lnTo>
                  <a:lnTo>
                    <a:pt x="4361291" y="270510"/>
                  </a:lnTo>
                  <a:lnTo>
                    <a:pt x="4364997" y="269240"/>
                  </a:lnTo>
                  <a:close/>
                </a:path>
                <a:path w="4869815" h="303529">
                  <a:moveTo>
                    <a:pt x="2720325" y="264160"/>
                  </a:moveTo>
                  <a:lnTo>
                    <a:pt x="2013404" y="264160"/>
                  </a:lnTo>
                  <a:lnTo>
                    <a:pt x="2015341" y="265430"/>
                  </a:lnTo>
                  <a:lnTo>
                    <a:pt x="2011624" y="266700"/>
                  </a:lnTo>
                  <a:lnTo>
                    <a:pt x="2652191" y="266700"/>
                  </a:lnTo>
                  <a:lnTo>
                    <a:pt x="2653772" y="267970"/>
                  </a:lnTo>
                  <a:lnTo>
                    <a:pt x="2654746" y="267970"/>
                  </a:lnTo>
                  <a:lnTo>
                    <a:pt x="2654767" y="269240"/>
                  </a:lnTo>
                  <a:lnTo>
                    <a:pt x="2713048" y="269240"/>
                  </a:lnTo>
                  <a:lnTo>
                    <a:pt x="2713194" y="267970"/>
                  </a:lnTo>
                  <a:lnTo>
                    <a:pt x="2714838" y="266700"/>
                  </a:lnTo>
                  <a:lnTo>
                    <a:pt x="2716849" y="265430"/>
                  </a:lnTo>
                  <a:lnTo>
                    <a:pt x="2720325" y="264160"/>
                  </a:lnTo>
                  <a:close/>
                </a:path>
                <a:path w="4869815" h="303529">
                  <a:moveTo>
                    <a:pt x="2788993" y="267970"/>
                  </a:moveTo>
                  <a:lnTo>
                    <a:pt x="2769737" y="267970"/>
                  </a:lnTo>
                  <a:lnTo>
                    <a:pt x="2769884" y="269240"/>
                  </a:lnTo>
                  <a:lnTo>
                    <a:pt x="2788553" y="269240"/>
                  </a:lnTo>
                  <a:lnTo>
                    <a:pt x="2788993" y="267970"/>
                  </a:lnTo>
                  <a:close/>
                </a:path>
                <a:path w="4869815" h="303529">
                  <a:moveTo>
                    <a:pt x="2933774" y="267970"/>
                  </a:moveTo>
                  <a:lnTo>
                    <a:pt x="2798993" y="267970"/>
                  </a:lnTo>
                  <a:lnTo>
                    <a:pt x="2799485" y="269240"/>
                  </a:lnTo>
                  <a:lnTo>
                    <a:pt x="2933230" y="269240"/>
                  </a:lnTo>
                  <a:lnTo>
                    <a:pt x="2933774" y="267970"/>
                  </a:lnTo>
                  <a:close/>
                </a:path>
                <a:path w="4869815" h="303529">
                  <a:moveTo>
                    <a:pt x="3889818" y="267970"/>
                  </a:moveTo>
                  <a:lnTo>
                    <a:pt x="3018306" y="267970"/>
                  </a:lnTo>
                  <a:lnTo>
                    <a:pt x="3018515" y="269240"/>
                  </a:lnTo>
                  <a:lnTo>
                    <a:pt x="3890331" y="269240"/>
                  </a:lnTo>
                  <a:lnTo>
                    <a:pt x="3889818" y="267970"/>
                  </a:lnTo>
                  <a:close/>
                </a:path>
                <a:path w="4869815" h="303529">
                  <a:moveTo>
                    <a:pt x="3929168" y="267970"/>
                  </a:moveTo>
                  <a:lnTo>
                    <a:pt x="3922875" y="267970"/>
                  </a:lnTo>
                  <a:lnTo>
                    <a:pt x="3922006" y="269240"/>
                  </a:lnTo>
                  <a:lnTo>
                    <a:pt x="3929796" y="269240"/>
                  </a:lnTo>
                  <a:lnTo>
                    <a:pt x="3929168" y="267970"/>
                  </a:lnTo>
                  <a:close/>
                </a:path>
                <a:path w="4869815" h="303529">
                  <a:moveTo>
                    <a:pt x="4463173" y="267970"/>
                  </a:moveTo>
                  <a:lnTo>
                    <a:pt x="4020390" y="267970"/>
                  </a:lnTo>
                  <a:lnTo>
                    <a:pt x="4024285" y="269240"/>
                  </a:lnTo>
                  <a:lnTo>
                    <a:pt x="4456859" y="269240"/>
                  </a:lnTo>
                  <a:lnTo>
                    <a:pt x="4463173" y="267970"/>
                  </a:lnTo>
                  <a:close/>
                </a:path>
                <a:path w="4869815" h="303529">
                  <a:moveTo>
                    <a:pt x="4479758" y="267970"/>
                  </a:moveTo>
                  <a:lnTo>
                    <a:pt x="4467916" y="267970"/>
                  </a:lnTo>
                  <a:lnTo>
                    <a:pt x="4474104" y="269240"/>
                  </a:lnTo>
                  <a:lnTo>
                    <a:pt x="4475727" y="269240"/>
                  </a:lnTo>
                  <a:lnTo>
                    <a:pt x="4479758" y="267970"/>
                  </a:lnTo>
                  <a:close/>
                </a:path>
                <a:path w="4869815" h="303529">
                  <a:moveTo>
                    <a:pt x="4495276" y="267970"/>
                  </a:moveTo>
                  <a:lnTo>
                    <a:pt x="4482313" y="267970"/>
                  </a:lnTo>
                  <a:lnTo>
                    <a:pt x="4488041" y="269240"/>
                  </a:lnTo>
                  <a:lnTo>
                    <a:pt x="4494271" y="269240"/>
                  </a:lnTo>
                  <a:lnTo>
                    <a:pt x="4495276" y="267970"/>
                  </a:lnTo>
                  <a:close/>
                </a:path>
                <a:path w="4869815" h="303529">
                  <a:moveTo>
                    <a:pt x="4519422" y="267970"/>
                  </a:moveTo>
                  <a:lnTo>
                    <a:pt x="4503423" y="267970"/>
                  </a:lnTo>
                  <a:lnTo>
                    <a:pt x="4510742" y="269240"/>
                  </a:lnTo>
                  <a:lnTo>
                    <a:pt x="4514249" y="269240"/>
                  </a:lnTo>
                  <a:lnTo>
                    <a:pt x="4519422" y="267970"/>
                  </a:lnTo>
                  <a:close/>
                </a:path>
                <a:path w="4869815" h="303529">
                  <a:moveTo>
                    <a:pt x="4534594" y="267970"/>
                  </a:moveTo>
                  <a:lnTo>
                    <a:pt x="4523694" y="267970"/>
                  </a:lnTo>
                  <a:lnTo>
                    <a:pt x="4524658" y="269240"/>
                  </a:lnTo>
                  <a:lnTo>
                    <a:pt x="4529998" y="269240"/>
                  </a:lnTo>
                  <a:lnTo>
                    <a:pt x="4534594" y="267970"/>
                  </a:lnTo>
                  <a:close/>
                </a:path>
                <a:path w="4869815" h="303529">
                  <a:moveTo>
                    <a:pt x="2414544" y="266700"/>
                  </a:moveTo>
                  <a:lnTo>
                    <a:pt x="2202435" y="266700"/>
                  </a:lnTo>
                  <a:lnTo>
                    <a:pt x="2201723" y="267970"/>
                  </a:lnTo>
                  <a:lnTo>
                    <a:pt x="2414334" y="267970"/>
                  </a:lnTo>
                  <a:lnTo>
                    <a:pt x="2414544" y="266700"/>
                  </a:lnTo>
                  <a:close/>
                </a:path>
                <a:path w="4869815" h="303529">
                  <a:moveTo>
                    <a:pt x="3791853" y="266700"/>
                  </a:moveTo>
                  <a:lnTo>
                    <a:pt x="2767507" y="266700"/>
                  </a:lnTo>
                  <a:lnTo>
                    <a:pt x="2768920" y="267970"/>
                  </a:lnTo>
                  <a:lnTo>
                    <a:pt x="3795989" y="267970"/>
                  </a:lnTo>
                  <a:lnTo>
                    <a:pt x="3791853" y="266700"/>
                  </a:lnTo>
                  <a:close/>
                </a:path>
                <a:path w="4869815" h="303529">
                  <a:moveTo>
                    <a:pt x="3825024" y="266700"/>
                  </a:moveTo>
                  <a:lnTo>
                    <a:pt x="3814815" y="266700"/>
                  </a:lnTo>
                  <a:lnTo>
                    <a:pt x="3813412" y="267970"/>
                  </a:lnTo>
                  <a:lnTo>
                    <a:pt x="3830197" y="267970"/>
                  </a:lnTo>
                  <a:lnTo>
                    <a:pt x="3825024" y="266700"/>
                  </a:lnTo>
                  <a:close/>
                </a:path>
                <a:path w="4869815" h="303529">
                  <a:moveTo>
                    <a:pt x="4606666" y="266700"/>
                  </a:moveTo>
                  <a:lnTo>
                    <a:pt x="3854092" y="266700"/>
                  </a:lnTo>
                  <a:lnTo>
                    <a:pt x="3853222" y="267970"/>
                  </a:lnTo>
                  <a:lnTo>
                    <a:pt x="4602655" y="267970"/>
                  </a:lnTo>
                  <a:lnTo>
                    <a:pt x="4606666" y="266700"/>
                  </a:lnTo>
                  <a:close/>
                </a:path>
                <a:path w="4869815" h="303529">
                  <a:moveTo>
                    <a:pt x="4634654" y="266700"/>
                  </a:moveTo>
                  <a:lnTo>
                    <a:pt x="4616341" y="266700"/>
                  </a:lnTo>
                  <a:lnTo>
                    <a:pt x="4617807" y="267970"/>
                  </a:lnTo>
                  <a:lnTo>
                    <a:pt x="4628654" y="267970"/>
                  </a:lnTo>
                  <a:lnTo>
                    <a:pt x="4634654" y="266700"/>
                  </a:lnTo>
                  <a:close/>
                </a:path>
                <a:path w="4869815" h="303529">
                  <a:moveTo>
                    <a:pt x="3640852" y="264160"/>
                  </a:moveTo>
                  <a:lnTo>
                    <a:pt x="2723320" y="264160"/>
                  </a:lnTo>
                  <a:lnTo>
                    <a:pt x="2726262" y="265430"/>
                  </a:lnTo>
                  <a:lnTo>
                    <a:pt x="2729759" y="266700"/>
                  </a:lnTo>
                  <a:lnTo>
                    <a:pt x="2738534" y="266700"/>
                  </a:lnTo>
                  <a:lnTo>
                    <a:pt x="2740649" y="265430"/>
                  </a:lnTo>
                  <a:lnTo>
                    <a:pt x="3644297" y="265430"/>
                  </a:lnTo>
                  <a:lnTo>
                    <a:pt x="3640852" y="264160"/>
                  </a:lnTo>
                  <a:close/>
                </a:path>
                <a:path w="4869815" h="303529">
                  <a:moveTo>
                    <a:pt x="2759172" y="265430"/>
                  </a:moveTo>
                  <a:lnTo>
                    <a:pt x="2747685" y="265430"/>
                  </a:lnTo>
                  <a:lnTo>
                    <a:pt x="2751518" y="266700"/>
                  </a:lnTo>
                  <a:lnTo>
                    <a:pt x="2753298" y="266700"/>
                  </a:lnTo>
                  <a:lnTo>
                    <a:pt x="2759172" y="265430"/>
                  </a:lnTo>
                  <a:close/>
                </a:path>
                <a:path w="4869815" h="303529">
                  <a:moveTo>
                    <a:pt x="3790743" y="265430"/>
                  </a:moveTo>
                  <a:lnTo>
                    <a:pt x="2762942" y="265430"/>
                  </a:lnTo>
                  <a:lnTo>
                    <a:pt x="2767088" y="266700"/>
                  </a:lnTo>
                  <a:lnTo>
                    <a:pt x="3790659" y="266700"/>
                  </a:lnTo>
                  <a:lnTo>
                    <a:pt x="3790743" y="265430"/>
                  </a:lnTo>
                  <a:close/>
                </a:path>
                <a:path w="4869815" h="303529">
                  <a:moveTo>
                    <a:pt x="4641733" y="265430"/>
                  </a:moveTo>
                  <a:lnTo>
                    <a:pt x="3808795" y="265430"/>
                  </a:lnTo>
                  <a:lnTo>
                    <a:pt x="3814428" y="266700"/>
                  </a:lnTo>
                  <a:lnTo>
                    <a:pt x="4636319" y="266700"/>
                  </a:lnTo>
                  <a:lnTo>
                    <a:pt x="4641733" y="265430"/>
                  </a:lnTo>
                  <a:close/>
                </a:path>
                <a:path w="4869815" h="303529">
                  <a:moveTo>
                    <a:pt x="4649785" y="265430"/>
                  </a:moveTo>
                  <a:lnTo>
                    <a:pt x="4641733" y="265430"/>
                  </a:lnTo>
                  <a:lnTo>
                    <a:pt x="4645586" y="266700"/>
                  </a:lnTo>
                  <a:lnTo>
                    <a:pt x="4649785" y="265430"/>
                  </a:lnTo>
                  <a:close/>
                </a:path>
                <a:path w="4869815" h="303529">
                  <a:moveTo>
                    <a:pt x="1459788" y="264160"/>
                  </a:moveTo>
                  <a:lnTo>
                    <a:pt x="13182" y="264160"/>
                  </a:lnTo>
                  <a:lnTo>
                    <a:pt x="14156" y="265430"/>
                  </a:lnTo>
                  <a:lnTo>
                    <a:pt x="1458489" y="265430"/>
                  </a:lnTo>
                  <a:lnTo>
                    <a:pt x="1459788" y="264160"/>
                  </a:lnTo>
                  <a:close/>
                </a:path>
                <a:path w="4869815" h="303529">
                  <a:moveTo>
                    <a:pt x="1822541" y="264160"/>
                  </a:moveTo>
                  <a:lnTo>
                    <a:pt x="1460950" y="264160"/>
                  </a:lnTo>
                  <a:lnTo>
                    <a:pt x="1461850" y="265430"/>
                  </a:lnTo>
                  <a:lnTo>
                    <a:pt x="1823954" y="265430"/>
                  </a:lnTo>
                  <a:lnTo>
                    <a:pt x="1822541" y="264160"/>
                  </a:lnTo>
                  <a:close/>
                </a:path>
                <a:path w="4869815" h="303529">
                  <a:moveTo>
                    <a:pt x="1958683" y="264160"/>
                  </a:moveTo>
                  <a:lnTo>
                    <a:pt x="1828478" y="264160"/>
                  </a:lnTo>
                  <a:lnTo>
                    <a:pt x="1827106" y="265430"/>
                  </a:lnTo>
                  <a:lnTo>
                    <a:pt x="1959689" y="265430"/>
                  </a:lnTo>
                  <a:lnTo>
                    <a:pt x="1958683" y="264160"/>
                  </a:lnTo>
                  <a:close/>
                </a:path>
                <a:path w="4869815" h="303529">
                  <a:moveTo>
                    <a:pt x="3225461" y="262890"/>
                  </a:moveTo>
                  <a:lnTo>
                    <a:pt x="1961688" y="262890"/>
                  </a:lnTo>
                  <a:lnTo>
                    <a:pt x="1962976" y="264160"/>
                  </a:lnTo>
                  <a:lnTo>
                    <a:pt x="1963866" y="265430"/>
                  </a:lnTo>
                  <a:lnTo>
                    <a:pt x="2003572" y="265430"/>
                  </a:lnTo>
                  <a:lnTo>
                    <a:pt x="2004525" y="264160"/>
                  </a:lnTo>
                  <a:lnTo>
                    <a:pt x="3228812" y="264160"/>
                  </a:lnTo>
                  <a:lnTo>
                    <a:pt x="3225461" y="262890"/>
                  </a:lnTo>
                  <a:close/>
                </a:path>
                <a:path w="4869815" h="303529">
                  <a:moveTo>
                    <a:pt x="3670966" y="264160"/>
                  </a:moveTo>
                  <a:lnTo>
                    <a:pt x="3660097" y="264160"/>
                  </a:lnTo>
                  <a:lnTo>
                    <a:pt x="3660757" y="265430"/>
                  </a:lnTo>
                  <a:lnTo>
                    <a:pt x="3670401" y="265430"/>
                  </a:lnTo>
                  <a:lnTo>
                    <a:pt x="3670966" y="264160"/>
                  </a:lnTo>
                  <a:close/>
                </a:path>
                <a:path w="4869815" h="303529">
                  <a:moveTo>
                    <a:pt x="4650811" y="264160"/>
                  </a:moveTo>
                  <a:lnTo>
                    <a:pt x="3754880" y="264160"/>
                  </a:lnTo>
                  <a:lnTo>
                    <a:pt x="3755665" y="265430"/>
                  </a:lnTo>
                  <a:lnTo>
                    <a:pt x="4650392" y="265430"/>
                  </a:lnTo>
                  <a:lnTo>
                    <a:pt x="4650811" y="264160"/>
                  </a:lnTo>
                  <a:close/>
                </a:path>
                <a:path w="4869815" h="303529">
                  <a:moveTo>
                    <a:pt x="1570234" y="252730"/>
                  </a:moveTo>
                  <a:lnTo>
                    <a:pt x="7905" y="252730"/>
                  </a:lnTo>
                  <a:lnTo>
                    <a:pt x="8816" y="254000"/>
                  </a:lnTo>
                  <a:lnTo>
                    <a:pt x="8847" y="256540"/>
                  </a:lnTo>
                  <a:lnTo>
                    <a:pt x="8994" y="257810"/>
                  </a:lnTo>
                  <a:lnTo>
                    <a:pt x="8994" y="260350"/>
                  </a:lnTo>
                  <a:lnTo>
                    <a:pt x="9340" y="261620"/>
                  </a:lnTo>
                  <a:lnTo>
                    <a:pt x="10135" y="262890"/>
                  </a:lnTo>
                  <a:lnTo>
                    <a:pt x="12292" y="264160"/>
                  </a:lnTo>
                  <a:lnTo>
                    <a:pt x="1819148" y="264160"/>
                  </a:lnTo>
                  <a:lnTo>
                    <a:pt x="1819337" y="262890"/>
                  </a:lnTo>
                  <a:lnTo>
                    <a:pt x="1926087" y="262890"/>
                  </a:lnTo>
                  <a:lnTo>
                    <a:pt x="1926517" y="261620"/>
                  </a:lnTo>
                  <a:lnTo>
                    <a:pt x="2770606" y="261620"/>
                  </a:lnTo>
                  <a:lnTo>
                    <a:pt x="2766952" y="260350"/>
                  </a:lnTo>
                  <a:lnTo>
                    <a:pt x="2516918" y="260350"/>
                  </a:lnTo>
                  <a:lnTo>
                    <a:pt x="2512499" y="259080"/>
                  </a:lnTo>
                  <a:lnTo>
                    <a:pt x="2487945" y="259080"/>
                  </a:lnTo>
                  <a:lnTo>
                    <a:pt x="2487798" y="257810"/>
                  </a:lnTo>
                  <a:lnTo>
                    <a:pt x="2375184" y="257810"/>
                  </a:lnTo>
                  <a:lnTo>
                    <a:pt x="2372022" y="256540"/>
                  </a:lnTo>
                  <a:lnTo>
                    <a:pt x="2374304" y="256540"/>
                  </a:lnTo>
                  <a:lnTo>
                    <a:pt x="2376430" y="255270"/>
                  </a:lnTo>
                  <a:lnTo>
                    <a:pt x="2183242" y="255270"/>
                  </a:lnTo>
                  <a:lnTo>
                    <a:pt x="2184582" y="254000"/>
                  </a:lnTo>
                  <a:lnTo>
                    <a:pt x="1570936" y="254000"/>
                  </a:lnTo>
                  <a:lnTo>
                    <a:pt x="1570234" y="252730"/>
                  </a:lnTo>
                  <a:close/>
                </a:path>
                <a:path w="4869815" h="303529">
                  <a:moveTo>
                    <a:pt x="1926663" y="262890"/>
                  </a:moveTo>
                  <a:lnTo>
                    <a:pt x="1868613" y="262890"/>
                  </a:lnTo>
                  <a:lnTo>
                    <a:pt x="1867817" y="264160"/>
                  </a:lnTo>
                  <a:lnTo>
                    <a:pt x="1928129" y="264160"/>
                  </a:lnTo>
                  <a:lnTo>
                    <a:pt x="1926663" y="262890"/>
                  </a:lnTo>
                  <a:close/>
                </a:path>
                <a:path w="4869815" h="303529">
                  <a:moveTo>
                    <a:pt x="3111130" y="261620"/>
                  </a:moveTo>
                  <a:lnTo>
                    <a:pt x="1953971" y="261620"/>
                  </a:lnTo>
                  <a:lnTo>
                    <a:pt x="1954872" y="262890"/>
                  </a:lnTo>
                  <a:lnTo>
                    <a:pt x="1953437" y="264160"/>
                  </a:lnTo>
                  <a:lnTo>
                    <a:pt x="1959081" y="264160"/>
                  </a:lnTo>
                  <a:lnTo>
                    <a:pt x="1959531" y="262890"/>
                  </a:lnTo>
                  <a:lnTo>
                    <a:pt x="3115716" y="262890"/>
                  </a:lnTo>
                  <a:lnTo>
                    <a:pt x="3111130" y="261620"/>
                  </a:lnTo>
                  <a:close/>
                </a:path>
                <a:path w="4869815" h="303529">
                  <a:moveTo>
                    <a:pt x="3377813" y="262890"/>
                  </a:moveTo>
                  <a:lnTo>
                    <a:pt x="3234404" y="262890"/>
                  </a:lnTo>
                  <a:lnTo>
                    <a:pt x="3230414" y="264160"/>
                  </a:lnTo>
                  <a:lnTo>
                    <a:pt x="3378891" y="264160"/>
                  </a:lnTo>
                  <a:lnTo>
                    <a:pt x="3377813" y="262890"/>
                  </a:lnTo>
                  <a:close/>
                </a:path>
                <a:path w="4869815" h="303529">
                  <a:moveTo>
                    <a:pt x="3405152" y="262890"/>
                  </a:moveTo>
                  <a:lnTo>
                    <a:pt x="3383132" y="262890"/>
                  </a:lnTo>
                  <a:lnTo>
                    <a:pt x="3378891" y="264160"/>
                  </a:lnTo>
                  <a:lnTo>
                    <a:pt x="3405739" y="264160"/>
                  </a:lnTo>
                  <a:lnTo>
                    <a:pt x="3405152" y="262890"/>
                  </a:lnTo>
                  <a:close/>
                </a:path>
                <a:path w="4869815" h="303529">
                  <a:moveTo>
                    <a:pt x="3443999" y="262890"/>
                  </a:moveTo>
                  <a:lnTo>
                    <a:pt x="3424963" y="262890"/>
                  </a:lnTo>
                  <a:lnTo>
                    <a:pt x="3424565" y="264160"/>
                  </a:lnTo>
                  <a:lnTo>
                    <a:pt x="3447706" y="264160"/>
                  </a:lnTo>
                  <a:lnTo>
                    <a:pt x="3443999" y="262890"/>
                  </a:lnTo>
                  <a:close/>
                </a:path>
                <a:path w="4869815" h="303529">
                  <a:moveTo>
                    <a:pt x="3493830" y="261620"/>
                  </a:moveTo>
                  <a:lnTo>
                    <a:pt x="3451318" y="261620"/>
                  </a:lnTo>
                  <a:lnTo>
                    <a:pt x="3450680" y="262890"/>
                  </a:lnTo>
                  <a:lnTo>
                    <a:pt x="3450428" y="262890"/>
                  </a:lnTo>
                  <a:lnTo>
                    <a:pt x="3448659" y="264160"/>
                  </a:lnTo>
                  <a:lnTo>
                    <a:pt x="3490323" y="264160"/>
                  </a:lnTo>
                  <a:lnTo>
                    <a:pt x="3490438" y="262890"/>
                  </a:lnTo>
                  <a:lnTo>
                    <a:pt x="3493830" y="261620"/>
                  </a:lnTo>
                  <a:close/>
                </a:path>
                <a:path w="4869815" h="303529">
                  <a:moveTo>
                    <a:pt x="3545546" y="262890"/>
                  </a:moveTo>
                  <a:lnTo>
                    <a:pt x="3536028" y="262890"/>
                  </a:lnTo>
                  <a:lnTo>
                    <a:pt x="3535819" y="264160"/>
                  </a:lnTo>
                  <a:lnTo>
                    <a:pt x="3546090" y="264160"/>
                  </a:lnTo>
                  <a:lnTo>
                    <a:pt x="3545546" y="262890"/>
                  </a:lnTo>
                  <a:close/>
                </a:path>
                <a:path w="4869815" h="303529">
                  <a:moveTo>
                    <a:pt x="3607921" y="262890"/>
                  </a:moveTo>
                  <a:lnTo>
                    <a:pt x="3601178" y="262890"/>
                  </a:lnTo>
                  <a:lnTo>
                    <a:pt x="3601722" y="264160"/>
                  </a:lnTo>
                  <a:lnTo>
                    <a:pt x="3608633" y="264160"/>
                  </a:lnTo>
                  <a:lnTo>
                    <a:pt x="3607921" y="262890"/>
                  </a:lnTo>
                  <a:close/>
                </a:path>
                <a:path w="4869815" h="303529">
                  <a:moveTo>
                    <a:pt x="3624476" y="262890"/>
                  </a:moveTo>
                  <a:lnTo>
                    <a:pt x="3618287" y="262890"/>
                  </a:lnTo>
                  <a:lnTo>
                    <a:pt x="3616989" y="264160"/>
                  </a:lnTo>
                  <a:lnTo>
                    <a:pt x="3624832" y="264160"/>
                  </a:lnTo>
                  <a:lnTo>
                    <a:pt x="3624476" y="262890"/>
                  </a:lnTo>
                  <a:close/>
                </a:path>
                <a:path w="4869815" h="303529">
                  <a:moveTo>
                    <a:pt x="3702117" y="262890"/>
                  </a:moveTo>
                  <a:lnTo>
                    <a:pt x="3647323" y="262890"/>
                  </a:lnTo>
                  <a:lnTo>
                    <a:pt x="3651595" y="264160"/>
                  </a:lnTo>
                  <a:lnTo>
                    <a:pt x="3699070" y="264160"/>
                  </a:lnTo>
                  <a:lnTo>
                    <a:pt x="3702117" y="262890"/>
                  </a:lnTo>
                  <a:close/>
                </a:path>
                <a:path w="4869815" h="303529">
                  <a:moveTo>
                    <a:pt x="4564939" y="262890"/>
                  </a:moveTo>
                  <a:lnTo>
                    <a:pt x="3704138" y="262890"/>
                  </a:lnTo>
                  <a:lnTo>
                    <a:pt x="3707175" y="264160"/>
                  </a:lnTo>
                  <a:lnTo>
                    <a:pt x="4565588" y="264160"/>
                  </a:lnTo>
                  <a:lnTo>
                    <a:pt x="4564939" y="262890"/>
                  </a:lnTo>
                  <a:close/>
                </a:path>
                <a:path w="4869815" h="303529">
                  <a:moveTo>
                    <a:pt x="4650497" y="262890"/>
                  </a:moveTo>
                  <a:lnTo>
                    <a:pt x="4627576" y="262890"/>
                  </a:lnTo>
                  <a:lnTo>
                    <a:pt x="4623754" y="264160"/>
                  </a:lnTo>
                  <a:lnTo>
                    <a:pt x="4651198" y="264160"/>
                  </a:lnTo>
                  <a:lnTo>
                    <a:pt x="4650497" y="262890"/>
                  </a:lnTo>
                  <a:close/>
                </a:path>
                <a:path w="4869815" h="303529">
                  <a:moveTo>
                    <a:pt x="1937406" y="261620"/>
                  </a:moveTo>
                  <a:lnTo>
                    <a:pt x="1927417" y="261620"/>
                  </a:lnTo>
                  <a:lnTo>
                    <a:pt x="1931051" y="262890"/>
                  </a:lnTo>
                  <a:lnTo>
                    <a:pt x="1933480" y="262890"/>
                  </a:lnTo>
                  <a:lnTo>
                    <a:pt x="1937406" y="261620"/>
                  </a:lnTo>
                  <a:close/>
                </a:path>
                <a:path w="4869815" h="303529">
                  <a:moveTo>
                    <a:pt x="3131224" y="261620"/>
                  </a:moveTo>
                  <a:lnTo>
                    <a:pt x="3119454" y="261620"/>
                  </a:lnTo>
                  <a:lnTo>
                    <a:pt x="3117884" y="262890"/>
                  </a:lnTo>
                  <a:lnTo>
                    <a:pt x="3147161" y="262890"/>
                  </a:lnTo>
                  <a:lnTo>
                    <a:pt x="3131224" y="261620"/>
                  </a:lnTo>
                  <a:close/>
                </a:path>
                <a:path w="4869815" h="303529">
                  <a:moveTo>
                    <a:pt x="3212677" y="261620"/>
                  </a:moveTo>
                  <a:lnTo>
                    <a:pt x="3194960" y="261620"/>
                  </a:lnTo>
                  <a:lnTo>
                    <a:pt x="3178048" y="262890"/>
                  </a:lnTo>
                  <a:lnTo>
                    <a:pt x="3215849" y="262890"/>
                  </a:lnTo>
                  <a:lnTo>
                    <a:pt x="3212677" y="261620"/>
                  </a:lnTo>
                  <a:close/>
                </a:path>
                <a:path w="4869815" h="303529">
                  <a:moveTo>
                    <a:pt x="3267963" y="261620"/>
                  </a:moveTo>
                  <a:lnTo>
                    <a:pt x="3261042" y="261620"/>
                  </a:lnTo>
                  <a:lnTo>
                    <a:pt x="3260424" y="262890"/>
                  </a:lnTo>
                  <a:lnTo>
                    <a:pt x="3268863" y="262890"/>
                  </a:lnTo>
                  <a:lnTo>
                    <a:pt x="3267963" y="261620"/>
                  </a:lnTo>
                  <a:close/>
                </a:path>
                <a:path w="4869815" h="303529">
                  <a:moveTo>
                    <a:pt x="3317113" y="261620"/>
                  </a:moveTo>
                  <a:lnTo>
                    <a:pt x="3309270" y="261620"/>
                  </a:lnTo>
                  <a:lnTo>
                    <a:pt x="3300182" y="262890"/>
                  </a:lnTo>
                  <a:lnTo>
                    <a:pt x="3319071" y="262890"/>
                  </a:lnTo>
                  <a:lnTo>
                    <a:pt x="3317113" y="261620"/>
                  </a:lnTo>
                  <a:close/>
                </a:path>
                <a:path w="4869815" h="303529">
                  <a:moveTo>
                    <a:pt x="3369331" y="261620"/>
                  </a:moveTo>
                  <a:lnTo>
                    <a:pt x="3322621" y="261620"/>
                  </a:lnTo>
                  <a:lnTo>
                    <a:pt x="3320621" y="262890"/>
                  </a:lnTo>
                  <a:lnTo>
                    <a:pt x="3370284" y="262890"/>
                  </a:lnTo>
                  <a:lnTo>
                    <a:pt x="3369331" y="261620"/>
                  </a:lnTo>
                  <a:close/>
                </a:path>
                <a:path w="4869815" h="303529">
                  <a:moveTo>
                    <a:pt x="3437863" y="261620"/>
                  </a:moveTo>
                  <a:lnTo>
                    <a:pt x="3391603" y="261620"/>
                  </a:lnTo>
                  <a:lnTo>
                    <a:pt x="3391017" y="262890"/>
                  </a:lnTo>
                  <a:lnTo>
                    <a:pt x="3438534" y="262890"/>
                  </a:lnTo>
                  <a:lnTo>
                    <a:pt x="3437863" y="261620"/>
                  </a:lnTo>
                  <a:close/>
                </a:path>
                <a:path w="4869815" h="303529">
                  <a:moveTo>
                    <a:pt x="3547577" y="261620"/>
                  </a:moveTo>
                  <a:lnTo>
                    <a:pt x="3497139" y="261620"/>
                  </a:lnTo>
                  <a:lnTo>
                    <a:pt x="3500982" y="262890"/>
                  </a:lnTo>
                  <a:lnTo>
                    <a:pt x="3545954" y="262890"/>
                  </a:lnTo>
                  <a:lnTo>
                    <a:pt x="3547577" y="261620"/>
                  </a:lnTo>
                  <a:close/>
                </a:path>
                <a:path w="4869815" h="303529">
                  <a:moveTo>
                    <a:pt x="4614121" y="261620"/>
                  </a:moveTo>
                  <a:lnTo>
                    <a:pt x="3548677" y="261620"/>
                  </a:lnTo>
                  <a:lnTo>
                    <a:pt x="3554698" y="262890"/>
                  </a:lnTo>
                  <a:lnTo>
                    <a:pt x="4612613" y="262890"/>
                  </a:lnTo>
                  <a:lnTo>
                    <a:pt x="4614121" y="261620"/>
                  </a:lnTo>
                  <a:close/>
                </a:path>
                <a:path w="4869815" h="303529">
                  <a:moveTo>
                    <a:pt x="2825620" y="260350"/>
                  </a:moveTo>
                  <a:lnTo>
                    <a:pt x="2773821" y="260350"/>
                  </a:lnTo>
                  <a:lnTo>
                    <a:pt x="2770606" y="261620"/>
                  </a:lnTo>
                  <a:lnTo>
                    <a:pt x="2828175" y="261620"/>
                  </a:lnTo>
                  <a:lnTo>
                    <a:pt x="2825620" y="260350"/>
                  </a:lnTo>
                  <a:close/>
                </a:path>
                <a:path w="4869815" h="303529">
                  <a:moveTo>
                    <a:pt x="3051750" y="259080"/>
                  </a:moveTo>
                  <a:lnTo>
                    <a:pt x="3011499" y="259080"/>
                  </a:lnTo>
                  <a:lnTo>
                    <a:pt x="3012023" y="260350"/>
                  </a:lnTo>
                  <a:lnTo>
                    <a:pt x="2832950" y="260350"/>
                  </a:lnTo>
                  <a:lnTo>
                    <a:pt x="2832583" y="261620"/>
                  </a:lnTo>
                  <a:lnTo>
                    <a:pt x="3050022" y="261620"/>
                  </a:lnTo>
                  <a:lnTo>
                    <a:pt x="3049886" y="260350"/>
                  </a:lnTo>
                  <a:lnTo>
                    <a:pt x="3051750" y="259080"/>
                  </a:lnTo>
                  <a:close/>
                </a:path>
                <a:path w="4869815" h="303529">
                  <a:moveTo>
                    <a:pt x="3110303" y="260350"/>
                  </a:moveTo>
                  <a:lnTo>
                    <a:pt x="3057184" y="260350"/>
                  </a:lnTo>
                  <a:lnTo>
                    <a:pt x="3054650" y="261620"/>
                  </a:lnTo>
                  <a:lnTo>
                    <a:pt x="3110198" y="261620"/>
                  </a:lnTo>
                  <a:lnTo>
                    <a:pt x="3110303" y="260350"/>
                  </a:lnTo>
                  <a:close/>
                </a:path>
                <a:path w="4869815" h="303529">
                  <a:moveTo>
                    <a:pt x="3162626" y="260350"/>
                  </a:moveTo>
                  <a:lnTo>
                    <a:pt x="3117433" y="260350"/>
                  </a:lnTo>
                  <a:lnTo>
                    <a:pt x="3119800" y="261620"/>
                  </a:lnTo>
                  <a:lnTo>
                    <a:pt x="3139456" y="261620"/>
                  </a:lnTo>
                  <a:lnTo>
                    <a:pt x="3162626" y="260350"/>
                  </a:lnTo>
                  <a:close/>
                </a:path>
                <a:path w="4869815" h="303529">
                  <a:moveTo>
                    <a:pt x="3302077" y="260350"/>
                  </a:moveTo>
                  <a:lnTo>
                    <a:pt x="3162626" y="260350"/>
                  </a:lnTo>
                  <a:lnTo>
                    <a:pt x="3162626" y="261620"/>
                  </a:lnTo>
                  <a:lnTo>
                    <a:pt x="3295061" y="261620"/>
                  </a:lnTo>
                  <a:lnTo>
                    <a:pt x="3302077" y="260350"/>
                  </a:lnTo>
                  <a:close/>
                </a:path>
                <a:path w="4869815" h="303529">
                  <a:moveTo>
                    <a:pt x="3371415" y="260350"/>
                  </a:moveTo>
                  <a:lnTo>
                    <a:pt x="3302077" y="260350"/>
                  </a:lnTo>
                  <a:lnTo>
                    <a:pt x="3309448" y="261620"/>
                  </a:lnTo>
                  <a:lnTo>
                    <a:pt x="3369342" y="261620"/>
                  </a:lnTo>
                  <a:lnTo>
                    <a:pt x="3371415" y="260350"/>
                  </a:lnTo>
                  <a:close/>
                </a:path>
                <a:path w="4869815" h="303529">
                  <a:moveTo>
                    <a:pt x="3382033" y="260350"/>
                  </a:moveTo>
                  <a:lnTo>
                    <a:pt x="3371415" y="260350"/>
                  </a:lnTo>
                  <a:lnTo>
                    <a:pt x="3373593" y="261620"/>
                  </a:lnTo>
                  <a:lnTo>
                    <a:pt x="3382033" y="261620"/>
                  </a:lnTo>
                  <a:lnTo>
                    <a:pt x="3382033" y="260350"/>
                  </a:lnTo>
                  <a:close/>
                </a:path>
                <a:path w="4869815" h="303529">
                  <a:moveTo>
                    <a:pt x="4661858" y="260350"/>
                  </a:moveTo>
                  <a:lnTo>
                    <a:pt x="3382033" y="260350"/>
                  </a:lnTo>
                  <a:lnTo>
                    <a:pt x="3384682" y="261620"/>
                  </a:lnTo>
                  <a:lnTo>
                    <a:pt x="4625817" y="261620"/>
                  </a:lnTo>
                  <a:lnTo>
                    <a:pt x="4661858" y="260350"/>
                  </a:lnTo>
                  <a:close/>
                </a:path>
                <a:path w="4869815" h="303529">
                  <a:moveTo>
                    <a:pt x="2523012" y="259080"/>
                  </a:moveTo>
                  <a:lnTo>
                    <a:pt x="2520582" y="259080"/>
                  </a:lnTo>
                  <a:lnTo>
                    <a:pt x="2517609" y="260350"/>
                  </a:lnTo>
                  <a:lnTo>
                    <a:pt x="2527546" y="260350"/>
                  </a:lnTo>
                  <a:lnTo>
                    <a:pt x="2523012" y="259080"/>
                  </a:lnTo>
                  <a:close/>
                </a:path>
                <a:path w="4869815" h="303529">
                  <a:moveTo>
                    <a:pt x="2563073" y="259080"/>
                  </a:moveTo>
                  <a:lnTo>
                    <a:pt x="2533189" y="259080"/>
                  </a:lnTo>
                  <a:lnTo>
                    <a:pt x="2529671" y="260350"/>
                  </a:lnTo>
                  <a:lnTo>
                    <a:pt x="2566361" y="260350"/>
                  </a:lnTo>
                  <a:lnTo>
                    <a:pt x="2563073" y="259080"/>
                  </a:lnTo>
                  <a:close/>
                </a:path>
                <a:path w="4869815" h="303529">
                  <a:moveTo>
                    <a:pt x="2605438" y="259080"/>
                  </a:moveTo>
                  <a:lnTo>
                    <a:pt x="2572424" y="259080"/>
                  </a:lnTo>
                  <a:lnTo>
                    <a:pt x="2567513" y="260350"/>
                  </a:lnTo>
                  <a:lnTo>
                    <a:pt x="2609752" y="260350"/>
                  </a:lnTo>
                  <a:lnTo>
                    <a:pt x="2605438" y="259080"/>
                  </a:lnTo>
                  <a:close/>
                </a:path>
                <a:path w="4869815" h="303529">
                  <a:moveTo>
                    <a:pt x="2715477" y="259080"/>
                  </a:moveTo>
                  <a:lnTo>
                    <a:pt x="2615805" y="259080"/>
                  </a:lnTo>
                  <a:lnTo>
                    <a:pt x="2611491" y="260350"/>
                  </a:lnTo>
                  <a:lnTo>
                    <a:pt x="2716576" y="260350"/>
                  </a:lnTo>
                  <a:lnTo>
                    <a:pt x="2715477" y="259080"/>
                  </a:lnTo>
                  <a:close/>
                </a:path>
                <a:path w="4869815" h="303529">
                  <a:moveTo>
                    <a:pt x="2754973" y="259080"/>
                  </a:moveTo>
                  <a:lnTo>
                    <a:pt x="2752774" y="259080"/>
                  </a:lnTo>
                  <a:lnTo>
                    <a:pt x="2750544" y="260350"/>
                  </a:lnTo>
                  <a:lnTo>
                    <a:pt x="2755633" y="260350"/>
                  </a:lnTo>
                  <a:lnTo>
                    <a:pt x="2754973" y="259080"/>
                  </a:lnTo>
                  <a:close/>
                </a:path>
                <a:path w="4869815" h="303529">
                  <a:moveTo>
                    <a:pt x="2768020" y="257810"/>
                  </a:moveTo>
                  <a:lnTo>
                    <a:pt x="2753444" y="257810"/>
                  </a:lnTo>
                  <a:lnTo>
                    <a:pt x="2754638" y="259080"/>
                  </a:lnTo>
                  <a:lnTo>
                    <a:pt x="2759539" y="259080"/>
                  </a:lnTo>
                  <a:lnTo>
                    <a:pt x="2759758" y="260350"/>
                  </a:lnTo>
                  <a:lnTo>
                    <a:pt x="2765758" y="260350"/>
                  </a:lnTo>
                  <a:lnTo>
                    <a:pt x="2766156" y="259080"/>
                  </a:lnTo>
                  <a:lnTo>
                    <a:pt x="2768020" y="257810"/>
                  </a:lnTo>
                  <a:close/>
                </a:path>
                <a:path w="4869815" h="303529">
                  <a:moveTo>
                    <a:pt x="2790836" y="259080"/>
                  </a:moveTo>
                  <a:lnTo>
                    <a:pt x="2786595" y="259080"/>
                  </a:lnTo>
                  <a:lnTo>
                    <a:pt x="2782355" y="260350"/>
                  </a:lnTo>
                  <a:lnTo>
                    <a:pt x="2791726" y="260350"/>
                  </a:lnTo>
                  <a:lnTo>
                    <a:pt x="2790836" y="259080"/>
                  </a:lnTo>
                  <a:close/>
                </a:path>
                <a:path w="4869815" h="303529">
                  <a:moveTo>
                    <a:pt x="2802103" y="259080"/>
                  </a:moveTo>
                  <a:lnTo>
                    <a:pt x="2797255" y="259080"/>
                  </a:lnTo>
                  <a:lnTo>
                    <a:pt x="2796281" y="260350"/>
                  </a:lnTo>
                  <a:lnTo>
                    <a:pt x="2804930" y="260350"/>
                  </a:lnTo>
                  <a:lnTo>
                    <a:pt x="2802103" y="259080"/>
                  </a:lnTo>
                  <a:close/>
                </a:path>
                <a:path w="4869815" h="303529">
                  <a:moveTo>
                    <a:pt x="2855169" y="259080"/>
                  </a:moveTo>
                  <a:lnTo>
                    <a:pt x="2829201" y="259080"/>
                  </a:lnTo>
                  <a:lnTo>
                    <a:pt x="2832426" y="260350"/>
                  </a:lnTo>
                  <a:lnTo>
                    <a:pt x="2854614" y="260350"/>
                  </a:lnTo>
                  <a:lnTo>
                    <a:pt x="2855169" y="259080"/>
                  </a:lnTo>
                  <a:close/>
                </a:path>
                <a:path w="4869815" h="303529">
                  <a:moveTo>
                    <a:pt x="2904340" y="259080"/>
                  </a:moveTo>
                  <a:lnTo>
                    <a:pt x="2896561" y="259080"/>
                  </a:lnTo>
                  <a:lnTo>
                    <a:pt x="2897430" y="260350"/>
                  </a:lnTo>
                  <a:lnTo>
                    <a:pt x="2903963" y="260350"/>
                  </a:lnTo>
                  <a:lnTo>
                    <a:pt x="2904340" y="259080"/>
                  </a:lnTo>
                  <a:close/>
                </a:path>
                <a:path w="4869815" h="303529">
                  <a:moveTo>
                    <a:pt x="2937575" y="259080"/>
                  </a:moveTo>
                  <a:lnTo>
                    <a:pt x="2929188" y="259080"/>
                  </a:lnTo>
                  <a:lnTo>
                    <a:pt x="2929638" y="260350"/>
                  </a:lnTo>
                  <a:lnTo>
                    <a:pt x="2936517" y="260350"/>
                  </a:lnTo>
                  <a:lnTo>
                    <a:pt x="2937575" y="259080"/>
                  </a:lnTo>
                  <a:close/>
                </a:path>
                <a:path w="4869815" h="303529">
                  <a:moveTo>
                    <a:pt x="2953606" y="259080"/>
                  </a:moveTo>
                  <a:lnTo>
                    <a:pt x="2945480" y="259080"/>
                  </a:lnTo>
                  <a:lnTo>
                    <a:pt x="2946318" y="260350"/>
                  </a:lnTo>
                  <a:lnTo>
                    <a:pt x="2952747" y="260350"/>
                  </a:lnTo>
                  <a:lnTo>
                    <a:pt x="2953606" y="259080"/>
                  </a:lnTo>
                  <a:close/>
                </a:path>
                <a:path w="4869815" h="303529">
                  <a:moveTo>
                    <a:pt x="4676653" y="259080"/>
                  </a:moveTo>
                  <a:lnTo>
                    <a:pt x="3057121" y="259080"/>
                  </a:lnTo>
                  <a:lnTo>
                    <a:pt x="3058074" y="260350"/>
                  </a:lnTo>
                  <a:lnTo>
                    <a:pt x="4672705" y="260350"/>
                  </a:lnTo>
                  <a:lnTo>
                    <a:pt x="4676653" y="259080"/>
                  </a:lnTo>
                  <a:close/>
                </a:path>
                <a:path w="4869815" h="303529">
                  <a:moveTo>
                    <a:pt x="4695773" y="259080"/>
                  </a:moveTo>
                  <a:lnTo>
                    <a:pt x="4688694" y="259080"/>
                  </a:lnTo>
                  <a:lnTo>
                    <a:pt x="4692328" y="260350"/>
                  </a:lnTo>
                  <a:lnTo>
                    <a:pt x="4693176" y="260350"/>
                  </a:lnTo>
                  <a:lnTo>
                    <a:pt x="4695773" y="259080"/>
                  </a:lnTo>
                  <a:close/>
                </a:path>
                <a:path w="4869815" h="303529">
                  <a:moveTo>
                    <a:pt x="2556487" y="257810"/>
                  </a:moveTo>
                  <a:lnTo>
                    <a:pt x="2549671" y="257810"/>
                  </a:lnTo>
                  <a:lnTo>
                    <a:pt x="2549838" y="259080"/>
                  </a:lnTo>
                  <a:lnTo>
                    <a:pt x="2556895" y="259080"/>
                  </a:lnTo>
                  <a:lnTo>
                    <a:pt x="2556487" y="257810"/>
                  </a:lnTo>
                  <a:close/>
                </a:path>
                <a:path w="4869815" h="303529">
                  <a:moveTo>
                    <a:pt x="2687583" y="257810"/>
                  </a:moveTo>
                  <a:lnTo>
                    <a:pt x="2674306" y="257810"/>
                  </a:lnTo>
                  <a:lnTo>
                    <a:pt x="2673855" y="259080"/>
                  </a:lnTo>
                  <a:lnTo>
                    <a:pt x="2688336" y="259080"/>
                  </a:lnTo>
                  <a:lnTo>
                    <a:pt x="2687583" y="257810"/>
                  </a:lnTo>
                  <a:close/>
                </a:path>
                <a:path w="4869815" h="303529">
                  <a:moveTo>
                    <a:pt x="2723278" y="257810"/>
                  </a:moveTo>
                  <a:lnTo>
                    <a:pt x="2714786" y="257810"/>
                  </a:lnTo>
                  <a:lnTo>
                    <a:pt x="2715362" y="259080"/>
                  </a:lnTo>
                  <a:lnTo>
                    <a:pt x="2719561" y="259080"/>
                  </a:lnTo>
                  <a:lnTo>
                    <a:pt x="2723278" y="257810"/>
                  </a:lnTo>
                  <a:close/>
                </a:path>
                <a:path w="4869815" h="303529">
                  <a:moveTo>
                    <a:pt x="2798354" y="257810"/>
                  </a:moveTo>
                  <a:lnTo>
                    <a:pt x="2790103" y="257810"/>
                  </a:lnTo>
                  <a:lnTo>
                    <a:pt x="2790679" y="259080"/>
                  </a:lnTo>
                  <a:lnTo>
                    <a:pt x="2797412" y="259080"/>
                  </a:lnTo>
                  <a:lnTo>
                    <a:pt x="2798354" y="257810"/>
                  </a:lnTo>
                  <a:close/>
                </a:path>
                <a:path w="4869815" h="303529">
                  <a:moveTo>
                    <a:pt x="4772242" y="257810"/>
                  </a:moveTo>
                  <a:lnTo>
                    <a:pt x="2804260" y="257810"/>
                  </a:lnTo>
                  <a:lnTo>
                    <a:pt x="2808731" y="259080"/>
                  </a:lnTo>
                  <a:lnTo>
                    <a:pt x="4768252" y="259080"/>
                  </a:lnTo>
                  <a:lnTo>
                    <a:pt x="4772242" y="257810"/>
                  </a:lnTo>
                  <a:close/>
                </a:path>
                <a:path w="4869815" h="303529">
                  <a:moveTo>
                    <a:pt x="2390084" y="256540"/>
                  </a:moveTo>
                  <a:lnTo>
                    <a:pt x="2378807" y="256540"/>
                  </a:lnTo>
                  <a:lnTo>
                    <a:pt x="2375184" y="257810"/>
                  </a:lnTo>
                  <a:lnTo>
                    <a:pt x="2395256" y="257810"/>
                  </a:lnTo>
                  <a:lnTo>
                    <a:pt x="2390084" y="256540"/>
                  </a:lnTo>
                  <a:close/>
                </a:path>
                <a:path w="4869815" h="303529">
                  <a:moveTo>
                    <a:pt x="2422481" y="256540"/>
                  </a:moveTo>
                  <a:lnTo>
                    <a:pt x="2405130" y="256540"/>
                  </a:lnTo>
                  <a:lnTo>
                    <a:pt x="2399968" y="257810"/>
                  </a:lnTo>
                  <a:lnTo>
                    <a:pt x="2424062" y="257810"/>
                  </a:lnTo>
                  <a:lnTo>
                    <a:pt x="2422481" y="256540"/>
                  </a:lnTo>
                  <a:close/>
                </a:path>
                <a:path w="4869815" h="303529">
                  <a:moveTo>
                    <a:pt x="4791341" y="256540"/>
                  </a:moveTo>
                  <a:lnTo>
                    <a:pt x="2425067" y="256540"/>
                  </a:lnTo>
                  <a:lnTo>
                    <a:pt x="2424062" y="257810"/>
                  </a:lnTo>
                  <a:lnTo>
                    <a:pt x="4785330" y="257810"/>
                  </a:lnTo>
                  <a:lnTo>
                    <a:pt x="4791341" y="256540"/>
                  </a:lnTo>
                  <a:close/>
                </a:path>
                <a:path w="4869815" h="303529">
                  <a:moveTo>
                    <a:pt x="2398911" y="255270"/>
                  </a:moveTo>
                  <a:lnTo>
                    <a:pt x="2376430" y="255270"/>
                  </a:lnTo>
                  <a:lnTo>
                    <a:pt x="2378911" y="256540"/>
                  </a:lnTo>
                  <a:lnTo>
                    <a:pt x="2393204" y="256540"/>
                  </a:lnTo>
                  <a:lnTo>
                    <a:pt x="2398911" y="255270"/>
                  </a:lnTo>
                  <a:close/>
                </a:path>
                <a:path w="4869815" h="303529">
                  <a:moveTo>
                    <a:pt x="4543798" y="255270"/>
                  </a:moveTo>
                  <a:lnTo>
                    <a:pt x="2398911" y="255270"/>
                  </a:lnTo>
                  <a:lnTo>
                    <a:pt x="2402628" y="256540"/>
                  </a:lnTo>
                  <a:lnTo>
                    <a:pt x="4545317" y="256540"/>
                  </a:lnTo>
                  <a:lnTo>
                    <a:pt x="4543798" y="255270"/>
                  </a:lnTo>
                  <a:close/>
                </a:path>
                <a:path w="4869815" h="303529">
                  <a:moveTo>
                    <a:pt x="4792220" y="255270"/>
                  </a:moveTo>
                  <a:lnTo>
                    <a:pt x="4552856" y="255270"/>
                  </a:lnTo>
                  <a:lnTo>
                    <a:pt x="4551390" y="256540"/>
                  </a:lnTo>
                  <a:lnTo>
                    <a:pt x="4791749" y="256540"/>
                  </a:lnTo>
                  <a:lnTo>
                    <a:pt x="4792220" y="255270"/>
                  </a:lnTo>
                  <a:close/>
                </a:path>
                <a:path w="4869815" h="303529">
                  <a:moveTo>
                    <a:pt x="4447403" y="254000"/>
                  </a:moveTo>
                  <a:lnTo>
                    <a:pt x="2188718" y="254000"/>
                  </a:lnTo>
                  <a:lnTo>
                    <a:pt x="2189587" y="255270"/>
                  </a:lnTo>
                  <a:lnTo>
                    <a:pt x="4446660" y="255270"/>
                  </a:lnTo>
                  <a:lnTo>
                    <a:pt x="4447403" y="254000"/>
                  </a:lnTo>
                  <a:close/>
                </a:path>
                <a:path w="4869815" h="303529">
                  <a:moveTo>
                    <a:pt x="4476816" y="254000"/>
                  </a:moveTo>
                  <a:lnTo>
                    <a:pt x="4449927" y="254000"/>
                  </a:lnTo>
                  <a:lnTo>
                    <a:pt x="4450628" y="255270"/>
                  </a:lnTo>
                  <a:lnTo>
                    <a:pt x="4476313" y="255270"/>
                  </a:lnTo>
                  <a:lnTo>
                    <a:pt x="4476816" y="254000"/>
                  </a:lnTo>
                  <a:close/>
                </a:path>
                <a:path w="4869815" h="303529">
                  <a:moveTo>
                    <a:pt x="4689543" y="254000"/>
                  </a:moveTo>
                  <a:lnTo>
                    <a:pt x="4685993" y="255270"/>
                  </a:lnTo>
                  <a:lnTo>
                    <a:pt x="4690548" y="255270"/>
                  </a:lnTo>
                  <a:lnTo>
                    <a:pt x="4689543" y="254000"/>
                  </a:lnTo>
                  <a:close/>
                </a:path>
                <a:path w="4869815" h="303529">
                  <a:moveTo>
                    <a:pt x="4789801" y="254000"/>
                  </a:moveTo>
                  <a:lnTo>
                    <a:pt x="4706474" y="254000"/>
                  </a:lnTo>
                  <a:lnTo>
                    <a:pt x="4700254" y="255270"/>
                  </a:lnTo>
                  <a:lnTo>
                    <a:pt x="4791895" y="255270"/>
                  </a:lnTo>
                  <a:lnTo>
                    <a:pt x="4789801" y="254000"/>
                  </a:lnTo>
                  <a:close/>
                </a:path>
                <a:path w="4869815" h="303529">
                  <a:moveTo>
                    <a:pt x="1973583" y="252730"/>
                  </a:moveTo>
                  <a:lnTo>
                    <a:pt x="1574360" y="252730"/>
                  </a:lnTo>
                  <a:lnTo>
                    <a:pt x="1571805" y="254000"/>
                  </a:lnTo>
                  <a:lnTo>
                    <a:pt x="1973992" y="254000"/>
                  </a:lnTo>
                  <a:lnTo>
                    <a:pt x="1973583" y="252730"/>
                  </a:lnTo>
                  <a:close/>
                </a:path>
                <a:path w="4869815" h="303529">
                  <a:moveTo>
                    <a:pt x="2002577" y="252730"/>
                  </a:moveTo>
                  <a:lnTo>
                    <a:pt x="1989572" y="252730"/>
                  </a:lnTo>
                  <a:lnTo>
                    <a:pt x="1989133" y="254000"/>
                  </a:lnTo>
                  <a:lnTo>
                    <a:pt x="2003404" y="254000"/>
                  </a:lnTo>
                  <a:lnTo>
                    <a:pt x="2002577" y="252730"/>
                  </a:lnTo>
                  <a:close/>
                </a:path>
                <a:path w="4869815" h="303529">
                  <a:moveTo>
                    <a:pt x="2064900" y="252730"/>
                  </a:moveTo>
                  <a:lnTo>
                    <a:pt x="2012713" y="252730"/>
                  </a:lnTo>
                  <a:lnTo>
                    <a:pt x="2011645" y="254000"/>
                  </a:lnTo>
                  <a:lnTo>
                    <a:pt x="2065591" y="254000"/>
                  </a:lnTo>
                  <a:lnTo>
                    <a:pt x="2064900" y="252730"/>
                  </a:lnTo>
                  <a:close/>
                </a:path>
                <a:path w="4869815" h="303529">
                  <a:moveTo>
                    <a:pt x="4558520" y="252730"/>
                  </a:moveTo>
                  <a:lnTo>
                    <a:pt x="2074669" y="252730"/>
                  </a:lnTo>
                  <a:lnTo>
                    <a:pt x="2074209" y="254000"/>
                  </a:lnTo>
                  <a:lnTo>
                    <a:pt x="4555128" y="254000"/>
                  </a:lnTo>
                  <a:lnTo>
                    <a:pt x="4558520" y="252730"/>
                  </a:lnTo>
                  <a:close/>
                </a:path>
                <a:path w="4869815" h="303529">
                  <a:moveTo>
                    <a:pt x="4539076" y="247650"/>
                  </a:moveTo>
                  <a:lnTo>
                    <a:pt x="4512" y="247650"/>
                  </a:lnTo>
                  <a:lnTo>
                    <a:pt x="73" y="248920"/>
                  </a:lnTo>
                  <a:lnTo>
                    <a:pt x="0" y="250190"/>
                  </a:lnTo>
                  <a:lnTo>
                    <a:pt x="3727" y="251460"/>
                  </a:lnTo>
                  <a:lnTo>
                    <a:pt x="5193" y="252730"/>
                  </a:lnTo>
                  <a:lnTo>
                    <a:pt x="4601629" y="252730"/>
                  </a:lnTo>
                  <a:lnTo>
                    <a:pt x="4604194" y="251460"/>
                  </a:lnTo>
                  <a:lnTo>
                    <a:pt x="4607974" y="250190"/>
                  </a:lnTo>
                  <a:lnTo>
                    <a:pt x="4617126" y="250190"/>
                  </a:lnTo>
                  <a:lnTo>
                    <a:pt x="4617660" y="248920"/>
                  </a:lnTo>
                  <a:lnTo>
                    <a:pt x="4539788" y="248920"/>
                  </a:lnTo>
                  <a:lnTo>
                    <a:pt x="4539076" y="247650"/>
                  </a:lnTo>
                  <a:close/>
                </a:path>
                <a:path w="4869815" h="303529">
                  <a:moveTo>
                    <a:pt x="4558342" y="247650"/>
                  </a:moveTo>
                  <a:lnTo>
                    <a:pt x="4548500" y="247650"/>
                  </a:lnTo>
                  <a:lnTo>
                    <a:pt x="4547254" y="248920"/>
                  </a:lnTo>
                  <a:lnTo>
                    <a:pt x="4559075" y="248920"/>
                  </a:lnTo>
                  <a:lnTo>
                    <a:pt x="4558342" y="247650"/>
                  </a:lnTo>
                  <a:close/>
                </a:path>
                <a:path w="4869815" h="303529">
                  <a:moveTo>
                    <a:pt x="4583200" y="246380"/>
                  </a:moveTo>
                  <a:lnTo>
                    <a:pt x="9518" y="246380"/>
                  </a:lnTo>
                  <a:lnTo>
                    <a:pt x="6450" y="247650"/>
                  </a:lnTo>
                  <a:lnTo>
                    <a:pt x="4573368" y="247650"/>
                  </a:lnTo>
                  <a:lnTo>
                    <a:pt x="4583200" y="246380"/>
                  </a:lnTo>
                  <a:close/>
                </a:path>
                <a:path w="4869815" h="303529">
                  <a:moveTo>
                    <a:pt x="4589776" y="245110"/>
                  </a:moveTo>
                  <a:lnTo>
                    <a:pt x="8093" y="245110"/>
                  </a:lnTo>
                  <a:lnTo>
                    <a:pt x="11057" y="246380"/>
                  </a:lnTo>
                  <a:lnTo>
                    <a:pt x="4587148" y="246380"/>
                  </a:lnTo>
                  <a:lnTo>
                    <a:pt x="4589776" y="245110"/>
                  </a:lnTo>
                  <a:close/>
                </a:path>
                <a:path w="4869815" h="303529">
                  <a:moveTo>
                    <a:pt x="4636099" y="243840"/>
                  </a:moveTo>
                  <a:lnTo>
                    <a:pt x="6272" y="243840"/>
                  </a:lnTo>
                  <a:lnTo>
                    <a:pt x="7622" y="245110"/>
                  </a:lnTo>
                  <a:lnTo>
                    <a:pt x="4630571" y="245110"/>
                  </a:lnTo>
                  <a:lnTo>
                    <a:pt x="4636099" y="243840"/>
                  </a:lnTo>
                  <a:close/>
                </a:path>
                <a:path w="4869815" h="303529">
                  <a:moveTo>
                    <a:pt x="4646403" y="243840"/>
                  </a:moveTo>
                  <a:lnTo>
                    <a:pt x="4639219" y="243840"/>
                  </a:lnTo>
                  <a:lnTo>
                    <a:pt x="4642654" y="245110"/>
                  </a:lnTo>
                  <a:lnTo>
                    <a:pt x="4643355" y="245110"/>
                  </a:lnTo>
                  <a:lnTo>
                    <a:pt x="4646403" y="243840"/>
                  </a:lnTo>
                  <a:close/>
                </a:path>
                <a:path w="4869815" h="303529">
                  <a:moveTo>
                    <a:pt x="4654601" y="242570"/>
                  </a:moveTo>
                  <a:lnTo>
                    <a:pt x="6921" y="242570"/>
                  </a:lnTo>
                  <a:lnTo>
                    <a:pt x="6114" y="243840"/>
                  </a:lnTo>
                  <a:lnTo>
                    <a:pt x="4646403" y="243840"/>
                  </a:lnTo>
                  <a:lnTo>
                    <a:pt x="4648874" y="245110"/>
                  </a:lnTo>
                  <a:lnTo>
                    <a:pt x="4653659" y="245110"/>
                  </a:lnTo>
                  <a:lnTo>
                    <a:pt x="4654580" y="243840"/>
                  </a:lnTo>
                  <a:lnTo>
                    <a:pt x="4654601" y="242570"/>
                  </a:lnTo>
                  <a:close/>
                </a:path>
                <a:path w="4869815" h="303529">
                  <a:moveTo>
                    <a:pt x="4680684" y="243840"/>
                  </a:moveTo>
                  <a:lnTo>
                    <a:pt x="4667334" y="243840"/>
                  </a:lnTo>
                  <a:lnTo>
                    <a:pt x="4672496" y="245110"/>
                  </a:lnTo>
                  <a:lnTo>
                    <a:pt x="4675145" y="245110"/>
                  </a:lnTo>
                  <a:lnTo>
                    <a:pt x="4680684" y="243840"/>
                  </a:lnTo>
                  <a:close/>
                </a:path>
                <a:path w="4869815" h="303529">
                  <a:moveTo>
                    <a:pt x="4719814" y="243840"/>
                  </a:moveTo>
                  <a:lnTo>
                    <a:pt x="4711238" y="243840"/>
                  </a:lnTo>
                  <a:lnTo>
                    <a:pt x="4714798" y="245110"/>
                  </a:lnTo>
                  <a:lnTo>
                    <a:pt x="4716243" y="245110"/>
                  </a:lnTo>
                  <a:lnTo>
                    <a:pt x="4719814" y="243840"/>
                  </a:lnTo>
                  <a:close/>
                </a:path>
                <a:path w="4869815" h="303529">
                  <a:moveTo>
                    <a:pt x="4744735" y="240030"/>
                  </a:moveTo>
                  <a:lnTo>
                    <a:pt x="4662538" y="240030"/>
                  </a:lnTo>
                  <a:lnTo>
                    <a:pt x="4664004" y="241300"/>
                  </a:lnTo>
                  <a:lnTo>
                    <a:pt x="4665428" y="243840"/>
                  </a:lnTo>
                  <a:lnTo>
                    <a:pt x="4737342" y="243840"/>
                  </a:lnTo>
                  <a:lnTo>
                    <a:pt x="4743143" y="242570"/>
                  </a:lnTo>
                  <a:lnTo>
                    <a:pt x="4744965" y="241300"/>
                  </a:lnTo>
                  <a:lnTo>
                    <a:pt x="4745436" y="241300"/>
                  </a:lnTo>
                  <a:lnTo>
                    <a:pt x="4744735" y="240030"/>
                  </a:lnTo>
                  <a:close/>
                </a:path>
                <a:path w="4869815" h="303529">
                  <a:moveTo>
                    <a:pt x="4650350" y="241300"/>
                  </a:moveTo>
                  <a:lnTo>
                    <a:pt x="10743" y="241300"/>
                  </a:lnTo>
                  <a:lnTo>
                    <a:pt x="7507" y="242570"/>
                  </a:lnTo>
                  <a:lnTo>
                    <a:pt x="4653418" y="242570"/>
                  </a:lnTo>
                  <a:lnTo>
                    <a:pt x="4650350" y="241300"/>
                  </a:lnTo>
                  <a:close/>
                </a:path>
                <a:path w="4869815" h="303529">
                  <a:moveTo>
                    <a:pt x="4692621" y="227330"/>
                  </a:moveTo>
                  <a:lnTo>
                    <a:pt x="14962" y="227330"/>
                  </a:lnTo>
                  <a:lnTo>
                    <a:pt x="12638" y="228600"/>
                  </a:lnTo>
                  <a:lnTo>
                    <a:pt x="12188" y="229870"/>
                  </a:lnTo>
                  <a:lnTo>
                    <a:pt x="14648" y="232410"/>
                  </a:lnTo>
                  <a:lnTo>
                    <a:pt x="15392" y="233680"/>
                  </a:lnTo>
                  <a:lnTo>
                    <a:pt x="15067" y="236220"/>
                  </a:lnTo>
                  <a:lnTo>
                    <a:pt x="15685" y="237490"/>
                  </a:lnTo>
                  <a:lnTo>
                    <a:pt x="19077" y="240030"/>
                  </a:lnTo>
                  <a:lnTo>
                    <a:pt x="17716" y="241300"/>
                  </a:lnTo>
                  <a:lnTo>
                    <a:pt x="4644204" y="241300"/>
                  </a:lnTo>
                  <a:lnTo>
                    <a:pt x="4649994" y="240030"/>
                  </a:lnTo>
                  <a:lnTo>
                    <a:pt x="4679522" y="240030"/>
                  </a:lnTo>
                  <a:lnTo>
                    <a:pt x="4679428" y="238760"/>
                  </a:lnTo>
                  <a:lnTo>
                    <a:pt x="4680108" y="238760"/>
                  </a:lnTo>
                  <a:lnTo>
                    <a:pt x="4681187" y="237490"/>
                  </a:lnTo>
                  <a:lnTo>
                    <a:pt x="4681375" y="236220"/>
                  </a:lnTo>
                  <a:lnTo>
                    <a:pt x="4673093" y="236220"/>
                  </a:lnTo>
                  <a:lnTo>
                    <a:pt x="4673616" y="234950"/>
                  </a:lnTo>
                  <a:lnTo>
                    <a:pt x="4684977" y="234950"/>
                  </a:lnTo>
                  <a:lnTo>
                    <a:pt x="4685197" y="233680"/>
                  </a:lnTo>
                  <a:lnTo>
                    <a:pt x="4758179" y="233680"/>
                  </a:lnTo>
                  <a:lnTo>
                    <a:pt x="4757886" y="232410"/>
                  </a:lnTo>
                  <a:lnTo>
                    <a:pt x="4759540" y="232410"/>
                  </a:lnTo>
                  <a:lnTo>
                    <a:pt x="4804911" y="231140"/>
                  </a:lnTo>
                  <a:lnTo>
                    <a:pt x="4806544" y="231140"/>
                  </a:lnTo>
                  <a:lnTo>
                    <a:pt x="4810104" y="229870"/>
                  </a:lnTo>
                  <a:lnTo>
                    <a:pt x="4819486" y="229870"/>
                  </a:lnTo>
                  <a:lnTo>
                    <a:pt x="4821999" y="228600"/>
                  </a:lnTo>
                  <a:lnTo>
                    <a:pt x="4696171" y="228600"/>
                  </a:lnTo>
                  <a:lnTo>
                    <a:pt x="4692621" y="227330"/>
                  </a:lnTo>
                  <a:close/>
                </a:path>
                <a:path w="4869815" h="303529">
                  <a:moveTo>
                    <a:pt x="4692255" y="238760"/>
                  </a:moveTo>
                  <a:lnTo>
                    <a:pt x="4683731" y="238760"/>
                  </a:lnTo>
                  <a:lnTo>
                    <a:pt x="4683176" y="240030"/>
                  </a:lnTo>
                  <a:lnTo>
                    <a:pt x="4693166" y="240030"/>
                  </a:lnTo>
                  <a:lnTo>
                    <a:pt x="4692255" y="238760"/>
                  </a:lnTo>
                  <a:close/>
                </a:path>
                <a:path w="4869815" h="303529">
                  <a:moveTo>
                    <a:pt x="4688831" y="236220"/>
                  </a:moveTo>
                  <a:lnTo>
                    <a:pt x="4684475" y="236220"/>
                  </a:lnTo>
                  <a:lnTo>
                    <a:pt x="4684276" y="237490"/>
                  </a:lnTo>
                  <a:lnTo>
                    <a:pt x="4684140" y="238760"/>
                  </a:lnTo>
                  <a:lnTo>
                    <a:pt x="4692621" y="238760"/>
                  </a:lnTo>
                  <a:lnTo>
                    <a:pt x="4693239" y="237490"/>
                  </a:lnTo>
                  <a:lnTo>
                    <a:pt x="4692621" y="237490"/>
                  </a:lnTo>
                  <a:lnTo>
                    <a:pt x="4688831" y="236220"/>
                  </a:lnTo>
                  <a:close/>
                </a:path>
                <a:path w="4869815" h="303529">
                  <a:moveTo>
                    <a:pt x="4684977" y="234950"/>
                  </a:moveTo>
                  <a:lnTo>
                    <a:pt x="4679470" y="234950"/>
                  </a:lnTo>
                  <a:lnTo>
                    <a:pt x="4680182" y="236220"/>
                  </a:lnTo>
                  <a:lnTo>
                    <a:pt x="4684757" y="236220"/>
                  </a:lnTo>
                  <a:lnTo>
                    <a:pt x="4684977" y="234950"/>
                  </a:lnTo>
                  <a:close/>
                </a:path>
                <a:path w="4869815" h="303529">
                  <a:moveTo>
                    <a:pt x="4712903" y="233680"/>
                  </a:moveTo>
                  <a:lnTo>
                    <a:pt x="4691658" y="233680"/>
                  </a:lnTo>
                  <a:lnTo>
                    <a:pt x="4696087" y="234950"/>
                  </a:lnTo>
                  <a:lnTo>
                    <a:pt x="4709542" y="234950"/>
                  </a:lnTo>
                  <a:lnTo>
                    <a:pt x="4712903" y="233680"/>
                  </a:lnTo>
                  <a:close/>
                </a:path>
                <a:path w="4869815" h="303529">
                  <a:moveTo>
                    <a:pt x="4740766" y="233680"/>
                  </a:moveTo>
                  <a:lnTo>
                    <a:pt x="4729615" y="233680"/>
                  </a:lnTo>
                  <a:lnTo>
                    <a:pt x="4733594" y="234950"/>
                  </a:lnTo>
                  <a:lnTo>
                    <a:pt x="4736232" y="234950"/>
                  </a:lnTo>
                  <a:lnTo>
                    <a:pt x="4740766" y="233680"/>
                  </a:lnTo>
                  <a:close/>
                </a:path>
                <a:path w="4869815" h="303529">
                  <a:moveTo>
                    <a:pt x="4758671" y="233680"/>
                  </a:moveTo>
                  <a:lnTo>
                    <a:pt x="4742578" y="233680"/>
                  </a:lnTo>
                  <a:lnTo>
                    <a:pt x="4745593" y="234950"/>
                  </a:lnTo>
                  <a:lnTo>
                    <a:pt x="4758075" y="234950"/>
                  </a:lnTo>
                  <a:lnTo>
                    <a:pt x="4758671" y="233680"/>
                  </a:lnTo>
                  <a:close/>
                </a:path>
                <a:path w="4869815" h="303529">
                  <a:moveTo>
                    <a:pt x="4819486" y="229870"/>
                  </a:moveTo>
                  <a:lnTo>
                    <a:pt x="4810104" y="229870"/>
                  </a:lnTo>
                  <a:lnTo>
                    <a:pt x="4812052" y="231140"/>
                  </a:lnTo>
                  <a:lnTo>
                    <a:pt x="4817371" y="231140"/>
                  </a:lnTo>
                  <a:lnTo>
                    <a:pt x="4819486" y="229870"/>
                  </a:lnTo>
                  <a:close/>
                </a:path>
                <a:path w="4869815" h="303529">
                  <a:moveTo>
                    <a:pt x="4699500" y="227330"/>
                  </a:moveTo>
                  <a:lnTo>
                    <a:pt x="4696171" y="228600"/>
                  </a:lnTo>
                  <a:lnTo>
                    <a:pt x="4705961" y="228600"/>
                  </a:lnTo>
                  <a:lnTo>
                    <a:pt x="4699500" y="227330"/>
                  </a:lnTo>
                  <a:close/>
                </a:path>
                <a:path w="4869815" h="303529">
                  <a:moveTo>
                    <a:pt x="4731573" y="226060"/>
                  </a:moveTo>
                  <a:lnTo>
                    <a:pt x="4721217" y="226060"/>
                  </a:lnTo>
                  <a:lnTo>
                    <a:pt x="4715783" y="227330"/>
                  </a:lnTo>
                  <a:lnTo>
                    <a:pt x="4714191" y="227330"/>
                  </a:lnTo>
                  <a:lnTo>
                    <a:pt x="4709249" y="228600"/>
                  </a:lnTo>
                  <a:lnTo>
                    <a:pt x="4737018" y="228600"/>
                  </a:lnTo>
                  <a:lnTo>
                    <a:pt x="4732923" y="227330"/>
                  </a:lnTo>
                  <a:lnTo>
                    <a:pt x="4731573" y="226060"/>
                  </a:lnTo>
                  <a:close/>
                </a:path>
                <a:path w="4869815" h="303529">
                  <a:moveTo>
                    <a:pt x="4757027" y="226060"/>
                  </a:moveTo>
                  <a:lnTo>
                    <a:pt x="4746201" y="226060"/>
                  </a:lnTo>
                  <a:lnTo>
                    <a:pt x="4744379" y="227330"/>
                  </a:lnTo>
                  <a:lnTo>
                    <a:pt x="4739667" y="228600"/>
                  </a:lnTo>
                  <a:lnTo>
                    <a:pt x="4763467" y="228600"/>
                  </a:lnTo>
                  <a:lnTo>
                    <a:pt x="4757027" y="226060"/>
                  </a:lnTo>
                  <a:close/>
                </a:path>
                <a:path w="4869815" h="303529">
                  <a:moveTo>
                    <a:pt x="4820135" y="226060"/>
                  </a:moveTo>
                  <a:lnTo>
                    <a:pt x="4773215" y="226060"/>
                  </a:lnTo>
                  <a:lnTo>
                    <a:pt x="4766430" y="228600"/>
                  </a:lnTo>
                  <a:lnTo>
                    <a:pt x="4821999" y="228600"/>
                  </a:lnTo>
                  <a:lnTo>
                    <a:pt x="4821947" y="227330"/>
                  </a:lnTo>
                  <a:lnTo>
                    <a:pt x="4820135" y="226060"/>
                  </a:lnTo>
                  <a:close/>
                </a:path>
                <a:path w="4869815" h="303529">
                  <a:moveTo>
                    <a:pt x="4693700" y="224790"/>
                  </a:moveTo>
                  <a:lnTo>
                    <a:pt x="18250" y="224790"/>
                  </a:lnTo>
                  <a:lnTo>
                    <a:pt x="17664" y="226060"/>
                  </a:lnTo>
                  <a:lnTo>
                    <a:pt x="15769" y="227330"/>
                  </a:lnTo>
                  <a:lnTo>
                    <a:pt x="4650539" y="227330"/>
                  </a:lnTo>
                  <a:lnTo>
                    <a:pt x="4654685" y="226060"/>
                  </a:lnTo>
                  <a:lnTo>
                    <a:pt x="4691909" y="226060"/>
                  </a:lnTo>
                  <a:lnTo>
                    <a:pt x="4693700" y="224790"/>
                  </a:lnTo>
                  <a:close/>
                </a:path>
                <a:path w="4869815" h="303529">
                  <a:moveTo>
                    <a:pt x="4681501" y="226060"/>
                  </a:moveTo>
                  <a:lnTo>
                    <a:pt x="4658423" y="226060"/>
                  </a:lnTo>
                  <a:lnTo>
                    <a:pt x="4662643" y="227330"/>
                  </a:lnTo>
                  <a:lnTo>
                    <a:pt x="4681909" y="227330"/>
                  </a:lnTo>
                  <a:lnTo>
                    <a:pt x="4681501" y="226060"/>
                  </a:lnTo>
                  <a:close/>
                </a:path>
                <a:path w="4869815" h="303529">
                  <a:moveTo>
                    <a:pt x="4691574" y="226060"/>
                  </a:moveTo>
                  <a:lnTo>
                    <a:pt x="4684590" y="226060"/>
                  </a:lnTo>
                  <a:lnTo>
                    <a:pt x="4683920" y="227330"/>
                  </a:lnTo>
                  <a:lnTo>
                    <a:pt x="4692066" y="227330"/>
                  </a:lnTo>
                  <a:lnTo>
                    <a:pt x="4691574" y="226060"/>
                  </a:lnTo>
                  <a:close/>
                </a:path>
                <a:path w="4869815" h="303529">
                  <a:moveTo>
                    <a:pt x="4788409" y="224790"/>
                  </a:moveTo>
                  <a:lnTo>
                    <a:pt x="4784116" y="224790"/>
                  </a:lnTo>
                  <a:lnTo>
                    <a:pt x="4778179" y="226060"/>
                  </a:lnTo>
                  <a:lnTo>
                    <a:pt x="4791309" y="226060"/>
                  </a:lnTo>
                  <a:lnTo>
                    <a:pt x="4788409" y="224790"/>
                  </a:lnTo>
                  <a:close/>
                </a:path>
                <a:path w="4869815" h="303529">
                  <a:moveTo>
                    <a:pt x="3726064" y="217170"/>
                  </a:moveTo>
                  <a:lnTo>
                    <a:pt x="12952" y="217170"/>
                  </a:lnTo>
                  <a:lnTo>
                    <a:pt x="17957" y="219710"/>
                  </a:lnTo>
                  <a:lnTo>
                    <a:pt x="19235" y="220980"/>
                  </a:lnTo>
                  <a:lnTo>
                    <a:pt x="18470" y="223520"/>
                  </a:lnTo>
                  <a:lnTo>
                    <a:pt x="18481" y="224790"/>
                  </a:lnTo>
                  <a:lnTo>
                    <a:pt x="4091875" y="224790"/>
                  </a:lnTo>
                  <a:lnTo>
                    <a:pt x="4086200" y="223520"/>
                  </a:lnTo>
                  <a:lnTo>
                    <a:pt x="4084137" y="223520"/>
                  </a:lnTo>
                  <a:lnTo>
                    <a:pt x="4045353" y="222250"/>
                  </a:lnTo>
                  <a:lnTo>
                    <a:pt x="3992758" y="222250"/>
                  </a:lnTo>
                  <a:lnTo>
                    <a:pt x="3990244" y="220980"/>
                  </a:lnTo>
                  <a:lnTo>
                    <a:pt x="3843045" y="220980"/>
                  </a:lnTo>
                  <a:lnTo>
                    <a:pt x="3837401" y="219710"/>
                  </a:lnTo>
                  <a:lnTo>
                    <a:pt x="3827684" y="219710"/>
                  </a:lnTo>
                  <a:lnTo>
                    <a:pt x="3824208" y="218440"/>
                  </a:lnTo>
                  <a:lnTo>
                    <a:pt x="3816637" y="218440"/>
                  </a:lnTo>
                  <a:lnTo>
                    <a:pt x="3726064" y="217170"/>
                  </a:lnTo>
                  <a:close/>
                </a:path>
                <a:path w="4869815" h="303529">
                  <a:moveTo>
                    <a:pt x="4177097" y="223520"/>
                  </a:moveTo>
                  <a:lnTo>
                    <a:pt x="4100053" y="223520"/>
                  </a:lnTo>
                  <a:lnTo>
                    <a:pt x="4095561" y="224790"/>
                  </a:lnTo>
                  <a:lnTo>
                    <a:pt x="4178605" y="224790"/>
                  </a:lnTo>
                  <a:lnTo>
                    <a:pt x="4177097" y="223520"/>
                  </a:lnTo>
                  <a:close/>
                </a:path>
                <a:path w="4869815" h="303529">
                  <a:moveTo>
                    <a:pt x="4205400" y="223520"/>
                  </a:moveTo>
                  <a:lnTo>
                    <a:pt x="4200814" y="224790"/>
                  </a:lnTo>
                  <a:lnTo>
                    <a:pt x="4210102" y="224790"/>
                  </a:lnTo>
                  <a:lnTo>
                    <a:pt x="4205400" y="223520"/>
                  </a:lnTo>
                  <a:close/>
                </a:path>
                <a:path w="4869815" h="303529">
                  <a:moveTo>
                    <a:pt x="4217389" y="223520"/>
                  </a:moveTo>
                  <a:lnTo>
                    <a:pt x="4216259" y="223520"/>
                  </a:lnTo>
                  <a:lnTo>
                    <a:pt x="4212678" y="224790"/>
                  </a:lnTo>
                  <a:lnTo>
                    <a:pt x="4224017" y="224790"/>
                  </a:lnTo>
                  <a:lnTo>
                    <a:pt x="4217389" y="223520"/>
                  </a:lnTo>
                  <a:close/>
                </a:path>
                <a:path w="4869815" h="303529">
                  <a:moveTo>
                    <a:pt x="4288916" y="223520"/>
                  </a:moveTo>
                  <a:lnTo>
                    <a:pt x="4270477" y="223520"/>
                  </a:lnTo>
                  <a:lnTo>
                    <a:pt x="4266540" y="224790"/>
                  </a:lnTo>
                  <a:lnTo>
                    <a:pt x="4293439" y="224790"/>
                  </a:lnTo>
                  <a:lnTo>
                    <a:pt x="4288916" y="223520"/>
                  </a:lnTo>
                  <a:close/>
                </a:path>
                <a:path w="4869815" h="303529">
                  <a:moveTo>
                    <a:pt x="4303952" y="223520"/>
                  </a:moveTo>
                  <a:lnTo>
                    <a:pt x="4301481" y="223520"/>
                  </a:lnTo>
                  <a:lnTo>
                    <a:pt x="4296162" y="224790"/>
                  </a:lnTo>
                  <a:lnTo>
                    <a:pt x="4306539" y="224790"/>
                  </a:lnTo>
                  <a:lnTo>
                    <a:pt x="4303952" y="223520"/>
                  </a:lnTo>
                  <a:close/>
                </a:path>
                <a:path w="4869815" h="303529">
                  <a:moveTo>
                    <a:pt x="4331595" y="223520"/>
                  </a:moveTo>
                  <a:lnTo>
                    <a:pt x="4319742" y="223520"/>
                  </a:lnTo>
                  <a:lnTo>
                    <a:pt x="4314140" y="224790"/>
                  </a:lnTo>
                  <a:lnTo>
                    <a:pt x="4336590" y="224790"/>
                  </a:lnTo>
                  <a:lnTo>
                    <a:pt x="4331595" y="223520"/>
                  </a:lnTo>
                  <a:close/>
                </a:path>
                <a:path w="4869815" h="303529">
                  <a:moveTo>
                    <a:pt x="4349344" y="222250"/>
                  </a:moveTo>
                  <a:lnTo>
                    <a:pt x="4344475" y="222250"/>
                  </a:lnTo>
                  <a:lnTo>
                    <a:pt x="4338339" y="224790"/>
                  </a:lnTo>
                  <a:lnTo>
                    <a:pt x="4358694" y="224790"/>
                  </a:lnTo>
                  <a:lnTo>
                    <a:pt x="4355731" y="223520"/>
                  </a:lnTo>
                  <a:lnTo>
                    <a:pt x="4354757" y="223520"/>
                  </a:lnTo>
                  <a:lnTo>
                    <a:pt x="4349344" y="222250"/>
                  </a:lnTo>
                  <a:close/>
                </a:path>
                <a:path w="4869815" h="303529">
                  <a:moveTo>
                    <a:pt x="4776011" y="223520"/>
                  </a:moveTo>
                  <a:lnTo>
                    <a:pt x="4375175" y="223520"/>
                  </a:lnTo>
                  <a:lnTo>
                    <a:pt x="4371762" y="224790"/>
                  </a:lnTo>
                  <a:lnTo>
                    <a:pt x="4771540" y="224790"/>
                  </a:lnTo>
                  <a:lnTo>
                    <a:pt x="4776011" y="223520"/>
                  </a:lnTo>
                  <a:close/>
                </a:path>
                <a:path w="4869815" h="303529">
                  <a:moveTo>
                    <a:pt x="4109791" y="222250"/>
                  </a:moveTo>
                  <a:lnTo>
                    <a:pt x="4105969" y="223520"/>
                  </a:lnTo>
                  <a:lnTo>
                    <a:pt x="4127908" y="223520"/>
                  </a:lnTo>
                  <a:lnTo>
                    <a:pt x="4109791" y="222250"/>
                  </a:lnTo>
                  <a:close/>
                </a:path>
                <a:path w="4869815" h="303529">
                  <a:moveTo>
                    <a:pt x="4470377" y="222250"/>
                  </a:moveTo>
                  <a:lnTo>
                    <a:pt x="4460563" y="223520"/>
                  </a:lnTo>
                  <a:lnTo>
                    <a:pt x="4487960" y="223520"/>
                  </a:lnTo>
                  <a:lnTo>
                    <a:pt x="4470377" y="222250"/>
                  </a:lnTo>
                  <a:close/>
                </a:path>
                <a:path w="4869815" h="303529">
                  <a:moveTo>
                    <a:pt x="4516333" y="222250"/>
                  </a:moveTo>
                  <a:lnTo>
                    <a:pt x="4512302" y="222250"/>
                  </a:lnTo>
                  <a:lnTo>
                    <a:pt x="4495726" y="223520"/>
                  </a:lnTo>
                  <a:lnTo>
                    <a:pt x="4522270" y="223520"/>
                  </a:lnTo>
                  <a:lnTo>
                    <a:pt x="4516333" y="222250"/>
                  </a:lnTo>
                  <a:close/>
                </a:path>
                <a:path w="4869815" h="303529">
                  <a:moveTo>
                    <a:pt x="4534814" y="220980"/>
                  </a:moveTo>
                  <a:lnTo>
                    <a:pt x="4533233" y="220980"/>
                  </a:lnTo>
                  <a:lnTo>
                    <a:pt x="4527055" y="223520"/>
                  </a:lnTo>
                  <a:lnTo>
                    <a:pt x="4541400" y="223520"/>
                  </a:lnTo>
                  <a:lnTo>
                    <a:pt x="4538814" y="222250"/>
                  </a:lnTo>
                  <a:lnTo>
                    <a:pt x="4534814" y="220980"/>
                  </a:lnTo>
                  <a:close/>
                </a:path>
                <a:path w="4869815" h="303529">
                  <a:moveTo>
                    <a:pt x="4557913" y="222250"/>
                  </a:moveTo>
                  <a:lnTo>
                    <a:pt x="4550772" y="222250"/>
                  </a:lnTo>
                  <a:lnTo>
                    <a:pt x="4548709" y="223520"/>
                  </a:lnTo>
                  <a:lnTo>
                    <a:pt x="4569976" y="223520"/>
                  </a:lnTo>
                  <a:lnTo>
                    <a:pt x="4557913" y="222250"/>
                  </a:lnTo>
                  <a:close/>
                </a:path>
                <a:path w="4869815" h="303529">
                  <a:moveTo>
                    <a:pt x="4817465" y="222250"/>
                  </a:moveTo>
                  <a:lnTo>
                    <a:pt x="4571965" y="222250"/>
                  </a:lnTo>
                  <a:lnTo>
                    <a:pt x="4569976" y="223520"/>
                  </a:lnTo>
                  <a:lnTo>
                    <a:pt x="4814743" y="223520"/>
                  </a:lnTo>
                  <a:lnTo>
                    <a:pt x="4817465" y="222250"/>
                  </a:lnTo>
                  <a:close/>
                </a:path>
                <a:path w="4869815" h="303529">
                  <a:moveTo>
                    <a:pt x="4027699" y="220980"/>
                  </a:moveTo>
                  <a:lnTo>
                    <a:pt x="3998893" y="220980"/>
                  </a:lnTo>
                  <a:lnTo>
                    <a:pt x="3996883" y="222250"/>
                  </a:lnTo>
                  <a:lnTo>
                    <a:pt x="4031709" y="222250"/>
                  </a:lnTo>
                  <a:lnTo>
                    <a:pt x="4027699" y="220980"/>
                  </a:lnTo>
                  <a:close/>
                </a:path>
                <a:path w="4869815" h="303529">
                  <a:moveTo>
                    <a:pt x="4620518" y="220980"/>
                  </a:moveTo>
                  <a:lnTo>
                    <a:pt x="4577473" y="220980"/>
                  </a:lnTo>
                  <a:lnTo>
                    <a:pt x="4574865" y="222250"/>
                  </a:lnTo>
                  <a:lnTo>
                    <a:pt x="4623534" y="222250"/>
                  </a:lnTo>
                  <a:lnTo>
                    <a:pt x="4620518" y="220980"/>
                  </a:lnTo>
                  <a:close/>
                </a:path>
                <a:path w="4869815" h="303529">
                  <a:moveTo>
                    <a:pt x="4817999" y="219710"/>
                  </a:moveTo>
                  <a:lnTo>
                    <a:pt x="4787707" y="219710"/>
                  </a:lnTo>
                  <a:lnTo>
                    <a:pt x="4783320" y="220980"/>
                  </a:lnTo>
                  <a:lnTo>
                    <a:pt x="4628508" y="220980"/>
                  </a:lnTo>
                  <a:lnTo>
                    <a:pt x="4624445" y="222250"/>
                  </a:lnTo>
                  <a:lnTo>
                    <a:pt x="4817863" y="222250"/>
                  </a:lnTo>
                  <a:lnTo>
                    <a:pt x="4818303" y="220980"/>
                  </a:lnTo>
                  <a:lnTo>
                    <a:pt x="4817999" y="219710"/>
                  </a:lnTo>
                  <a:close/>
                </a:path>
                <a:path w="4869815" h="303529">
                  <a:moveTo>
                    <a:pt x="3864165" y="219710"/>
                  </a:moveTo>
                  <a:lnTo>
                    <a:pt x="3851243" y="219710"/>
                  </a:lnTo>
                  <a:lnTo>
                    <a:pt x="3846678" y="220980"/>
                  </a:lnTo>
                  <a:lnTo>
                    <a:pt x="3868028" y="220980"/>
                  </a:lnTo>
                  <a:lnTo>
                    <a:pt x="3864165" y="219710"/>
                  </a:lnTo>
                  <a:close/>
                </a:path>
                <a:path w="4869815" h="303529">
                  <a:moveTo>
                    <a:pt x="3879107" y="219710"/>
                  </a:moveTo>
                  <a:lnTo>
                    <a:pt x="3875295" y="219710"/>
                  </a:lnTo>
                  <a:lnTo>
                    <a:pt x="3873892" y="220980"/>
                  </a:lnTo>
                  <a:lnTo>
                    <a:pt x="3882080" y="220980"/>
                  </a:lnTo>
                  <a:lnTo>
                    <a:pt x="3879107" y="219710"/>
                  </a:lnTo>
                  <a:close/>
                </a:path>
                <a:path w="4869815" h="303529">
                  <a:moveTo>
                    <a:pt x="3892007" y="219710"/>
                  </a:moveTo>
                  <a:lnTo>
                    <a:pt x="3886646" y="219710"/>
                  </a:lnTo>
                  <a:lnTo>
                    <a:pt x="3884049" y="220980"/>
                  </a:lnTo>
                  <a:lnTo>
                    <a:pt x="3896561" y="220980"/>
                  </a:lnTo>
                  <a:lnTo>
                    <a:pt x="3892007" y="219710"/>
                  </a:lnTo>
                  <a:close/>
                </a:path>
                <a:path w="4869815" h="303529">
                  <a:moveTo>
                    <a:pt x="3924812" y="219710"/>
                  </a:moveTo>
                  <a:lnTo>
                    <a:pt x="3904310" y="219710"/>
                  </a:lnTo>
                  <a:lnTo>
                    <a:pt x="3899179" y="220980"/>
                  </a:lnTo>
                  <a:lnTo>
                    <a:pt x="3925493" y="220980"/>
                  </a:lnTo>
                  <a:lnTo>
                    <a:pt x="3924812" y="219710"/>
                  </a:lnTo>
                  <a:close/>
                </a:path>
                <a:path w="4869815" h="303529">
                  <a:moveTo>
                    <a:pt x="4144648" y="218440"/>
                  </a:moveTo>
                  <a:lnTo>
                    <a:pt x="4107005" y="218440"/>
                  </a:lnTo>
                  <a:lnTo>
                    <a:pt x="4109497" y="219710"/>
                  </a:lnTo>
                  <a:lnTo>
                    <a:pt x="4139842" y="219710"/>
                  </a:lnTo>
                  <a:lnTo>
                    <a:pt x="4142208" y="220980"/>
                  </a:lnTo>
                  <a:lnTo>
                    <a:pt x="4146083" y="220980"/>
                  </a:lnTo>
                  <a:lnTo>
                    <a:pt x="4146271" y="219710"/>
                  </a:lnTo>
                  <a:lnTo>
                    <a:pt x="4144648" y="218440"/>
                  </a:lnTo>
                  <a:close/>
                </a:path>
                <a:path w="4869815" h="303529">
                  <a:moveTo>
                    <a:pt x="4375584" y="215900"/>
                  </a:moveTo>
                  <a:lnTo>
                    <a:pt x="4174794" y="215900"/>
                  </a:lnTo>
                  <a:lnTo>
                    <a:pt x="4175642" y="217170"/>
                  </a:lnTo>
                  <a:lnTo>
                    <a:pt x="4176400" y="218472"/>
                  </a:lnTo>
                  <a:lnTo>
                    <a:pt x="4176563" y="219710"/>
                  </a:lnTo>
                  <a:lnTo>
                    <a:pt x="4177548" y="220980"/>
                  </a:lnTo>
                  <a:lnTo>
                    <a:pt x="4180333" y="220980"/>
                  </a:lnTo>
                  <a:lnTo>
                    <a:pt x="4183924" y="219710"/>
                  </a:lnTo>
                  <a:lnTo>
                    <a:pt x="4185621" y="219710"/>
                  </a:lnTo>
                  <a:lnTo>
                    <a:pt x="4188333" y="218440"/>
                  </a:lnTo>
                  <a:lnTo>
                    <a:pt x="4325014" y="218440"/>
                  </a:lnTo>
                  <a:lnTo>
                    <a:pt x="4327480" y="217170"/>
                  </a:lnTo>
                  <a:lnTo>
                    <a:pt x="4373866" y="217170"/>
                  </a:lnTo>
                  <a:lnTo>
                    <a:pt x="4375584" y="215900"/>
                  </a:lnTo>
                  <a:close/>
                </a:path>
                <a:path w="4869815" h="303529">
                  <a:moveTo>
                    <a:pt x="4237399" y="219710"/>
                  </a:moveTo>
                  <a:lnTo>
                    <a:pt x="4217724" y="219710"/>
                  </a:lnTo>
                  <a:lnTo>
                    <a:pt x="4221054" y="220980"/>
                  </a:lnTo>
                  <a:lnTo>
                    <a:pt x="4233996" y="220980"/>
                  </a:lnTo>
                  <a:lnTo>
                    <a:pt x="4237399" y="219710"/>
                  </a:lnTo>
                  <a:close/>
                </a:path>
                <a:path w="4869815" h="303529">
                  <a:moveTo>
                    <a:pt x="4282455" y="219710"/>
                  </a:moveTo>
                  <a:lnTo>
                    <a:pt x="4238436" y="219710"/>
                  </a:lnTo>
                  <a:lnTo>
                    <a:pt x="4241556" y="220980"/>
                  </a:lnTo>
                  <a:lnTo>
                    <a:pt x="4279597" y="220980"/>
                  </a:lnTo>
                  <a:lnTo>
                    <a:pt x="4282455" y="219710"/>
                  </a:lnTo>
                  <a:close/>
                </a:path>
                <a:path w="4869815" h="303529">
                  <a:moveTo>
                    <a:pt x="4297858" y="219710"/>
                  </a:moveTo>
                  <a:lnTo>
                    <a:pt x="4287974" y="219710"/>
                  </a:lnTo>
                  <a:lnTo>
                    <a:pt x="4291816" y="220980"/>
                  </a:lnTo>
                  <a:lnTo>
                    <a:pt x="4294267" y="220980"/>
                  </a:lnTo>
                  <a:lnTo>
                    <a:pt x="4297858" y="219710"/>
                  </a:lnTo>
                  <a:close/>
                </a:path>
                <a:path w="4869815" h="303529">
                  <a:moveTo>
                    <a:pt x="4302748" y="218440"/>
                  </a:moveTo>
                  <a:lnTo>
                    <a:pt x="4200290" y="218440"/>
                  </a:lnTo>
                  <a:lnTo>
                    <a:pt x="4205725" y="219710"/>
                  </a:lnTo>
                  <a:lnTo>
                    <a:pt x="4297858" y="219710"/>
                  </a:lnTo>
                  <a:lnTo>
                    <a:pt x="4298947" y="220980"/>
                  </a:lnTo>
                  <a:lnTo>
                    <a:pt x="4299984" y="220980"/>
                  </a:lnTo>
                  <a:lnTo>
                    <a:pt x="4301156" y="219710"/>
                  </a:lnTo>
                  <a:lnTo>
                    <a:pt x="4302748" y="218440"/>
                  </a:lnTo>
                  <a:close/>
                </a:path>
                <a:path w="4869815" h="303529">
                  <a:moveTo>
                    <a:pt x="4706673" y="219710"/>
                  </a:moveTo>
                  <a:lnTo>
                    <a:pt x="4705228" y="219710"/>
                  </a:lnTo>
                  <a:lnTo>
                    <a:pt x="4701626" y="220980"/>
                  </a:lnTo>
                  <a:lnTo>
                    <a:pt x="4711846" y="220980"/>
                  </a:lnTo>
                  <a:lnTo>
                    <a:pt x="4706673" y="219710"/>
                  </a:lnTo>
                  <a:close/>
                </a:path>
                <a:path w="4869815" h="303529">
                  <a:moveTo>
                    <a:pt x="4725175" y="219710"/>
                  </a:moveTo>
                  <a:lnTo>
                    <a:pt x="4722379" y="219710"/>
                  </a:lnTo>
                  <a:lnTo>
                    <a:pt x="4715678" y="220980"/>
                  </a:lnTo>
                  <a:lnTo>
                    <a:pt x="4729751" y="220980"/>
                  </a:lnTo>
                  <a:lnTo>
                    <a:pt x="4725175" y="219710"/>
                  </a:lnTo>
                  <a:close/>
                </a:path>
                <a:path w="4869815" h="303529">
                  <a:moveTo>
                    <a:pt x="4752190" y="219710"/>
                  </a:moveTo>
                  <a:lnTo>
                    <a:pt x="4734955" y="219710"/>
                  </a:lnTo>
                  <a:lnTo>
                    <a:pt x="4731478" y="220980"/>
                  </a:lnTo>
                  <a:lnTo>
                    <a:pt x="4755635" y="220980"/>
                  </a:lnTo>
                  <a:lnTo>
                    <a:pt x="4752190" y="219710"/>
                  </a:lnTo>
                  <a:close/>
                </a:path>
                <a:path w="4869815" h="303529">
                  <a:moveTo>
                    <a:pt x="4778367" y="219710"/>
                  </a:moveTo>
                  <a:lnTo>
                    <a:pt x="4762535" y="219710"/>
                  </a:lnTo>
                  <a:lnTo>
                    <a:pt x="4757582" y="220980"/>
                  </a:lnTo>
                  <a:lnTo>
                    <a:pt x="4781655" y="220980"/>
                  </a:lnTo>
                  <a:lnTo>
                    <a:pt x="4778367" y="219710"/>
                  </a:lnTo>
                  <a:close/>
                </a:path>
                <a:path w="4869815" h="303529">
                  <a:moveTo>
                    <a:pt x="3928246" y="218440"/>
                  </a:moveTo>
                  <a:lnTo>
                    <a:pt x="3923252" y="218440"/>
                  </a:lnTo>
                  <a:lnTo>
                    <a:pt x="3924383" y="219710"/>
                  </a:lnTo>
                  <a:lnTo>
                    <a:pt x="3925461" y="219710"/>
                  </a:lnTo>
                  <a:lnTo>
                    <a:pt x="3928246" y="218440"/>
                  </a:lnTo>
                  <a:close/>
                </a:path>
                <a:path w="4869815" h="303529">
                  <a:moveTo>
                    <a:pt x="4005857" y="217170"/>
                  </a:moveTo>
                  <a:lnTo>
                    <a:pt x="3916529" y="217170"/>
                  </a:lnTo>
                  <a:lnTo>
                    <a:pt x="3922330" y="218440"/>
                  </a:lnTo>
                  <a:lnTo>
                    <a:pt x="3995679" y="218440"/>
                  </a:lnTo>
                  <a:lnTo>
                    <a:pt x="3998590" y="219710"/>
                  </a:lnTo>
                  <a:lnTo>
                    <a:pt x="4000276" y="219710"/>
                  </a:lnTo>
                  <a:lnTo>
                    <a:pt x="4005857" y="217170"/>
                  </a:lnTo>
                  <a:close/>
                </a:path>
                <a:path w="4869815" h="303529">
                  <a:moveTo>
                    <a:pt x="4165223" y="217170"/>
                  </a:moveTo>
                  <a:lnTo>
                    <a:pt x="4005857" y="217170"/>
                  </a:lnTo>
                  <a:lnTo>
                    <a:pt x="4009877" y="218440"/>
                  </a:lnTo>
                  <a:lnTo>
                    <a:pt x="4015500" y="219710"/>
                  </a:lnTo>
                  <a:lnTo>
                    <a:pt x="4017081" y="219710"/>
                  </a:lnTo>
                  <a:lnTo>
                    <a:pt x="4022010" y="218472"/>
                  </a:lnTo>
                  <a:lnTo>
                    <a:pt x="4021856" y="218440"/>
                  </a:lnTo>
                  <a:lnTo>
                    <a:pt x="4163852" y="218440"/>
                  </a:lnTo>
                  <a:lnTo>
                    <a:pt x="4165223" y="217170"/>
                  </a:lnTo>
                  <a:close/>
                </a:path>
                <a:path w="4869815" h="303529">
                  <a:moveTo>
                    <a:pt x="4082524" y="218440"/>
                  </a:moveTo>
                  <a:lnTo>
                    <a:pt x="4022139" y="218440"/>
                  </a:lnTo>
                  <a:lnTo>
                    <a:pt x="4022010" y="218472"/>
                  </a:lnTo>
                  <a:lnTo>
                    <a:pt x="4027877" y="219710"/>
                  </a:lnTo>
                  <a:lnTo>
                    <a:pt x="4080095" y="219710"/>
                  </a:lnTo>
                  <a:lnTo>
                    <a:pt x="4082524" y="218440"/>
                  </a:lnTo>
                  <a:close/>
                </a:path>
                <a:path w="4869815" h="303529">
                  <a:moveTo>
                    <a:pt x="4106032" y="218440"/>
                  </a:moveTo>
                  <a:lnTo>
                    <a:pt x="4083414" y="218440"/>
                  </a:lnTo>
                  <a:lnTo>
                    <a:pt x="4086859" y="219710"/>
                  </a:lnTo>
                  <a:lnTo>
                    <a:pt x="4100995" y="219710"/>
                  </a:lnTo>
                  <a:lnTo>
                    <a:pt x="4106032" y="218440"/>
                  </a:lnTo>
                  <a:close/>
                </a:path>
                <a:path w="4869815" h="303529">
                  <a:moveTo>
                    <a:pt x="4163852" y="218440"/>
                  </a:moveTo>
                  <a:lnTo>
                    <a:pt x="4150931" y="218440"/>
                  </a:lnTo>
                  <a:lnTo>
                    <a:pt x="4153559" y="219710"/>
                  </a:lnTo>
                  <a:lnTo>
                    <a:pt x="4162480" y="219710"/>
                  </a:lnTo>
                  <a:lnTo>
                    <a:pt x="4163852" y="218440"/>
                  </a:lnTo>
                  <a:close/>
                </a:path>
                <a:path w="4869815" h="303529">
                  <a:moveTo>
                    <a:pt x="4325014" y="218440"/>
                  </a:moveTo>
                  <a:lnTo>
                    <a:pt x="4309062" y="218440"/>
                  </a:lnTo>
                  <a:lnTo>
                    <a:pt x="4312800" y="219710"/>
                  </a:lnTo>
                  <a:lnTo>
                    <a:pt x="4322549" y="219710"/>
                  </a:lnTo>
                  <a:lnTo>
                    <a:pt x="4325014" y="218440"/>
                  </a:lnTo>
                  <a:close/>
                </a:path>
                <a:path w="4869815" h="303529">
                  <a:moveTo>
                    <a:pt x="4349239" y="218440"/>
                  </a:moveTo>
                  <a:lnTo>
                    <a:pt x="4336056" y="218440"/>
                  </a:lnTo>
                  <a:lnTo>
                    <a:pt x="4340684" y="219710"/>
                  </a:lnTo>
                  <a:lnTo>
                    <a:pt x="4344234" y="219710"/>
                  </a:lnTo>
                  <a:lnTo>
                    <a:pt x="4349239" y="218440"/>
                  </a:lnTo>
                  <a:close/>
                </a:path>
                <a:path w="4869815" h="303529">
                  <a:moveTo>
                    <a:pt x="4355752" y="218440"/>
                  </a:moveTo>
                  <a:lnTo>
                    <a:pt x="4353438" y="218440"/>
                  </a:lnTo>
                  <a:lnTo>
                    <a:pt x="4354893" y="219710"/>
                  </a:lnTo>
                  <a:lnTo>
                    <a:pt x="4355752" y="218440"/>
                  </a:lnTo>
                  <a:close/>
                </a:path>
                <a:path w="4869815" h="303529">
                  <a:moveTo>
                    <a:pt x="4373468" y="217170"/>
                  </a:moveTo>
                  <a:lnTo>
                    <a:pt x="4330747" y="217170"/>
                  </a:lnTo>
                  <a:lnTo>
                    <a:pt x="4335030" y="218440"/>
                  </a:lnTo>
                  <a:lnTo>
                    <a:pt x="4360233" y="218440"/>
                  </a:lnTo>
                  <a:lnTo>
                    <a:pt x="4365835" y="219710"/>
                  </a:lnTo>
                  <a:lnTo>
                    <a:pt x="4370809" y="219710"/>
                  </a:lnTo>
                  <a:lnTo>
                    <a:pt x="4372160" y="218440"/>
                  </a:lnTo>
                  <a:lnTo>
                    <a:pt x="4373468" y="217170"/>
                  </a:lnTo>
                  <a:close/>
                </a:path>
                <a:path w="4869815" h="303529">
                  <a:moveTo>
                    <a:pt x="4449278" y="215900"/>
                  </a:moveTo>
                  <a:lnTo>
                    <a:pt x="4410640" y="215900"/>
                  </a:lnTo>
                  <a:lnTo>
                    <a:pt x="4414033" y="217170"/>
                  </a:lnTo>
                  <a:lnTo>
                    <a:pt x="4416033" y="217170"/>
                  </a:lnTo>
                  <a:lnTo>
                    <a:pt x="4419917" y="218440"/>
                  </a:lnTo>
                  <a:lnTo>
                    <a:pt x="4427393" y="218440"/>
                  </a:lnTo>
                  <a:lnTo>
                    <a:pt x="4434419" y="219710"/>
                  </a:lnTo>
                  <a:lnTo>
                    <a:pt x="4439341" y="219710"/>
                  </a:lnTo>
                  <a:lnTo>
                    <a:pt x="4446032" y="217170"/>
                  </a:lnTo>
                  <a:lnTo>
                    <a:pt x="4449278" y="215900"/>
                  </a:lnTo>
                  <a:close/>
                </a:path>
                <a:path w="4869815" h="303529">
                  <a:moveTo>
                    <a:pt x="4480041" y="215900"/>
                  </a:moveTo>
                  <a:lnTo>
                    <a:pt x="4465706" y="215900"/>
                  </a:lnTo>
                  <a:lnTo>
                    <a:pt x="4462282" y="217170"/>
                  </a:lnTo>
                  <a:lnTo>
                    <a:pt x="4466282" y="218440"/>
                  </a:lnTo>
                  <a:lnTo>
                    <a:pt x="4468691" y="218440"/>
                  </a:lnTo>
                  <a:lnTo>
                    <a:pt x="4469979" y="219710"/>
                  </a:lnTo>
                  <a:lnTo>
                    <a:pt x="4474083" y="218440"/>
                  </a:lnTo>
                  <a:lnTo>
                    <a:pt x="4476617" y="217170"/>
                  </a:lnTo>
                  <a:lnTo>
                    <a:pt x="4480041" y="215900"/>
                  </a:lnTo>
                  <a:close/>
                </a:path>
                <a:path w="4869815" h="303529">
                  <a:moveTo>
                    <a:pt x="4022139" y="218440"/>
                  </a:moveTo>
                  <a:lnTo>
                    <a:pt x="4021856" y="218440"/>
                  </a:lnTo>
                  <a:lnTo>
                    <a:pt x="4022010" y="218472"/>
                  </a:lnTo>
                  <a:lnTo>
                    <a:pt x="4022139" y="218440"/>
                  </a:lnTo>
                  <a:close/>
                </a:path>
                <a:path w="4869815" h="303529">
                  <a:moveTo>
                    <a:pt x="4168752" y="215900"/>
                  </a:moveTo>
                  <a:lnTo>
                    <a:pt x="3894813" y="215900"/>
                  </a:lnTo>
                  <a:lnTo>
                    <a:pt x="3900258" y="217170"/>
                  </a:lnTo>
                  <a:lnTo>
                    <a:pt x="3903954" y="218440"/>
                  </a:lnTo>
                  <a:lnTo>
                    <a:pt x="3912174" y="218440"/>
                  </a:lnTo>
                  <a:lnTo>
                    <a:pt x="3916529" y="217170"/>
                  </a:lnTo>
                  <a:lnTo>
                    <a:pt x="4166040" y="217170"/>
                  </a:lnTo>
                  <a:lnTo>
                    <a:pt x="4168752" y="215900"/>
                  </a:lnTo>
                  <a:close/>
                </a:path>
                <a:path w="4869815" h="303529">
                  <a:moveTo>
                    <a:pt x="3316820" y="214630"/>
                  </a:moveTo>
                  <a:lnTo>
                    <a:pt x="20889" y="214630"/>
                  </a:lnTo>
                  <a:lnTo>
                    <a:pt x="13140" y="217170"/>
                  </a:lnTo>
                  <a:lnTo>
                    <a:pt x="3591052" y="217170"/>
                  </a:lnTo>
                  <a:lnTo>
                    <a:pt x="3587555" y="215900"/>
                  </a:lnTo>
                  <a:lnTo>
                    <a:pt x="3321385" y="215900"/>
                  </a:lnTo>
                  <a:lnTo>
                    <a:pt x="3316820" y="214630"/>
                  </a:lnTo>
                  <a:close/>
                </a:path>
                <a:path w="4869815" h="303529">
                  <a:moveTo>
                    <a:pt x="3670191" y="215900"/>
                  </a:moveTo>
                  <a:lnTo>
                    <a:pt x="3595063" y="215900"/>
                  </a:lnTo>
                  <a:lnTo>
                    <a:pt x="3592550" y="217170"/>
                  </a:lnTo>
                  <a:lnTo>
                    <a:pt x="3675301" y="217170"/>
                  </a:lnTo>
                  <a:lnTo>
                    <a:pt x="3670191" y="215900"/>
                  </a:lnTo>
                  <a:close/>
                </a:path>
                <a:path w="4869815" h="303529">
                  <a:moveTo>
                    <a:pt x="3695698" y="215900"/>
                  </a:moveTo>
                  <a:lnTo>
                    <a:pt x="3694055" y="215900"/>
                  </a:lnTo>
                  <a:lnTo>
                    <a:pt x="3690002" y="217170"/>
                  </a:lnTo>
                  <a:lnTo>
                    <a:pt x="3700285" y="217170"/>
                  </a:lnTo>
                  <a:lnTo>
                    <a:pt x="3695698" y="215900"/>
                  </a:lnTo>
                  <a:close/>
                </a:path>
                <a:path w="4869815" h="303529">
                  <a:moveTo>
                    <a:pt x="3709551" y="215900"/>
                  </a:moveTo>
                  <a:lnTo>
                    <a:pt x="3707269" y="215900"/>
                  </a:lnTo>
                  <a:lnTo>
                    <a:pt x="3703258" y="217170"/>
                  </a:lnTo>
                  <a:lnTo>
                    <a:pt x="3712462" y="217170"/>
                  </a:lnTo>
                  <a:lnTo>
                    <a:pt x="3709551" y="215900"/>
                  </a:lnTo>
                  <a:close/>
                </a:path>
                <a:path w="4869815" h="303529">
                  <a:moveTo>
                    <a:pt x="3847338" y="215900"/>
                  </a:moveTo>
                  <a:lnTo>
                    <a:pt x="3837925" y="215900"/>
                  </a:lnTo>
                  <a:lnTo>
                    <a:pt x="3842270" y="217170"/>
                  </a:lnTo>
                  <a:lnTo>
                    <a:pt x="3843034" y="217170"/>
                  </a:lnTo>
                  <a:lnTo>
                    <a:pt x="3847338" y="215900"/>
                  </a:lnTo>
                  <a:close/>
                </a:path>
                <a:path w="4869815" h="303529">
                  <a:moveTo>
                    <a:pt x="3892530" y="215900"/>
                  </a:moveTo>
                  <a:lnTo>
                    <a:pt x="3878730" y="215900"/>
                  </a:lnTo>
                  <a:lnTo>
                    <a:pt x="3880771" y="217170"/>
                  </a:lnTo>
                  <a:lnTo>
                    <a:pt x="3889358" y="217170"/>
                  </a:lnTo>
                  <a:lnTo>
                    <a:pt x="3892530" y="215900"/>
                  </a:lnTo>
                  <a:close/>
                </a:path>
                <a:path w="4869815" h="303529">
                  <a:moveTo>
                    <a:pt x="4384651" y="215900"/>
                  </a:moveTo>
                  <a:lnTo>
                    <a:pt x="4377207" y="215900"/>
                  </a:lnTo>
                  <a:lnTo>
                    <a:pt x="4380809" y="217170"/>
                  </a:lnTo>
                  <a:lnTo>
                    <a:pt x="4382191" y="217170"/>
                  </a:lnTo>
                  <a:lnTo>
                    <a:pt x="4384651" y="215900"/>
                  </a:lnTo>
                  <a:close/>
                </a:path>
                <a:path w="4869815" h="303529">
                  <a:moveTo>
                    <a:pt x="4409069" y="215900"/>
                  </a:moveTo>
                  <a:lnTo>
                    <a:pt x="4400934" y="215900"/>
                  </a:lnTo>
                  <a:lnTo>
                    <a:pt x="4402441" y="217170"/>
                  </a:lnTo>
                  <a:lnTo>
                    <a:pt x="4406441" y="217170"/>
                  </a:lnTo>
                  <a:lnTo>
                    <a:pt x="4409069" y="215900"/>
                  </a:lnTo>
                  <a:close/>
                </a:path>
                <a:path w="4869815" h="303529">
                  <a:moveTo>
                    <a:pt x="4511370" y="214630"/>
                  </a:moveTo>
                  <a:lnTo>
                    <a:pt x="4502396" y="214630"/>
                  </a:lnTo>
                  <a:lnTo>
                    <a:pt x="4504365" y="215900"/>
                  </a:lnTo>
                  <a:lnTo>
                    <a:pt x="4504721" y="217170"/>
                  </a:lnTo>
                  <a:lnTo>
                    <a:pt x="4507799" y="217170"/>
                  </a:lnTo>
                  <a:lnTo>
                    <a:pt x="4511370" y="214630"/>
                  </a:lnTo>
                  <a:close/>
                </a:path>
                <a:path w="4869815" h="303529">
                  <a:moveTo>
                    <a:pt x="4581787" y="214630"/>
                  </a:moveTo>
                  <a:lnTo>
                    <a:pt x="4549275" y="214630"/>
                  </a:lnTo>
                  <a:lnTo>
                    <a:pt x="4551892" y="215900"/>
                  </a:lnTo>
                  <a:lnTo>
                    <a:pt x="4553096" y="217170"/>
                  </a:lnTo>
                  <a:lnTo>
                    <a:pt x="4561452" y="217170"/>
                  </a:lnTo>
                  <a:lnTo>
                    <a:pt x="4563934" y="215900"/>
                  </a:lnTo>
                  <a:lnTo>
                    <a:pt x="4578101" y="215900"/>
                  </a:lnTo>
                  <a:lnTo>
                    <a:pt x="4581787" y="214630"/>
                  </a:lnTo>
                  <a:close/>
                </a:path>
                <a:path w="4869815" h="303529">
                  <a:moveTo>
                    <a:pt x="4615712" y="214630"/>
                  </a:moveTo>
                  <a:lnTo>
                    <a:pt x="4598802" y="214630"/>
                  </a:lnTo>
                  <a:lnTo>
                    <a:pt x="4604540" y="217170"/>
                  </a:lnTo>
                  <a:lnTo>
                    <a:pt x="4608330" y="215900"/>
                  </a:lnTo>
                  <a:lnTo>
                    <a:pt x="4615712" y="214630"/>
                  </a:lnTo>
                  <a:close/>
                </a:path>
                <a:path w="4869815" h="303529">
                  <a:moveTo>
                    <a:pt x="3334474" y="214630"/>
                  </a:moveTo>
                  <a:lnTo>
                    <a:pt x="3331416" y="214630"/>
                  </a:lnTo>
                  <a:lnTo>
                    <a:pt x="3327814" y="215900"/>
                  </a:lnTo>
                  <a:lnTo>
                    <a:pt x="3341322" y="215900"/>
                  </a:lnTo>
                  <a:lnTo>
                    <a:pt x="3334474" y="214630"/>
                  </a:lnTo>
                  <a:close/>
                </a:path>
                <a:path w="4869815" h="303529">
                  <a:moveTo>
                    <a:pt x="3358033" y="214630"/>
                  </a:moveTo>
                  <a:lnTo>
                    <a:pt x="3351541" y="214630"/>
                  </a:lnTo>
                  <a:lnTo>
                    <a:pt x="3344987" y="215900"/>
                  </a:lnTo>
                  <a:lnTo>
                    <a:pt x="3359478" y="215900"/>
                  </a:lnTo>
                  <a:lnTo>
                    <a:pt x="3358033" y="214630"/>
                  </a:lnTo>
                  <a:close/>
                </a:path>
                <a:path w="4869815" h="303529">
                  <a:moveTo>
                    <a:pt x="3448031" y="214630"/>
                  </a:moveTo>
                  <a:lnTo>
                    <a:pt x="3362599" y="214630"/>
                  </a:lnTo>
                  <a:lnTo>
                    <a:pt x="3359478" y="215900"/>
                  </a:lnTo>
                  <a:lnTo>
                    <a:pt x="3452669" y="215900"/>
                  </a:lnTo>
                  <a:lnTo>
                    <a:pt x="3448031" y="214630"/>
                  </a:lnTo>
                  <a:close/>
                </a:path>
                <a:path w="4869815" h="303529">
                  <a:moveTo>
                    <a:pt x="3467475" y="214630"/>
                  </a:moveTo>
                  <a:lnTo>
                    <a:pt x="3459056" y="214630"/>
                  </a:lnTo>
                  <a:lnTo>
                    <a:pt x="3458062" y="215900"/>
                  </a:lnTo>
                  <a:lnTo>
                    <a:pt x="3472669" y="215900"/>
                  </a:lnTo>
                  <a:lnTo>
                    <a:pt x="3467475" y="214630"/>
                  </a:lnTo>
                  <a:close/>
                </a:path>
                <a:path w="4869815" h="303529">
                  <a:moveTo>
                    <a:pt x="3487412" y="214630"/>
                  </a:moveTo>
                  <a:lnTo>
                    <a:pt x="3486553" y="214630"/>
                  </a:lnTo>
                  <a:lnTo>
                    <a:pt x="3482354" y="215900"/>
                  </a:lnTo>
                  <a:lnTo>
                    <a:pt x="3489998" y="215900"/>
                  </a:lnTo>
                  <a:lnTo>
                    <a:pt x="3487412" y="214630"/>
                  </a:lnTo>
                  <a:close/>
                </a:path>
                <a:path w="4869815" h="303529">
                  <a:moveTo>
                    <a:pt x="3743257" y="214630"/>
                  </a:moveTo>
                  <a:lnTo>
                    <a:pt x="3735163" y="214630"/>
                  </a:lnTo>
                  <a:lnTo>
                    <a:pt x="3738681" y="215900"/>
                  </a:lnTo>
                  <a:lnTo>
                    <a:pt x="3739509" y="215900"/>
                  </a:lnTo>
                  <a:lnTo>
                    <a:pt x="3743257" y="214630"/>
                  </a:lnTo>
                  <a:close/>
                </a:path>
                <a:path w="4869815" h="303529">
                  <a:moveTo>
                    <a:pt x="3827516" y="214630"/>
                  </a:moveTo>
                  <a:lnTo>
                    <a:pt x="3745833" y="214630"/>
                  </a:lnTo>
                  <a:lnTo>
                    <a:pt x="3749299" y="215900"/>
                  </a:lnTo>
                  <a:lnTo>
                    <a:pt x="3824951" y="215900"/>
                  </a:lnTo>
                  <a:lnTo>
                    <a:pt x="3827516" y="214630"/>
                  </a:lnTo>
                  <a:close/>
                </a:path>
                <a:path w="4869815" h="303529">
                  <a:moveTo>
                    <a:pt x="3859536" y="214630"/>
                  </a:moveTo>
                  <a:lnTo>
                    <a:pt x="3828448" y="214630"/>
                  </a:lnTo>
                  <a:lnTo>
                    <a:pt x="3833485" y="215900"/>
                  </a:lnTo>
                  <a:lnTo>
                    <a:pt x="3858552" y="215900"/>
                  </a:lnTo>
                  <a:lnTo>
                    <a:pt x="3859536" y="214630"/>
                  </a:lnTo>
                  <a:close/>
                </a:path>
                <a:path w="4869815" h="303529">
                  <a:moveTo>
                    <a:pt x="4461057" y="214630"/>
                  </a:moveTo>
                  <a:lnTo>
                    <a:pt x="3861536" y="214630"/>
                  </a:lnTo>
                  <a:lnTo>
                    <a:pt x="3862583" y="215900"/>
                  </a:lnTo>
                  <a:lnTo>
                    <a:pt x="4457529" y="215900"/>
                  </a:lnTo>
                  <a:lnTo>
                    <a:pt x="4461057" y="214630"/>
                  </a:lnTo>
                  <a:close/>
                </a:path>
                <a:path w="4869815" h="303529">
                  <a:moveTo>
                    <a:pt x="4495894" y="214630"/>
                  </a:moveTo>
                  <a:lnTo>
                    <a:pt x="4466523" y="214630"/>
                  </a:lnTo>
                  <a:lnTo>
                    <a:pt x="4466345" y="215900"/>
                  </a:lnTo>
                  <a:lnTo>
                    <a:pt x="4492952" y="215900"/>
                  </a:lnTo>
                  <a:lnTo>
                    <a:pt x="4495894" y="214630"/>
                  </a:lnTo>
                  <a:close/>
                </a:path>
                <a:path w="4869815" h="303529">
                  <a:moveTo>
                    <a:pt x="4539526" y="214630"/>
                  </a:moveTo>
                  <a:lnTo>
                    <a:pt x="4531966" y="214630"/>
                  </a:lnTo>
                  <a:lnTo>
                    <a:pt x="4535526" y="215900"/>
                  </a:lnTo>
                  <a:lnTo>
                    <a:pt x="4539526" y="214630"/>
                  </a:lnTo>
                  <a:close/>
                </a:path>
                <a:path w="4869815" h="303529">
                  <a:moveTo>
                    <a:pt x="4589158" y="214630"/>
                  </a:moveTo>
                  <a:lnTo>
                    <a:pt x="4584122" y="214630"/>
                  </a:lnTo>
                  <a:lnTo>
                    <a:pt x="4586561" y="215900"/>
                  </a:lnTo>
                  <a:lnTo>
                    <a:pt x="4589158" y="214630"/>
                  </a:lnTo>
                  <a:close/>
                </a:path>
                <a:path w="4869815" h="303529">
                  <a:moveTo>
                    <a:pt x="4596949" y="214630"/>
                  </a:moveTo>
                  <a:lnTo>
                    <a:pt x="4592760" y="214630"/>
                  </a:lnTo>
                  <a:lnTo>
                    <a:pt x="4593818" y="215900"/>
                  </a:lnTo>
                  <a:lnTo>
                    <a:pt x="4594844" y="215900"/>
                  </a:lnTo>
                  <a:lnTo>
                    <a:pt x="4596949" y="214630"/>
                  </a:lnTo>
                  <a:close/>
                </a:path>
                <a:path w="4869815" h="303529">
                  <a:moveTo>
                    <a:pt x="3100219" y="213360"/>
                  </a:moveTo>
                  <a:lnTo>
                    <a:pt x="24177" y="213360"/>
                  </a:lnTo>
                  <a:lnTo>
                    <a:pt x="21433" y="214630"/>
                  </a:lnTo>
                  <a:lnTo>
                    <a:pt x="3105057" y="214630"/>
                  </a:lnTo>
                  <a:lnTo>
                    <a:pt x="3100219" y="213360"/>
                  </a:lnTo>
                  <a:close/>
                </a:path>
                <a:path w="4869815" h="303529">
                  <a:moveTo>
                    <a:pt x="3160793" y="212090"/>
                  </a:moveTo>
                  <a:lnTo>
                    <a:pt x="3115507" y="212090"/>
                  </a:lnTo>
                  <a:lnTo>
                    <a:pt x="3113894" y="213360"/>
                  </a:lnTo>
                  <a:lnTo>
                    <a:pt x="3108910" y="214630"/>
                  </a:lnTo>
                  <a:lnTo>
                    <a:pt x="3172856" y="214630"/>
                  </a:lnTo>
                  <a:lnTo>
                    <a:pt x="3160793" y="212090"/>
                  </a:lnTo>
                  <a:close/>
                </a:path>
                <a:path w="4869815" h="303529">
                  <a:moveTo>
                    <a:pt x="3234582" y="213360"/>
                  </a:moveTo>
                  <a:lnTo>
                    <a:pt x="3227933" y="213360"/>
                  </a:lnTo>
                  <a:lnTo>
                    <a:pt x="3226289" y="214630"/>
                  </a:lnTo>
                  <a:lnTo>
                    <a:pt x="3236697" y="214630"/>
                  </a:lnTo>
                  <a:lnTo>
                    <a:pt x="3234582" y="213360"/>
                  </a:lnTo>
                  <a:close/>
                </a:path>
                <a:path w="4869815" h="303529">
                  <a:moveTo>
                    <a:pt x="3611376" y="213360"/>
                  </a:moveTo>
                  <a:lnTo>
                    <a:pt x="3579178" y="213360"/>
                  </a:lnTo>
                  <a:lnTo>
                    <a:pt x="3582613" y="214630"/>
                  </a:lnTo>
                  <a:lnTo>
                    <a:pt x="3610329" y="214630"/>
                  </a:lnTo>
                  <a:lnTo>
                    <a:pt x="3611376" y="213360"/>
                  </a:lnTo>
                  <a:close/>
                </a:path>
                <a:path w="4869815" h="303529">
                  <a:moveTo>
                    <a:pt x="4640235" y="213360"/>
                  </a:moveTo>
                  <a:lnTo>
                    <a:pt x="3615450" y="213360"/>
                  </a:lnTo>
                  <a:lnTo>
                    <a:pt x="3618465" y="214630"/>
                  </a:lnTo>
                  <a:lnTo>
                    <a:pt x="4638214" y="214630"/>
                  </a:lnTo>
                  <a:lnTo>
                    <a:pt x="4640235" y="213360"/>
                  </a:lnTo>
                  <a:close/>
                </a:path>
                <a:path w="4869815" h="303529">
                  <a:moveTo>
                    <a:pt x="4682611" y="213360"/>
                  </a:moveTo>
                  <a:lnTo>
                    <a:pt x="4670957" y="213360"/>
                  </a:lnTo>
                  <a:lnTo>
                    <a:pt x="4674988" y="214630"/>
                  </a:lnTo>
                  <a:lnTo>
                    <a:pt x="4677648" y="214630"/>
                  </a:lnTo>
                  <a:lnTo>
                    <a:pt x="4682611" y="213360"/>
                  </a:lnTo>
                  <a:close/>
                </a:path>
                <a:path w="4869815" h="303529">
                  <a:moveTo>
                    <a:pt x="3095204" y="212090"/>
                  </a:moveTo>
                  <a:lnTo>
                    <a:pt x="20596" y="212090"/>
                  </a:lnTo>
                  <a:lnTo>
                    <a:pt x="24281" y="213360"/>
                  </a:lnTo>
                  <a:lnTo>
                    <a:pt x="3096753" y="213360"/>
                  </a:lnTo>
                  <a:lnTo>
                    <a:pt x="3095204" y="212090"/>
                  </a:lnTo>
                  <a:close/>
                </a:path>
                <a:path w="4869815" h="303529">
                  <a:moveTo>
                    <a:pt x="3457172" y="212090"/>
                  </a:moveTo>
                  <a:lnTo>
                    <a:pt x="3404891" y="212090"/>
                  </a:lnTo>
                  <a:lnTo>
                    <a:pt x="3454585" y="213360"/>
                  </a:lnTo>
                  <a:lnTo>
                    <a:pt x="3457172" y="212090"/>
                  </a:lnTo>
                  <a:close/>
                </a:path>
                <a:path w="4869815" h="303529">
                  <a:moveTo>
                    <a:pt x="4738620" y="212090"/>
                  </a:moveTo>
                  <a:lnTo>
                    <a:pt x="3478862" y="212090"/>
                  </a:lnTo>
                  <a:lnTo>
                    <a:pt x="3490313" y="213360"/>
                  </a:lnTo>
                  <a:lnTo>
                    <a:pt x="4700158" y="213360"/>
                  </a:lnTo>
                  <a:lnTo>
                    <a:pt x="4738620" y="212090"/>
                  </a:lnTo>
                  <a:close/>
                </a:path>
                <a:path w="4869815" h="303529">
                  <a:moveTo>
                    <a:pt x="2435883" y="209550"/>
                  </a:moveTo>
                  <a:lnTo>
                    <a:pt x="18334" y="209550"/>
                  </a:lnTo>
                  <a:lnTo>
                    <a:pt x="19486" y="212090"/>
                  </a:lnTo>
                  <a:lnTo>
                    <a:pt x="2726095" y="212090"/>
                  </a:lnTo>
                  <a:lnTo>
                    <a:pt x="2723540" y="210820"/>
                  </a:lnTo>
                  <a:lnTo>
                    <a:pt x="2440114" y="210820"/>
                  </a:lnTo>
                  <a:lnTo>
                    <a:pt x="2435883" y="209550"/>
                  </a:lnTo>
                  <a:close/>
                </a:path>
                <a:path w="4869815" h="303529">
                  <a:moveTo>
                    <a:pt x="2759371" y="210820"/>
                  </a:moveTo>
                  <a:lnTo>
                    <a:pt x="2730597" y="210820"/>
                  </a:lnTo>
                  <a:lnTo>
                    <a:pt x="2727068" y="212090"/>
                  </a:lnTo>
                  <a:lnTo>
                    <a:pt x="2762921" y="212090"/>
                  </a:lnTo>
                  <a:lnTo>
                    <a:pt x="2759371" y="210820"/>
                  </a:lnTo>
                  <a:close/>
                </a:path>
                <a:path w="4869815" h="303529">
                  <a:moveTo>
                    <a:pt x="2778480" y="210820"/>
                  </a:moveTo>
                  <a:lnTo>
                    <a:pt x="2768617" y="210820"/>
                  </a:lnTo>
                  <a:lnTo>
                    <a:pt x="2763947" y="212090"/>
                  </a:lnTo>
                  <a:lnTo>
                    <a:pt x="2781465" y="212090"/>
                  </a:lnTo>
                  <a:lnTo>
                    <a:pt x="2778480" y="210820"/>
                  </a:lnTo>
                  <a:close/>
                </a:path>
                <a:path w="4869815" h="303529">
                  <a:moveTo>
                    <a:pt x="2785590" y="210820"/>
                  </a:moveTo>
                  <a:lnTo>
                    <a:pt x="2783496" y="212090"/>
                  </a:lnTo>
                  <a:lnTo>
                    <a:pt x="2787129" y="212090"/>
                  </a:lnTo>
                  <a:lnTo>
                    <a:pt x="2785590" y="210820"/>
                  </a:lnTo>
                  <a:close/>
                </a:path>
                <a:path w="4869815" h="303529">
                  <a:moveTo>
                    <a:pt x="2858038" y="210820"/>
                  </a:moveTo>
                  <a:lnTo>
                    <a:pt x="2792773" y="210820"/>
                  </a:lnTo>
                  <a:lnTo>
                    <a:pt x="2788679" y="212090"/>
                  </a:lnTo>
                  <a:lnTo>
                    <a:pt x="2863734" y="212090"/>
                  </a:lnTo>
                  <a:lnTo>
                    <a:pt x="2858038" y="210820"/>
                  </a:lnTo>
                  <a:close/>
                </a:path>
                <a:path w="4869815" h="303529">
                  <a:moveTo>
                    <a:pt x="2879692" y="210820"/>
                  </a:moveTo>
                  <a:lnTo>
                    <a:pt x="2873074" y="210820"/>
                  </a:lnTo>
                  <a:lnTo>
                    <a:pt x="2872237" y="212090"/>
                  </a:lnTo>
                  <a:lnTo>
                    <a:pt x="2880393" y="212090"/>
                  </a:lnTo>
                  <a:lnTo>
                    <a:pt x="2879692" y="210820"/>
                  </a:lnTo>
                  <a:close/>
                </a:path>
                <a:path w="4869815" h="303529">
                  <a:moveTo>
                    <a:pt x="2918937" y="210820"/>
                  </a:moveTo>
                  <a:lnTo>
                    <a:pt x="2883964" y="210820"/>
                  </a:lnTo>
                  <a:lnTo>
                    <a:pt x="2881137" y="212090"/>
                  </a:lnTo>
                  <a:lnTo>
                    <a:pt x="2919774" y="212090"/>
                  </a:lnTo>
                  <a:lnTo>
                    <a:pt x="2918937" y="210820"/>
                  </a:lnTo>
                  <a:close/>
                </a:path>
                <a:path w="4869815" h="303529">
                  <a:moveTo>
                    <a:pt x="2935764" y="210820"/>
                  </a:moveTo>
                  <a:lnTo>
                    <a:pt x="2923869" y="210820"/>
                  </a:lnTo>
                  <a:lnTo>
                    <a:pt x="2920497" y="212090"/>
                  </a:lnTo>
                  <a:lnTo>
                    <a:pt x="2939690" y="212090"/>
                  </a:lnTo>
                  <a:lnTo>
                    <a:pt x="2935764" y="210820"/>
                  </a:lnTo>
                  <a:close/>
                </a:path>
                <a:path w="4869815" h="303529">
                  <a:moveTo>
                    <a:pt x="3296967" y="210820"/>
                  </a:moveTo>
                  <a:lnTo>
                    <a:pt x="3286528" y="210820"/>
                  </a:lnTo>
                  <a:lnTo>
                    <a:pt x="3290580" y="212090"/>
                  </a:lnTo>
                  <a:lnTo>
                    <a:pt x="3291606" y="212090"/>
                  </a:lnTo>
                  <a:lnTo>
                    <a:pt x="3296967" y="210820"/>
                  </a:lnTo>
                  <a:close/>
                </a:path>
                <a:path w="4869815" h="303529">
                  <a:moveTo>
                    <a:pt x="3310443" y="210820"/>
                  </a:moveTo>
                  <a:lnTo>
                    <a:pt x="3301250" y="210820"/>
                  </a:lnTo>
                  <a:lnTo>
                    <a:pt x="3306538" y="212090"/>
                  </a:lnTo>
                  <a:lnTo>
                    <a:pt x="3307386" y="212090"/>
                  </a:lnTo>
                  <a:lnTo>
                    <a:pt x="3310443" y="210820"/>
                  </a:lnTo>
                  <a:close/>
                </a:path>
                <a:path w="4869815" h="303529">
                  <a:moveTo>
                    <a:pt x="3376703" y="210820"/>
                  </a:moveTo>
                  <a:lnTo>
                    <a:pt x="3364515" y="210820"/>
                  </a:lnTo>
                  <a:lnTo>
                    <a:pt x="3366546" y="212090"/>
                  </a:lnTo>
                  <a:lnTo>
                    <a:pt x="3371646" y="212090"/>
                  </a:lnTo>
                  <a:lnTo>
                    <a:pt x="3376703" y="210820"/>
                  </a:lnTo>
                  <a:close/>
                </a:path>
                <a:path w="4869815" h="303529">
                  <a:moveTo>
                    <a:pt x="3395058" y="210820"/>
                  </a:moveTo>
                  <a:lnTo>
                    <a:pt x="3385373" y="210820"/>
                  </a:lnTo>
                  <a:lnTo>
                    <a:pt x="3386430" y="212090"/>
                  </a:lnTo>
                  <a:lnTo>
                    <a:pt x="3390504" y="212090"/>
                  </a:lnTo>
                  <a:lnTo>
                    <a:pt x="3395058" y="210820"/>
                  </a:lnTo>
                  <a:close/>
                </a:path>
                <a:path w="4869815" h="303529">
                  <a:moveTo>
                    <a:pt x="4745813" y="210820"/>
                  </a:moveTo>
                  <a:lnTo>
                    <a:pt x="3398043" y="210820"/>
                  </a:lnTo>
                  <a:lnTo>
                    <a:pt x="3401236" y="212090"/>
                  </a:lnTo>
                  <a:lnTo>
                    <a:pt x="4743813" y="212090"/>
                  </a:lnTo>
                  <a:lnTo>
                    <a:pt x="4745813" y="210820"/>
                  </a:lnTo>
                  <a:close/>
                </a:path>
                <a:path w="4869815" h="303529">
                  <a:moveTo>
                    <a:pt x="4759666" y="210820"/>
                  </a:moveTo>
                  <a:lnTo>
                    <a:pt x="4745813" y="210820"/>
                  </a:lnTo>
                  <a:lnTo>
                    <a:pt x="4747949" y="212090"/>
                  </a:lnTo>
                  <a:lnTo>
                    <a:pt x="4755666" y="212090"/>
                  </a:lnTo>
                  <a:lnTo>
                    <a:pt x="4759666" y="210820"/>
                  </a:lnTo>
                  <a:close/>
                </a:path>
                <a:path w="4869815" h="303529">
                  <a:moveTo>
                    <a:pt x="2451621" y="209550"/>
                  </a:moveTo>
                  <a:lnTo>
                    <a:pt x="2447831" y="209550"/>
                  </a:lnTo>
                  <a:lnTo>
                    <a:pt x="2442156" y="210820"/>
                  </a:lnTo>
                  <a:lnTo>
                    <a:pt x="2457862" y="210820"/>
                  </a:lnTo>
                  <a:lnTo>
                    <a:pt x="2451621" y="209550"/>
                  </a:lnTo>
                  <a:close/>
                </a:path>
                <a:path w="4869815" h="303529">
                  <a:moveTo>
                    <a:pt x="2881085" y="209550"/>
                  </a:moveTo>
                  <a:lnTo>
                    <a:pt x="2874415" y="209550"/>
                  </a:lnTo>
                  <a:lnTo>
                    <a:pt x="2874436" y="210820"/>
                  </a:lnTo>
                  <a:lnTo>
                    <a:pt x="2879891" y="210820"/>
                  </a:lnTo>
                  <a:lnTo>
                    <a:pt x="2881085" y="209550"/>
                  </a:lnTo>
                  <a:close/>
                </a:path>
                <a:path w="4869815" h="303529">
                  <a:moveTo>
                    <a:pt x="2920110" y="209550"/>
                  </a:moveTo>
                  <a:lnTo>
                    <a:pt x="2913680" y="209550"/>
                  </a:lnTo>
                  <a:lnTo>
                    <a:pt x="2913272" y="210820"/>
                  </a:lnTo>
                  <a:lnTo>
                    <a:pt x="2919031" y="210820"/>
                  </a:lnTo>
                  <a:lnTo>
                    <a:pt x="2920110" y="209550"/>
                  </a:lnTo>
                  <a:close/>
                </a:path>
                <a:path w="4869815" h="303529">
                  <a:moveTo>
                    <a:pt x="2977260" y="209550"/>
                  </a:moveTo>
                  <a:lnTo>
                    <a:pt x="2966443" y="209550"/>
                  </a:lnTo>
                  <a:lnTo>
                    <a:pt x="2970988" y="210820"/>
                  </a:lnTo>
                  <a:lnTo>
                    <a:pt x="2973605" y="210820"/>
                  </a:lnTo>
                  <a:lnTo>
                    <a:pt x="2977260" y="209550"/>
                  </a:lnTo>
                  <a:close/>
                </a:path>
                <a:path w="4869815" h="303529">
                  <a:moveTo>
                    <a:pt x="2994296" y="209550"/>
                  </a:moveTo>
                  <a:lnTo>
                    <a:pt x="2986683" y="209550"/>
                  </a:lnTo>
                  <a:lnTo>
                    <a:pt x="2987615" y="210820"/>
                  </a:lnTo>
                  <a:lnTo>
                    <a:pt x="2991814" y="210820"/>
                  </a:lnTo>
                  <a:lnTo>
                    <a:pt x="2994296" y="209550"/>
                  </a:lnTo>
                  <a:close/>
                </a:path>
                <a:path w="4869815" h="303529">
                  <a:moveTo>
                    <a:pt x="3000484" y="209550"/>
                  </a:moveTo>
                  <a:lnTo>
                    <a:pt x="2995406" y="209550"/>
                  </a:lnTo>
                  <a:lnTo>
                    <a:pt x="2998599" y="210820"/>
                  </a:lnTo>
                  <a:lnTo>
                    <a:pt x="3000484" y="209550"/>
                  </a:lnTo>
                  <a:close/>
                </a:path>
                <a:path w="4869815" h="303529">
                  <a:moveTo>
                    <a:pt x="3047477" y="209550"/>
                  </a:moveTo>
                  <a:lnTo>
                    <a:pt x="3019269" y="209550"/>
                  </a:lnTo>
                  <a:lnTo>
                    <a:pt x="3021321" y="210820"/>
                  </a:lnTo>
                  <a:lnTo>
                    <a:pt x="3041697" y="210820"/>
                  </a:lnTo>
                  <a:lnTo>
                    <a:pt x="3047477" y="209550"/>
                  </a:lnTo>
                  <a:close/>
                </a:path>
                <a:path w="4869815" h="303529">
                  <a:moveTo>
                    <a:pt x="3063969" y="209550"/>
                  </a:moveTo>
                  <a:lnTo>
                    <a:pt x="3052210" y="209550"/>
                  </a:lnTo>
                  <a:lnTo>
                    <a:pt x="3058409" y="210820"/>
                  </a:lnTo>
                  <a:lnTo>
                    <a:pt x="3060022" y="210820"/>
                  </a:lnTo>
                  <a:lnTo>
                    <a:pt x="3063969" y="209550"/>
                  </a:lnTo>
                  <a:close/>
                </a:path>
                <a:path w="4869815" h="303529">
                  <a:moveTo>
                    <a:pt x="3195996" y="209550"/>
                  </a:moveTo>
                  <a:lnTo>
                    <a:pt x="3083968" y="209550"/>
                  </a:lnTo>
                  <a:lnTo>
                    <a:pt x="3087885" y="210820"/>
                  </a:lnTo>
                  <a:lnTo>
                    <a:pt x="3192887" y="210820"/>
                  </a:lnTo>
                  <a:lnTo>
                    <a:pt x="3195996" y="209550"/>
                  </a:lnTo>
                  <a:close/>
                </a:path>
                <a:path w="4869815" h="303529">
                  <a:moveTo>
                    <a:pt x="3200038" y="209550"/>
                  </a:moveTo>
                  <a:lnTo>
                    <a:pt x="3195996" y="209550"/>
                  </a:lnTo>
                  <a:lnTo>
                    <a:pt x="3197494" y="210820"/>
                  </a:lnTo>
                  <a:lnTo>
                    <a:pt x="3199504" y="210820"/>
                  </a:lnTo>
                  <a:lnTo>
                    <a:pt x="3200038" y="209550"/>
                  </a:lnTo>
                  <a:close/>
                </a:path>
                <a:path w="4869815" h="303529">
                  <a:moveTo>
                    <a:pt x="4149077" y="209550"/>
                  </a:moveTo>
                  <a:lnTo>
                    <a:pt x="3204677" y="209550"/>
                  </a:lnTo>
                  <a:lnTo>
                    <a:pt x="3208635" y="210820"/>
                  </a:lnTo>
                  <a:lnTo>
                    <a:pt x="4152575" y="210820"/>
                  </a:lnTo>
                  <a:lnTo>
                    <a:pt x="4149077" y="209550"/>
                  </a:lnTo>
                  <a:close/>
                </a:path>
                <a:path w="4869815" h="303529">
                  <a:moveTo>
                    <a:pt x="4154616" y="209550"/>
                  </a:moveTo>
                  <a:lnTo>
                    <a:pt x="4152575" y="210820"/>
                  </a:lnTo>
                  <a:lnTo>
                    <a:pt x="4159307" y="210820"/>
                  </a:lnTo>
                  <a:lnTo>
                    <a:pt x="4154616" y="209550"/>
                  </a:lnTo>
                  <a:close/>
                </a:path>
                <a:path w="4869815" h="303529">
                  <a:moveTo>
                    <a:pt x="4175569" y="208280"/>
                  </a:moveTo>
                  <a:lnTo>
                    <a:pt x="4170689" y="209550"/>
                  </a:lnTo>
                  <a:lnTo>
                    <a:pt x="4165297" y="209550"/>
                  </a:lnTo>
                  <a:lnTo>
                    <a:pt x="4161852" y="210820"/>
                  </a:lnTo>
                  <a:lnTo>
                    <a:pt x="4181202" y="210820"/>
                  </a:lnTo>
                  <a:lnTo>
                    <a:pt x="4175569" y="208280"/>
                  </a:lnTo>
                  <a:close/>
                </a:path>
                <a:path w="4869815" h="303529">
                  <a:moveTo>
                    <a:pt x="4207861" y="209550"/>
                  </a:moveTo>
                  <a:lnTo>
                    <a:pt x="4184616" y="209550"/>
                  </a:lnTo>
                  <a:lnTo>
                    <a:pt x="4182071" y="210820"/>
                  </a:lnTo>
                  <a:lnTo>
                    <a:pt x="4211871" y="210820"/>
                  </a:lnTo>
                  <a:lnTo>
                    <a:pt x="4207861" y="209550"/>
                  </a:lnTo>
                  <a:close/>
                </a:path>
                <a:path w="4869815" h="303529">
                  <a:moveTo>
                    <a:pt x="4249985" y="209550"/>
                  </a:moveTo>
                  <a:lnTo>
                    <a:pt x="4217484" y="209550"/>
                  </a:lnTo>
                  <a:lnTo>
                    <a:pt x="4213505" y="210820"/>
                  </a:lnTo>
                  <a:lnTo>
                    <a:pt x="4255660" y="210820"/>
                  </a:lnTo>
                  <a:lnTo>
                    <a:pt x="4249985" y="209550"/>
                  </a:lnTo>
                  <a:close/>
                </a:path>
                <a:path w="4869815" h="303529">
                  <a:moveTo>
                    <a:pt x="4268728" y="209550"/>
                  </a:moveTo>
                  <a:lnTo>
                    <a:pt x="4263398" y="209550"/>
                  </a:lnTo>
                  <a:lnTo>
                    <a:pt x="4259336" y="210820"/>
                  </a:lnTo>
                  <a:lnTo>
                    <a:pt x="4273283" y="210820"/>
                  </a:lnTo>
                  <a:lnTo>
                    <a:pt x="4268728" y="209550"/>
                  </a:lnTo>
                  <a:close/>
                </a:path>
                <a:path w="4869815" h="303529">
                  <a:moveTo>
                    <a:pt x="4322297" y="209550"/>
                  </a:moveTo>
                  <a:lnTo>
                    <a:pt x="4279911" y="209550"/>
                  </a:lnTo>
                  <a:lnTo>
                    <a:pt x="4275838" y="210820"/>
                  </a:lnTo>
                  <a:lnTo>
                    <a:pt x="4325292" y="210820"/>
                  </a:lnTo>
                  <a:lnTo>
                    <a:pt x="4322297" y="209550"/>
                  </a:lnTo>
                  <a:close/>
                </a:path>
                <a:path w="4869815" h="303529">
                  <a:moveTo>
                    <a:pt x="4371018" y="209550"/>
                  </a:moveTo>
                  <a:lnTo>
                    <a:pt x="4346579" y="209550"/>
                  </a:lnTo>
                  <a:lnTo>
                    <a:pt x="4342653" y="210820"/>
                  </a:lnTo>
                  <a:lnTo>
                    <a:pt x="4375824" y="210820"/>
                  </a:lnTo>
                  <a:lnTo>
                    <a:pt x="4371018" y="209550"/>
                  </a:lnTo>
                  <a:close/>
                </a:path>
                <a:path w="4869815" h="303529">
                  <a:moveTo>
                    <a:pt x="4391311" y="209550"/>
                  </a:moveTo>
                  <a:lnTo>
                    <a:pt x="4390421" y="209550"/>
                  </a:lnTo>
                  <a:lnTo>
                    <a:pt x="4388431" y="210820"/>
                  </a:lnTo>
                  <a:lnTo>
                    <a:pt x="4394358" y="210820"/>
                  </a:lnTo>
                  <a:lnTo>
                    <a:pt x="4391311" y="209550"/>
                  </a:lnTo>
                  <a:close/>
                </a:path>
                <a:path w="4869815" h="303529">
                  <a:moveTo>
                    <a:pt x="4807319" y="209550"/>
                  </a:moveTo>
                  <a:lnTo>
                    <a:pt x="4401049" y="209550"/>
                  </a:lnTo>
                  <a:lnTo>
                    <a:pt x="4396431" y="210820"/>
                  </a:lnTo>
                  <a:lnTo>
                    <a:pt x="4802848" y="210820"/>
                  </a:lnTo>
                  <a:lnTo>
                    <a:pt x="4807319" y="209550"/>
                  </a:lnTo>
                  <a:close/>
                </a:path>
                <a:path w="4869815" h="303529">
                  <a:moveTo>
                    <a:pt x="2247449" y="207010"/>
                  </a:moveTo>
                  <a:lnTo>
                    <a:pt x="20135" y="207010"/>
                  </a:lnTo>
                  <a:lnTo>
                    <a:pt x="18491" y="209550"/>
                  </a:lnTo>
                  <a:lnTo>
                    <a:pt x="2345394" y="209550"/>
                  </a:lnTo>
                  <a:lnTo>
                    <a:pt x="2343844" y="208280"/>
                  </a:lnTo>
                  <a:lnTo>
                    <a:pt x="2250936" y="208280"/>
                  </a:lnTo>
                  <a:lnTo>
                    <a:pt x="2247449" y="207010"/>
                  </a:lnTo>
                  <a:close/>
                </a:path>
                <a:path w="4869815" h="303529">
                  <a:moveTo>
                    <a:pt x="2362388" y="208280"/>
                  </a:moveTo>
                  <a:lnTo>
                    <a:pt x="2346410" y="208280"/>
                  </a:lnTo>
                  <a:lnTo>
                    <a:pt x="2345394" y="209550"/>
                  </a:lnTo>
                  <a:lnTo>
                    <a:pt x="2370022" y="209550"/>
                  </a:lnTo>
                  <a:lnTo>
                    <a:pt x="2362388" y="208280"/>
                  </a:lnTo>
                  <a:close/>
                </a:path>
                <a:path w="4869815" h="303529">
                  <a:moveTo>
                    <a:pt x="2524907" y="208280"/>
                  </a:moveTo>
                  <a:lnTo>
                    <a:pt x="2504017" y="208280"/>
                  </a:lnTo>
                  <a:lnTo>
                    <a:pt x="2506593" y="209550"/>
                  </a:lnTo>
                  <a:lnTo>
                    <a:pt x="2523116" y="209550"/>
                  </a:lnTo>
                  <a:lnTo>
                    <a:pt x="2524907" y="208280"/>
                  </a:lnTo>
                  <a:close/>
                </a:path>
                <a:path w="4869815" h="303529">
                  <a:moveTo>
                    <a:pt x="2581889" y="208280"/>
                  </a:moveTo>
                  <a:lnTo>
                    <a:pt x="2574790" y="208280"/>
                  </a:lnTo>
                  <a:lnTo>
                    <a:pt x="2577335" y="209550"/>
                  </a:lnTo>
                  <a:lnTo>
                    <a:pt x="2578863" y="209550"/>
                  </a:lnTo>
                  <a:lnTo>
                    <a:pt x="2581889" y="208280"/>
                  </a:lnTo>
                  <a:close/>
                </a:path>
                <a:path w="4869815" h="303529">
                  <a:moveTo>
                    <a:pt x="2603962" y="207010"/>
                  </a:moveTo>
                  <a:lnTo>
                    <a:pt x="2558728" y="207010"/>
                  </a:lnTo>
                  <a:lnTo>
                    <a:pt x="2563576" y="208280"/>
                  </a:lnTo>
                  <a:lnTo>
                    <a:pt x="2583450" y="208280"/>
                  </a:lnTo>
                  <a:lnTo>
                    <a:pt x="2586507" y="209550"/>
                  </a:lnTo>
                  <a:lnTo>
                    <a:pt x="2596894" y="209550"/>
                  </a:lnTo>
                  <a:lnTo>
                    <a:pt x="2598947" y="208280"/>
                  </a:lnTo>
                  <a:lnTo>
                    <a:pt x="2603962" y="207010"/>
                  </a:lnTo>
                  <a:close/>
                </a:path>
                <a:path w="4869815" h="303529">
                  <a:moveTo>
                    <a:pt x="2638778" y="207010"/>
                  </a:moveTo>
                  <a:lnTo>
                    <a:pt x="2607114" y="207010"/>
                  </a:lnTo>
                  <a:lnTo>
                    <a:pt x="2612161" y="208280"/>
                  </a:lnTo>
                  <a:lnTo>
                    <a:pt x="2614140" y="209550"/>
                  </a:lnTo>
                  <a:lnTo>
                    <a:pt x="2626820" y="209550"/>
                  </a:lnTo>
                  <a:lnTo>
                    <a:pt x="2628841" y="208280"/>
                  </a:lnTo>
                  <a:lnTo>
                    <a:pt x="2632862" y="208280"/>
                  </a:lnTo>
                  <a:lnTo>
                    <a:pt x="2638778" y="207010"/>
                  </a:lnTo>
                  <a:close/>
                </a:path>
                <a:path w="4869815" h="303529">
                  <a:moveTo>
                    <a:pt x="2748638" y="207010"/>
                  </a:moveTo>
                  <a:lnTo>
                    <a:pt x="2643657" y="207010"/>
                  </a:lnTo>
                  <a:lnTo>
                    <a:pt x="2650715" y="209550"/>
                  </a:lnTo>
                  <a:lnTo>
                    <a:pt x="2653468" y="209550"/>
                  </a:lnTo>
                  <a:lnTo>
                    <a:pt x="2657018" y="208280"/>
                  </a:lnTo>
                  <a:lnTo>
                    <a:pt x="2745649" y="208280"/>
                  </a:lnTo>
                  <a:lnTo>
                    <a:pt x="2748638" y="207010"/>
                  </a:lnTo>
                  <a:close/>
                </a:path>
                <a:path w="4869815" h="303529">
                  <a:moveTo>
                    <a:pt x="2745649" y="208280"/>
                  </a:moveTo>
                  <a:lnTo>
                    <a:pt x="2660987" y="208280"/>
                  </a:lnTo>
                  <a:lnTo>
                    <a:pt x="2662966" y="209550"/>
                  </a:lnTo>
                  <a:lnTo>
                    <a:pt x="2742659" y="209550"/>
                  </a:lnTo>
                  <a:lnTo>
                    <a:pt x="2745649" y="208280"/>
                  </a:lnTo>
                  <a:close/>
                </a:path>
                <a:path w="4869815" h="303529">
                  <a:moveTo>
                    <a:pt x="2817202" y="207010"/>
                  </a:moveTo>
                  <a:lnTo>
                    <a:pt x="2751078" y="207010"/>
                  </a:lnTo>
                  <a:lnTo>
                    <a:pt x="2756083" y="209550"/>
                  </a:lnTo>
                  <a:lnTo>
                    <a:pt x="2810605" y="209550"/>
                  </a:lnTo>
                  <a:lnTo>
                    <a:pt x="2817202" y="207010"/>
                  </a:lnTo>
                  <a:close/>
                </a:path>
                <a:path w="4869815" h="303529">
                  <a:moveTo>
                    <a:pt x="3959439" y="207010"/>
                  </a:moveTo>
                  <a:lnTo>
                    <a:pt x="2819903" y="207010"/>
                  </a:lnTo>
                  <a:lnTo>
                    <a:pt x="2824971" y="208280"/>
                  </a:lnTo>
                  <a:lnTo>
                    <a:pt x="2827484" y="209550"/>
                  </a:lnTo>
                  <a:lnTo>
                    <a:pt x="2841096" y="209550"/>
                  </a:lnTo>
                  <a:lnTo>
                    <a:pt x="2845075" y="208280"/>
                  </a:lnTo>
                  <a:lnTo>
                    <a:pt x="3961575" y="208280"/>
                  </a:lnTo>
                  <a:lnTo>
                    <a:pt x="3959439" y="207010"/>
                  </a:lnTo>
                  <a:close/>
                </a:path>
                <a:path w="4869815" h="303529">
                  <a:moveTo>
                    <a:pt x="4019081" y="207010"/>
                  </a:moveTo>
                  <a:lnTo>
                    <a:pt x="4016767" y="207010"/>
                  </a:lnTo>
                  <a:lnTo>
                    <a:pt x="4012631" y="208280"/>
                  </a:lnTo>
                  <a:lnTo>
                    <a:pt x="2851263" y="208280"/>
                  </a:lnTo>
                  <a:lnTo>
                    <a:pt x="2853326" y="209550"/>
                  </a:lnTo>
                  <a:lnTo>
                    <a:pt x="4027102" y="209550"/>
                  </a:lnTo>
                  <a:lnTo>
                    <a:pt x="4024034" y="208280"/>
                  </a:lnTo>
                  <a:lnTo>
                    <a:pt x="4019081" y="207010"/>
                  </a:lnTo>
                  <a:close/>
                </a:path>
                <a:path w="4869815" h="303529">
                  <a:moveTo>
                    <a:pt x="4042536" y="207010"/>
                  </a:moveTo>
                  <a:lnTo>
                    <a:pt x="4037971" y="208280"/>
                  </a:lnTo>
                  <a:lnTo>
                    <a:pt x="4034327" y="209550"/>
                  </a:lnTo>
                  <a:lnTo>
                    <a:pt x="4078189" y="209550"/>
                  </a:lnTo>
                  <a:lnTo>
                    <a:pt x="4070640" y="208280"/>
                  </a:lnTo>
                  <a:lnTo>
                    <a:pt x="4043615" y="208280"/>
                  </a:lnTo>
                  <a:lnTo>
                    <a:pt x="4042536" y="207010"/>
                  </a:lnTo>
                  <a:close/>
                </a:path>
                <a:path w="4869815" h="303529">
                  <a:moveTo>
                    <a:pt x="4447707" y="208280"/>
                  </a:moveTo>
                  <a:lnTo>
                    <a:pt x="4439100" y="208280"/>
                  </a:lnTo>
                  <a:lnTo>
                    <a:pt x="4422755" y="209550"/>
                  </a:lnTo>
                  <a:lnTo>
                    <a:pt x="4448712" y="209550"/>
                  </a:lnTo>
                  <a:lnTo>
                    <a:pt x="4447707" y="208280"/>
                  </a:lnTo>
                  <a:close/>
                </a:path>
                <a:path w="4869815" h="303529">
                  <a:moveTo>
                    <a:pt x="4553924" y="207010"/>
                  </a:moveTo>
                  <a:lnTo>
                    <a:pt x="4552301" y="207010"/>
                  </a:lnTo>
                  <a:lnTo>
                    <a:pt x="4549316" y="208280"/>
                  </a:lnTo>
                  <a:lnTo>
                    <a:pt x="4539579" y="208280"/>
                  </a:lnTo>
                  <a:lnTo>
                    <a:pt x="4533055" y="209550"/>
                  </a:lnTo>
                  <a:lnTo>
                    <a:pt x="4560384" y="209550"/>
                  </a:lnTo>
                  <a:lnTo>
                    <a:pt x="4557850" y="208280"/>
                  </a:lnTo>
                  <a:lnTo>
                    <a:pt x="4553924" y="207010"/>
                  </a:lnTo>
                  <a:close/>
                </a:path>
                <a:path w="4869815" h="303529">
                  <a:moveTo>
                    <a:pt x="4582771" y="207010"/>
                  </a:moveTo>
                  <a:lnTo>
                    <a:pt x="4580080" y="207010"/>
                  </a:lnTo>
                  <a:lnTo>
                    <a:pt x="4575033" y="208280"/>
                  </a:lnTo>
                  <a:lnTo>
                    <a:pt x="4572468" y="209550"/>
                  </a:lnTo>
                  <a:lnTo>
                    <a:pt x="4665407" y="209550"/>
                  </a:lnTo>
                  <a:lnTo>
                    <a:pt x="4660276" y="208280"/>
                  </a:lnTo>
                  <a:lnTo>
                    <a:pt x="4587546" y="208280"/>
                  </a:lnTo>
                  <a:lnTo>
                    <a:pt x="4582771" y="207010"/>
                  </a:lnTo>
                  <a:close/>
                </a:path>
                <a:path w="4869815" h="303529">
                  <a:moveTo>
                    <a:pt x="4855349" y="207010"/>
                  </a:moveTo>
                  <a:lnTo>
                    <a:pt x="4679030" y="207010"/>
                  </a:lnTo>
                  <a:lnTo>
                    <a:pt x="4670224" y="209550"/>
                  </a:lnTo>
                  <a:lnTo>
                    <a:pt x="4831842" y="209550"/>
                  </a:lnTo>
                  <a:lnTo>
                    <a:pt x="4833392" y="208280"/>
                  </a:lnTo>
                  <a:lnTo>
                    <a:pt x="4838962" y="208280"/>
                  </a:lnTo>
                  <a:lnTo>
                    <a:pt x="4855349" y="207010"/>
                  </a:lnTo>
                  <a:close/>
                </a:path>
                <a:path w="4869815" h="303529">
                  <a:moveTo>
                    <a:pt x="2320945" y="207010"/>
                  </a:moveTo>
                  <a:lnTo>
                    <a:pt x="2257041" y="207010"/>
                  </a:lnTo>
                  <a:lnTo>
                    <a:pt x="2255460" y="208280"/>
                  </a:lnTo>
                  <a:lnTo>
                    <a:pt x="2322871" y="208280"/>
                  </a:lnTo>
                  <a:lnTo>
                    <a:pt x="2320945" y="207010"/>
                  </a:lnTo>
                  <a:close/>
                </a:path>
                <a:path w="4869815" h="303529">
                  <a:moveTo>
                    <a:pt x="2344902" y="207010"/>
                  </a:moveTo>
                  <a:lnTo>
                    <a:pt x="2328473" y="207010"/>
                  </a:lnTo>
                  <a:lnTo>
                    <a:pt x="2328180" y="208280"/>
                  </a:lnTo>
                  <a:lnTo>
                    <a:pt x="2343907" y="208280"/>
                  </a:lnTo>
                  <a:lnTo>
                    <a:pt x="2344902" y="207010"/>
                  </a:lnTo>
                  <a:close/>
                </a:path>
                <a:path w="4869815" h="303529">
                  <a:moveTo>
                    <a:pt x="2363561" y="207010"/>
                  </a:moveTo>
                  <a:lnTo>
                    <a:pt x="2344902" y="207010"/>
                  </a:lnTo>
                  <a:lnTo>
                    <a:pt x="2346504" y="208280"/>
                  </a:lnTo>
                  <a:lnTo>
                    <a:pt x="2356504" y="208280"/>
                  </a:lnTo>
                  <a:lnTo>
                    <a:pt x="2363561" y="207010"/>
                  </a:lnTo>
                  <a:close/>
                </a:path>
                <a:path w="4869815" h="303529">
                  <a:moveTo>
                    <a:pt x="2445980" y="207010"/>
                  </a:moveTo>
                  <a:lnTo>
                    <a:pt x="2369540" y="207010"/>
                  </a:lnTo>
                  <a:lnTo>
                    <a:pt x="2390699" y="208280"/>
                  </a:lnTo>
                  <a:lnTo>
                    <a:pt x="2421001" y="208280"/>
                  </a:lnTo>
                  <a:lnTo>
                    <a:pt x="2445980" y="207010"/>
                  </a:lnTo>
                  <a:close/>
                </a:path>
                <a:path w="4869815" h="303529">
                  <a:moveTo>
                    <a:pt x="2553859" y="207010"/>
                  </a:moveTo>
                  <a:lnTo>
                    <a:pt x="2465629" y="207010"/>
                  </a:lnTo>
                  <a:lnTo>
                    <a:pt x="2475453" y="208280"/>
                  </a:lnTo>
                  <a:lnTo>
                    <a:pt x="2547472" y="208280"/>
                  </a:lnTo>
                  <a:lnTo>
                    <a:pt x="2553859" y="207010"/>
                  </a:lnTo>
                  <a:close/>
                </a:path>
                <a:path w="4869815" h="303529">
                  <a:moveTo>
                    <a:pt x="4007207" y="207010"/>
                  </a:moveTo>
                  <a:lnTo>
                    <a:pt x="3969564" y="207010"/>
                  </a:lnTo>
                  <a:lnTo>
                    <a:pt x="3968120" y="208280"/>
                  </a:lnTo>
                  <a:lnTo>
                    <a:pt x="4010715" y="208280"/>
                  </a:lnTo>
                  <a:lnTo>
                    <a:pt x="4007207" y="207010"/>
                  </a:lnTo>
                  <a:close/>
                </a:path>
                <a:path w="4869815" h="303529">
                  <a:moveTo>
                    <a:pt x="4068630" y="207010"/>
                  </a:moveTo>
                  <a:lnTo>
                    <a:pt x="4052284" y="207010"/>
                  </a:lnTo>
                  <a:lnTo>
                    <a:pt x="4050703" y="208280"/>
                  </a:lnTo>
                  <a:lnTo>
                    <a:pt x="4069750" y="208280"/>
                  </a:lnTo>
                  <a:lnTo>
                    <a:pt x="4068630" y="207010"/>
                  </a:lnTo>
                  <a:close/>
                </a:path>
                <a:path w="4869815" h="303529">
                  <a:moveTo>
                    <a:pt x="4207735" y="207010"/>
                  </a:moveTo>
                  <a:lnTo>
                    <a:pt x="4165747" y="207010"/>
                  </a:lnTo>
                  <a:lnTo>
                    <a:pt x="4173380" y="208280"/>
                  </a:lnTo>
                  <a:lnTo>
                    <a:pt x="4181966" y="208280"/>
                  </a:lnTo>
                  <a:lnTo>
                    <a:pt x="4207735" y="207010"/>
                  </a:lnTo>
                  <a:close/>
                </a:path>
                <a:path w="4869815" h="303529">
                  <a:moveTo>
                    <a:pt x="4400263" y="207010"/>
                  </a:moveTo>
                  <a:lnTo>
                    <a:pt x="4378453" y="207010"/>
                  </a:lnTo>
                  <a:lnTo>
                    <a:pt x="4388253" y="208280"/>
                  </a:lnTo>
                  <a:lnTo>
                    <a:pt x="4390452" y="208280"/>
                  </a:lnTo>
                  <a:lnTo>
                    <a:pt x="4400263" y="207010"/>
                  </a:lnTo>
                  <a:close/>
                </a:path>
                <a:path w="4869815" h="303529">
                  <a:moveTo>
                    <a:pt x="4430797" y="207010"/>
                  </a:moveTo>
                  <a:lnTo>
                    <a:pt x="4400263" y="207010"/>
                  </a:lnTo>
                  <a:lnTo>
                    <a:pt x="4423153" y="208280"/>
                  </a:lnTo>
                  <a:lnTo>
                    <a:pt x="4430797" y="207010"/>
                  </a:lnTo>
                  <a:close/>
                </a:path>
                <a:path w="4869815" h="303529">
                  <a:moveTo>
                    <a:pt x="4451204" y="207010"/>
                  </a:moveTo>
                  <a:lnTo>
                    <a:pt x="4438901" y="207010"/>
                  </a:lnTo>
                  <a:lnTo>
                    <a:pt x="4440126" y="208280"/>
                  </a:lnTo>
                  <a:lnTo>
                    <a:pt x="4447854" y="208280"/>
                  </a:lnTo>
                  <a:lnTo>
                    <a:pt x="4451204" y="207010"/>
                  </a:lnTo>
                  <a:close/>
                </a:path>
                <a:path w="4869815" h="303529">
                  <a:moveTo>
                    <a:pt x="4595713" y="207010"/>
                  </a:moveTo>
                  <a:lnTo>
                    <a:pt x="4593535" y="207010"/>
                  </a:lnTo>
                  <a:lnTo>
                    <a:pt x="4589441" y="208280"/>
                  </a:lnTo>
                  <a:lnTo>
                    <a:pt x="4598791" y="208280"/>
                  </a:lnTo>
                  <a:lnTo>
                    <a:pt x="4595713" y="207010"/>
                  </a:lnTo>
                  <a:close/>
                </a:path>
                <a:path w="4869815" h="303529">
                  <a:moveTo>
                    <a:pt x="4636497" y="207010"/>
                  </a:moveTo>
                  <a:lnTo>
                    <a:pt x="4609461" y="207010"/>
                  </a:lnTo>
                  <a:lnTo>
                    <a:pt x="4607388" y="208280"/>
                  </a:lnTo>
                  <a:lnTo>
                    <a:pt x="4639502" y="208280"/>
                  </a:lnTo>
                  <a:lnTo>
                    <a:pt x="4636497" y="207010"/>
                  </a:lnTo>
                  <a:close/>
                </a:path>
                <a:path w="4869815" h="303529">
                  <a:moveTo>
                    <a:pt x="4653292" y="207010"/>
                  </a:moveTo>
                  <a:lnTo>
                    <a:pt x="4647324" y="207010"/>
                  </a:lnTo>
                  <a:lnTo>
                    <a:pt x="4640497" y="208280"/>
                  </a:lnTo>
                  <a:lnTo>
                    <a:pt x="4659784" y="208280"/>
                  </a:lnTo>
                  <a:lnTo>
                    <a:pt x="4653292" y="207010"/>
                  </a:lnTo>
                  <a:close/>
                </a:path>
                <a:path w="4869815" h="303529">
                  <a:moveTo>
                    <a:pt x="1511304" y="204470"/>
                  </a:moveTo>
                  <a:lnTo>
                    <a:pt x="23590" y="204470"/>
                  </a:lnTo>
                  <a:lnTo>
                    <a:pt x="21371" y="207010"/>
                  </a:lnTo>
                  <a:lnTo>
                    <a:pt x="2169242" y="207010"/>
                  </a:lnTo>
                  <a:lnTo>
                    <a:pt x="2168593" y="205740"/>
                  </a:lnTo>
                  <a:lnTo>
                    <a:pt x="1511650" y="205740"/>
                  </a:lnTo>
                  <a:lnTo>
                    <a:pt x="1511304" y="204470"/>
                  </a:lnTo>
                  <a:close/>
                </a:path>
                <a:path w="4869815" h="303529">
                  <a:moveTo>
                    <a:pt x="2182038" y="204470"/>
                  </a:moveTo>
                  <a:lnTo>
                    <a:pt x="2167630" y="204470"/>
                  </a:lnTo>
                  <a:lnTo>
                    <a:pt x="2168153" y="205740"/>
                  </a:lnTo>
                  <a:lnTo>
                    <a:pt x="2176530" y="205740"/>
                  </a:lnTo>
                  <a:lnTo>
                    <a:pt x="2176143" y="207010"/>
                  </a:lnTo>
                  <a:lnTo>
                    <a:pt x="2182174" y="207010"/>
                  </a:lnTo>
                  <a:lnTo>
                    <a:pt x="2181682" y="205740"/>
                  </a:lnTo>
                  <a:lnTo>
                    <a:pt x="2182038" y="204470"/>
                  </a:lnTo>
                  <a:close/>
                </a:path>
                <a:path w="4869815" h="303529">
                  <a:moveTo>
                    <a:pt x="2196802" y="205740"/>
                  </a:moveTo>
                  <a:lnTo>
                    <a:pt x="2189179" y="205740"/>
                  </a:lnTo>
                  <a:lnTo>
                    <a:pt x="2187116" y="207010"/>
                  </a:lnTo>
                  <a:lnTo>
                    <a:pt x="2196069" y="207010"/>
                  </a:lnTo>
                  <a:lnTo>
                    <a:pt x="2196802" y="205740"/>
                  </a:lnTo>
                  <a:close/>
                </a:path>
                <a:path w="4869815" h="303529">
                  <a:moveTo>
                    <a:pt x="2321196" y="205740"/>
                  </a:moveTo>
                  <a:lnTo>
                    <a:pt x="2274087" y="205740"/>
                  </a:lnTo>
                  <a:lnTo>
                    <a:pt x="2274852" y="207010"/>
                  </a:lnTo>
                  <a:lnTo>
                    <a:pt x="2320442" y="207010"/>
                  </a:lnTo>
                  <a:lnTo>
                    <a:pt x="2321196" y="205740"/>
                  </a:lnTo>
                  <a:close/>
                </a:path>
                <a:path w="4869815" h="303529">
                  <a:moveTo>
                    <a:pt x="3869431" y="205740"/>
                  </a:moveTo>
                  <a:lnTo>
                    <a:pt x="2325751" y="205740"/>
                  </a:lnTo>
                  <a:lnTo>
                    <a:pt x="2328159" y="207010"/>
                  </a:lnTo>
                  <a:lnTo>
                    <a:pt x="3872395" y="207010"/>
                  </a:lnTo>
                  <a:lnTo>
                    <a:pt x="3869431" y="205740"/>
                  </a:lnTo>
                  <a:close/>
                </a:path>
                <a:path w="4869815" h="303529">
                  <a:moveTo>
                    <a:pt x="3879253" y="205740"/>
                  </a:moveTo>
                  <a:lnTo>
                    <a:pt x="3876918" y="205740"/>
                  </a:lnTo>
                  <a:lnTo>
                    <a:pt x="3873452" y="207010"/>
                  </a:lnTo>
                  <a:lnTo>
                    <a:pt x="3886091" y="207010"/>
                  </a:lnTo>
                  <a:lnTo>
                    <a:pt x="3879253" y="205740"/>
                  </a:lnTo>
                  <a:close/>
                </a:path>
                <a:path w="4869815" h="303529">
                  <a:moveTo>
                    <a:pt x="3921733" y="205740"/>
                  </a:moveTo>
                  <a:lnTo>
                    <a:pt x="3897211" y="205740"/>
                  </a:lnTo>
                  <a:lnTo>
                    <a:pt x="3890499" y="207010"/>
                  </a:lnTo>
                  <a:lnTo>
                    <a:pt x="3922215" y="207010"/>
                  </a:lnTo>
                  <a:lnTo>
                    <a:pt x="3921733" y="205740"/>
                  </a:lnTo>
                  <a:close/>
                </a:path>
                <a:path w="4869815" h="303529">
                  <a:moveTo>
                    <a:pt x="4073519" y="205740"/>
                  </a:moveTo>
                  <a:lnTo>
                    <a:pt x="4066441" y="205740"/>
                  </a:lnTo>
                  <a:lnTo>
                    <a:pt x="4067404" y="207010"/>
                  </a:lnTo>
                  <a:lnTo>
                    <a:pt x="4072535" y="207010"/>
                  </a:lnTo>
                  <a:lnTo>
                    <a:pt x="4073519" y="205740"/>
                  </a:lnTo>
                  <a:close/>
                </a:path>
                <a:path w="4869815" h="303529">
                  <a:moveTo>
                    <a:pt x="4099676" y="205740"/>
                  </a:moveTo>
                  <a:lnTo>
                    <a:pt x="4090283" y="205740"/>
                  </a:lnTo>
                  <a:lnTo>
                    <a:pt x="4092325" y="207010"/>
                  </a:lnTo>
                  <a:lnTo>
                    <a:pt x="4093770" y="207010"/>
                  </a:lnTo>
                  <a:lnTo>
                    <a:pt x="4099676" y="205740"/>
                  </a:lnTo>
                  <a:close/>
                </a:path>
                <a:path w="4869815" h="303529">
                  <a:moveTo>
                    <a:pt x="4457225" y="205740"/>
                  </a:moveTo>
                  <a:lnTo>
                    <a:pt x="4103979" y="205740"/>
                  </a:lnTo>
                  <a:lnTo>
                    <a:pt x="4109675" y="207010"/>
                  </a:lnTo>
                  <a:lnTo>
                    <a:pt x="4453267" y="207010"/>
                  </a:lnTo>
                  <a:lnTo>
                    <a:pt x="4457225" y="205740"/>
                  </a:lnTo>
                  <a:close/>
                </a:path>
                <a:path w="4869815" h="303529">
                  <a:moveTo>
                    <a:pt x="4469225" y="205740"/>
                  </a:moveTo>
                  <a:lnTo>
                    <a:pt x="4459372" y="205740"/>
                  </a:lnTo>
                  <a:lnTo>
                    <a:pt x="4462523" y="207010"/>
                  </a:lnTo>
                  <a:lnTo>
                    <a:pt x="4463529" y="207010"/>
                  </a:lnTo>
                  <a:lnTo>
                    <a:pt x="4469225" y="205740"/>
                  </a:lnTo>
                  <a:close/>
                </a:path>
                <a:path w="4869815" h="303529">
                  <a:moveTo>
                    <a:pt x="4490575" y="205740"/>
                  </a:moveTo>
                  <a:lnTo>
                    <a:pt x="4480020" y="205740"/>
                  </a:lnTo>
                  <a:lnTo>
                    <a:pt x="4481078" y="207010"/>
                  </a:lnTo>
                  <a:lnTo>
                    <a:pt x="4485130" y="207010"/>
                  </a:lnTo>
                  <a:lnTo>
                    <a:pt x="4490575" y="205740"/>
                  </a:lnTo>
                  <a:close/>
                </a:path>
                <a:path w="4869815" h="303529">
                  <a:moveTo>
                    <a:pt x="4628906" y="205740"/>
                  </a:moveTo>
                  <a:lnTo>
                    <a:pt x="4626864" y="205740"/>
                  </a:lnTo>
                  <a:lnTo>
                    <a:pt x="4624120" y="207010"/>
                  </a:lnTo>
                  <a:lnTo>
                    <a:pt x="4629974" y="207010"/>
                  </a:lnTo>
                  <a:lnTo>
                    <a:pt x="4628906" y="205740"/>
                  </a:lnTo>
                  <a:close/>
                </a:path>
                <a:path w="4869815" h="303529">
                  <a:moveTo>
                    <a:pt x="4747279" y="205740"/>
                  </a:moveTo>
                  <a:lnTo>
                    <a:pt x="4732149" y="205740"/>
                  </a:lnTo>
                  <a:lnTo>
                    <a:pt x="4729175" y="207010"/>
                  </a:lnTo>
                  <a:lnTo>
                    <a:pt x="4751289" y="207010"/>
                  </a:lnTo>
                  <a:lnTo>
                    <a:pt x="4747279" y="205740"/>
                  </a:lnTo>
                  <a:close/>
                </a:path>
                <a:path w="4869815" h="303529">
                  <a:moveTo>
                    <a:pt x="4778063" y="205740"/>
                  </a:moveTo>
                  <a:lnTo>
                    <a:pt x="4758012" y="205740"/>
                  </a:lnTo>
                  <a:lnTo>
                    <a:pt x="4753342" y="207010"/>
                  </a:lnTo>
                  <a:lnTo>
                    <a:pt x="4780587" y="207010"/>
                  </a:lnTo>
                  <a:lnTo>
                    <a:pt x="4778063" y="205740"/>
                  </a:lnTo>
                  <a:close/>
                </a:path>
                <a:path w="4869815" h="303529">
                  <a:moveTo>
                    <a:pt x="4857778" y="205740"/>
                  </a:moveTo>
                  <a:lnTo>
                    <a:pt x="4784566" y="205740"/>
                  </a:lnTo>
                  <a:lnTo>
                    <a:pt x="4781508" y="207010"/>
                  </a:lnTo>
                  <a:lnTo>
                    <a:pt x="4856438" y="207010"/>
                  </a:lnTo>
                  <a:lnTo>
                    <a:pt x="4857778" y="205740"/>
                  </a:lnTo>
                  <a:close/>
                </a:path>
                <a:path w="4869815" h="303529">
                  <a:moveTo>
                    <a:pt x="1563439" y="204470"/>
                  </a:moveTo>
                  <a:lnTo>
                    <a:pt x="1515042" y="204470"/>
                  </a:lnTo>
                  <a:lnTo>
                    <a:pt x="1514236" y="205740"/>
                  </a:lnTo>
                  <a:lnTo>
                    <a:pt x="1564088" y="205740"/>
                  </a:lnTo>
                  <a:lnTo>
                    <a:pt x="1563439" y="204470"/>
                  </a:lnTo>
                  <a:close/>
                </a:path>
                <a:path w="4869815" h="303529">
                  <a:moveTo>
                    <a:pt x="1586579" y="204470"/>
                  </a:moveTo>
                  <a:lnTo>
                    <a:pt x="1566894" y="204470"/>
                  </a:lnTo>
                  <a:lnTo>
                    <a:pt x="1566496" y="205740"/>
                  </a:lnTo>
                  <a:lnTo>
                    <a:pt x="1587124" y="205740"/>
                  </a:lnTo>
                  <a:lnTo>
                    <a:pt x="1586579" y="204470"/>
                  </a:lnTo>
                  <a:close/>
                </a:path>
                <a:path w="4869815" h="303529">
                  <a:moveTo>
                    <a:pt x="1684995" y="204470"/>
                  </a:moveTo>
                  <a:lnTo>
                    <a:pt x="1642515" y="204470"/>
                  </a:lnTo>
                  <a:lnTo>
                    <a:pt x="1642002" y="205740"/>
                  </a:lnTo>
                  <a:lnTo>
                    <a:pt x="1685823" y="205740"/>
                  </a:lnTo>
                  <a:lnTo>
                    <a:pt x="1684995" y="204470"/>
                  </a:lnTo>
                  <a:close/>
                </a:path>
                <a:path w="4869815" h="303529">
                  <a:moveTo>
                    <a:pt x="1923627" y="204470"/>
                  </a:moveTo>
                  <a:lnTo>
                    <a:pt x="1691843" y="204470"/>
                  </a:lnTo>
                  <a:lnTo>
                    <a:pt x="1690723" y="205740"/>
                  </a:lnTo>
                  <a:lnTo>
                    <a:pt x="1924737" y="205740"/>
                  </a:lnTo>
                  <a:lnTo>
                    <a:pt x="1923627" y="204470"/>
                  </a:lnTo>
                  <a:close/>
                </a:path>
                <a:path w="4869815" h="303529">
                  <a:moveTo>
                    <a:pt x="1934590" y="203200"/>
                  </a:moveTo>
                  <a:lnTo>
                    <a:pt x="1928611" y="203200"/>
                  </a:lnTo>
                  <a:lnTo>
                    <a:pt x="1929040" y="204470"/>
                  </a:lnTo>
                  <a:lnTo>
                    <a:pt x="1927731" y="205740"/>
                  </a:lnTo>
                  <a:lnTo>
                    <a:pt x="2023153" y="205740"/>
                  </a:lnTo>
                  <a:lnTo>
                    <a:pt x="2022807" y="204470"/>
                  </a:lnTo>
                  <a:lnTo>
                    <a:pt x="1938705" y="204470"/>
                  </a:lnTo>
                  <a:lnTo>
                    <a:pt x="1934590" y="203200"/>
                  </a:lnTo>
                  <a:close/>
                </a:path>
                <a:path w="4869815" h="303529">
                  <a:moveTo>
                    <a:pt x="2061727" y="204470"/>
                  </a:moveTo>
                  <a:lnTo>
                    <a:pt x="2051602" y="204470"/>
                  </a:lnTo>
                  <a:lnTo>
                    <a:pt x="2051120" y="205740"/>
                  </a:lnTo>
                  <a:lnTo>
                    <a:pt x="2062293" y="205740"/>
                  </a:lnTo>
                  <a:lnTo>
                    <a:pt x="2061727" y="204470"/>
                  </a:lnTo>
                  <a:close/>
                </a:path>
                <a:path w="4869815" h="303529">
                  <a:moveTo>
                    <a:pt x="2153536" y="204470"/>
                  </a:moveTo>
                  <a:lnTo>
                    <a:pt x="2130615" y="204470"/>
                  </a:lnTo>
                  <a:lnTo>
                    <a:pt x="2129736" y="205740"/>
                  </a:lnTo>
                  <a:lnTo>
                    <a:pt x="2154227" y="205740"/>
                  </a:lnTo>
                  <a:lnTo>
                    <a:pt x="2153536" y="204470"/>
                  </a:lnTo>
                  <a:close/>
                </a:path>
                <a:path w="4869815" h="303529">
                  <a:moveTo>
                    <a:pt x="3781413" y="204470"/>
                  </a:moveTo>
                  <a:lnTo>
                    <a:pt x="2189702" y="204470"/>
                  </a:lnTo>
                  <a:lnTo>
                    <a:pt x="2189504" y="205740"/>
                  </a:lnTo>
                  <a:lnTo>
                    <a:pt x="3787036" y="205740"/>
                  </a:lnTo>
                  <a:lnTo>
                    <a:pt x="3781413" y="204470"/>
                  </a:lnTo>
                  <a:close/>
                </a:path>
                <a:path w="4869815" h="303529">
                  <a:moveTo>
                    <a:pt x="3816826" y="203200"/>
                  </a:moveTo>
                  <a:lnTo>
                    <a:pt x="3813611" y="204470"/>
                  </a:lnTo>
                  <a:lnTo>
                    <a:pt x="3795308" y="204470"/>
                  </a:lnTo>
                  <a:lnTo>
                    <a:pt x="3790230" y="205740"/>
                  </a:lnTo>
                  <a:lnTo>
                    <a:pt x="3821161" y="205740"/>
                  </a:lnTo>
                  <a:lnTo>
                    <a:pt x="3816826" y="203200"/>
                  </a:lnTo>
                  <a:close/>
                </a:path>
                <a:path w="4869815" h="303529">
                  <a:moveTo>
                    <a:pt x="3922173" y="204470"/>
                  </a:moveTo>
                  <a:lnTo>
                    <a:pt x="3906226" y="204470"/>
                  </a:lnTo>
                  <a:lnTo>
                    <a:pt x="3906216" y="205740"/>
                  </a:lnTo>
                  <a:lnTo>
                    <a:pt x="3921461" y="205740"/>
                  </a:lnTo>
                  <a:lnTo>
                    <a:pt x="3922173" y="204470"/>
                  </a:lnTo>
                  <a:close/>
                </a:path>
                <a:path w="4869815" h="303529">
                  <a:moveTo>
                    <a:pt x="3938717" y="204470"/>
                  </a:moveTo>
                  <a:lnTo>
                    <a:pt x="3923074" y="204470"/>
                  </a:lnTo>
                  <a:lnTo>
                    <a:pt x="3928330" y="205740"/>
                  </a:lnTo>
                  <a:lnTo>
                    <a:pt x="3932519" y="205740"/>
                  </a:lnTo>
                  <a:lnTo>
                    <a:pt x="3938717" y="204470"/>
                  </a:lnTo>
                  <a:close/>
                </a:path>
                <a:path w="4869815" h="303529">
                  <a:moveTo>
                    <a:pt x="4597839" y="204470"/>
                  </a:moveTo>
                  <a:lnTo>
                    <a:pt x="3958214" y="204470"/>
                  </a:lnTo>
                  <a:lnTo>
                    <a:pt x="3961659" y="205740"/>
                  </a:lnTo>
                  <a:lnTo>
                    <a:pt x="4593943" y="205740"/>
                  </a:lnTo>
                  <a:lnTo>
                    <a:pt x="4597839" y="204470"/>
                  </a:lnTo>
                  <a:close/>
                </a:path>
                <a:path w="4869815" h="303529">
                  <a:moveTo>
                    <a:pt x="4605702" y="204470"/>
                  </a:moveTo>
                  <a:lnTo>
                    <a:pt x="4599032" y="204470"/>
                  </a:lnTo>
                  <a:lnTo>
                    <a:pt x="4601011" y="205740"/>
                  </a:lnTo>
                  <a:lnTo>
                    <a:pt x="4602058" y="205740"/>
                  </a:lnTo>
                  <a:lnTo>
                    <a:pt x="4605702" y="204470"/>
                  </a:lnTo>
                  <a:close/>
                </a:path>
                <a:path w="4869815" h="303529">
                  <a:moveTo>
                    <a:pt x="4612425" y="204470"/>
                  </a:moveTo>
                  <a:lnTo>
                    <a:pt x="4608205" y="204470"/>
                  </a:lnTo>
                  <a:lnTo>
                    <a:pt x="4610906" y="205740"/>
                  </a:lnTo>
                  <a:lnTo>
                    <a:pt x="4612425" y="204470"/>
                  </a:lnTo>
                  <a:close/>
                </a:path>
                <a:path w="4869815" h="303529">
                  <a:moveTo>
                    <a:pt x="4636549" y="204470"/>
                  </a:moveTo>
                  <a:lnTo>
                    <a:pt x="4627869" y="204470"/>
                  </a:lnTo>
                  <a:lnTo>
                    <a:pt x="4628508" y="205740"/>
                  </a:lnTo>
                  <a:lnTo>
                    <a:pt x="4633136" y="205740"/>
                  </a:lnTo>
                  <a:lnTo>
                    <a:pt x="4636549" y="204470"/>
                  </a:lnTo>
                  <a:close/>
                </a:path>
                <a:path w="4869815" h="303529">
                  <a:moveTo>
                    <a:pt x="4834166" y="203200"/>
                  </a:moveTo>
                  <a:lnTo>
                    <a:pt x="4829465" y="203200"/>
                  </a:lnTo>
                  <a:lnTo>
                    <a:pt x="4823266" y="205740"/>
                  </a:lnTo>
                  <a:lnTo>
                    <a:pt x="4839978" y="205740"/>
                  </a:lnTo>
                  <a:lnTo>
                    <a:pt x="4834166" y="203200"/>
                  </a:lnTo>
                  <a:close/>
                </a:path>
                <a:path w="4869815" h="303529">
                  <a:moveTo>
                    <a:pt x="4851852" y="204470"/>
                  </a:moveTo>
                  <a:lnTo>
                    <a:pt x="4840910" y="204470"/>
                  </a:lnTo>
                  <a:lnTo>
                    <a:pt x="4839978" y="205740"/>
                  </a:lnTo>
                  <a:lnTo>
                    <a:pt x="4853757" y="205740"/>
                  </a:lnTo>
                  <a:lnTo>
                    <a:pt x="4851852" y="204470"/>
                  </a:lnTo>
                  <a:close/>
                </a:path>
                <a:path w="4869815" h="303529">
                  <a:moveTo>
                    <a:pt x="4856972" y="204470"/>
                  </a:moveTo>
                  <a:lnTo>
                    <a:pt x="4856281" y="204470"/>
                  </a:lnTo>
                  <a:lnTo>
                    <a:pt x="4853757" y="205740"/>
                  </a:lnTo>
                  <a:lnTo>
                    <a:pt x="4857736" y="205740"/>
                  </a:lnTo>
                  <a:lnTo>
                    <a:pt x="4856972" y="204470"/>
                  </a:lnTo>
                  <a:close/>
                </a:path>
                <a:path w="4869815" h="303529">
                  <a:moveTo>
                    <a:pt x="28868" y="203200"/>
                  </a:moveTo>
                  <a:lnTo>
                    <a:pt x="25528" y="204470"/>
                  </a:lnTo>
                  <a:lnTo>
                    <a:pt x="29967" y="204470"/>
                  </a:lnTo>
                  <a:lnTo>
                    <a:pt x="28868" y="203200"/>
                  </a:lnTo>
                  <a:close/>
                </a:path>
                <a:path w="4869815" h="303529">
                  <a:moveTo>
                    <a:pt x="1770720" y="203200"/>
                  </a:moveTo>
                  <a:lnTo>
                    <a:pt x="32302" y="203200"/>
                  </a:lnTo>
                  <a:lnTo>
                    <a:pt x="29967" y="204470"/>
                  </a:lnTo>
                  <a:lnTo>
                    <a:pt x="1774794" y="204470"/>
                  </a:lnTo>
                  <a:lnTo>
                    <a:pt x="1770720" y="203200"/>
                  </a:lnTo>
                  <a:close/>
                </a:path>
                <a:path w="4869815" h="303529">
                  <a:moveTo>
                    <a:pt x="1813012" y="203200"/>
                  </a:moveTo>
                  <a:lnTo>
                    <a:pt x="1782553" y="203200"/>
                  </a:lnTo>
                  <a:lnTo>
                    <a:pt x="1778437" y="204470"/>
                  </a:lnTo>
                  <a:lnTo>
                    <a:pt x="1817264" y="204470"/>
                  </a:lnTo>
                  <a:lnTo>
                    <a:pt x="1813012" y="203200"/>
                  </a:lnTo>
                  <a:close/>
                </a:path>
                <a:path w="4869815" h="303529">
                  <a:moveTo>
                    <a:pt x="1829609" y="203200"/>
                  </a:moveTo>
                  <a:lnTo>
                    <a:pt x="1821944" y="203200"/>
                  </a:lnTo>
                  <a:lnTo>
                    <a:pt x="1817264" y="204470"/>
                  </a:lnTo>
                  <a:lnTo>
                    <a:pt x="1830509" y="204470"/>
                  </a:lnTo>
                  <a:lnTo>
                    <a:pt x="1829609" y="203200"/>
                  </a:lnTo>
                  <a:close/>
                </a:path>
                <a:path w="4869815" h="303529">
                  <a:moveTo>
                    <a:pt x="1926569" y="203200"/>
                  </a:moveTo>
                  <a:lnTo>
                    <a:pt x="1841357" y="203200"/>
                  </a:lnTo>
                  <a:lnTo>
                    <a:pt x="1840425" y="204470"/>
                  </a:lnTo>
                  <a:lnTo>
                    <a:pt x="1923794" y="204470"/>
                  </a:lnTo>
                  <a:lnTo>
                    <a:pt x="1926569" y="203200"/>
                  </a:lnTo>
                  <a:close/>
                </a:path>
                <a:path w="4869815" h="303529">
                  <a:moveTo>
                    <a:pt x="1993625" y="203200"/>
                  </a:moveTo>
                  <a:lnTo>
                    <a:pt x="1946506" y="203200"/>
                  </a:lnTo>
                  <a:lnTo>
                    <a:pt x="1942359" y="204470"/>
                  </a:lnTo>
                  <a:lnTo>
                    <a:pt x="1997803" y="204470"/>
                  </a:lnTo>
                  <a:lnTo>
                    <a:pt x="1993625" y="203200"/>
                  </a:lnTo>
                  <a:close/>
                </a:path>
                <a:path w="4869815" h="303529">
                  <a:moveTo>
                    <a:pt x="3718776" y="203200"/>
                  </a:moveTo>
                  <a:lnTo>
                    <a:pt x="2005677" y="203200"/>
                  </a:lnTo>
                  <a:lnTo>
                    <a:pt x="2001530" y="204470"/>
                  </a:lnTo>
                  <a:lnTo>
                    <a:pt x="3721446" y="204470"/>
                  </a:lnTo>
                  <a:lnTo>
                    <a:pt x="3718776" y="203200"/>
                  </a:lnTo>
                  <a:close/>
                </a:path>
                <a:path w="4869815" h="303529">
                  <a:moveTo>
                    <a:pt x="3742598" y="201930"/>
                  </a:moveTo>
                  <a:lnTo>
                    <a:pt x="3725237" y="201930"/>
                  </a:lnTo>
                  <a:lnTo>
                    <a:pt x="3726577" y="203200"/>
                  </a:lnTo>
                  <a:lnTo>
                    <a:pt x="3724441" y="204470"/>
                  </a:lnTo>
                  <a:lnTo>
                    <a:pt x="3745006" y="204470"/>
                  </a:lnTo>
                  <a:lnTo>
                    <a:pt x="3740776" y="203200"/>
                  </a:lnTo>
                  <a:lnTo>
                    <a:pt x="3740022" y="203200"/>
                  </a:lnTo>
                  <a:lnTo>
                    <a:pt x="3742598" y="201930"/>
                  </a:lnTo>
                  <a:close/>
                </a:path>
                <a:path w="4869815" h="303529">
                  <a:moveTo>
                    <a:pt x="3759456" y="203200"/>
                  </a:moveTo>
                  <a:lnTo>
                    <a:pt x="3751812" y="203200"/>
                  </a:lnTo>
                  <a:lnTo>
                    <a:pt x="3748189" y="204470"/>
                  </a:lnTo>
                  <a:lnTo>
                    <a:pt x="3765267" y="204470"/>
                  </a:lnTo>
                  <a:lnTo>
                    <a:pt x="3759456" y="203200"/>
                  </a:lnTo>
                  <a:close/>
                </a:path>
                <a:path w="4869815" h="303529">
                  <a:moveTo>
                    <a:pt x="4216510" y="201930"/>
                  </a:moveTo>
                  <a:lnTo>
                    <a:pt x="3842584" y="201930"/>
                  </a:lnTo>
                  <a:lnTo>
                    <a:pt x="3846626" y="203200"/>
                  </a:lnTo>
                  <a:lnTo>
                    <a:pt x="3866468" y="203200"/>
                  </a:lnTo>
                  <a:lnTo>
                    <a:pt x="3868437" y="204470"/>
                  </a:lnTo>
                  <a:lnTo>
                    <a:pt x="4224112" y="204470"/>
                  </a:lnTo>
                  <a:lnTo>
                    <a:pt x="4220929" y="203200"/>
                  </a:lnTo>
                  <a:lnTo>
                    <a:pt x="4216510" y="201930"/>
                  </a:lnTo>
                  <a:close/>
                </a:path>
                <a:path w="4869815" h="303529">
                  <a:moveTo>
                    <a:pt x="4246205" y="201930"/>
                  </a:moveTo>
                  <a:lnTo>
                    <a:pt x="4245525" y="203200"/>
                  </a:lnTo>
                  <a:lnTo>
                    <a:pt x="4233818" y="203200"/>
                  </a:lnTo>
                  <a:lnTo>
                    <a:pt x="4224112" y="204470"/>
                  </a:lnTo>
                  <a:lnTo>
                    <a:pt x="4251116" y="204470"/>
                  </a:lnTo>
                  <a:lnTo>
                    <a:pt x="4246205" y="201930"/>
                  </a:lnTo>
                  <a:close/>
                </a:path>
                <a:path w="4869815" h="303529">
                  <a:moveTo>
                    <a:pt x="4280501" y="203200"/>
                  </a:moveTo>
                  <a:lnTo>
                    <a:pt x="4256048" y="203200"/>
                  </a:lnTo>
                  <a:lnTo>
                    <a:pt x="4251116" y="204470"/>
                  </a:lnTo>
                  <a:lnTo>
                    <a:pt x="4287021" y="204470"/>
                  </a:lnTo>
                  <a:lnTo>
                    <a:pt x="4280501" y="203200"/>
                  </a:lnTo>
                  <a:close/>
                </a:path>
                <a:path w="4869815" h="303529">
                  <a:moveTo>
                    <a:pt x="4300675" y="201930"/>
                  </a:moveTo>
                  <a:lnTo>
                    <a:pt x="4298361" y="201930"/>
                  </a:lnTo>
                  <a:lnTo>
                    <a:pt x="4293439" y="203200"/>
                  </a:lnTo>
                  <a:lnTo>
                    <a:pt x="4290371" y="204470"/>
                  </a:lnTo>
                  <a:lnTo>
                    <a:pt x="4337386" y="204470"/>
                  </a:lnTo>
                  <a:lnTo>
                    <a:pt x="4329564" y="203200"/>
                  </a:lnTo>
                  <a:lnTo>
                    <a:pt x="4305209" y="203200"/>
                  </a:lnTo>
                  <a:lnTo>
                    <a:pt x="4300675" y="201930"/>
                  </a:lnTo>
                  <a:close/>
                </a:path>
                <a:path w="4869815" h="303529">
                  <a:moveTo>
                    <a:pt x="4363270" y="201930"/>
                  </a:moveTo>
                  <a:lnTo>
                    <a:pt x="4344611" y="201930"/>
                  </a:lnTo>
                  <a:lnTo>
                    <a:pt x="4340736" y="203200"/>
                  </a:lnTo>
                  <a:lnTo>
                    <a:pt x="4337386" y="204470"/>
                  </a:lnTo>
                  <a:lnTo>
                    <a:pt x="4403227" y="204470"/>
                  </a:lnTo>
                  <a:lnTo>
                    <a:pt x="4398075" y="203200"/>
                  </a:lnTo>
                  <a:lnTo>
                    <a:pt x="4365270" y="203200"/>
                  </a:lnTo>
                  <a:lnTo>
                    <a:pt x="4363270" y="201930"/>
                  </a:lnTo>
                  <a:close/>
                </a:path>
                <a:path w="4869815" h="303529">
                  <a:moveTo>
                    <a:pt x="4426346" y="201930"/>
                  </a:moveTo>
                  <a:lnTo>
                    <a:pt x="4412556" y="201930"/>
                  </a:lnTo>
                  <a:lnTo>
                    <a:pt x="4405939" y="204470"/>
                  </a:lnTo>
                  <a:lnTo>
                    <a:pt x="4722830" y="204470"/>
                  </a:lnTo>
                  <a:lnTo>
                    <a:pt x="4725416" y="203200"/>
                  </a:lnTo>
                  <a:lnTo>
                    <a:pt x="4430797" y="203200"/>
                  </a:lnTo>
                  <a:lnTo>
                    <a:pt x="4426346" y="201930"/>
                  </a:lnTo>
                  <a:close/>
                </a:path>
                <a:path w="4869815" h="303529">
                  <a:moveTo>
                    <a:pt x="1780270" y="201930"/>
                  </a:moveTo>
                  <a:lnTo>
                    <a:pt x="31789" y="201930"/>
                  </a:lnTo>
                  <a:lnTo>
                    <a:pt x="32752" y="203200"/>
                  </a:lnTo>
                  <a:lnTo>
                    <a:pt x="1778155" y="203200"/>
                  </a:lnTo>
                  <a:lnTo>
                    <a:pt x="1780270" y="201930"/>
                  </a:lnTo>
                  <a:close/>
                </a:path>
                <a:path w="4869815" h="303529">
                  <a:moveTo>
                    <a:pt x="1819127" y="201930"/>
                  </a:moveTo>
                  <a:lnTo>
                    <a:pt x="1780270" y="201930"/>
                  </a:lnTo>
                  <a:lnTo>
                    <a:pt x="1782710" y="203200"/>
                  </a:lnTo>
                  <a:lnTo>
                    <a:pt x="1816447" y="203200"/>
                  </a:lnTo>
                  <a:lnTo>
                    <a:pt x="1819127" y="201930"/>
                  </a:lnTo>
                  <a:close/>
                </a:path>
                <a:path w="4869815" h="303529">
                  <a:moveTo>
                    <a:pt x="1834907" y="201930"/>
                  </a:moveTo>
                  <a:lnTo>
                    <a:pt x="1819127" y="201930"/>
                  </a:lnTo>
                  <a:lnTo>
                    <a:pt x="1822091" y="203200"/>
                  </a:lnTo>
                  <a:lnTo>
                    <a:pt x="1830698" y="203200"/>
                  </a:lnTo>
                  <a:lnTo>
                    <a:pt x="1834907" y="201930"/>
                  </a:lnTo>
                  <a:close/>
                </a:path>
                <a:path w="4869815" h="303529">
                  <a:moveTo>
                    <a:pt x="3689374" y="201930"/>
                  </a:moveTo>
                  <a:lnTo>
                    <a:pt x="1840687" y="201930"/>
                  </a:lnTo>
                  <a:lnTo>
                    <a:pt x="1841577" y="203200"/>
                  </a:lnTo>
                  <a:lnTo>
                    <a:pt x="3693604" y="203200"/>
                  </a:lnTo>
                  <a:lnTo>
                    <a:pt x="3689374" y="201930"/>
                  </a:lnTo>
                  <a:close/>
                </a:path>
                <a:path w="4869815" h="303529">
                  <a:moveTo>
                    <a:pt x="3991082" y="200660"/>
                  </a:moveTo>
                  <a:lnTo>
                    <a:pt x="3697164" y="200660"/>
                  </a:lnTo>
                  <a:lnTo>
                    <a:pt x="3698044" y="201930"/>
                  </a:lnTo>
                  <a:lnTo>
                    <a:pt x="3696861" y="203200"/>
                  </a:lnTo>
                  <a:lnTo>
                    <a:pt x="3717038" y="203200"/>
                  </a:lnTo>
                  <a:lnTo>
                    <a:pt x="3718787" y="201930"/>
                  </a:lnTo>
                  <a:lnTo>
                    <a:pt x="3994129" y="201930"/>
                  </a:lnTo>
                  <a:lnTo>
                    <a:pt x="3991082" y="200660"/>
                  </a:lnTo>
                  <a:close/>
                </a:path>
                <a:path w="4869815" h="303529">
                  <a:moveTo>
                    <a:pt x="3761592" y="201930"/>
                  </a:moveTo>
                  <a:lnTo>
                    <a:pt x="3749938" y="201930"/>
                  </a:lnTo>
                  <a:lnTo>
                    <a:pt x="3751927" y="203200"/>
                  </a:lnTo>
                  <a:lnTo>
                    <a:pt x="3759550" y="203200"/>
                  </a:lnTo>
                  <a:lnTo>
                    <a:pt x="3761592" y="201930"/>
                  </a:lnTo>
                  <a:close/>
                </a:path>
                <a:path w="4869815" h="303529">
                  <a:moveTo>
                    <a:pt x="4395572" y="201930"/>
                  </a:moveTo>
                  <a:lnTo>
                    <a:pt x="4377960" y="201930"/>
                  </a:lnTo>
                  <a:lnTo>
                    <a:pt x="4374872" y="203200"/>
                  </a:lnTo>
                  <a:lnTo>
                    <a:pt x="4398075" y="203200"/>
                  </a:lnTo>
                  <a:lnTo>
                    <a:pt x="4395572" y="201930"/>
                  </a:lnTo>
                  <a:close/>
                </a:path>
                <a:path w="4869815" h="303529">
                  <a:moveTo>
                    <a:pt x="4740295" y="201930"/>
                  </a:moveTo>
                  <a:lnTo>
                    <a:pt x="4440105" y="201930"/>
                  </a:lnTo>
                  <a:lnTo>
                    <a:pt x="4437016" y="203200"/>
                  </a:lnTo>
                  <a:lnTo>
                    <a:pt x="4731028" y="203200"/>
                  </a:lnTo>
                  <a:lnTo>
                    <a:pt x="4740295" y="201930"/>
                  </a:lnTo>
                  <a:close/>
                </a:path>
                <a:path w="4869815" h="303529">
                  <a:moveTo>
                    <a:pt x="2564822" y="193040"/>
                  </a:moveTo>
                  <a:lnTo>
                    <a:pt x="29653" y="193040"/>
                  </a:lnTo>
                  <a:lnTo>
                    <a:pt x="26219" y="194310"/>
                  </a:lnTo>
                  <a:lnTo>
                    <a:pt x="25318" y="195580"/>
                  </a:lnTo>
                  <a:lnTo>
                    <a:pt x="25130" y="198120"/>
                  </a:lnTo>
                  <a:lnTo>
                    <a:pt x="25454" y="199390"/>
                  </a:lnTo>
                  <a:lnTo>
                    <a:pt x="25706" y="201930"/>
                  </a:lnTo>
                  <a:lnTo>
                    <a:pt x="3389237" y="201930"/>
                  </a:lnTo>
                  <a:lnTo>
                    <a:pt x="3385708" y="200660"/>
                  </a:lnTo>
                  <a:lnTo>
                    <a:pt x="3261052" y="200660"/>
                  </a:lnTo>
                  <a:lnTo>
                    <a:pt x="3259251" y="199390"/>
                  </a:lnTo>
                  <a:lnTo>
                    <a:pt x="2998065" y="199390"/>
                  </a:lnTo>
                  <a:lnTo>
                    <a:pt x="2992683" y="198120"/>
                  </a:lnTo>
                  <a:lnTo>
                    <a:pt x="2951941" y="198120"/>
                  </a:lnTo>
                  <a:lnTo>
                    <a:pt x="2952025" y="196850"/>
                  </a:lnTo>
                  <a:lnTo>
                    <a:pt x="2504049" y="196850"/>
                  </a:lnTo>
                  <a:lnTo>
                    <a:pt x="2503651" y="195580"/>
                  </a:lnTo>
                  <a:lnTo>
                    <a:pt x="2326442" y="195580"/>
                  </a:lnTo>
                  <a:lnTo>
                    <a:pt x="2324180" y="194310"/>
                  </a:lnTo>
                  <a:lnTo>
                    <a:pt x="2561283" y="194310"/>
                  </a:lnTo>
                  <a:lnTo>
                    <a:pt x="2564822" y="193040"/>
                  </a:lnTo>
                  <a:close/>
                </a:path>
                <a:path w="4869815" h="303529">
                  <a:moveTo>
                    <a:pt x="3463329" y="200660"/>
                  </a:moveTo>
                  <a:lnTo>
                    <a:pt x="3395299" y="200660"/>
                  </a:lnTo>
                  <a:lnTo>
                    <a:pt x="3390933" y="201930"/>
                  </a:lnTo>
                  <a:lnTo>
                    <a:pt x="3466355" y="201930"/>
                  </a:lnTo>
                  <a:lnTo>
                    <a:pt x="3463329" y="200660"/>
                  </a:lnTo>
                  <a:close/>
                </a:path>
                <a:path w="4869815" h="303529">
                  <a:moveTo>
                    <a:pt x="3482773" y="200660"/>
                  </a:moveTo>
                  <a:lnTo>
                    <a:pt x="3472941" y="200660"/>
                  </a:lnTo>
                  <a:lnTo>
                    <a:pt x="3468344" y="201930"/>
                  </a:lnTo>
                  <a:lnTo>
                    <a:pt x="3486176" y="201930"/>
                  </a:lnTo>
                  <a:lnTo>
                    <a:pt x="3482773" y="200660"/>
                  </a:lnTo>
                  <a:close/>
                </a:path>
                <a:path w="4869815" h="303529">
                  <a:moveTo>
                    <a:pt x="3499914" y="200660"/>
                  </a:moveTo>
                  <a:lnTo>
                    <a:pt x="3491223" y="200660"/>
                  </a:lnTo>
                  <a:lnTo>
                    <a:pt x="3490553" y="201930"/>
                  </a:lnTo>
                  <a:lnTo>
                    <a:pt x="3499799" y="201930"/>
                  </a:lnTo>
                  <a:lnTo>
                    <a:pt x="3499914" y="200660"/>
                  </a:lnTo>
                  <a:close/>
                </a:path>
                <a:path w="4869815" h="303529">
                  <a:moveTo>
                    <a:pt x="3526123" y="200660"/>
                  </a:moveTo>
                  <a:lnTo>
                    <a:pt x="3520824" y="200660"/>
                  </a:lnTo>
                  <a:lnTo>
                    <a:pt x="3513044" y="201930"/>
                  </a:lnTo>
                  <a:lnTo>
                    <a:pt x="3532855" y="201930"/>
                  </a:lnTo>
                  <a:lnTo>
                    <a:pt x="3526123" y="200660"/>
                  </a:lnTo>
                  <a:close/>
                </a:path>
                <a:path w="4869815" h="303529">
                  <a:moveTo>
                    <a:pt x="3595440" y="200660"/>
                  </a:moveTo>
                  <a:lnTo>
                    <a:pt x="3593419" y="200660"/>
                  </a:lnTo>
                  <a:lnTo>
                    <a:pt x="3592298" y="201930"/>
                  </a:lnTo>
                  <a:lnTo>
                    <a:pt x="3597534" y="201930"/>
                  </a:lnTo>
                  <a:lnTo>
                    <a:pt x="3595440" y="200660"/>
                  </a:lnTo>
                  <a:close/>
                </a:path>
                <a:path w="4869815" h="303529">
                  <a:moveTo>
                    <a:pt x="3608204" y="200660"/>
                  </a:moveTo>
                  <a:lnTo>
                    <a:pt x="3599398" y="200660"/>
                  </a:lnTo>
                  <a:lnTo>
                    <a:pt x="3598497" y="201930"/>
                  </a:lnTo>
                  <a:lnTo>
                    <a:pt x="3608581" y="201930"/>
                  </a:lnTo>
                  <a:lnTo>
                    <a:pt x="3608204" y="200660"/>
                  </a:lnTo>
                  <a:close/>
                </a:path>
                <a:path w="4869815" h="303529">
                  <a:moveTo>
                    <a:pt x="3644852" y="200660"/>
                  </a:moveTo>
                  <a:lnTo>
                    <a:pt x="3630611" y="200660"/>
                  </a:lnTo>
                  <a:lnTo>
                    <a:pt x="3631145" y="201930"/>
                  </a:lnTo>
                  <a:lnTo>
                    <a:pt x="3644014" y="201930"/>
                  </a:lnTo>
                  <a:lnTo>
                    <a:pt x="3644852" y="200660"/>
                  </a:lnTo>
                  <a:close/>
                </a:path>
                <a:path w="4869815" h="303529">
                  <a:moveTo>
                    <a:pt x="3657469" y="200660"/>
                  </a:moveTo>
                  <a:lnTo>
                    <a:pt x="3650527" y="200660"/>
                  </a:lnTo>
                  <a:lnTo>
                    <a:pt x="3651187" y="201930"/>
                  </a:lnTo>
                  <a:lnTo>
                    <a:pt x="3657344" y="201930"/>
                  </a:lnTo>
                  <a:lnTo>
                    <a:pt x="3657469" y="200660"/>
                  </a:lnTo>
                  <a:close/>
                </a:path>
                <a:path w="4869815" h="303529">
                  <a:moveTo>
                    <a:pt x="3670631" y="200660"/>
                  </a:moveTo>
                  <a:lnTo>
                    <a:pt x="3664516" y="200660"/>
                  </a:lnTo>
                  <a:lnTo>
                    <a:pt x="3663239" y="201930"/>
                  </a:lnTo>
                  <a:lnTo>
                    <a:pt x="3670286" y="201930"/>
                  </a:lnTo>
                  <a:lnTo>
                    <a:pt x="3670631" y="200660"/>
                  </a:lnTo>
                  <a:close/>
                </a:path>
                <a:path w="4869815" h="303529">
                  <a:moveTo>
                    <a:pt x="4017259" y="200660"/>
                  </a:moveTo>
                  <a:lnTo>
                    <a:pt x="3999564" y="200660"/>
                  </a:lnTo>
                  <a:lnTo>
                    <a:pt x="3996035" y="201930"/>
                  </a:lnTo>
                  <a:lnTo>
                    <a:pt x="4018610" y="201930"/>
                  </a:lnTo>
                  <a:lnTo>
                    <a:pt x="4017259" y="200660"/>
                  </a:lnTo>
                  <a:close/>
                </a:path>
                <a:path w="4869815" h="303529">
                  <a:moveTo>
                    <a:pt x="4026914" y="200660"/>
                  </a:moveTo>
                  <a:lnTo>
                    <a:pt x="4025406" y="200660"/>
                  </a:lnTo>
                  <a:lnTo>
                    <a:pt x="4022851" y="201930"/>
                  </a:lnTo>
                  <a:lnTo>
                    <a:pt x="4030400" y="201930"/>
                  </a:lnTo>
                  <a:lnTo>
                    <a:pt x="4026914" y="200660"/>
                  </a:lnTo>
                  <a:close/>
                </a:path>
                <a:path w="4869815" h="303529">
                  <a:moveTo>
                    <a:pt x="4045677" y="200660"/>
                  </a:moveTo>
                  <a:lnTo>
                    <a:pt x="4038128" y="200660"/>
                  </a:lnTo>
                  <a:lnTo>
                    <a:pt x="4032620" y="201930"/>
                  </a:lnTo>
                  <a:lnTo>
                    <a:pt x="4046871" y="201930"/>
                  </a:lnTo>
                  <a:lnTo>
                    <a:pt x="4045677" y="200660"/>
                  </a:lnTo>
                  <a:close/>
                </a:path>
                <a:path w="4869815" h="303529">
                  <a:moveTo>
                    <a:pt x="4104649" y="200660"/>
                  </a:moveTo>
                  <a:lnTo>
                    <a:pt x="4102660" y="200660"/>
                  </a:lnTo>
                  <a:lnTo>
                    <a:pt x="4100377" y="201930"/>
                  </a:lnTo>
                  <a:lnTo>
                    <a:pt x="4105738" y="201930"/>
                  </a:lnTo>
                  <a:lnTo>
                    <a:pt x="4104649" y="200660"/>
                  </a:lnTo>
                  <a:close/>
                </a:path>
                <a:path w="4869815" h="303529">
                  <a:moveTo>
                    <a:pt x="4146931" y="199390"/>
                  </a:moveTo>
                  <a:lnTo>
                    <a:pt x="4110524" y="199390"/>
                  </a:lnTo>
                  <a:lnTo>
                    <a:pt x="4110911" y="200660"/>
                  </a:lnTo>
                  <a:lnTo>
                    <a:pt x="4110492" y="201930"/>
                  </a:lnTo>
                  <a:lnTo>
                    <a:pt x="4116377" y="201930"/>
                  </a:lnTo>
                  <a:lnTo>
                    <a:pt x="4116639" y="200660"/>
                  </a:lnTo>
                  <a:lnTo>
                    <a:pt x="4144941" y="200660"/>
                  </a:lnTo>
                  <a:lnTo>
                    <a:pt x="4146931" y="199390"/>
                  </a:lnTo>
                  <a:close/>
                </a:path>
                <a:path w="4869815" h="303529">
                  <a:moveTo>
                    <a:pt x="4260592" y="195580"/>
                  </a:moveTo>
                  <a:lnTo>
                    <a:pt x="4086849" y="195580"/>
                  </a:lnTo>
                  <a:lnTo>
                    <a:pt x="4088922" y="198120"/>
                  </a:lnTo>
                  <a:lnTo>
                    <a:pt x="4090713" y="199390"/>
                  </a:lnTo>
                  <a:lnTo>
                    <a:pt x="4183652" y="199390"/>
                  </a:lnTo>
                  <a:lnTo>
                    <a:pt x="4185527" y="201930"/>
                  </a:lnTo>
                  <a:lnTo>
                    <a:pt x="4191547" y="201930"/>
                  </a:lnTo>
                  <a:lnTo>
                    <a:pt x="4191537" y="200660"/>
                  </a:lnTo>
                  <a:lnTo>
                    <a:pt x="4193966" y="200660"/>
                  </a:lnTo>
                  <a:lnTo>
                    <a:pt x="4195442" y="199390"/>
                  </a:lnTo>
                  <a:lnTo>
                    <a:pt x="4201118" y="198120"/>
                  </a:lnTo>
                  <a:lnTo>
                    <a:pt x="4483811" y="198120"/>
                  </a:lnTo>
                  <a:lnTo>
                    <a:pt x="4486564" y="196850"/>
                  </a:lnTo>
                  <a:lnTo>
                    <a:pt x="4259786" y="196850"/>
                  </a:lnTo>
                  <a:lnTo>
                    <a:pt x="4260592" y="195580"/>
                  </a:lnTo>
                  <a:close/>
                </a:path>
                <a:path w="4869815" h="303529">
                  <a:moveTo>
                    <a:pt x="4361375" y="199390"/>
                  </a:moveTo>
                  <a:lnTo>
                    <a:pt x="4308486" y="199390"/>
                  </a:lnTo>
                  <a:lnTo>
                    <a:pt x="4312099" y="200660"/>
                  </a:lnTo>
                  <a:lnTo>
                    <a:pt x="4345103" y="200660"/>
                  </a:lnTo>
                  <a:lnTo>
                    <a:pt x="4345166" y="201930"/>
                  </a:lnTo>
                  <a:lnTo>
                    <a:pt x="4360589" y="201930"/>
                  </a:lnTo>
                  <a:lnTo>
                    <a:pt x="4360327" y="200660"/>
                  </a:lnTo>
                  <a:lnTo>
                    <a:pt x="4361375" y="199390"/>
                  </a:lnTo>
                  <a:close/>
                </a:path>
                <a:path w="4869815" h="303529">
                  <a:moveTo>
                    <a:pt x="4547798" y="200660"/>
                  </a:moveTo>
                  <a:lnTo>
                    <a:pt x="4546217" y="200660"/>
                  </a:lnTo>
                  <a:lnTo>
                    <a:pt x="4542688" y="201930"/>
                  </a:lnTo>
                  <a:lnTo>
                    <a:pt x="4550824" y="201930"/>
                  </a:lnTo>
                  <a:lnTo>
                    <a:pt x="4547798" y="200660"/>
                  </a:lnTo>
                  <a:close/>
                </a:path>
                <a:path w="4869815" h="303529">
                  <a:moveTo>
                    <a:pt x="4573326" y="200660"/>
                  </a:moveTo>
                  <a:lnTo>
                    <a:pt x="4571714" y="200660"/>
                  </a:lnTo>
                  <a:lnTo>
                    <a:pt x="4568729" y="201930"/>
                  </a:lnTo>
                  <a:lnTo>
                    <a:pt x="4576960" y="201930"/>
                  </a:lnTo>
                  <a:lnTo>
                    <a:pt x="4573326" y="200660"/>
                  </a:lnTo>
                  <a:close/>
                </a:path>
                <a:path w="4869815" h="303529">
                  <a:moveTo>
                    <a:pt x="4764902" y="199390"/>
                  </a:moveTo>
                  <a:lnTo>
                    <a:pt x="4689124" y="199390"/>
                  </a:lnTo>
                  <a:lnTo>
                    <a:pt x="4685647" y="200660"/>
                  </a:lnTo>
                  <a:lnTo>
                    <a:pt x="4581986" y="200660"/>
                  </a:lnTo>
                  <a:lnTo>
                    <a:pt x="4578949" y="201930"/>
                  </a:lnTo>
                  <a:lnTo>
                    <a:pt x="4765509" y="201930"/>
                  </a:lnTo>
                  <a:lnTo>
                    <a:pt x="4766305" y="200660"/>
                  </a:lnTo>
                  <a:lnTo>
                    <a:pt x="4764902" y="199390"/>
                  </a:lnTo>
                  <a:close/>
                </a:path>
                <a:path w="4869815" h="303529">
                  <a:moveTo>
                    <a:pt x="3297616" y="199390"/>
                  </a:moveTo>
                  <a:lnTo>
                    <a:pt x="3271481" y="199390"/>
                  </a:lnTo>
                  <a:lnTo>
                    <a:pt x="3270779" y="200660"/>
                  </a:lnTo>
                  <a:lnTo>
                    <a:pt x="3300046" y="200660"/>
                  </a:lnTo>
                  <a:lnTo>
                    <a:pt x="3297616" y="199390"/>
                  </a:lnTo>
                  <a:close/>
                </a:path>
                <a:path w="4869815" h="303529">
                  <a:moveTo>
                    <a:pt x="3344903" y="198120"/>
                  </a:moveTo>
                  <a:lnTo>
                    <a:pt x="3335039" y="198120"/>
                  </a:lnTo>
                  <a:lnTo>
                    <a:pt x="3333469" y="199390"/>
                  </a:lnTo>
                  <a:lnTo>
                    <a:pt x="3330128" y="199390"/>
                  </a:lnTo>
                  <a:lnTo>
                    <a:pt x="3329197" y="200660"/>
                  </a:lnTo>
                  <a:lnTo>
                    <a:pt x="3346494" y="200660"/>
                  </a:lnTo>
                  <a:lnTo>
                    <a:pt x="3344924" y="199390"/>
                  </a:lnTo>
                  <a:lnTo>
                    <a:pt x="3344903" y="198120"/>
                  </a:lnTo>
                  <a:close/>
                </a:path>
                <a:path w="4869815" h="303529">
                  <a:moveTo>
                    <a:pt x="3444376" y="199390"/>
                  </a:moveTo>
                  <a:lnTo>
                    <a:pt x="3421738" y="199390"/>
                  </a:lnTo>
                  <a:lnTo>
                    <a:pt x="3421100" y="200660"/>
                  </a:lnTo>
                  <a:lnTo>
                    <a:pt x="3445162" y="200660"/>
                  </a:lnTo>
                  <a:lnTo>
                    <a:pt x="3444376" y="199390"/>
                  </a:lnTo>
                  <a:close/>
                </a:path>
                <a:path w="4869815" h="303529">
                  <a:moveTo>
                    <a:pt x="3502312" y="199390"/>
                  </a:moveTo>
                  <a:lnTo>
                    <a:pt x="3491464" y="199390"/>
                  </a:lnTo>
                  <a:lnTo>
                    <a:pt x="3491412" y="200660"/>
                  </a:lnTo>
                  <a:lnTo>
                    <a:pt x="3500490" y="200660"/>
                  </a:lnTo>
                  <a:lnTo>
                    <a:pt x="3502312" y="199390"/>
                  </a:lnTo>
                  <a:close/>
                </a:path>
                <a:path w="4869815" h="303529">
                  <a:moveTo>
                    <a:pt x="3593775" y="199390"/>
                  </a:moveTo>
                  <a:lnTo>
                    <a:pt x="3561933" y="199390"/>
                  </a:lnTo>
                  <a:lnTo>
                    <a:pt x="3565336" y="200660"/>
                  </a:lnTo>
                  <a:lnTo>
                    <a:pt x="3593555" y="200660"/>
                  </a:lnTo>
                  <a:lnTo>
                    <a:pt x="3593775" y="199390"/>
                  </a:lnTo>
                  <a:close/>
                </a:path>
                <a:path w="4869815" h="303529">
                  <a:moveTo>
                    <a:pt x="3888865" y="199390"/>
                  </a:moveTo>
                  <a:lnTo>
                    <a:pt x="3599167" y="199390"/>
                  </a:lnTo>
                  <a:lnTo>
                    <a:pt x="3599440" y="200660"/>
                  </a:lnTo>
                  <a:lnTo>
                    <a:pt x="3898279" y="200660"/>
                  </a:lnTo>
                  <a:lnTo>
                    <a:pt x="3888865" y="199390"/>
                  </a:lnTo>
                  <a:close/>
                </a:path>
                <a:path w="4869815" h="303529">
                  <a:moveTo>
                    <a:pt x="3913105" y="199390"/>
                  </a:moveTo>
                  <a:lnTo>
                    <a:pt x="3902425" y="199390"/>
                  </a:lnTo>
                  <a:lnTo>
                    <a:pt x="3899441" y="200660"/>
                  </a:lnTo>
                  <a:lnTo>
                    <a:pt x="3913545" y="200660"/>
                  </a:lnTo>
                  <a:lnTo>
                    <a:pt x="3913105" y="199390"/>
                  </a:lnTo>
                  <a:close/>
                </a:path>
                <a:path w="4869815" h="303529">
                  <a:moveTo>
                    <a:pt x="3938393" y="199390"/>
                  </a:moveTo>
                  <a:lnTo>
                    <a:pt x="3921901" y="199390"/>
                  </a:lnTo>
                  <a:lnTo>
                    <a:pt x="3918362" y="200660"/>
                  </a:lnTo>
                  <a:lnTo>
                    <a:pt x="3940005" y="200660"/>
                  </a:lnTo>
                  <a:lnTo>
                    <a:pt x="3938393" y="199390"/>
                  </a:lnTo>
                  <a:close/>
                </a:path>
                <a:path w="4869815" h="303529">
                  <a:moveTo>
                    <a:pt x="3972025" y="199390"/>
                  </a:moveTo>
                  <a:lnTo>
                    <a:pt x="3969575" y="199390"/>
                  </a:lnTo>
                  <a:lnTo>
                    <a:pt x="3969010" y="200660"/>
                  </a:lnTo>
                  <a:lnTo>
                    <a:pt x="3974957" y="200660"/>
                  </a:lnTo>
                  <a:lnTo>
                    <a:pt x="3972025" y="199390"/>
                  </a:lnTo>
                  <a:close/>
                </a:path>
                <a:path w="4869815" h="303529">
                  <a:moveTo>
                    <a:pt x="4019720" y="199390"/>
                  </a:moveTo>
                  <a:lnTo>
                    <a:pt x="4004789" y="199390"/>
                  </a:lnTo>
                  <a:lnTo>
                    <a:pt x="4004056" y="200660"/>
                  </a:lnTo>
                  <a:lnTo>
                    <a:pt x="4017678" y="200660"/>
                  </a:lnTo>
                  <a:lnTo>
                    <a:pt x="4019720" y="199390"/>
                  </a:lnTo>
                  <a:close/>
                </a:path>
                <a:path w="4869815" h="303529">
                  <a:moveTo>
                    <a:pt x="4054012" y="198120"/>
                  </a:moveTo>
                  <a:lnTo>
                    <a:pt x="3978978" y="198120"/>
                  </a:lnTo>
                  <a:lnTo>
                    <a:pt x="3982130" y="199390"/>
                  </a:lnTo>
                  <a:lnTo>
                    <a:pt x="4044473" y="199390"/>
                  </a:lnTo>
                  <a:lnTo>
                    <a:pt x="4045625" y="200660"/>
                  </a:lnTo>
                  <a:lnTo>
                    <a:pt x="4047573" y="200660"/>
                  </a:lnTo>
                  <a:lnTo>
                    <a:pt x="4049447" y="199390"/>
                  </a:lnTo>
                  <a:lnTo>
                    <a:pt x="4054012" y="198120"/>
                  </a:lnTo>
                  <a:close/>
                </a:path>
                <a:path w="4869815" h="303529">
                  <a:moveTo>
                    <a:pt x="4107361" y="199390"/>
                  </a:moveTo>
                  <a:lnTo>
                    <a:pt x="4104304" y="199390"/>
                  </a:lnTo>
                  <a:lnTo>
                    <a:pt x="4104587" y="200660"/>
                  </a:lnTo>
                  <a:lnTo>
                    <a:pt x="4105990" y="200660"/>
                  </a:lnTo>
                  <a:lnTo>
                    <a:pt x="4107361" y="199390"/>
                  </a:lnTo>
                  <a:close/>
                </a:path>
                <a:path w="4869815" h="303529">
                  <a:moveTo>
                    <a:pt x="4181862" y="199390"/>
                  </a:moveTo>
                  <a:lnTo>
                    <a:pt x="4150994" y="199390"/>
                  </a:lnTo>
                  <a:lnTo>
                    <a:pt x="4152952" y="200660"/>
                  </a:lnTo>
                  <a:lnTo>
                    <a:pt x="4177747" y="200660"/>
                  </a:lnTo>
                  <a:lnTo>
                    <a:pt x="4181862" y="199390"/>
                  </a:lnTo>
                  <a:close/>
                </a:path>
                <a:path w="4869815" h="303529">
                  <a:moveTo>
                    <a:pt x="4426640" y="198120"/>
                  </a:moveTo>
                  <a:lnTo>
                    <a:pt x="4205306" y="198120"/>
                  </a:lnTo>
                  <a:lnTo>
                    <a:pt x="4211306" y="200660"/>
                  </a:lnTo>
                  <a:lnTo>
                    <a:pt x="4289974" y="200660"/>
                  </a:lnTo>
                  <a:lnTo>
                    <a:pt x="4293000" y="199390"/>
                  </a:lnTo>
                  <a:lnTo>
                    <a:pt x="4421142" y="199390"/>
                  </a:lnTo>
                  <a:lnTo>
                    <a:pt x="4426640" y="198120"/>
                  </a:lnTo>
                  <a:close/>
                </a:path>
                <a:path w="4869815" h="303529">
                  <a:moveTo>
                    <a:pt x="4306381" y="199390"/>
                  </a:moveTo>
                  <a:lnTo>
                    <a:pt x="4293994" y="199390"/>
                  </a:lnTo>
                  <a:lnTo>
                    <a:pt x="4298204" y="200660"/>
                  </a:lnTo>
                  <a:lnTo>
                    <a:pt x="4301293" y="200660"/>
                  </a:lnTo>
                  <a:lnTo>
                    <a:pt x="4306381" y="199390"/>
                  </a:lnTo>
                  <a:close/>
                </a:path>
                <a:path w="4869815" h="303529">
                  <a:moveTo>
                    <a:pt x="4417383" y="199390"/>
                  </a:moveTo>
                  <a:lnTo>
                    <a:pt x="4362369" y="199390"/>
                  </a:lnTo>
                  <a:lnTo>
                    <a:pt x="4366013" y="200660"/>
                  </a:lnTo>
                  <a:lnTo>
                    <a:pt x="4412556" y="200660"/>
                  </a:lnTo>
                  <a:lnTo>
                    <a:pt x="4417383" y="199390"/>
                  </a:lnTo>
                  <a:close/>
                </a:path>
                <a:path w="4869815" h="303529">
                  <a:moveTo>
                    <a:pt x="3106858" y="198120"/>
                  </a:moveTo>
                  <a:lnTo>
                    <a:pt x="3004704" y="198120"/>
                  </a:lnTo>
                  <a:lnTo>
                    <a:pt x="2998065" y="199390"/>
                  </a:lnTo>
                  <a:lnTo>
                    <a:pt x="3107664" y="199390"/>
                  </a:lnTo>
                  <a:lnTo>
                    <a:pt x="3106858" y="198120"/>
                  </a:lnTo>
                  <a:close/>
                </a:path>
                <a:path w="4869815" h="303529">
                  <a:moveTo>
                    <a:pt x="3166489" y="198120"/>
                  </a:moveTo>
                  <a:lnTo>
                    <a:pt x="3120102" y="198120"/>
                  </a:lnTo>
                  <a:lnTo>
                    <a:pt x="3109832" y="199390"/>
                  </a:lnTo>
                  <a:lnTo>
                    <a:pt x="3173892" y="199390"/>
                  </a:lnTo>
                  <a:lnTo>
                    <a:pt x="3166489" y="198120"/>
                  </a:lnTo>
                  <a:close/>
                </a:path>
                <a:path w="4869815" h="303529">
                  <a:moveTo>
                    <a:pt x="3179892" y="198120"/>
                  </a:moveTo>
                  <a:lnTo>
                    <a:pt x="3173892" y="199390"/>
                  </a:lnTo>
                  <a:lnTo>
                    <a:pt x="3186981" y="199390"/>
                  </a:lnTo>
                  <a:lnTo>
                    <a:pt x="3179892" y="198120"/>
                  </a:lnTo>
                  <a:close/>
                </a:path>
                <a:path w="4869815" h="303529">
                  <a:moveTo>
                    <a:pt x="3229880" y="196850"/>
                  </a:moveTo>
                  <a:lnTo>
                    <a:pt x="3194991" y="196850"/>
                  </a:lnTo>
                  <a:lnTo>
                    <a:pt x="3200918" y="198120"/>
                  </a:lnTo>
                  <a:lnTo>
                    <a:pt x="3198216" y="199390"/>
                  </a:lnTo>
                  <a:lnTo>
                    <a:pt x="3229074" y="199390"/>
                  </a:lnTo>
                  <a:lnTo>
                    <a:pt x="3227995" y="198120"/>
                  </a:lnTo>
                  <a:lnTo>
                    <a:pt x="3229880" y="196850"/>
                  </a:lnTo>
                  <a:close/>
                </a:path>
                <a:path w="4869815" h="303529">
                  <a:moveTo>
                    <a:pt x="3257565" y="198120"/>
                  </a:moveTo>
                  <a:lnTo>
                    <a:pt x="3234425" y="198120"/>
                  </a:lnTo>
                  <a:lnTo>
                    <a:pt x="3232843" y="199390"/>
                  </a:lnTo>
                  <a:lnTo>
                    <a:pt x="3259251" y="199390"/>
                  </a:lnTo>
                  <a:lnTo>
                    <a:pt x="3257565" y="198120"/>
                  </a:lnTo>
                  <a:close/>
                </a:path>
                <a:path w="4869815" h="303529">
                  <a:moveTo>
                    <a:pt x="3266884" y="198120"/>
                  </a:moveTo>
                  <a:lnTo>
                    <a:pt x="3262005" y="198120"/>
                  </a:lnTo>
                  <a:lnTo>
                    <a:pt x="3264926" y="199390"/>
                  </a:lnTo>
                  <a:lnTo>
                    <a:pt x="3266884" y="198120"/>
                  </a:lnTo>
                  <a:close/>
                </a:path>
                <a:path w="4869815" h="303529">
                  <a:moveTo>
                    <a:pt x="3292653" y="198120"/>
                  </a:moveTo>
                  <a:lnTo>
                    <a:pt x="3271690" y="198120"/>
                  </a:lnTo>
                  <a:lnTo>
                    <a:pt x="3271649" y="199390"/>
                  </a:lnTo>
                  <a:lnTo>
                    <a:pt x="3292569" y="199390"/>
                  </a:lnTo>
                  <a:lnTo>
                    <a:pt x="3292653" y="198120"/>
                  </a:lnTo>
                  <a:close/>
                </a:path>
                <a:path w="4869815" h="303529">
                  <a:moveTo>
                    <a:pt x="3334453" y="196850"/>
                  </a:moveTo>
                  <a:lnTo>
                    <a:pt x="3298873" y="196850"/>
                  </a:lnTo>
                  <a:lnTo>
                    <a:pt x="3303826" y="198120"/>
                  </a:lnTo>
                  <a:lnTo>
                    <a:pt x="3306967" y="199390"/>
                  </a:lnTo>
                  <a:lnTo>
                    <a:pt x="3331448" y="199390"/>
                  </a:lnTo>
                  <a:lnTo>
                    <a:pt x="3331594" y="198120"/>
                  </a:lnTo>
                  <a:lnTo>
                    <a:pt x="3332223" y="198120"/>
                  </a:lnTo>
                  <a:lnTo>
                    <a:pt x="3334453" y="196850"/>
                  </a:lnTo>
                  <a:close/>
                </a:path>
                <a:path w="4869815" h="303529">
                  <a:moveTo>
                    <a:pt x="3372567" y="198120"/>
                  </a:moveTo>
                  <a:lnTo>
                    <a:pt x="3349332" y="198120"/>
                  </a:lnTo>
                  <a:lnTo>
                    <a:pt x="3351866" y="199390"/>
                  </a:lnTo>
                  <a:lnTo>
                    <a:pt x="3371080" y="199390"/>
                  </a:lnTo>
                  <a:lnTo>
                    <a:pt x="3372567" y="198120"/>
                  </a:lnTo>
                  <a:close/>
                </a:path>
                <a:path w="4869815" h="303529">
                  <a:moveTo>
                    <a:pt x="3712682" y="196850"/>
                  </a:moveTo>
                  <a:lnTo>
                    <a:pt x="3378064" y="196850"/>
                  </a:lnTo>
                  <a:lnTo>
                    <a:pt x="3381645" y="198120"/>
                  </a:lnTo>
                  <a:lnTo>
                    <a:pt x="3383069" y="199390"/>
                  </a:lnTo>
                  <a:lnTo>
                    <a:pt x="3384807" y="199390"/>
                  </a:lnTo>
                  <a:lnTo>
                    <a:pt x="3388074" y="198120"/>
                  </a:lnTo>
                  <a:lnTo>
                    <a:pt x="3715666" y="198120"/>
                  </a:lnTo>
                  <a:lnTo>
                    <a:pt x="3712682" y="196850"/>
                  </a:lnTo>
                  <a:close/>
                </a:path>
                <a:path w="4869815" h="303529">
                  <a:moveTo>
                    <a:pt x="3398859" y="198120"/>
                  </a:moveTo>
                  <a:lnTo>
                    <a:pt x="3388074" y="198120"/>
                  </a:lnTo>
                  <a:lnTo>
                    <a:pt x="3391341" y="199390"/>
                  </a:lnTo>
                  <a:lnTo>
                    <a:pt x="3396849" y="199390"/>
                  </a:lnTo>
                  <a:lnTo>
                    <a:pt x="3398859" y="198120"/>
                  </a:lnTo>
                  <a:close/>
                </a:path>
                <a:path w="4869815" h="303529">
                  <a:moveTo>
                    <a:pt x="3481852" y="198120"/>
                  </a:moveTo>
                  <a:lnTo>
                    <a:pt x="3406650" y="198120"/>
                  </a:lnTo>
                  <a:lnTo>
                    <a:pt x="3408880" y="199390"/>
                  </a:lnTo>
                  <a:lnTo>
                    <a:pt x="3475297" y="199390"/>
                  </a:lnTo>
                  <a:lnTo>
                    <a:pt x="3481852" y="198120"/>
                  </a:lnTo>
                  <a:close/>
                </a:path>
                <a:path w="4869815" h="303529">
                  <a:moveTo>
                    <a:pt x="3820066" y="198120"/>
                  </a:moveTo>
                  <a:lnTo>
                    <a:pt x="3481852" y="198120"/>
                  </a:lnTo>
                  <a:lnTo>
                    <a:pt x="3489370" y="199390"/>
                  </a:lnTo>
                  <a:lnTo>
                    <a:pt x="3852319" y="199390"/>
                  </a:lnTo>
                  <a:lnTo>
                    <a:pt x="3820066" y="198120"/>
                  </a:lnTo>
                  <a:close/>
                </a:path>
                <a:path w="4869815" h="303529">
                  <a:moveTo>
                    <a:pt x="3922027" y="196850"/>
                  </a:moveTo>
                  <a:lnTo>
                    <a:pt x="3889462" y="196850"/>
                  </a:lnTo>
                  <a:lnTo>
                    <a:pt x="3906278" y="198120"/>
                  </a:lnTo>
                  <a:lnTo>
                    <a:pt x="3907849" y="198120"/>
                  </a:lnTo>
                  <a:lnTo>
                    <a:pt x="3907608" y="199390"/>
                  </a:lnTo>
                  <a:lnTo>
                    <a:pt x="3913283" y="199390"/>
                  </a:lnTo>
                  <a:lnTo>
                    <a:pt x="3918561" y="198120"/>
                  </a:lnTo>
                  <a:lnTo>
                    <a:pt x="3922027" y="196850"/>
                  </a:lnTo>
                  <a:close/>
                </a:path>
                <a:path w="4869815" h="303529">
                  <a:moveTo>
                    <a:pt x="3938686" y="198120"/>
                  </a:moveTo>
                  <a:lnTo>
                    <a:pt x="3926184" y="198120"/>
                  </a:lnTo>
                  <a:lnTo>
                    <a:pt x="3923419" y="199390"/>
                  </a:lnTo>
                  <a:lnTo>
                    <a:pt x="3938026" y="199390"/>
                  </a:lnTo>
                  <a:lnTo>
                    <a:pt x="3938686" y="198120"/>
                  </a:lnTo>
                  <a:close/>
                </a:path>
                <a:path w="4869815" h="303529">
                  <a:moveTo>
                    <a:pt x="4483811" y="198120"/>
                  </a:moveTo>
                  <a:lnTo>
                    <a:pt x="4433823" y="198120"/>
                  </a:lnTo>
                  <a:lnTo>
                    <a:pt x="4435372" y="199390"/>
                  </a:lnTo>
                  <a:lnTo>
                    <a:pt x="4481884" y="199390"/>
                  </a:lnTo>
                  <a:lnTo>
                    <a:pt x="4483811" y="198120"/>
                  </a:lnTo>
                  <a:close/>
                </a:path>
                <a:path w="4869815" h="303529">
                  <a:moveTo>
                    <a:pt x="4523129" y="196850"/>
                  </a:moveTo>
                  <a:lnTo>
                    <a:pt x="4487622" y="196850"/>
                  </a:lnTo>
                  <a:lnTo>
                    <a:pt x="4495789" y="199390"/>
                  </a:lnTo>
                  <a:lnTo>
                    <a:pt x="4511024" y="199390"/>
                  </a:lnTo>
                  <a:lnTo>
                    <a:pt x="4517611" y="198120"/>
                  </a:lnTo>
                  <a:lnTo>
                    <a:pt x="4519139" y="198120"/>
                  </a:lnTo>
                  <a:lnTo>
                    <a:pt x="4523129" y="196850"/>
                  </a:lnTo>
                  <a:close/>
                </a:path>
                <a:path w="4869815" h="303529">
                  <a:moveTo>
                    <a:pt x="2986317" y="196850"/>
                  </a:moveTo>
                  <a:lnTo>
                    <a:pt x="2955752" y="196850"/>
                  </a:lnTo>
                  <a:lnTo>
                    <a:pt x="2953752" y="198120"/>
                  </a:lnTo>
                  <a:lnTo>
                    <a:pt x="2985647" y="198120"/>
                  </a:lnTo>
                  <a:lnTo>
                    <a:pt x="2986317" y="196850"/>
                  </a:lnTo>
                  <a:close/>
                </a:path>
                <a:path w="4869815" h="303529">
                  <a:moveTo>
                    <a:pt x="3043509" y="196850"/>
                  </a:moveTo>
                  <a:lnTo>
                    <a:pt x="3004871" y="196850"/>
                  </a:lnTo>
                  <a:lnTo>
                    <a:pt x="3005374" y="198120"/>
                  </a:lnTo>
                  <a:lnTo>
                    <a:pt x="3042305" y="198120"/>
                  </a:lnTo>
                  <a:lnTo>
                    <a:pt x="3043509" y="196850"/>
                  </a:lnTo>
                  <a:close/>
                </a:path>
                <a:path w="4869815" h="303529">
                  <a:moveTo>
                    <a:pt x="3071801" y="196850"/>
                  </a:moveTo>
                  <a:lnTo>
                    <a:pt x="3043509" y="196850"/>
                  </a:lnTo>
                  <a:lnTo>
                    <a:pt x="3044462" y="198120"/>
                  </a:lnTo>
                  <a:lnTo>
                    <a:pt x="3071089" y="198120"/>
                  </a:lnTo>
                  <a:lnTo>
                    <a:pt x="3071801" y="196850"/>
                  </a:lnTo>
                  <a:close/>
                </a:path>
                <a:path w="4869815" h="303529">
                  <a:moveTo>
                    <a:pt x="3101738" y="196850"/>
                  </a:moveTo>
                  <a:lnTo>
                    <a:pt x="3091926" y="196850"/>
                  </a:lnTo>
                  <a:lnTo>
                    <a:pt x="3092921" y="198120"/>
                  </a:lnTo>
                  <a:lnTo>
                    <a:pt x="3101172" y="198120"/>
                  </a:lnTo>
                  <a:lnTo>
                    <a:pt x="3101738" y="196850"/>
                  </a:lnTo>
                  <a:close/>
                </a:path>
                <a:path w="4869815" h="303529">
                  <a:moveTo>
                    <a:pt x="3167317" y="196850"/>
                  </a:moveTo>
                  <a:lnTo>
                    <a:pt x="3133883" y="196850"/>
                  </a:lnTo>
                  <a:lnTo>
                    <a:pt x="3145862" y="198120"/>
                  </a:lnTo>
                  <a:lnTo>
                    <a:pt x="3166730" y="198120"/>
                  </a:lnTo>
                  <a:lnTo>
                    <a:pt x="3167317" y="196850"/>
                  </a:lnTo>
                  <a:close/>
                </a:path>
                <a:path w="4869815" h="303529">
                  <a:moveTo>
                    <a:pt x="3258947" y="196850"/>
                  </a:moveTo>
                  <a:lnTo>
                    <a:pt x="3237032" y="196850"/>
                  </a:lnTo>
                  <a:lnTo>
                    <a:pt x="3237922" y="198120"/>
                  </a:lnTo>
                  <a:lnTo>
                    <a:pt x="3257911" y="198120"/>
                  </a:lnTo>
                  <a:lnTo>
                    <a:pt x="3258947" y="196850"/>
                  </a:lnTo>
                  <a:close/>
                </a:path>
                <a:path w="4869815" h="303529">
                  <a:moveTo>
                    <a:pt x="3296643" y="196850"/>
                  </a:moveTo>
                  <a:lnTo>
                    <a:pt x="3258947" y="196850"/>
                  </a:lnTo>
                  <a:lnTo>
                    <a:pt x="3260989" y="198120"/>
                  </a:lnTo>
                  <a:lnTo>
                    <a:pt x="3293302" y="198120"/>
                  </a:lnTo>
                  <a:lnTo>
                    <a:pt x="3296643" y="196850"/>
                  </a:lnTo>
                  <a:close/>
                </a:path>
                <a:path w="4869815" h="303529">
                  <a:moveTo>
                    <a:pt x="3378064" y="196850"/>
                  </a:moveTo>
                  <a:lnTo>
                    <a:pt x="3334453" y="196850"/>
                  </a:lnTo>
                  <a:lnTo>
                    <a:pt x="3335469" y="198120"/>
                  </a:lnTo>
                  <a:lnTo>
                    <a:pt x="3376075" y="198120"/>
                  </a:lnTo>
                  <a:lnTo>
                    <a:pt x="3378064" y="196850"/>
                  </a:lnTo>
                  <a:close/>
                </a:path>
                <a:path w="4869815" h="303529">
                  <a:moveTo>
                    <a:pt x="3738116" y="196850"/>
                  </a:moveTo>
                  <a:lnTo>
                    <a:pt x="3720703" y="196850"/>
                  </a:lnTo>
                  <a:lnTo>
                    <a:pt x="3717132" y="198120"/>
                  </a:lnTo>
                  <a:lnTo>
                    <a:pt x="3739561" y="198120"/>
                  </a:lnTo>
                  <a:lnTo>
                    <a:pt x="3738116" y="196850"/>
                  </a:lnTo>
                  <a:close/>
                </a:path>
                <a:path w="4869815" h="303529">
                  <a:moveTo>
                    <a:pt x="3774670" y="195580"/>
                  </a:moveTo>
                  <a:lnTo>
                    <a:pt x="3752597" y="195580"/>
                  </a:lnTo>
                  <a:lnTo>
                    <a:pt x="3757006" y="196850"/>
                  </a:lnTo>
                  <a:lnTo>
                    <a:pt x="3765079" y="196850"/>
                  </a:lnTo>
                  <a:lnTo>
                    <a:pt x="3769016" y="198120"/>
                  </a:lnTo>
                  <a:lnTo>
                    <a:pt x="3774670" y="195580"/>
                  </a:lnTo>
                  <a:close/>
                </a:path>
                <a:path w="4869815" h="303529">
                  <a:moveTo>
                    <a:pt x="3945911" y="196850"/>
                  </a:moveTo>
                  <a:lnTo>
                    <a:pt x="3924760" y="196850"/>
                  </a:lnTo>
                  <a:lnTo>
                    <a:pt x="3925294" y="198120"/>
                  </a:lnTo>
                  <a:lnTo>
                    <a:pt x="3939356" y="198120"/>
                  </a:lnTo>
                  <a:lnTo>
                    <a:pt x="3945911" y="196850"/>
                  </a:lnTo>
                  <a:close/>
                </a:path>
                <a:path w="4869815" h="303529">
                  <a:moveTo>
                    <a:pt x="4061007" y="196850"/>
                  </a:moveTo>
                  <a:lnTo>
                    <a:pt x="3974004" y="196850"/>
                  </a:lnTo>
                  <a:lnTo>
                    <a:pt x="3975135" y="198120"/>
                  </a:lnTo>
                  <a:lnTo>
                    <a:pt x="4056033" y="198120"/>
                  </a:lnTo>
                  <a:lnTo>
                    <a:pt x="4061007" y="196850"/>
                  </a:lnTo>
                  <a:close/>
                </a:path>
                <a:path w="4869815" h="303529">
                  <a:moveTo>
                    <a:pt x="4553013" y="196850"/>
                  </a:moveTo>
                  <a:lnTo>
                    <a:pt x="4543620" y="196850"/>
                  </a:lnTo>
                  <a:lnTo>
                    <a:pt x="4548175" y="198120"/>
                  </a:lnTo>
                  <a:lnTo>
                    <a:pt x="4551526" y="198120"/>
                  </a:lnTo>
                  <a:lnTo>
                    <a:pt x="4553013" y="196850"/>
                  </a:lnTo>
                  <a:close/>
                </a:path>
                <a:path w="4869815" h="303529">
                  <a:moveTo>
                    <a:pt x="2519923" y="195580"/>
                  </a:moveTo>
                  <a:lnTo>
                    <a:pt x="2507410" y="195580"/>
                  </a:lnTo>
                  <a:lnTo>
                    <a:pt x="2507797" y="196850"/>
                  </a:lnTo>
                  <a:lnTo>
                    <a:pt x="2521085" y="196850"/>
                  </a:lnTo>
                  <a:lnTo>
                    <a:pt x="2519923" y="195580"/>
                  </a:lnTo>
                  <a:close/>
                </a:path>
                <a:path w="4869815" h="303529">
                  <a:moveTo>
                    <a:pt x="2553053" y="195580"/>
                  </a:moveTo>
                  <a:lnTo>
                    <a:pt x="2530121" y="195580"/>
                  </a:lnTo>
                  <a:lnTo>
                    <a:pt x="2529786" y="196850"/>
                  </a:lnTo>
                  <a:lnTo>
                    <a:pt x="2553702" y="196850"/>
                  </a:lnTo>
                  <a:lnTo>
                    <a:pt x="2553053" y="195580"/>
                  </a:lnTo>
                  <a:close/>
                </a:path>
                <a:path w="4869815" h="303529">
                  <a:moveTo>
                    <a:pt x="2577858" y="195580"/>
                  </a:moveTo>
                  <a:lnTo>
                    <a:pt x="2571178" y="195580"/>
                  </a:lnTo>
                  <a:lnTo>
                    <a:pt x="2570047" y="196850"/>
                  </a:lnTo>
                  <a:lnTo>
                    <a:pt x="2578350" y="196850"/>
                  </a:lnTo>
                  <a:lnTo>
                    <a:pt x="2577858" y="195580"/>
                  </a:lnTo>
                  <a:close/>
                </a:path>
                <a:path w="4869815" h="303529">
                  <a:moveTo>
                    <a:pt x="2639092" y="195580"/>
                  </a:moveTo>
                  <a:lnTo>
                    <a:pt x="2592161" y="195580"/>
                  </a:lnTo>
                  <a:lnTo>
                    <a:pt x="2592706" y="196850"/>
                  </a:lnTo>
                  <a:lnTo>
                    <a:pt x="2638181" y="196850"/>
                  </a:lnTo>
                  <a:lnTo>
                    <a:pt x="2639092" y="195580"/>
                  </a:lnTo>
                  <a:close/>
                </a:path>
                <a:path w="4869815" h="303529">
                  <a:moveTo>
                    <a:pt x="2707184" y="195580"/>
                  </a:moveTo>
                  <a:lnTo>
                    <a:pt x="2668086" y="195580"/>
                  </a:lnTo>
                  <a:lnTo>
                    <a:pt x="2667227" y="196850"/>
                  </a:lnTo>
                  <a:lnTo>
                    <a:pt x="2707582" y="196850"/>
                  </a:lnTo>
                  <a:lnTo>
                    <a:pt x="2707184" y="195580"/>
                  </a:lnTo>
                  <a:close/>
                </a:path>
                <a:path w="4869815" h="303529">
                  <a:moveTo>
                    <a:pt x="2733948" y="195580"/>
                  </a:moveTo>
                  <a:lnTo>
                    <a:pt x="2726367" y="195580"/>
                  </a:lnTo>
                  <a:lnTo>
                    <a:pt x="2726660" y="196850"/>
                  </a:lnTo>
                  <a:lnTo>
                    <a:pt x="2733361" y="196850"/>
                  </a:lnTo>
                  <a:lnTo>
                    <a:pt x="2733948" y="195580"/>
                  </a:lnTo>
                  <a:close/>
                </a:path>
                <a:path w="4869815" h="303529">
                  <a:moveTo>
                    <a:pt x="2766114" y="195580"/>
                  </a:moveTo>
                  <a:lnTo>
                    <a:pt x="2759444" y="195580"/>
                  </a:lnTo>
                  <a:lnTo>
                    <a:pt x="2759497" y="196850"/>
                  </a:lnTo>
                  <a:lnTo>
                    <a:pt x="2766376" y="196850"/>
                  </a:lnTo>
                  <a:lnTo>
                    <a:pt x="2766114" y="195580"/>
                  </a:lnTo>
                  <a:close/>
                </a:path>
                <a:path w="4869815" h="303529">
                  <a:moveTo>
                    <a:pt x="2785590" y="195580"/>
                  </a:moveTo>
                  <a:lnTo>
                    <a:pt x="2775716" y="195580"/>
                  </a:lnTo>
                  <a:lnTo>
                    <a:pt x="2776051" y="196850"/>
                  </a:lnTo>
                  <a:lnTo>
                    <a:pt x="2785653" y="196850"/>
                  </a:lnTo>
                  <a:lnTo>
                    <a:pt x="2785590" y="195580"/>
                  </a:lnTo>
                  <a:close/>
                </a:path>
                <a:path w="4869815" h="303529">
                  <a:moveTo>
                    <a:pt x="2796145" y="195580"/>
                  </a:moveTo>
                  <a:lnTo>
                    <a:pt x="2789066" y="195580"/>
                  </a:lnTo>
                  <a:lnTo>
                    <a:pt x="2789381" y="196850"/>
                  </a:lnTo>
                  <a:lnTo>
                    <a:pt x="2795349" y="196850"/>
                  </a:lnTo>
                  <a:lnTo>
                    <a:pt x="2796145" y="195580"/>
                  </a:lnTo>
                  <a:close/>
                </a:path>
                <a:path w="4869815" h="303529">
                  <a:moveTo>
                    <a:pt x="2805516" y="195580"/>
                  </a:moveTo>
                  <a:lnTo>
                    <a:pt x="2798103" y="195580"/>
                  </a:lnTo>
                  <a:lnTo>
                    <a:pt x="2799359" y="196850"/>
                  </a:lnTo>
                  <a:lnTo>
                    <a:pt x="2806019" y="196850"/>
                  </a:lnTo>
                  <a:lnTo>
                    <a:pt x="2805516" y="195580"/>
                  </a:lnTo>
                  <a:close/>
                </a:path>
                <a:path w="4869815" h="303529">
                  <a:moveTo>
                    <a:pt x="2861692" y="195580"/>
                  </a:moveTo>
                  <a:lnTo>
                    <a:pt x="2844122" y="195580"/>
                  </a:lnTo>
                  <a:lnTo>
                    <a:pt x="2844751" y="196850"/>
                  </a:lnTo>
                  <a:lnTo>
                    <a:pt x="2860907" y="196850"/>
                  </a:lnTo>
                  <a:lnTo>
                    <a:pt x="2861692" y="195580"/>
                  </a:lnTo>
                  <a:close/>
                </a:path>
                <a:path w="4869815" h="303529">
                  <a:moveTo>
                    <a:pt x="2894519" y="195580"/>
                  </a:moveTo>
                  <a:lnTo>
                    <a:pt x="2867305" y="195580"/>
                  </a:lnTo>
                  <a:lnTo>
                    <a:pt x="2868038" y="196850"/>
                  </a:lnTo>
                  <a:lnTo>
                    <a:pt x="2893849" y="196850"/>
                  </a:lnTo>
                  <a:lnTo>
                    <a:pt x="2894519" y="195580"/>
                  </a:lnTo>
                  <a:close/>
                </a:path>
                <a:path w="4869815" h="303529">
                  <a:moveTo>
                    <a:pt x="2917366" y="195580"/>
                  </a:moveTo>
                  <a:lnTo>
                    <a:pt x="2906738" y="195580"/>
                  </a:lnTo>
                  <a:lnTo>
                    <a:pt x="2907304" y="196850"/>
                  </a:lnTo>
                  <a:lnTo>
                    <a:pt x="2916508" y="196850"/>
                  </a:lnTo>
                  <a:lnTo>
                    <a:pt x="2917366" y="195580"/>
                  </a:lnTo>
                  <a:close/>
                </a:path>
                <a:path w="4869815" h="303529">
                  <a:moveTo>
                    <a:pt x="2936821" y="195580"/>
                  </a:moveTo>
                  <a:lnTo>
                    <a:pt x="2923010" y="195580"/>
                  </a:lnTo>
                  <a:lnTo>
                    <a:pt x="2923670" y="196850"/>
                  </a:lnTo>
                  <a:lnTo>
                    <a:pt x="2936203" y="196850"/>
                  </a:lnTo>
                  <a:lnTo>
                    <a:pt x="2936821" y="195580"/>
                  </a:lnTo>
                  <a:close/>
                </a:path>
                <a:path w="4869815" h="303529">
                  <a:moveTo>
                    <a:pt x="2953951" y="195580"/>
                  </a:moveTo>
                  <a:lnTo>
                    <a:pt x="2938926" y="195580"/>
                  </a:lnTo>
                  <a:lnTo>
                    <a:pt x="2940119" y="196850"/>
                  </a:lnTo>
                  <a:lnTo>
                    <a:pt x="2952318" y="196850"/>
                  </a:lnTo>
                  <a:lnTo>
                    <a:pt x="2953951" y="195580"/>
                  </a:lnTo>
                  <a:close/>
                </a:path>
                <a:path w="4869815" h="303529">
                  <a:moveTo>
                    <a:pt x="3648307" y="195580"/>
                  </a:moveTo>
                  <a:lnTo>
                    <a:pt x="2956726" y="195580"/>
                  </a:lnTo>
                  <a:lnTo>
                    <a:pt x="2956464" y="196850"/>
                  </a:lnTo>
                  <a:lnTo>
                    <a:pt x="3650286" y="196850"/>
                  </a:lnTo>
                  <a:lnTo>
                    <a:pt x="3648307" y="195580"/>
                  </a:lnTo>
                  <a:close/>
                </a:path>
                <a:path w="4869815" h="303529">
                  <a:moveTo>
                    <a:pt x="3696840" y="195580"/>
                  </a:moveTo>
                  <a:lnTo>
                    <a:pt x="3666527" y="195580"/>
                  </a:lnTo>
                  <a:lnTo>
                    <a:pt x="3667207" y="196850"/>
                  </a:lnTo>
                  <a:lnTo>
                    <a:pt x="3696725" y="196850"/>
                  </a:lnTo>
                  <a:lnTo>
                    <a:pt x="3696840" y="195580"/>
                  </a:lnTo>
                  <a:close/>
                </a:path>
                <a:path w="4869815" h="303529">
                  <a:moveTo>
                    <a:pt x="3801831" y="195580"/>
                  </a:moveTo>
                  <a:lnTo>
                    <a:pt x="3776576" y="195580"/>
                  </a:lnTo>
                  <a:lnTo>
                    <a:pt x="3779539" y="196850"/>
                  </a:lnTo>
                  <a:lnTo>
                    <a:pt x="3797978" y="196850"/>
                  </a:lnTo>
                  <a:lnTo>
                    <a:pt x="3801831" y="195580"/>
                  </a:lnTo>
                  <a:close/>
                </a:path>
                <a:path w="4869815" h="303529">
                  <a:moveTo>
                    <a:pt x="3867609" y="195580"/>
                  </a:moveTo>
                  <a:lnTo>
                    <a:pt x="3818009" y="195580"/>
                  </a:lnTo>
                  <a:lnTo>
                    <a:pt x="3820930" y="196850"/>
                  </a:lnTo>
                  <a:lnTo>
                    <a:pt x="3867578" y="196850"/>
                  </a:lnTo>
                  <a:lnTo>
                    <a:pt x="3867609" y="195580"/>
                  </a:lnTo>
                  <a:close/>
                </a:path>
                <a:path w="4869815" h="303529">
                  <a:moveTo>
                    <a:pt x="3878080" y="195580"/>
                  </a:moveTo>
                  <a:lnTo>
                    <a:pt x="3867609" y="195580"/>
                  </a:lnTo>
                  <a:lnTo>
                    <a:pt x="3871442" y="196850"/>
                  </a:lnTo>
                  <a:lnTo>
                    <a:pt x="3872981" y="196850"/>
                  </a:lnTo>
                  <a:lnTo>
                    <a:pt x="3878080" y="195580"/>
                  </a:lnTo>
                  <a:close/>
                </a:path>
                <a:path w="4869815" h="303529">
                  <a:moveTo>
                    <a:pt x="4066661" y="195580"/>
                  </a:moveTo>
                  <a:lnTo>
                    <a:pt x="3881745" y="195580"/>
                  </a:lnTo>
                  <a:lnTo>
                    <a:pt x="3887399" y="196850"/>
                  </a:lnTo>
                  <a:lnTo>
                    <a:pt x="4065363" y="196850"/>
                  </a:lnTo>
                  <a:lnTo>
                    <a:pt x="4066661" y="195580"/>
                  </a:lnTo>
                  <a:close/>
                </a:path>
                <a:path w="4869815" h="303529">
                  <a:moveTo>
                    <a:pt x="4080420" y="195580"/>
                  </a:moveTo>
                  <a:lnTo>
                    <a:pt x="4070787" y="195580"/>
                  </a:lnTo>
                  <a:lnTo>
                    <a:pt x="4071813" y="196850"/>
                  </a:lnTo>
                  <a:lnTo>
                    <a:pt x="4077184" y="196850"/>
                  </a:lnTo>
                  <a:lnTo>
                    <a:pt x="4080420" y="195580"/>
                  </a:lnTo>
                  <a:close/>
                </a:path>
                <a:path w="4869815" h="303529">
                  <a:moveTo>
                    <a:pt x="4411624" y="195580"/>
                  </a:moveTo>
                  <a:lnTo>
                    <a:pt x="4263587" y="195580"/>
                  </a:lnTo>
                  <a:lnTo>
                    <a:pt x="4263995" y="196850"/>
                  </a:lnTo>
                  <a:lnTo>
                    <a:pt x="4410870" y="196850"/>
                  </a:lnTo>
                  <a:lnTo>
                    <a:pt x="4411624" y="195580"/>
                  </a:lnTo>
                  <a:close/>
                </a:path>
                <a:path w="4869815" h="303529">
                  <a:moveTo>
                    <a:pt x="4534259" y="195580"/>
                  </a:moveTo>
                  <a:lnTo>
                    <a:pt x="4417666" y="195580"/>
                  </a:lnTo>
                  <a:lnTo>
                    <a:pt x="4416902" y="196850"/>
                  </a:lnTo>
                  <a:lnTo>
                    <a:pt x="4531820" y="196850"/>
                  </a:lnTo>
                  <a:lnTo>
                    <a:pt x="4534259" y="195580"/>
                  </a:lnTo>
                  <a:close/>
                </a:path>
                <a:path w="4869815" h="303529">
                  <a:moveTo>
                    <a:pt x="4567756" y="194310"/>
                  </a:moveTo>
                  <a:lnTo>
                    <a:pt x="4512710" y="194310"/>
                  </a:lnTo>
                  <a:lnTo>
                    <a:pt x="4511894" y="195580"/>
                  </a:lnTo>
                  <a:lnTo>
                    <a:pt x="4535359" y="195580"/>
                  </a:lnTo>
                  <a:lnTo>
                    <a:pt x="4539547" y="196850"/>
                  </a:lnTo>
                  <a:lnTo>
                    <a:pt x="4563201" y="196850"/>
                  </a:lnTo>
                  <a:lnTo>
                    <a:pt x="4565986" y="195580"/>
                  </a:lnTo>
                  <a:lnTo>
                    <a:pt x="4567756" y="194310"/>
                  </a:lnTo>
                  <a:close/>
                </a:path>
                <a:path w="4869815" h="303529">
                  <a:moveTo>
                    <a:pt x="4580949" y="194310"/>
                  </a:moveTo>
                  <a:lnTo>
                    <a:pt x="4571975" y="194310"/>
                  </a:lnTo>
                  <a:lnTo>
                    <a:pt x="4572614" y="195580"/>
                  </a:lnTo>
                  <a:lnTo>
                    <a:pt x="4573190" y="195580"/>
                  </a:lnTo>
                  <a:lnTo>
                    <a:pt x="4573745" y="196850"/>
                  </a:lnTo>
                  <a:lnTo>
                    <a:pt x="4579064" y="196850"/>
                  </a:lnTo>
                  <a:lnTo>
                    <a:pt x="4579483" y="195580"/>
                  </a:lnTo>
                  <a:lnTo>
                    <a:pt x="4580949" y="194310"/>
                  </a:lnTo>
                  <a:close/>
                </a:path>
                <a:path w="4869815" h="303529">
                  <a:moveTo>
                    <a:pt x="2353195" y="194310"/>
                  </a:moveTo>
                  <a:lnTo>
                    <a:pt x="2327122" y="194310"/>
                  </a:lnTo>
                  <a:lnTo>
                    <a:pt x="2326442" y="195580"/>
                  </a:lnTo>
                  <a:lnTo>
                    <a:pt x="2353980" y="195580"/>
                  </a:lnTo>
                  <a:lnTo>
                    <a:pt x="2353195" y="194310"/>
                  </a:lnTo>
                  <a:close/>
                </a:path>
                <a:path w="4869815" h="303529">
                  <a:moveTo>
                    <a:pt x="2373561" y="194310"/>
                  </a:moveTo>
                  <a:lnTo>
                    <a:pt x="2363352" y="194310"/>
                  </a:lnTo>
                  <a:lnTo>
                    <a:pt x="2362200" y="195580"/>
                  </a:lnTo>
                  <a:lnTo>
                    <a:pt x="2374482" y="195580"/>
                  </a:lnTo>
                  <a:lnTo>
                    <a:pt x="2373561" y="194310"/>
                  </a:lnTo>
                  <a:close/>
                </a:path>
                <a:path w="4869815" h="303529">
                  <a:moveTo>
                    <a:pt x="2399005" y="194310"/>
                  </a:moveTo>
                  <a:lnTo>
                    <a:pt x="2376021" y="194310"/>
                  </a:lnTo>
                  <a:lnTo>
                    <a:pt x="2375089" y="195580"/>
                  </a:lnTo>
                  <a:lnTo>
                    <a:pt x="2399707" y="195580"/>
                  </a:lnTo>
                  <a:lnTo>
                    <a:pt x="2399005" y="194310"/>
                  </a:lnTo>
                  <a:close/>
                </a:path>
                <a:path w="4869815" h="303529">
                  <a:moveTo>
                    <a:pt x="2415633" y="194310"/>
                  </a:moveTo>
                  <a:lnTo>
                    <a:pt x="2402617" y="194310"/>
                  </a:lnTo>
                  <a:lnTo>
                    <a:pt x="2402240" y="195580"/>
                  </a:lnTo>
                  <a:lnTo>
                    <a:pt x="2416376" y="195580"/>
                  </a:lnTo>
                  <a:lnTo>
                    <a:pt x="2415633" y="194310"/>
                  </a:lnTo>
                  <a:close/>
                </a:path>
                <a:path w="4869815" h="303529">
                  <a:moveTo>
                    <a:pt x="2561283" y="194310"/>
                  </a:moveTo>
                  <a:lnTo>
                    <a:pt x="2484500" y="194310"/>
                  </a:lnTo>
                  <a:lnTo>
                    <a:pt x="2483851" y="195580"/>
                  </a:lnTo>
                  <a:lnTo>
                    <a:pt x="2556749" y="195580"/>
                  </a:lnTo>
                  <a:lnTo>
                    <a:pt x="2561283" y="194310"/>
                  </a:lnTo>
                  <a:close/>
                </a:path>
                <a:path w="4869815" h="303529">
                  <a:moveTo>
                    <a:pt x="3292318" y="193040"/>
                  </a:moveTo>
                  <a:lnTo>
                    <a:pt x="2564822" y="193040"/>
                  </a:lnTo>
                  <a:lnTo>
                    <a:pt x="2569293" y="195580"/>
                  </a:lnTo>
                  <a:lnTo>
                    <a:pt x="2571303" y="195580"/>
                  </a:lnTo>
                  <a:lnTo>
                    <a:pt x="2572172" y="194310"/>
                  </a:lnTo>
                  <a:lnTo>
                    <a:pt x="3292444" y="194310"/>
                  </a:lnTo>
                  <a:lnTo>
                    <a:pt x="3292318" y="193040"/>
                  </a:lnTo>
                  <a:close/>
                </a:path>
                <a:path w="4869815" h="303529">
                  <a:moveTo>
                    <a:pt x="2581094" y="194310"/>
                  </a:moveTo>
                  <a:lnTo>
                    <a:pt x="2576874" y="194310"/>
                  </a:lnTo>
                  <a:lnTo>
                    <a:pt x="2577753" y="195580"/>
                  </a:lnTo>
                  <a:lnTo>
                    <a:pt x="2578790" y="195580"/>
                  </a:lnTo>
                  <a:lnTo>
                    <a:pt x="2581094" y="194310"/>
                  </a:lnTo>
                  <a:close/>
                </a:path>
                <a:path w="4869815" h="303529">
                  <a:moveTo>
                    <a:pt x="2752219" y="194310"/>
                  </a:moveTo>
                  <a:lnTo>
                    <a:pt x="2582958" y="194310"/>
                  </a:lnTo>
                  <a:lnTo>
                    <a:pt x="2586989" y="195580"/>
                  </a:lnTo>
                  <a:lnTo>
                    <a:pt x="2748879" y="195580"/>
                  </a:lnTo>
                  <a:lnTo>
                    <a:pt x="2752219" y="194310"/>
                  </a:lnTo>
                  <a:close/>
                </a:path>
                <a:path w="4869815" h="303529">
                  <a:moveTo>
                    <a:pt x="3310412" y="194310"/>
                  </a:moveTo>
                  <a:lnTo>
                    <a:pt x="2753748" y="194310"/>
                  </a:lnTo>
                  <a:lnTo>
                    <a:pt x="2756617" y="195580"/>
                  </a:lnTo>
                  <a:lnTo>
                    <a:pt x="3311982" y="195580"/>
                  </a:lnTo>
                  <a:lnTo>
                    <a:pt x="3310412" y="194310"/>
                  </a:lnTo>
                  <a:close/>
                </a:path>
                <a:path w="4869815" h="303529">
                  <a:moveTo>
                    <a:pt x="3346536" y="194310"/>
                  </a:moveTo>
                  <a:lnTo>
                    <a:pt x="3313700" y="194310"/>
                  </a:lnTo>
                  <a:lnTo>
                    <a:pt x="3312967" y="195580"/>
                  </a:lnTo>
                  <a:lnTo>
                    <a:pt x="3347489" y="195580"/>
                  </a:lnTo>
                  <a:lnTo>
                    <a:pt x="3346536" y="194310"/>
                  </a:lnTo>
                  <a:close/>
                </a:path>
                <a:path w="4869815" h="303529">
                  <a:moveTo>
                    <a:pt x="3355604" y="194310"/>
                  </a:moveTo>
                  <a:lnTo>
                    <a:pt x="3349049" y="194310"/>
                  </a:lnTo>
                  <a:lnTo>
                    <a:pt x="3348097" y="195580"/>
                  </a:lnTo>
                  <a:lnTo>
                    <a:pt x="3360012" y="195580"/>
                  </a:lnTo>
                  <a:lnTo>
                    <a:pt x="3355604" y="194310"/>
                  </a:lnTo>
                  <a:close/>
                </a:path>
                <a:path w="4869815" h="303529">
                  <a:moveTo>
                    <a:pt x="3388190" y="193040"/>
                  </a:moveTo>
                  <a:lnTo>
                    <a:pt x="3383069" y="193040"/>
                  </a:lnTo>
                  <a:lnTo>
                    <a:pt x="3383561" y="194310"/>
                  </a:lnTo>
                  <a:lnTo>
                    <a:pt x="3383038" y="194310"/>
                  </a:lnTo>
                  <a:lnTo>
                    <a:pt x="3381237" y="195580"/>
                  </a:lnTo>
                  <a:lnTo>
                    <a:pt x="3388839" y="195580"/>
                  </a:lnTo>
                  <a:lnTo>
                    <a:pt x="3387279" y="194310"/>
                  </a:lnTo>
                  <a:lnTo>
                    <a:pt x="3388190" y="193040"/>
                  </a:lnTo>
                  <a:close/>
                </a:path>
                <a:path w="4869815" h="303529">
                  <a:moveTo>
                    <a:pt x="3470491" y="194310"/>
                  </a:moveTo>
                  <a:lnTo>
                    <a:pt x="3445005" y="194310"/>
                  </a:lnTo>
                  <a:lnTo>
                    <a:pt x="3440670" y="195580"/>
                  </a:lnTo>
                  <a:lnTo>
                    <a:pt x="3471423" y="195580"/>
                  </a:lnTo>
                  <a:lnTo>
                    <a:pt x="3470491" y="194310"/>
                  </a:lnTo>
                  <a:close/>
                </a:path>
                <a:path w="4869815" h="303529">
                  <a:moveTo>
                    <a:pt x="3578676" y="194310"/>
                  </a:moveTo>
                  <a:lnTo>
                    <a:pt x="3568823" y="194310"/>
                  </a:lnTo>
                  <a:lnTo>
                    <a:pt x="3568404" y="195580"/>
                  </a:lnTo>
                  <a:lnTo>
                    <a:pt x="3579356" y="195580"/>
                  </a:lnTo>
                  <a:lnTo>
                    <a:pt x="3578676" y="194310"/>
                  </a:lnTo>
                  <a:close/>
                </a:path>
                <a:path w="4869815" h="303529">
                  <a:moveTo>
                    <a:pt x="3592005" y="194310"/>
                  </a:moveTo>
                  <a:lnTo>
                    <a:pt x="3582958" y="194310"/>
                  </a:lnTo>
                  <a:lnTo>
                    <a:pt x="3580299" y="195580"/>
                  </a:lnTo>
                  <a:lnTo>
                    <a:pt x="3593178" y="195580"/>
                  </a:lnTo>
                  <a:lnTo>
                    <a:pt x="3592005" y="194310"/>
                  </a:lnTo>
                  <a:close/>
                </a:path>
                <a:path w="4869815" h="303529">
                  <a:moveTo>
                    <a:pt x="3614832" y="194310"/>
                  </a:moveTo>
                  <a:lnTo>
                    <a:pt x="3598780" y="194310"/>
                  </a:lnTo>
                  <a:lnTo>
                    <a:pt x="3598016" y="195580"/>
                  </a:lnTo>
                  <a:lnTo>
                    <a:pt x="3615994" y="195580"/>
                  </a:lnTo>
                  <a:lnTo>
                    <a:pt x="3614832" y="194310"/>
                  </a:lnTo>
                  <a:close/>
                </a:path>
                <a:path w="4869815" h="303529">
                  <a:moveTo>
                    <a:pt x="3647553" y="194310"/>
                  </a:moveTo>
                  <a:lnTo>
                    <a:pt x="3621669" y="194310"/>
                  </a:lnTo>
                  <a:lnTo>
                    <a:pt x="3620905" y="195580"/>
                  </a:lnTo>
                  <a:lnTo>
                    <a:pt x="3647459" y="195580"/>
                  </a:lnTo>
                  <a:lnTo>
                    <a:pt x="3647553" y="194310"/>
                  </a:lnTo>
                  <a:close/>
                </a:path>
                <a:path w="4869815" h="303529">
                  <a:moveTo>
                    <a:pt x="3709468" y="194310"/>
                  </a:moveTo>
                  <a:lnTo>
                    <a:pt x="3653145" y="194310"/>
                  </a:lnTo>
                  <a:lnTo>
                    <a:pt x="3657982" y="195580"/>
                  </a:lnTo>
                  <a:lnTo>
                    <a:pt x="3705520" y="195580"/>
                  </a:lnTo>
                  <a:lnTo>
                    <a:pt x="3709468" y="194310"/>
                  </a:lnTo>
                  <a:close/>
                </a:path>
                <a:path w="4869815" h="303529">
                  <a:moveTo>
                    <a:pt x="4505663" y="194310"/>
                  </a:moveTo>
                  <a:lnTo>
                    <a:pt x="3710368" y="194310"/>
                  </a:lnTo>
                  <a:lnTo>
                    <a:pt x="3712965" y="195580"/>
                  </a:lnTo>
                  <a:lnTo>
                    <a:pt x="4506375" y="195580"/>
                  </a:lnTo>
                  <a:lnTo>
                    <a:pt x="4505663" y="194310"/>
                  </a:lnTo>
                  <a:close/>
                </a:path>
                <a:path w="4869815" h="303529">
                  <a:moveTo>
                    <a:pt x="3354997" y="193040"/>
                  </a:moveTo>
                  <a:lnTo>
                    <a:pt x="3302695" y="193040"/>
                  </a:lnTo>
                  <a:lnTo>
                    <a:pt x="3299396" y="194310"/>
                  </a:lnTo>
                  <a:lnTo>
                    <a:pt x="3355206" y="194310"/>
                  </a:lnTo>
                  <a:lnTo>
                    <a:pt x="3354997" y="193040"/>
                  </a:lnTo>
                  <a:close/>
                </a:path>
                <a:path w="4869815" h="303529">
                  <a:moveTo>
                    <a:pt x="3401550" y="191770"/>
                  </a:moveTo>
                  <a:lnTo>
                    <a:pt x="3365049" y="191770"/>
                  </a:lnTo>
                  <a:lnTo>
                    <a:pt x="3369394" y="193040"/>
                  </a:lnTo>
                  <a:lnTo>
                    <a:pt x="3371331" y="194310"/>
                  </a:lnTo>
                  <a:lnTo>
                    <a:pt x="3374839" y="193040"/>
                  </a:lnTo>
                  <a:lnTo>
                    <a:pt x="3398378" y="193040"/>
                  </a:lnTo>
                  <a:lnTo>
                    <a:pt x="3401550" y="191770"/>
                  </a:lnTo>
                  <a:close/>
                </a:path>
                <a:path w="4869815" h="303529">
                  <a:moveTo>
                    <a:pt x="3418482" y="191770"/>
                  </a:moveTo>
                  <a:lnTo>
                    <a:pt x="3403791" y="191770"/>
                  </a:lnTo>
                  <a:lnTo>
                    <a:pt x="3409309" y="193040"/>
                  </a:lnTo>
                  <a:lnTo>
                    <a:pt x="3412786" y="194310"/>
                  </a:lnTo>
                  <a:lnTo>
                    <a:pt x="3417372" y="193040"/>
                  </a:lnTo>
                  <a:lnTo>
                    <a:pt x="3418482" y="191770"/>
                  </a:lnTo>
                  <a:close/>
                </a:path>
                <a:path w="4869815" h="303529">
                  <a:moveTo>
                    <a:pt x="3456125" y="193040"/>
                  </a:moveTo>
                  <a:lnTo>
                    <a:pt x="3447622" y="193040"/>
                  </a:lnTo>
                  <a:lnTo>
                    <a:pt x="3445905" y="194310"/>
                  </a:lnTo>
                  <a:lnTo>
                    <a:pt x="3459140" y="194310"/>
                  </a:lnTo>
                  <a:lnTo>
                    <a:pt x="3456125" y="193040"/>
                  </a:lnTo>
                  <a:close/>
                </a:path>
                <a:path w="4869815" h="303529">
                  <a:moveTo>
                    <a:pt x="3473998" y="193040"/>
                  </a:moveTo>
                  <a:lnTo>
                    <a:pt x="3461046" y="193040"/>
                  </a:lnTo>
                  <a:lnTo>
                    <a:pt x="3459140" y="194310"/>
                  </a:lnTo>
                  <a:lnTo>
                    <a:pt x="3471412" y="194310"/>
                  </a:lnTo>
                  <a:lnTo>
                    <a:pt x="3473998" y="193040"/>
                  </a:lnTo>
                  <a:close/>
                </a:path>
                <a:path w="4869815" h="303529">
                  <a:moveTo>
                    <a:pt x="3497516" y="191770"/>
                  </a:moveTo>
                  <a:lnTo>
                    <a:pt x="3480082" y="191770"/>
                  </a:lnTo>
                  <a:lnTo>
                    <a:pt x="3483506" y="193040"/>
                  </a:lnTo>
                  <a:lnTo>
                    <a:pt x="3485548" y="193040"/>
                  </a:lnTo>
                  <a:lnTo>
                    <a:pt x="3490563" y="194310"/>
                  </a:lnTo>
                  <a:lnTo>
                    <a:pt x="3493139" y="193040"/>
                  </a:lnTo>
                  <a:lnTo>
                    <a:pt x="3497516" y="191770"/>
                  </a:lnTo>
                  <a:close/>
                </a:path>
                <a:path w="4869815" h="303529">
                  <a:moveTo>
                    <a:pt x="3540886" y="191770"/>
                  </a:moveTo>
                  <a:lnTo>
                    <a:pt x="3499558" y="191770"/>
                  </a:lnTo>
                  <a:lnTo>
                    <a:pt x="3504636" y="193040"/>
                  </a:lnTo>
                  <a:lnTo>
                    <a:pt x="3505757" y="194310"/>
                  </a:lnTo>
                  <a:lnTo>
                    <a:pt x="3533400" y="194310"/>
                  </a:lnTo>
                  <a:lnTo>
                    <a:pt x="3535934" y="193040"/>
                  </a:lnTo>
                  <a:lnTo>
                    <a:pt x="3540886" y="191770"/>
                  </a:lnTo>
                  <a:close/>
                </a:path>
                <a:path w="4869815" h="303529">
                  <a:moveTo>
                    <a:pt x="4632581" y="193040"/>
                  </a:moveTo>
                  <a:lnTo>
                    <a:pt x="3558875" y="193040"/>
                  </a:lnTo>
                  <a:lnTo>
                    <a:pt x="3562645" y="194310"/>
                  </a:lnTo>
                  <a:lnTo>
                    <a:pt x="4595472" y="194310"/>
                  </a:lnTo>
                  <a:lnTo>
                    <a:pt x="4632581" y="193040"/>
                  </a:lnTo>
                  <a:close/>
                </a:path>
                <a:path w="4869815" h="303529">
                  <a:moveTo>
                    <a:pt x="2242224" y="191770"/>
                  </a:moveTo>
                  <a:lnTo>
                    <a:pt x="30501" y="191770"/>
                  </a:lnTo>
                  <a:lnTo>
                    <a:pt x="30407" y="193040"/>
                  </a:lnTo>
                  <a:lnTo>
                    <a:pt x="2241554" y="193040"/>
                  </a:lnTo>
                  <a:lnTo>
                    <a:pt x="2242224" y="191770"/>
                  </a:lnTo>
                  <a:close/>
                </a:path>
                <a:path w="4869815" h="303529">
                  <a:moveTo>
                    <a:pt x="2275647" y="191770"/>
                  </a:moveTo>
                  <a:lnTo>
                    <a:pt x="2244800" y="191770"/>
                  </a:lnTo>
                  <a:lnTo>
                    <a:pt x="2245167" y="193040"/>
                  </a:lnTo>
                  <a:lnTo>
                    <a:pt x="2274381" y="193040"/>
                  </a:lnTo>
                  <a:lnTo>
                    <a:pt x="2275647" y="191770"/>
                  </a:lnTo>
                  <a:close/>
                </a:path>
                <a:path w="4869815" h="303529">
                  <a:moveTo>
                    <a:pt x="2292474" y="191770"/>
                  </a:moveTo>
                  <a:lnTo>
                    <a:pt x="2277742" y="191770"/>
                  </a:lnTo>
                  <a:lnTo>
                    <a:pt x="2278475" y="193040"/>
                  </a:lnTo>
                  <a:lnTo>
                    <a:pt x="2291500" y="193040"/>
                  </a:lnTo>
                  <a:lnTo>
                    <a:pt x="2292474" y="191770"/>
                  </a:lnTo>
                  <a:close/>
                </a:path>
                <a:path w="4869815" h="303529">
                  <a:moveTo>
                    <a:pt x="3021792" y="191770"/>
                  </a:moveTo>
                  <a:lnTo>
                    <a:pt x="2292474" y="191770"/>
                  </a:lnTo>
                  <a:lnTo>
                    <a:pt x="2294024" y="193040"/>
                  </a:lnTo>
                  <a:lnTo>
                    <a:pt x="3023216" y="193040"/>
                  </a:lnTo>
                  <a:lnTo>
                    <a:pt x="3021792" y="191770"/>
                  </a:lnTo>
                  <a:close/>
                </a:path>
                <a:path w="4869815" h="303529">
                  <a:moveTo>
                    <a:pt x="3036546" y="191770"/>
                  </a:moveTo>
                  <a:lnTo>
                    <a:pt x="3033007" y="191770"/>
                  </a:lnTo>
                  <a:lnTo>
                    <a:pt x="3027897" y="193040"/>
                  </a:lnTo>
                  <a:lnTo>
                    <a:pt x="3042692" y="193040"/>
                  </a:lnTo>
                  <a:lnTo>
                    <a:pt x="3036546" y="191770"/>
                  </a:lnTo>
                  <a:close/>
                </a:path>
                <a:path w="4869815" h="303529">
                  <a:moveTo>
                    <a:pt x="3058493" y="191770"/>
                  </a:moveTo>
                  <a:lnTo>
                    <a:pt x="3054776" y="191770"/>
                  </a:lnTo>
                  <a:lnTo>
                    <a:pt x="3050053" y="193040"/>
                  </a:lnTo>
                  <a:lnTo>
                    <a:pt x="3063163" y="193040"/>
                  </a:lnTo>
                  <a:lnTo>
                    <a:pt x="3058493" y="191770"/>
                  </a:lnTo>
                  <a:close/>
                </a:path>
                <a:path w="4869815" h="303529">
                  <a:moveTo>
                    <a:pt x="3102073" y="191770"/>
                  </a:moveTo>
                  <a:lnTo>
                    <a:pt x="3068723" y="191770"/>
                  </a:lnTo>
                  <a:lnTo>
                    <a:pt x="3064231" y="193040"/>
                  </a:lnTo>
                  <a:lnTo>
                    <a:pt x="3102313" y="193040"/>
                  </a:lnTo>
                  <a:lnTo>
                    <a:pt x="3102073" y="191770"/>
                  </a:lnTo>
                  <a:close/>
                </a:path>
                <a:path w="4869815" h="303529">
                  <a:moveTo>
                    <a:pt x="3115590" y="191770"/>
                  </a:moveTo>
                  <a:lnTo>
                    <a:pt x="3109716" y="191770"/>
                  </a:lnTo>
                  <a:lnTo>
                    <a:pt x="3110355" y="193040"/>
                  </a:lnTo>
                  <a:lnTo>
                    <a:pt x="3116020" y="193040"/>
                  </a:lnTo>
                  <a:lnTo>
                    <a:pt x="3115590" y="191770"/>
                  </a:lnTo>
                  <a:close/>
                </a:path>
                <a:path w="4869815" h="303529">
                  <a:moveTo>
                    <a:pt x="3135653" y="191770"/>
                  </a:moveTo>
                  <a:lnTo>
                    <a:pt x="3131454" y="191770"/>
                  </a:lnTo>
                  <a:lnTo>
                    <a:pt x="3131119" y="193040"/>
                  </a:lnTo>
                  <a:lnTo>
                    <a:pt x="3138920" y="193040"/>
                  </a:lnTo>
                  <a:lnTo>
                    <a:pt x="3135653" y="191770"/>
                  </a:lnTo>
                  <a:close/>
                </a:path>
                <a:path w="4869815" h="303529">
                  <a:moveTo>
                    <a:pt x="3182845" y="191770"/>
                  </a:moveTo>
                  <a:lnTo>
                    <a:pt x="3145652" y="191770"/>
                  </a:lnTo>
                  <a:lnTo>
                    <a:pt x="3149097" y="193040"/>
                  </a:lnTo>
                  <a:lnTo>
                    <a:pt x="3182311" y="193040"/>
                  </a:lnTo>
                  <a:lnTo>
                    <a:pt x="3182845" y="191770"/>
                  </a:lnTo>
                  <a:close/>
                </a:path>
                <a:path w="4869815" h="303529">
                  <a:moveTo>
                    <a:pt x="4715720" y="190500"/>
                  </a:moveTo>
                  <a:lnTo>
                    <a:pt x="3212771" y="190500"/>
                  </a:lnTo>
                  <a:lnTo>
                    <a:pt x="3213954" y="191770"/>
                  </a:lnTo>
                  <a:lnTo>
                    <a:pt x="3215032" y="193040"/>
                  </a:lnTo>
                  <a:lnTo>
                    <a:pt x="3293648" y="193040"/>
                  </a:lnTo>
                  <a:lnTo>
                    <a:pt x="3296077" y="191770"/>
                  </a:lnTo>
                  <a:lnTo>
                    <a:pt x="4712254" y="191770"/>
                  </a:lnTo>
                  <a:lnTo>
                    <a:pt x="4715720" y="190500"/>
                  </a:lnTo>
                  <a:close/>
                </a:path>
                <a:path w="4869815" h="303529">
                  <a:moveTo>
                    <a:pt x="3357615" y="191770"/>
                  </a:moveTo>
                  <a:lnTo>
                    <a:pt x="3302381" y="191770"/>
                  </a:lnTo>
                  <a:lnTo>
                    <a:pt x="3304077" y="193040"/>
                  </a:lnTo>
                  <a:lnTo>
                    <a:pt x="3355321" y="193040"/>
                  </a:lnTo>
                  <a:lnTo>
                    <a:pt x="3357615" y="191770"/>
                  </a:lnTo>
                  <a:close/>
                </a:path>
                <a:path w="4869815" h="303529">
                  <a:moveTo>
                    <a:pt x="3445936" y="191770"/>
                  </a:moveTo>
                  <a:lnTo>
                    <a:pt x="3437308" y="191770"/>
                  </a:lnTo>
                  <a:lnTo>
                    <a:pt x="3439821" y="193040"/>
                  </a:lnTo>
                  <a:lnTo>
                    <a:pt x="3442303" y="193040"/>
                  </a:lnTo>
                  <a:lnTo>
                    <a:pt x="3445936" y="191770"/>
                  </a:lnTo>
                  <a:close/>
                </a:path>
                <a:path w="4869815" h="303529">
                  <a:moveTo>
                    <a:pt x="3455821" y="191770"/>
                  </a:moveTo>
                  <a:lnTo>
                    <a:pt x="3447193" y="191770"/>
                  </a:lnTo>
                  <a:lnTo>
                    <a:pt x="3448251" y="193040"/>
                  </a:lnTo>
                  <a:lnTo>
                    <a:pt x="3454837" y="193040"/>
                  </a:lnTo>
                  <a:lnTo>
                    <a:pt x="3455821" y="191770"/>
                  </a:lnTo>
                  <a:close/>
                </a:path>
                <a:path w="4869815" h="303529">
                  <a:moveTo>
                    <a:pt x="3478480" y="191770"/>
                  </a:moveTo>
                  <a:lnTo>
                    <a:pt x="3459067" y="191770"/>
                  </a:lnTo>
                  <a:lnTo>
                    <a:pt x="3461056" y="193040"/>
                  </a:lnTo>
                  <a:lnTo>
                    <a:pt x="3475402" y="193040"/>
                  </a:lnTo>
                  <a:lnTo>
                    <a:pt x="3478480" y="191770"/>
                  </a:lnTo>
                  <a:close/>
                </a:path>
                <a:path w="4869815" h="303529">
                  <a:moveTo>
                    <a:pt x="3934026" y="191770"/>
                  </a:moveTo>
                  <a:lnTo>
                    <a:pt x="3543546" y="191770"/>
                  </a:lnTo>
                  <a:lnTo>
                    <a:pt x="3547253" y="193040"/>
                  </a:lnTo>
                  <a:lnTo>
                    <a:pt x="3933084" y="193040"/>
                  </a:lnTo>
                  <a:lnTo>
                    <a:pt x="3934026" y="191770"/>
                  </a:lnTo>
                  <a:close/>
                </a:path>
                <a:path w="4869815" h="303529">
                  <a:moveTo>
                    <a:pt x="4642445" y="191770"/>
                  </a:moveTo>
                  <a:lnTo>
                    <a:pt x="3934026" y="191770"/>
                  </a:lnTo>
                  <a:lnTo>
                    <a:pt x="3934571" y="193040"/>
                  </a:lnTo>
                  <a:lnTo>
                    <a:pt x="4639806" y="193040"/>
                  </a:lnTo>
                  <a:lnTo>
                    <a:pt x="4642445" y="191770"/>
                  </a:lnTo>
                  <a:close/>
                </a:path>
                <a:path w="4869815" h="303529">
                  <a:moveTo>
                    <a:pt x="4704076" y="177800"/>
                  </a:moveTo>
                  <a:lnTo>
                    <a:pt x="26533" y="177800"/>
                  </a:lnTo>
                  <a:lnTo>
                    <a:pt x="29894" y="179070"/>
                  </a:lnTo>
                  <a:lnTo>
                    <a:pt x="31569" y="180340"/>
                  </a:lnTo>
                  <a:lnTo>
                    <a:pt x="34710" y="182880"/>
                  </a:lnTo>
                  <a:lnTo>
                    <a:pt x="34868" y="184150"/>
                  </a:lnTo>
                  <a:lnTo>
                    <a:pt x="32543" y="185420"/>
                  </a:lnTo>
                  <a:lnTo>
                    <a:pt x="31412" y="186690"/>
                  </a:lnTo>
                  <a:lnTo>
                    <a:pt x="29056" y="187960"/>
                  </a:lnTo>
                  <a:lnTo>
                    <a:pt x="28669" y="189230"/>
                  </a:lnTo>
                  <a:lnTo>
                    <a:pt x="29056" y="190500"/>
                  </a:lnTo>
                  <a:lnTo>
                    <a:pt x="29496" y="191770"/>
                  </a:lnTo>
                  <a:lnTo>
                    <a:pt x="2052450" y="191770"/>
                  </a:lnTo>
                  <a:lnTo>
                    <a:pt x="2051654" y="190500"/>
                  </a:lnTo>
                  <a:lnTo>
                    <a:pt x="1926056" y="190500"/>
                  </a:lnTo>
                  <a:lnTo>
                    <a:pt x="1924496" y="189230"/>
                  </a:lnTo>
                  <a:lnTo>
                    <a:pt x="2851714" y="189230"/>
                  </a:lnTo>
                  <a:lnTo>
                    <a:pt x="2854447" y="187960"/>
                  </a:lnTo>
                  <a:lnTo>
                    <a:pt x="2232916" y="187960"/>
                  </a:lnTo>
                  <a:lnTo>
                    <a:pt x="2233869" y="186690"/>
                  </a:lnTo>
                  <a:lnTo>
                    <a:pt x="2121390" y="186690"/>
                  </a:lnTo>
                  <a:lnTo>
                    <a:pt x="2121013" y="185420"/>
                  </a:lnTo>
                  <a:lnTo>
                    <a:pt x="1807976" y="185420"/>
                  </a:lnTo>
                  <a:lnTo>
                    <a:pt x="1807023" y="184150"/>
                  </a:lnTo>
                  <a:lnTo>
                    <a:pt x="4581064" y="184150"/>
                  </a:lnTo>
                  <a:lnTo>
                    <a:pt x="4577295" y="182880"/>
                  </a:lnTo>
                  <a:lnTo>
                    <a:pt x="4571441" y="182880"/>
                  </a:lnTo>
                  <a:lnTo>
                    <a:pt x="4571431" y="181610"/>
                  </a:lnTo>
                  <a:lnTo>
                    <a:pt x="4571797" y="181610"/>
                  </a:lnTo>
                  <a:lnTo>
                    <a:pt x="4574132" y="180340"/>
                  </a:lnTo>
                  <a:lnTo>
                    <a:pt x="4667878" y="180340"/>
                  </a:lnTo>
                  <a:lnTo>
                    <a:pt x="4669480" y="179070"/>
                  </a:lnTo>
                  <a:lnTo>
                    <a:pt x="4698705" y="179070"/>
                  </a:lnTo>
                  <a:lnTo>
                    <a:pt x="4704076" y="177800"/>
                  </a:lnTo>
                  <a:close/>
                </a:path>
                <a:path w="4869815" h="303529">
                  <a:moveTo>
                    <a:pt x="2107202" y="190500"/>
                  </a:moveTo>
                  <a:lnTo>
                    <a:pt x="2057832" y="190500"/>
                  </a:lnTo>
                  <a:lnTo>
                    <a:pt x="2058680" y="191770"/>
                  </a:lnTo>
                  <a:lnTo>
                    <a:pt x="2107600" y="191770"/>
                  </a:lnTo>
                  <a:lnTo>
                    <a:pt x="2107202" y="190500"/>
                  </a:lnTo>
                  <a:close/>
                </a:path>
                <a:path w="4869815" h="303529">
                  <a:moveTo>
                    <a:pt x="2150604" y="190500"/>
                  </a:moveTo>
                  <a:lnTo>
                    <a:pt x="2110584" y="190500"/>
                  </a:lnTo>
                  <a:lnTo>
                    <a:pt x="2111265" y="191770"/>
                  </a:lnTo>
                  <a:lnTo>
                    <a:pt x="2149924" y="191770"/>
                  </a:lnTo>
                  <a:lnTo>
                    <a:pt x="2150604" y="190500"/>
                  </a:lnTo>
                  <a:close/>
                </a:path>
                <a:path w="4869815" h="303529">
                  <a:moveTo>
                    <a:pt x="2595763" y="190500"/>
                  </a:moveTo>
                  <a:lnTo>
                    <a:pt x="2163106" y="190500"/>
                  </a:lnTo>
                  <a:lnTo>
                    <a:pt x="2163557" y="191770"/>
                  </a:lnTo>
                  <a:lnTo>
                    <a:pt x="2596580" y="191770"/>
                  </a:lnTo>
                  <a:lnTo>
                    <a:pt x="2595763" y="190500"/>
                  </a:lnTo>
                  <a:close/>
                </a:path>
                <a:path w="4869815" h="303529">
                  <a:moveTo>
                    <a:pt x="2635773" y="190500"/>
                  </a:moveTo>
                  <a:lnTo>
                    <a:pt x="2605784" y="190500"/>
                  </a:lnTo>
                  <a:lnTo>
                    <a:pt x="2605491" y="191770"/>
                  </a:lnTo>
                  <a:lnTo>
                    <a:pt x="2635029" y="191770"/>
                  </a:lnTo>
                  <a:lnTo>
                    <a:pt x="2635773" y="190500"/>
                  </a:lnTo>
                  <a:close/>
                </a:path>
                <a:path w="4869815" h="303529">
                  <a:moveTo>
                    <a:pt x="2713519" y="190500"/>
                  </a:moveTo>
                  <a:lnTo>
                    <a:pt x="2651521" y="190500"/>
                  </a:lnTo>
                  <a:lnTo>
                    <a:pt x="2650840" y="191770"/>
                  </a:lnTo>
                  <a:lnTo>
                    <a:pt x="2713917" y="191770"/>
                  </a:lnTo>
                  <a:lnTo>
                    <a:pt x="2713519" y="190500"/>
                  </a:lnTo>
                  <a:close/>
                </a:path>
                <a:path w="4869815" h="303529">
                  <a:moveTo>
                    <a:pt x="2777035" y="190500"/>
                  </a:moveTo>
                  <a:lnTo>
                    <a:pt x="2736900" y="190500"/>
                  </a:lnTo>
                  <a:lnTo>
                    <a:pt x="2736440" y="191770"/>
                  </a:lnTo>
                  <a:lnTo>
                    <a:pt x="2779109" y="191770"/>
                  </a:lnTo>
                  <a:lnTo>
                    <a:pt x="2777035" y="190500"/>
                  </a:lnTo>
                  <a:close/>
                </a:path>
                <a:path w="4869815" h="303529">
                  <a:moveTo>
                    <a:pt x="2815191" y="189230"/>
                  </a:moveTo>
                  <a:lnTo>
                    <a:pt x="2780292" y="189230"/>
                  </a:lnTo>
                  <a:lnTo>
                    <a:pt x="2780931" y="190500"/>
                  </a:lnTo>
                  <a:lnTo>
                    <a:pt x="2780145" y="191770"/>
                  </a:lnTo>
                  <a:lnTo>
                    <a:pt x="2789108" y="191770"/>
                  </a:lnTo>
                  <a:lnTo>
                    <a:pt x="2789538" y="190500"/>
                  </a:lnTo>
                  <a:lnTo>
                    <a:pt x="2814322" y="190500"/>
                  </a:lnTo>
                  <a:lnTo>
                    <a:pt x="2815191" y="189230"/>
                  </a:lnTo>
                  <a:close/>
                </a:path>
                <a:path w="4869815" h="303529">
                  <a:moveTo>
                    <a:pt x="2814814" y="190500"/>
                  </a:moveTo>
                  <a:lnTo>
                    <a:pt x="2808752" y="190500"/>
                  </a:lnTo>
                  <a:lnTo>
                    <a:pt x="2808458" y="191770"/>
                  </a:lnTo>
                  <a:lnTo>
                    <a:pt x="2815558" y="191770"/>
                  </a:lnTo>
                  <a:lnTo>
                    <a:pt x="2814814" y="190500"/>
                  </a:lnTo>
                  <a:close/>
                </a:path>
                <a:path w="4869815" h="303529">
                  <a:moveTo>
                    <a:pt x="2867944" y="190500"/>
                  </a:moveTo>
                  <a:lnTo>
                    <a:pt x="2848918" y="190500"/>
                  </a:lnTo>
                  <a:lnTo>
                    <a:pt x="2845546" y="191770"/>
                  </a:lnTo>
                  <a:lnTo>
                    <a:pt x="2867713" y="191770"/>
                  </a:lnTo>
                  <a:lnTo>
                    <a:pt x="2867944" y="190500"/>
                  </a:lnTo>
                  <a:close/>
                </a:path>
                <a:path w="4869815" h="303529">
                  <a:moveTo>
                    <a:pt x="2972275" y="190500"/>
                  </a:moveTo>
                  <a:lnTo>
                    <a:pt x="2966223" y="190500"/>
                  </a:lnTo>
                  <a:lnTo>
                    <a:pt x="2965825" y="191770"/>
                  </a:lnTo>
                  <a:lnTo>
                    <a:pt x="2972652" y="191770"/>
                  </a:lnTo>
                  <a:lnTo>
                    <a:pt x="2972275" y="190500"/>
                  </a:lnTo>
                  <a:close/>
                </a:path>
                <a:path w="4869815" h="303529">
                  <a:moveTo>
                    <a:pt x="2989259" y="190500"/>
                  </a:moveTo>
                  <a:lnTo>
                    <a:pt x="2979082" y="190500"/>
                  </a:lnTo>
                  <a:lnTo>
                    <a:pt x="2979479" y="191770"/>
                  </a:lnTo>
                  <a:lnTo>
                    <a:pt x="2988861" y="191770"/>
                  </a:lnTo>
                  <a:lnTo>
                    <a:pt x="2989259" y="190500"/>
                  </a:lnTo>
                  <a:close/>
                </a:path>
                <a:path w="4869815" h="303529">
                  <a:moveTo>
                    <a:pt x="3018525" y="190500"/>
                  </a:moveTo>
                  <a:lnTo>
                    <a:pt x="3008515" y="190500"/>
                  </a:lnTo>
                  <a:lnTo>
                    <a:pt x="3008955" y="191770"/>
                  </a:lnTo>
                  <a:lnTo>
                    <a:pt x="3018421" y="191770"/>
                  </a:lnTo>
                  <a:lnTo>
                    <a:pt x="3018525" y="190500"/>
                  </a:lnTo>
                  <a:close/>
                </a:path>
                <a:path w="4869815" h="303529">
                  <a:moveTo>
                    <a:pt x="3097235" y="190500"/>
                  </a:moveTo>
                  <a:lnTo>
                    <a:pt x="3086984" y="190500"/>
                  </a:lnTo>
                  <a:lnTo>
                    <a:pt x="3087267" y="191770"/>
                  </a:lnTo>
                  <a:lnTo>
                    <a:pt x="3096617" y="191770"/>
                  </a:lnTo>
                  <a:lnTo>
                    <a:pt x="3097235" y="190500"/>
                  </a:lnTo>
                  <a:close/>
                </a:path>
                <a:path w="4869815" h="303529">
                  <a:moveTo>
                    <a:pt x="3117433" y="190500"/>
                  </a:moveTo>
                  <a:lnTo>
                    <a:pt x="3101298" y="190500"/>
                  </a:lnTo>
                  <a:lnTo>
                    <a:pt x="3101832" y="191770"/>
                  </a:lnTo>
                  <a:lnTo>
                    <a:pt x="3116271" y="191770"/>
                  </a:lnTo>
                  <a:lnTo>
                    <a:pt x="3117433" y="190500"/>
                  </a:lnTo>
                  <a:close/>
                </a:path>
                <a:path w="4869815" h="303529">
                  <a:moveTo>
                    <a:pt x="3133496" y="190500"/>
                  </a:moveTo>
                  <a:lnTo>
                    <a:pt x="3120083" y="190500"/>
                  </a:lnTo>
                  <a:lnTo>
                    <a:pt x="3123203" y="191770"/>
                  </a:lnTo>
                  <a:lnTo>
                    <a:pt x="3132239" y="191770"/>
                  </a:lnTo>
                  <a:lnTo>
                    <a:pt x="3133496" y="190500"/>
                  </a:lnTo>
                  <a:close/>
                </a:path>
                <a:path w="4869815" h="303529">
                  <a:moveTo>
                    <a:pt x="3198677" y="190500"/>
                  </a:moveTo>
                  <a:lnTo>
                    <a:pt x="3138386" y="190500"/>
                  </a:lnTo>
                  <a:lnTo>
                    <a:pt x="3142605" y="191770"/>
                  </a:lnTo>
                  <a:lnTo>
                    <a:pt x="3195243" y="191770"/>
                  </a:lnTo>
                  <a:lnTo>
                    <a:pt x="3198677" y="190500"/>
                  </a:lnTo>
                  <a:close/>
                </a:path>
                <a:path w="4869815" h="303529">
                  <a:moveTo>
                    <a:pt x="4736463" y="190500"/>
                  </a:moveTo>
                  <a:lnTo>
                    <a:pt x="4727730" y="190500"/>
                  </a:lnTo>
                  <a:lnTo>
                    <a:pt x="4731761" y="191770"/>
                  </a:lnTo>
                  <a:lnTo>
                    <a:pt x="4732431" y="191770"/>
                  </a:lnTo>
                  <a:lnTo>
                    <a:pt x="4736463" y="190500"/>
                  </a:lnTo>
                  <a:close/>
                </a:path>
                <a:path w="4869815" h="303529">
                  <a:moveTo>
                    <a:pt x="1937281" y="189230"/>
                  </a:moveTo>
                  <a:lnTo>
                    <a:pt x="1927826" y="189230"/>
                  </a:lnTo>
                  <a:lnTo>
                    <a:pt x="1927040" y="190500"/>
                  </a:lnTo>
                  <a:lnTo>
                    <a:pt x="1937637" y="190500"/>
                  </a:lnTo>
                  <a:lnTo>
                    <a:pt x="1937281" y="189230"/>
                  </a:lnTo>
                  <a:close/>
                </a:path>
                <a:path w="4869815" h="303529">
                  <a:moveTo>
                    <a:pt x="1973720" y="189230"/>
                  </a:moveTo>
                  <a:lnTo>
                    <a:pt x="1944076" y="189230"/>
                  </a:lnTo>
                  <a:lnTo>
                    <a:pt x="1943783" y="190500"/>
                  </a:lnTo>
                  <a:lnTo>
                    <a:pt x="1974610" y="190500"/>
                  </a:lnTo>
                  <a:lnTo>
                    <a:pt x="1973720" y="189230"/>
                  </a:lnTo>
                  <a:close/>
                </a:path>
                <a:path w="4869815" h="303529">
                  <a:moveTo>
                    <a:pt x="2425496" y="189230"/>
                  </a:moveTo>
                  <a:lnTo>
                    <a:pt x="1976117" y="189230"/>
                  </a:lnTo>
                  <a:lnTo>
                    <a:pt x="1974610" y="190500"/>
                  </a:lnTo>
                  <a:lnTo>
                    <a:pt x="2426156" y="190500"/>
                  </a:lnTo>
                  <a:lnTo>
                    <a:pt x="2425496" y="189230"/>
                  </a:lnTo>
                  <a:close/>
                </a:path>
                <a:path w="4869815" h="303529">
                  <a:moveTo>
                    <a:pt x="2458836" y="189230"/>
                  </a:moveTo>
                  <a:lnTo>
                    <a:pt x="2447684" y="189230"/>
                  </a:lnTo>
                  <a:lnTo>
                    <a:pt x="2447098" y="190500"/>
                  </a:lnTo>
                  <a:lnTo>
                    <a:pt x="2459464" y="190500"/>
                  </a:lnTo>
                  <a:lnTo>
                    <a:pt x="2458836" y="189230"/>
                  </a:lnTo>
                  <a:close/>
                </a:path>
                <a:path w="4869815" h="303529">
                  <a:moveTo>
                    <a:pt x="2527409" y="189230"/>
                  </a:moveTo>
                  <a:lnTo>
                    <a:pt x="2497651" y="189230"/>
                  </a:lnTo>
                  <a:lnTo>
                    <a:pt x="2496918" y="190500"/>
                  </a:lnTo>
                  <a:lnTo>
                    <a:pt x="2528970" y="190500"/>
                  </a:lnTo>
                  <a:lnTo>
                    <a:pt x="2527409" y="189230"/>
                  </a:lnTo>
                  <a:close/>
                </a:path>
                <a:path w="4869815" h="303529">
                  <a:moveTo>
                    <a:pt x="2540519" y="189230"/>
                  </a:moveTo>
                  <a:lnTo>
                    <a:pt x="2530634" y="189230"/>
                  </a:lnTo>
                  <a:lnTo>
                    <a:pt x="2529912" y="190500"/>
                  </a:lnTo>
                  <a:lnTo>
                    <a:pt x="2542048" y="190500"/>
                  </a:lnTo>
                  <a:lnTo>
                    <a:pt x="2540519" y="189230"/>
                  </a:lnTo>
                  <a:close/>
                </a:path>
                <a:path w="4869815" h="303529">
                  <a:moveTo>
                    <a:pt x="2557147" y="189230"/>
                  </a:moveTo>
                  <a:lnTo>
                    <a:pt x="2543807" y="189230"/>
                  </a:lnTo>
                  <a:lnTo>
                    <a:pt x="2543011" y="190500"/>
                  </a:lnTo>
                  <a:lnTo>
                    <a:pt x="2557733" y="190500"/>
                  </a:lnTo>
                  <a:lnTo>
                    <a:pt x="2557147" y="189230"/>
                  </a:lnTo>
                  <a:close/>
                </a:path>
                <a:path w="4869815" h="303529">
                  <a:moveTo>
                    <a:pt x="2668232" y="189230"/>
                  </a:moveTo>
                  <a:lnTo>
                    <a:pt x="2572738" y="189230"/>
                  </a:lnTo>
                  <a:lnTo>
                    <a:pt x="2572015" y="190500"/>
                  </a:lnTo>
                  <a:lnTo>
                    <a:pt x="2669751" y="190500"/>
                  </a:lnTo>
                  <a:lnTo>
                    <a:pt x="2668232" y="189230"/>
                  </a:lnTo>
                  <a:close/>
                </a:path>
                <a:path w="4869815" h="303529">
                  <a:moveTo>
                    <a:pt x="2680797" y="189230"/>
                  </a:moveTo>
                  <a:lnTo>
                    <a:pt x="2671468" y="189230"/>
                  </a:lnTo>
                  <a:lnTo>
                    <a:pt x="2670724" y="190500"/>
                  </a:lnTo>
                  <a:lnTo>
                    <a:pt x="2681907" y="190500"/>
                  </a:lnTo>
                  <a:lnTo>
                    <a:pt x="2680797" y="189230"/>
                  </a:lnTo>
                  <a:close/>
                </a:path>
                <a:path w="4869815" h="303529">
                  <a:moveTo>
                    <a:pt x="2693907" y="189230"/>
                  </a:moveTo>
                  <a:lnTo>
                    <a:pt x="2687886" y="189230"/>
                  </a:lnTo>
                  <a:lnTo>
                    <a:pt x="2687090" y="190500"/>
                  </a:lnTo>
                  <a:lnTo>
                    <a:pt x="2694671" y="190500"/>
                  </a:lnTo>
                  <a:lnTo>
                    <a:pt x="2693907" y="189230"/>
                  </a:lnTo>
                  <a:close/>
                </a:path>
                <a:path w="4869815" h="303529">
                  <a:moveTo>
                    <a:pt x="2763182" y="189230"/>
                  </a:moveTo>
                  <a:lnTo>
                    <a:pt x="2703865" y="189230"/>
                  </a:lnTo>
                  <a:lnTo>
                    <a:pt x="2703017" y="190500"/>
                  </a:lnTo>
                  <a:lnTo>
                    <a:pt x="2763957" y="190500"/>
                  </a:lnTo>
                  <a:lnTo>
                    <a:pt x="2763182" y="189230"/>
                  </a:lnTo>
                  <a:close/>
                </a:path>
                <a:path w="4869815" h="303529">
                  <a:moveTo>
                    <a:pt x="2775936" y="189230"/>
                  </a:moveTo>
                  <a:lnTo>
                    <a:pt x="2766638" y="189230"/>
                  </a:lnTo>
                  <a:lnTo>
                    <a:pt x="2766093" y="190500"/>
                  </a:lnTo>
                  <a:lnTo>
                    <a:pt x="2776334" y="190500"/>
                  </a:lnTo>
                  <a:lnTo>
                    <a:pt x="2775936" y="189230"/>
                  </a:lnTo>
                  <a:close/>
                </a:path>
                <a:path w="4869815" h="303529">
                  <a:moveTo>
                    <a:pt x="2844698" y="189230"/>
                  </a:moveTo>
                  <a:lnTo>
                    <a:pt x="2820113" y="189230"/>
                  </a:lnTo>
                  <a:lnTo>
                    <a:pt x="2822217" y="190500"/>
                  </a:lnTo>
                  <a:lnTo>
                    <a:pt x="2841295" y="190500"/>
                  </a:lnTo>
                  <a:lnTo>
                    <a:pt x="2844698" y="189230"/>
                  </a:lnTo>
                  <a:close/>
                </a:path>
                <a:path w="4869815" h="303529">
                  <a:moveTo>
                    <a:pt x="2902864" y="187960"/>
                  </a:moveTo>
                  <a:lnTo>
                    <a:pt x="2854447" y="187960"/>
                  </a:lnTo>
                  <a:lnTo>
                    <a:pt x="2857483" y="189230"/>
                  </a:lnTo>
                  <a:lnTo>
                    <a:pt x="2857766" y="189230"/>
                  </a:lnTo>
                  <a:lnTo>
                    <a:pt x="2857389" y="190500"/>
                  </a:lnTo>
                  <a:lnTo>
                    <a:pt x="2896309" y="190500"/>
                  </a:lnTo>
                  <a:lnTo>
                    <a:pt x="2902864" y="187960"/>
                  </a:lnTo>
                  <a:close/>
                </a:path>
                <a:path w="4869815" h="303529">
                  <a:moveTo>
                    <a:pt x="4780775" y="189230"/>
                  </a:moveTo>
                  <a:lnTo>
                    <a:pt x="2910194" y="189230"/>
                  </a:lnTo>
                  <a:lnTo>
                    <a:pt x="2912194" y="190500"/>
                  </a:lnTo>
                  <a:lnTo>
                    <a:pt x="4777351" y="190500"/>
                  </a:lnTo>
                  <a:lnTo>
                    <a:pt x="4780775" y="189230"/>
                  </a:lnTo>
                  <a:close/>
                </a:path>
                <a:path w="4869815" h="303529">
                  <a:moveTo>
                    <a:pt x="4810712" y="187960"/>
                  </a:moveTo>
                  <a:lnTo>
                    <a:pt x="2902864" y="187960"/>
                  </a:lnTo>
                  <a:lnTo>
                    <a:pt x="2905660" y="189230"/>
                  </a:lnTo>
                  <a:lnTo>
                    <a:pt x="4793812" y="189230"/>
                  </a:lnTo>
                  <a:lnTo>
                    <a:pt x="4810712" y="187960"/>
                  </a:lnTo>
                  <a:close/>
                </a:path>
                <a:path w="4869815" h="303529">
                  <a:moveTo>
                    <a:pt x="4830732" y="186690"/>
                  </a:moveTo>
                  <a:lnTo>
                    <a:pt x="4816502" y="186690"/>
                  </a:lnTo>
                  <a:lnTo>
                    <a:pt x="4818816" y="187960"/>
                  </a:lnTo>
                  <a:lnTo>
                    <a:pt x="4823381" y="189230"/>
                  </a:lnTo>
                  <a:lnTo>
                    <a:pt x="4825675" y="189230"/>
                  </a:lnTo>
                  <a:lnTo>
                    <a:pt x="4829182" y="187960"/>
                  </a:lnTo>
                  <a:lnTo>
                    <a:pt x="4830732" y="186690"/>
                  </a:lnTo>
                  <a:close/>
                </a:path>
                <a:path w="4869815" h="303529">
                  <a:moveTo>
                    <a:pt x="2259020" y="186690"/>
                  </a:moveTo>
                  <a:lnTo>
                    <a:pt x="2241010" y="186690"/>
                  </a:lnTo>
                  <a:lnTo>
                    <a:pt x="2242214" y="187960"/>
                  </a:lnTo>
                  <a:lnTo>
                    <a:pt x="2258151" y="187960"/>
                  </a:lnTo>
                  <a:lnTo>
                    <a:pt x="2259020" y="186690"/>
                  </a:lnTo>
                  <a:close/>
                </a:path>
                <a:path w="4869815" h="303529">
                  <a:moveTo>
                    <a:pt x="4816502" y="186690"/>
                  </a:moveTo>
                  <a:lnTo>
                    <a:pt x="2263983" y="186690"/>
                  </a:lnTo>
                  <a:lnTo>
                    <a:pt x="2264810" y="187960"/>
                  </a:lnTo>
                  <a:lnTo>
                    <a:pt x="4812450" y="187960"/>
                  </a:lnTo>
                  <a:lnTo>
                    <a:pt x="4816502" y="186690"/>
                  </a:lnTo>
                  <a:close/>
                </a:path>
                <a:path w="4869815" h="303529">
                  <a:moveTo>
                    <a:pt x="2156604" y="185420"/>
                  </a:moveTo>
                  <a:lnTo>
                    <a:pt x="2137086" y="185420"/>
                  </a:lnTo>
                  <a:lnTo>
                    <a:pt x="2136636" y="186690"/>
                  </a:lnTo>
                  <a:lnTo>
                    <a:pt x="2157347" y="186690"/>
                  </a:lnTo>
                  <a:lnTo>
                    <a:pt x="2156604" y="185420"/>
                  </a:lnTo>
                  <a:close/>
                </a:path>
                <a:path w="4869815" h="303529">
                  <a:moveTo>
                    <a:pt x="4827685" y="181610"/>
                  </a:moveTo>
                  <a:lnTo>
                    <a:pt x="4794607" y="181610"/>
                  </a:lnTo>
                  <a:lnTo>
                    <a:pt x="4793225" y="182880"/>
                  </a:lnTo>
                  <a:lnTo>
                    <a:pt x="4593870" y="182880"/>
                  </a:lnTo>
                  <a:lnTo>
                    <a:pt x="4590813" y="184150"/>
                  </a:lnTo>
                  <a:lnTo>
                    <a:pt x="4546249" y="184150"/>
                  </a:lnTo>
                  <a:lnTo>
                    <a:pt x="4543725" y="185420"/>
                  </a:lnTo>
                  <a:lnTo>
                    <a:pt x="2163284" y="185420"/>
                  </a:lnTo>
                  <a:lnTo>
                    <a:pt x="2162981" y="186690"/>
                  </a:lnTo>
                  <a:lnTo>
                    <a:pt x="4834324" y="186690"/>
                  </a:lnTo>
                  <a:lnTo>
                    <a:pt x="4834826" y="185420"/>
                  </a:lnTo>
                  <a:lnTo>
                    <a:pt x="4832020" y="184150"/>
                  </a:lnTo>
                  <a:lnTo>
                    <a:pt x="4830512" y="182880"/>
                  </a:lnTo>
                  <a:lnTo>
                    <a:pt x="4827685" y="181610"/>
                  </a:lnTo>
                  <a:close/>
                </a:path>
                <a:path w="4869815" h="303529">
                  <a:moveTo>
                    <a:pt x="1861702" y="184150"/>
                  </a:moveTo>
                  <a:lnTo>
                    <a:pt x="1811798" y="184150"/>
                  </a:lnTo>
                  <a:lnTo>
                    <a:pt x="1810112" y="185420"/>
                  </a:lnTo>
                  <a:lnTo>
                    <a:pt x="1862550" y="185420"/>
                  </a:lnTo>
                  <a:lnTo>
                    <a:pt x="1861702" y="184150"/>
                  </a:lnTo>
                  <a:close/>
                </a:path>
                <a:path w="4869815" h="303529">
                  <a:moveTo>
                    <a:pt x="1866330" y="184150"/>
                  </a:moveTo>
                  <a:lnTo>
                    <a:pt x="1863629" y="185420"/>
                  </a:lnTo>
                  <a:lnTo>
                    <a:pt x="1867911" y="185420"/>
                  </a:lnTo>
                  <a:lnTo>
                    <a:pt x="1866330" y="184150"/>
                  </a:lnTo>
                  <a:close/>
                </a:path>
                <a:path w="4869815" h="303529">
                  <a:moveTo>
                    <a:pt x="1908214" y="184150"/>
                  </a:moveTo>
                  <a:lnTo>
                    <a:pt x="1870717" y="184150"/>
                  </a:lnTo>
                  <a:lnTo>
                    <a:pt x="1867911" y="185420"/>
                  </a:lnTo>
                  <a:lnTo>
                    <a:pt x="1909156" y="185420"/>
                  </a:lnTo>
                  <a:lnTo>
                    <a:pt x="1908214" y="184150"/>
                  </a:lnTo>
                  <a:close/>
                </a:path>
                <a:path w="4869815" h="303529">
                  <a:moveTo>
                    <a:pt x="4493538" y="184150"/>
                  </a:moveTo>
                  <a:lnTo>
                    <a:pt x="1909742" y="184150"/>
                  </a:lnTo>
                  <a:lnTo>
                    <a:pt x="1909156" y="185420"/>
                  </a:lnTo>
                  <a:lnTo>
                    <a:pt x="4494585" y="185420"/>
                  </a:lnTo>
                  <a:lnTo>
                    <a:pt x="4493538" y="184150"/>
                  </a:lnTo>
                  <a:close/>
                </a:path>
                <a:path w="4869815" h="303529">
                  <a:moveTo>
                    <a:pt x="4542123" y="184150"/>
                  </a:moveTo>
                  <a:lnTo>
                    <a:pt x="4500114" y="184150"/>
                  </a:lnTo>
                  <a:lnTo>
                    <a:pt x="4498292" y="185420"/>
                  </a:lnTo>
                  <a:lnTo>
                    <a:pt x="4542825" y="185420"/>
                  </a:lnTo>
                  <a:lnTo>
                    <a:pt x="4542123" y="184150"/>
                  </a:lnTo>
                  <a:close/>
                </a:path>
                <a:path w="4869815" h="303529">
                  <a:moveTo>
                    <a:pt x="4741907" y="181610"/>
                  </a:moveTo>
                  <a:lnTo>
                    <a:pt x="4715898" y="181610"/>
                  </a:lnTo>
                  <a:lnTo>
                    <a:pt x="4713416" y="182880"/>
                  </a:lnTo>
                  <a:lnTo>
                    <a:pt x="4745876" y="182880"/>
                  </a:lnTo>
                  <a:lnTo>
                    <a:pt x="4741907" y="181610"/>
                  </a:lnTo>
                  <a:close/>
                </a:path>
                <a:path w="4869815" h="303529">
                  <a:moveTo>
                    <a:pt x="4755247" y="181610"/>
                  </a:moveTo>
                  <a:lnTo>
                    <a:pt x="4753321" y="182880"/>
                  </a:lnTo>
                  <a:lnTo>
                    <a:pt x="4758462" y="182880"/>
                  </a:lnTo>
                  <a:lnTo>
                    <a:pt x="4755247" y="181610"/>
                  </a:lnTo>
                  <a:close/>
                </a:path>
                <a:path w="4869815" h="303529">
                  <a:moveTo>
                    <a:pt x="4783917" y="181610"/>
                  </a:moveTo>
                  <a:lnTo>
                    <a:pt x="4761006" y="181610"/>
                  </a:lnTo>
                  <a:lnTo>
                    <a:pt x="4759530" y="182880"/>
                  </a:lnTo>
                  <a:lnTo>
                    <a:pt x="4785613" y="182880"/>
                  </a:lnTo>
                  <a:lnTo>
                    <a:pt x="4783917" y="181610"/>
                  </a:lnTo>
                  <a:close/>
                </a:path>
                <a:path w="4869815" h="303529">
                  <a:moveTo>
                    <a:pt x="4587242" y="180340"/>
                  </a:moveTo>
                  <a:lnTo>
                    <a:pt x="4582614" y="180340"/>
                  </a:lnTo>
                  <a:lnTo>
                    <a:pt x="4585713" y="181610"/>
                  </a:lnTo>
                  <a:lnTo>
                    <a:pt x="4587242" y="180340"/>
                  </a:lnTo>
                  <a:close/>
                </a:path>
                <a:path w="4869815" h="303529">
                  <a:moveTo>
                    <a:pt x="4615095" y="180340"/>
                  </a:moveTo>
                  <a:lnTo>
                    <a:pt x="4612110" y="180340"/>
                  </a:lnTo>
                  <a:lnTo>
                    <a:pt x="4614173" y="181610"/>
                  </a:lnTo>
                  <a:lnTo>
                    <a:pt x="4615095" y="180340"/>
                  </a:lnTo>
                  <a:close/>
                </a:path>
                <a:path w="4869815" h="303529">
                  <a:moveTo>
                    <a:pt x="4636738" y="180340"/>
                  </a:moveTo>
                  <a:lnTo>
                    <a:pt x="4626937" y="180340"/>
                  </a:lnTo>
                  <a:lnTo>
                    <a:pt x="4633387" y="181610"/>
                  </a:lnTo>
                  <a:lnTo>
                    <a:pt x="4634193" y="181610"/>
                  </a:lnTo>
                  <a:lnTo>
                    <a:pt x="4636738" y="180340"/>
                  </a:lnTo>
                  <a:close/>
                </a:path>
                <a:path w="4869815" h="303529">
                  <a:moveTo>
                    <a:pt x="4720746" y="177800"/>
                  </a:moveTo>
                  <a:lnTo>
                    <a:pt x="4709427" y="177800"/>
                  </a:lnTo>
                  <a:lnTo>
                    <a:pt x="4715667" y="179070"/>
                  </a:lnTo>
                  <a:lnTo>
                    <a:pt x="4719186" y="179070"/>
                  </a:lnTo>
                  <a:lnTo>
                    <a:pt x="4720746" y="177800"/>
                  </a:lnTo>
                  <a:close/>
                </a:path>
                <a:path w="4869815" h="303529">
                  <a:moveTo>
                    <a:pt x="4017039" y="171450"/>
                  </a:moveTo>
                  <a:lnTo>
                    <a:pt x="23622" y="171450"/>
                  </a:lnTo>
                  <a:lnTo>
                    <a:pt x="21433" y="173990"/>
                  </a:lnTo>
                  <a:lnTo>
                    <a:pt x="22219" y="175260"/>
                  </a:lnTo>
                  <a:lnTo>
                    <a:pt x="25391" y="177800"/>
                  </a:lnTo>
                  <a:lnTo>
                    <a:pt x="4735395" y="177800"/>
                  </a:lnTo>
                  <a:lnTo>
                    <a:pt x="4734808" y="176530"/>
                  </a:lnTo>
                  <a:lnTo>
                    <a:pt x="4722484" y="176530"/>
                  </a:lnTo>
                  <a:lnTo>
                    <a:pt x="4720830" y="175260"/>
                  </a:lnTo>
                  <a:lnTo>
                    <a:pt x="4151067" y="175260"/>
                  </a:lnTo>
                  <a:lnTo>
                    <a:pt x="4149025" y="173990"/>
                  </a:lnTo>
                  <a:lnTo>
                    <a:pt x="4146324" y="173990"/>
                  </a:lnTo>
                  <a:lnTo>
                    <a:pt x="4145057" y="172720"/>
                  </a:lnTo>
                  <a:lnTo>
                    <a:pt x="4016987" y="172720"/>
                  </a:lnTo>
                  <a:lnTo>
                    <a:pt x="4017039" y="171450"/>
                  </a:lnTo>
                  <a:close/>
                </a:path>
                <a:path w="4869815" h="303529">
                  <a:moveTo>
                    <a:pt x="4188396" y="173990"/>
                  </a:moveTo>
                  <a:lnTo>
                    <a:pt x="4155140" y="173990"/>
                  </a:lnTo>
                  <a:lnTo>
                    <a:pt x="4151067" y="175260"/>
                  </a:lnTo>
                  <a:lnTo>
                    <a:pt x="4188406" y="175260"/>
                  </a:lnTo>
                  <a:lnTo>
                    <a:pt x="4188396" y="173990"/>
                  </a:lnTo>
                  <a:close/>
                </a:path>
                <a:path w="4869815" h="303529">
                  <a:moveTo>
                    <a:pt x="4474722" y="173990"/>
                  </a:moveTo>
                  <a:lnTo>
                    <a:pt x="4199756" y="173990"/>
                  </a:lnTo>
                  <a:lnTo>
                    <a:pt x="4195976" y="175260"/>
                  </a:lnTo>
                  <a:lnTo>
                    <a:pt x="4481978" y="175260"/>
                  </a:lnTo>
                  <a:lnTo>
                    <a:pt x="4474722" y="173990"/>
                  </a:lnTo>
                  <a:close/>
                </a:path>
                <a:path w="4869815" h="303529">
                  <a:moveTo>
                    <a:pt x="4721950" y="172720"/>
                  </a:moveTo>
                  <a:lnTo>
                    <a:pt x="4483130" y="172720"/>
                  </a:lnTo>
                  <a:lnTo>
                    <a:pt x="4485622" y="173990"/>
                  </a:lnTo>
                  <a:lnTo>
                    <a:pt x="4481978" y="175260"/>
                  </a:lnTo>
                  <a:lnTo>
                    <a:pt x="4720830" y="175260"/>
                  </a:lnTo>
                  <a:lnTo>
                    <a:pt x="4721950" y="172720"/>
                  </a:lnTo>
                  <a:close/>
                </a:path>
                <a:path w="4869815" h="303529">
                  <a:moveTo>
                    <a:pt x="4118796" y="167640"/>
                  </a:moveTo>
                  <a:lnTo>
                    <a:pt x="4102974" y="167640"/>
                  </a:lnTo>
                  <a:lnTo>
                    <a:pt x="4104178" y="168910"/>
                  </a:lnTo>
                  <a:lnTo>
                    <a:pt x="4106220" y="170180"/>
                  </a:lnTo>
                  <a:lnTo>
                    <a:pt x="4152795" y="170180"/>
                  </a:lnTo>
                  <a:lnTo>
                    <a:pt x="4153957" y="171450"/>
                  </a:lnTo>
                  <a:lnTo>
                    <a:pt x="4156072" y="173990"/>
                  </a:lnTo>
                  <a:lnTo>
                    <a:pt x="4175652" y="173990"/>
                  </a:lnTo>
                  <a:lnTo>
                    <a:pt x="4176155" y="172720"/>
                  </a:lnTo>
                  <a:lnTo>
                    <a:pt x="4181904" y="172720"/>
                  </a:lnTo>
                  <a:lnTo>
                    <a:pt x="4185076" y="171450"/>
                  </a:lnTo>
                  <a:lnTo>
                    <a:pt x="4186584" y="171450"/>
                  </a:lnTo>
                  <a:lnTo>
                    <a:pt x="4186982" y="168910"/>
                  </a:lnTo>
                  <a:lnTo>
                    <a:pt x="4120241" y="168910"/>
                  </a:lnTo>
                  <a:lnTo>
                    <a:pt x="4118796" y="167640"/>
                  </a:lnTo>
                  <a:close/>
                </a:path>
                <a:path w="4869815" h="303529">
                  <a:moveTo>
                    <a:pt x="4363521" y="172720"/>
                  </a:moveTo>
                  <a:lnTo>
                    <a:pt x="4198406" y="172720"/>
                  </a:lnTo>
                  <a:lnTo>
                    <a:pt x="4200688" y="173990"/>
                  </a:lnTo>
                  <a:lnTo>
                    <a:pt x="4363647" y="173990"/>
                  </a:lnTo>
                  <a:lnTo>
                    <a:pt x="4363521" y="172720"/>
                  </a:lnTo>
                  <a:close/>
                </a:path>
                <a:path w="4869815" h="303529">
                  <a:moveTo>
                    <a:pt x="4401143" y="172720"/>
                  </a:moveTo>
                  <a:lnTo>
                    <a:pt x="4367092" y="172720"/>
                  </a:lnTo>
                  <a:lnTo>
                    <a:pt x="4367615" y="173990"/>
                  </a:lnTo>
                  <a:lnTo>
                    <a:pt x="4398599" y="173990"/>
                  </a:lnTo>
                  <a:lnTo>
                    <a:pt x="4401143" y="172720"/>
                  </a:lnTo>
                  <a:close/>
                </a:path>
                <a:path w="4869815" h="303529">
                  <a:moveTo>
                    <a:pt x="4416535" y="172720"/>
                  </a:moveTo>
                  <a:lnTo>
                    <a:pt x="4409813" y="172720"/>
                  </a:lnTo>
                  <a:lnTo>
                    <a:pt x="4413310" y="173990"/>
                  </a:lnTo>
                  <a:lnTo>
                    <a:pt x="4416535" y="172720"/>
                  </a:lnTo>
                  <a:close/>
                </a:path>
                <a:path w="4869815" h="303529">
                  <a:moveTo>
                    <a:pt x="4474848" y="172720"/>
                  </a:moveTo>
                  <a:lnTo>
                    <a:pt x="4416535" y="172720"/>
                  </a:lnTo>
                  <a:lnTo>
                    <a:pt x="4420116" y="173990"/>
                  </a:lnTo>
                  <a:lnTo>
                    <a:pt x="4473895" y="173990"/>
                  </a:lnTo>
                  <a:lnTo>
                    <a:pt x="4474848" y="172720"/>
                  </a:lnTo>
                  <a:close/>
                </a:path>
                <a:path w="4869815" h="303529">
                  <a:moveTo>
                    <a:pt x="4057321" y="171450"/>
                  </a:moveTo>
                  <a:lnTo>
                    <a:pt x="4020285" y="171450"/>
                  </a:lnTo>
                  <a:lnTo>
                    <a:pt x="4021532" y="172720"/>
                  </a:lnTo>
                  <a:lnTo>
                    <a:pt x="4061185" y="172720"/>
                  </a:lnTo>
                  <a:lnTo>
                    <a:pt x="4057321" y="171450"/>
                  </a:lnTo>
                  <a:close/>
                </a:path>
                <a:path w="4869815" h="303529">
                  <a:moveTo>
                    <a:pt x="4101540" y="168910"/>
                  </a:moveTo>
                  <a:lnTo>
                    <a:pt x="4067698" y="168910"/>
                  </a:lnTo>
                  <a:lnTo>
                    <a:pt x="4065918" y="170180"/>
                  </a:lnTo>
                  <a:lnTo>
                    <a:pt x="4063844" y="172720"/>
                  </a:lnTo>
                  <a:lnTo>
                    <a:pt x="4145057" y="172720"/>
                  </a:lnTo>
                  <a:lnTo>
                    <a:pt x="4143790" y="171450"/>
                  </a:lnTo>
                  <a:lnTo>
                    <a:pt x="4103895" y="171450"/>
                  </a:lnTo>
                  <a:lnTo>
                    <a:pt x="4102890" y="170180"/>
                  </a:lnTo>
                  <a:lnTo>
                    <a:pt x="4101759" y="170180"/>
                  </a:lnTo>
                  <a:lnTo>
                    <a:pt x="4101540" y="168910"/>
                  </a:lnTo>
                  <a:close/>
                </a:path>
                <a:path w="4869815" h="303529">
                  <a:moveTo>
                    <a:pt x="4196469" y="167640"/>
                  </a:moveTo>
                  <a:lnTo>
                    <a:pt x="4194992" y="167640"/>
                  </a:lnTo>
                  <a:lnTo>
                    <a:pt x="4190532" y="170180"/>
                  </a:lnTo>
                  <a:lnTo>
                    <a:pt x="4190710" y="171450"/>
                  </a:lnTo>
                  <a:lnTo>
                    <a:pt x="4193317" y="172720"/>
                  </a:lnTo>
                  <a:lnTo>
                    <a:pt x="4361416" y="172720"/>
                  </a:lnTo>
                  <a:lnTo>
                    <a:pt x="4358715" y="171450"/>
                  </a:lnTo>
                  <a:lnTo>
                    <a:pt x="4208374" y="171450"/>
                  </a:lnTo>
                  <a:lnTo>
                    <a:pt x="4205013" y="170180"/>
                  </a:lnTo>
                  <a:lnTo>
                    <a:pt x="4202573" y="168910"/>
                  </a:lnTo>
                  <a:lnTo>
                    <a:pt x="4196469" y="167640"/>
                  </a:lnTo>
                  <a:close/>
                </a:path>
                <a:path w="4869815" h="303529">
                  <a:moveTo>
                    <a:pt x="4404064" y="168910"/>
                  </a:moveTo>
                  <a:lnTo>
                    <a:pt x="4367510" y="168910"/>
                  </a:lnTo>
                  <a:lnTo>
                    <a:pt x="4363825" y="170180"/>
                  </a:lnTo>
                  <a:lnTo>
                    <a:pt x="4363364" y="172720"/>
                  </a:lnTo>
                  <a:lnTo>
                    <a:pt x="4557997" y="172720"/>
                  </a:lnTo>
                  <a:lnTo>
                    <a:pt x="4559337" y="171450"/>
                  </a:lnTo>
                  <a:lnTo>
                    <a:pt x="4470209" y="171450"/>
                  </a:lnTo>
                  <a:lnTo>
                    <a:pt x="4468288" y="170180"/>
                  </a:lnTo>
                  <a:lnTo>
                    <a:pt x="4411247" y="170180"/>
                  </a:lnTo>
                  <a:lnTo>
                    <a:pt x="4404064" y="168910"/>
                  </a:lnTo>
                  <a:close/>
                </a:path>
                <a:path w="4869815" h="303529">
                  <a:moveTo>
                    <a:pt x="4575735" y="171450"/>
                  </a:moveTo>
                  <a:lnTo>
                    <a:pt x="4561348" y="171450"/>
                  </a:lnTo>
                  <a:lnTo>
                    <a:pt x="4561965" y="172720"/>
                  </a:lnTo>
                  <a:lnTo>
                    <a:pt x="4574373" y="172720"/>
                  </a:lnTo>
                  <a:lnTo>
                    <a:pt x="4575735" y="171450"/>
                  </a:lnTo>
                  <a:close/>
                </a:path>
                <a:path w="4869815" h="303529">
                  <a:moveTo>
                    <a:pt x="4604865" y="171450"/>
                  </a:moveTo>
                  <a:lnTo>
                    <a:pt x="4578122" y="171450"/>
                  </a:lnTo>
                  <a:lnTo>
                    <a:pt x="4578520" y="172720"/>
                  </a:lnTo>
                  <a:lnTo>
                    <a:pt x="4604896" y="172720"/>
                  </a:lnTo>
                  <a:lnTo>
                    <a:pt x="4604865" y="171450"/>
                  </a:lnTo>
                  <a:close/>
                </a:path>
                <a:path w="4869815" h="303529">
                  <a:moveTo>
                    <a:pt x="4640120" y="171450"/>
                  </a:moveTo>
                  <a:lnTo>
                    <a:pt x="4623367" y="171450"/>
                  </a:lnTo>
                  <a:lnTo>
                    <a:pt x="4623953" y="172720"/>
                  </a:lnTo>
                  <a:lnTo>
                    <a:pt x="4640549" y="172720"/>
                  </a:lnTo>
                  <a:lnTo>
                    <a:pt x="4640120" y="171450"/>
                  </a:lnTo>
                  <a:close/>
                </a:path>
                <a:path w="4869815" h="303529">
                  <a:moveTo>
                    <a:pt x="4698034" y="171450"/>
                  </a:moveTo>
                  <a:lnTo>
                    <a:pt x="4649669" y="171450"/>
                  </a:lnTo>
                  <a:lnTo>
                    <a:pt x="4650350" y="172720"/>
                  </a:lnTo>
                  <a:lnTo>
                    <a:pt x="4699626" y="172720"/>
                  </a:lnTo>
                  <a:lnTo>
                    <a:pt x="4698034" y="171450"/>
                  </a:lnTo>
                  <a:close/>
                </a:path>
                <a:path w="4869815" h="303529">
                  <a:moveTo>
                    <a:pt x="4721426" y="170180"/>
                  </a:moveTo>
                  <a:lnTo>
                    <a:pt x="4703081" y="170180"/>
                  </a:lnTo>
                  <a:lnTo>
                    <a:pt x="4702516" y="171450"/>
                  </a:lnTo>
                  <a:lnTo>
                    <a:pt x="4700642" y="172720"/>
                  </a:lnTo>
                  <a:lnTo>
                    <a:pt x="4723259" y="172720"/>
                  </a:lnTo>
                  <a:lnTo>
                    <a:pt x="4721426" y="170180"/>
                  </a:lnTo>
                  <a:close/>
                </a:path>
                <a:path w="4869815" h="303529">
                  <a:moveTo>
                    <a:pt x="3979690" y="166370"/>
                  </a:moveTo>
                  <a:lnTo>
                    <a:pt x="21632" y="166370"/>
                  </a:lnTo>
                  <a:lnTo>
                    <a:pt x="24826" y="168910"/>
                  </a:lnTo>
                  <a:lnTo>
                    <a:pt x="25119" y="170180"/>
                  </a:lnTo>
                  <a:lnTo>
                    <a:pt x="24334" y="171450"/>
                  </a:lnTo>
                  <a:lnTo>
                    <a:pt x="3825914" y="171450"/>
                  </a:lnTo>
                  <a:lnTo>
                    <a:pt x="3824993" y="170180"/>
                  </a:lnTo>
                  <a:lnTo>
                    <a:pt x="3996642" y="170180"/>
                  </a:lnTo>
                  <a:lnTo>
                    <a:pt x="3994559" y="168910"/>
                  </a:lnTo>
                  <a:lnTo>
                    <a:pt x="3946173" y="168910"/>
                  </a:lnTo>
                  <a:lnTo>
                    <a:pt x="3947324" y="167640"/>
                  </a:lnTo>
                  <a:lnTo>
                    <a:pt x="3979857" y="167640"/>
                  </a:lnTo>
                  <a:lnTo>
                    <a:pt x="3979690" y="166370"/>
                  </a:lnTo>
                  <a:close/>
                </a:path>
                <a:path w="4869815" h="303529">
                  <a:moveTo>
                    <a:pt x="3847736" y="170180"/>
                  </a:moveTo>
                  <a:lnTo>
                    <a:pt x="3834584" y="170180"/>
                  </a:lnTo>
                  <a:lnTo>
                    <a:pt x="3833286" y="171450"/>
                  </a:lnTo>
                  <a:lnTo>
                    <a:pt x="3849160" y="171450"/>
                  </a:lnTo>
                  <a:lnTo>
                    <a:pt x="3847736" y="170180"/>
                  </a:lnTo>
                  <a:close/>
                </a:path>
                <a:path w="4869815" h="303529">
                  <a:moveTo>
                    <a:pt x="4047395" y="170180"/>
                  </a:moveTo>
                  <a:lnTo>
                    <a:pt x="3850898" y="170180"/>
                  </a:lnTo>
                  <a:lnTo>
                    <a:pt x="3850092" y="171450"/>
                  </a:lnTo>
                  <a:lnTo>
                    <a:pt x="4049751" y="171450"/>
                  </a:lnTo>
                  <a:lnTo>
                    <a:pt x="4047395" y="170180"/>
                  </a:lnTo>
                  <a:close/>
                </a:path>
                <a:path w="4869815" h="303529">
                  <a:moveTo>
                    <a:pt x="4135717" y="170180"/>
                  </a:moveTo>
                  <a:lnTo>
                    <a:pt x="4106356" y="170180"/>
                  </a:lnTo>
                  <a:lnTo>
                    <a:pt x="4105571" y="171450"/>
                  </a:lnTo>
                  <a:lnTo>
                    <a:pt x="4136376" y="171450"/>
                  </a:lnTo>
                  <a:lnTo>
                    <a:pt x="4135717" y="170180"/>
                  </a:lnTo>
                  <a:close/>
                </a:path>
                <a:path w="4869815" h="303529">
                  <a:moveTo>
                    <a:pt x="4237514" y="168910"/>
                  </a:moveTo>
                  <a:lnTo>
                    <a:pt x="4220656" y="168910"/>
                  </a:lnTo>
                  <a:lnTo>
                    <a:pt x="4221431" y="170180"/>
                  </a:lnTo>
                  <a:lnTo>
                    <a:pt x="4220614" y="171450"/>
                  </a:lnTo>
                  <a:lnTo>
                    <a:pt x="4247682" y="171450"/>
                  </a:lnTo>
                  <a:lnTo>
                    <a:pt x="4246750" y="170180"/>
                  </a:lnTo>
                  <a:lnTo>
                    <a:pt x="4238446" y="170180"/>
                  </a:lnTo>
                  <a:lnTo>
                    <a:pt x="4237514" y="168910"/>
                  </a:lnTo>
                  <a:close/>
                </a:path>
                <a:path w="4869815" h="303529">
                  <a:moveTo>
                    <a:pt x="4264802" y="170180"/>
                  </a:moveTo>
                  <a:lnTo>
                    <a:pt x="4255242" y="170180"/>
                  </a:lnTo>
                  <a:lnTo>
                    <a:pt x="4252938" y="171450"/>
                  </a:lnTo>
                  <a:lnTo>
                    <a:pt x="4267807" y="171450"/>
                  </a:lnTo>
                  <a:lnTo>
                    <a:pt x="4264802" y="170180"/>
                  </a:lnTo>
                  <a:close/>
                </a:path>
                <a:path w="4869815" h="303529">
                  <a:moveTo>
                    <a:pt x="4273775" y="170180"/>
                  </a:moveTo>
                  <a:lnTo>
                    <a:pt x="4272330" y="170180"/>
                  </a:lnTo>
                  <a:lnTo>
                    <a:pt x="4269325" y="171450"/>
                  </a:lnTo>
                  <a:lnTo>
                    <a:pt x="4278435" y="171450"/>
                  </a:lnTo>
                  <a:lnTo>
                    <a:pt x="4273775" y="170180"/>
                  </a:lnTo>
                  <a:close/>
                </a:path>
                <a:path w="4869815" h="303529">
                  <a:moveTo>
                    <a:pt x="4342904" y="166370"/>
                  </a:moveTo>
                  <a:lnTo>
                    <a:pt x="4286508" y="166370"/>
                  </a:lnTo>
                  <a:lnTo>
                    <a:pt x="4290340" y="168910"/>
                  </a:lnTo>
                  <a:lnTo>
                    <a:pt x="4290529" y="168910"/>
                  </a:lnTo>
                  <a:lnTo>
                    <a:pt x="4281555" y="171450"/>
                  </a:lnTo>
                  <a:lnTo>
                    <a:pt x="4300266" y="171450"/>
                  </a:lnTo>
                  <a:lnTo>
                    <a:pt x="4298874" y="170180"/>
                  </a:lnTo>
                  <a:lnTo>
                    <a:pt x="4301314" y="168910"/>
                  </a:lnTo>
                  <a:lnTo>
                    <a:pt x="4302947" y="167640"/>
                  </a:lnTo>
                  <a:lnTo>
                    <a:pt x="4340035" y="167640"/>
                  </a:lnTo>
                  <a:lnTo>
                    <a:pt x="4342904" y="166370"/>
                  </a:lnTo>
                  <a:close/>
                </a:path>
                <a:path w="4869815" h="303529">
                  <a:moveTo>
                    <a:pt x="4309785" y="168910"/>
                  </a:moveTo>
                  <a:lnTo>
                    <a:pt x="4307648" y="168910"/>
                  </a:lnTo>
                  <a:lnTo>
                    <a:pt x="4304287" y="170180"/>
                  </a:lnTo>
                  <a:lnTo>
                    <a:pt x="4302999" y="171450"/>
                  </a:lnTo>
                  <a:lnTo>
                    <a:pt x="4332904" y="171450"/>
                  </a:lnTo>
                  <a:lnTo>
                    <a:pt x="4331993" y="170180"/>
                  </a:lnTo>
                  <a:lnTo>
                    <a:pt x="4313376" y="170180"/>
                  </a:lnTo>
                  <a:lnTo>
                    <a:pt x="4309785" y="168910"/>
                  </a:lnTo>
                  <a:close/>
                </a:path>
                <a:path w="4869815" h="303529">
                  <a:moveTo>
                    <a:pt x="4699134" y="170180"/>
                  </a:moveTo>
                  <a:lnTo>
                    <a:pt x="4475706" y="170180"/>
                  </a:lnTo>
                  <a:lnTo>
                    <a:pt x="4471863" y="171450"/>
                  </a:lnTo>
                  <a:lnTo>
                    <a:pt x="4697930" y="171450"/>
                  </a:lnTo>
                  <a:lnTo>
                    <a:pt x="4699134" y="170180"/>
                  </a:lnTo>
                  <a:close/>
                </a:path>
                <a:path w="4869815" h="303529">
                  <a:moveTo>
                    <a:pt x="4027374" y="166370"/>
                  </a:moveTo>
                  <a:lnTo>
                    <a:pt x="4000998" y="166370"/>
                  </a:lnTo>
                  <a:lnTo>
                    <a:pt x="4000098" y="167640"/>
                  </a:lnTo>
                  <a:lnTo>
                    <a:pt x="3998642" y="168910"/>
                  </a:lnTo>
                  <a:lnTo>
                    <a:pt x="3996642" y="170180"/>
                  </a:lnTo>
                  <a:lnTo>
                    <a:pt x="4046651" y="170180"/>
                  </a:lnTo>
                  <a:lnTo>
                    <a:pt x="4045824" y="168910"/>
                  </a:lnTo>
                  <a:lnTo>
                    <a:pt x="4026442" y="168910"/>
                  </a:lnTo>
                  <a:lnTo>
                    <a:pt x="4026024" y="167640"/>
                  </a:lnTo>
                  <a:lnTo>
                    <a:pt x="4026620" y="167640"/>
                  </a:lnTo>
                  <a:lnTo>
                    <a:pt x="4027374" y="166370"/>
                  </a:lnTo>
                  <a:close/>
                </a:path>
                <a:path w="4869815" h="303529">
                  <a:moveTo>
                    <a:pt x="4245996" y="168910"/>
                  </a:moveTo>
                  <a:lnTo>
                    <a:pt x="4240017" y="168910"/>
                  </a:lnTo>
                  <a:lnTo>
                    <a:pt x="4238446" y="170180"/>
                  </a:lnTo>
                  <a:lnTo>
                    <a:pt x="4246383" y="170180"/>
                  </a:lnTo>
                  <a:lnTo>
                    <a:pt x="4245996" y="168910"/>
                  </a:lnTo>
                  <a:close/>
                </a:path>
                <a:path w="4869815" h="303529">
                  <a:moveTo>
                    <a:pt x="4260289" y="168910"/>
                  </a:moveTo>
                  <a:lnTo>
                    <a:pt x="4258676" y="168910"/>
                  </a:lnTo>
                  <a:lnTo>
                    <a:pt x="4256174" y="170180"/>
                  </a:lnTo>
                  <a:lnTo>
                    <a:pt x="4263388" y="170180"/>
                  </a:lnTo>
                  <a:lnTo>
                    <a:pt x="4260289" y="168910"/>
                  </a:lnTo>
                  <a:close/>
                </a:path>
                <a:path w="4869815" h="303529">
                  <a:moveTo>
                    <a:pt x="4321857" y="168910"/>
                  </a:moveTo>
                  <a:lnTo>
                    <a:pt x="4319313" y="170180"/>
                  </a:lnTo>
                  <a:lnTo>
                    <a:pt x="4322988" y="170180"/>
                  </a:lnTo>
                  <a:lnTo>
                    <a:pt x="4321857" y="168910"/>
                  </a:lnTo>
                  <a:close/>
                </a:path>
                <a:path w="4869815" h="303529">
                  <a:moveTo>
                    <a:pt x="4332653" y="168910"/>
                  </a:moveTo>
                  <a:lnTo>
                    <a:pt x="4325198" y="168910"/>
                  </a:lnTo>
                  <a:lnTo>
                    <a:pt x="4322988" y="170180"/>
                  </a:lnTo>
                  <a:lnTo>
                    <a:pt x="4332192" y="170180"/>
                  </a:lnTo>
                  <a:lnTo>
                    <a:pt x="4332653" y="168910"/>
                  </a:lnTo>
                  <a:close/>
                </a:path>
                <a:path w="4869815" h="303529">
                  <a:moveTo>
                    <a:pt x="4438084" y="168910"/>
                  </a:moveTo>
                  <a:lnTo>
                    <a:pt x="4433697" y="168910"/>
                  </a:lnTo>
                  <a:lnTo>
                    <a:pt x="4431163" y="170180"/>
                  </a:lnTo>
                  <a:lnTo>
                    <a:pt x="4442775" y="170180"/>
                  </a:lnTo>
                  <a:lnTo>
                    <a:pt x="4438084" y="168910"/>
                  </a:lnTo>
                  <a:close/>
                </a:path>
                <a:path w="4869815" h="303529">
                  <a:moveTo>
                    <a:pt x="4453173" y="168910"/>
                  </a:moveTo>
                  <a:lnTo>
                    <a:pt x="4446608" y="170180"/>
                  </a:lnTo>
                  <a:lnTo>
                    <a:pt x="4455874" y="170180"/>
                  </a:lnTo>
                  <a:lnTo>
                    <a:pt x="4453173" y="168910"/>
                  </a:lnTo>
                  <a:close/>
                </a:path>
                <a:path w="4869815" h="303529">
                  <a:moveTo>
                    <a:pt x="4466366" y="168910"/>
                  </a:moveTo>
                  <a:lnTo>
                    <a:pt x="4463832" y="170180"/>
                  </a:lnTo>
                  <a:lnTo>
                    <a:pt x="4468288" y="170180"/>
                  </a:lnTo>
                  <a:lnTo>
                    <a:pt x="4466366" y="168910"/>
                  </a:lnTo>
                  <a:close/>
                </a:path>
                <a:path w="4869815" h="303529">
                  <a:moveTo>
                    <a:pt x="4491915" y="167640"/>
                  </a:moveTo>
                  <a:lnTo>
                    <a:pt x="4490303" y="167640"/>
                  </a:lnTo>
                  <a:lnTo>
                    <a:pt x="4486345" y="168910"/>
                  </a:lnTo>
                  <a:lnTo>
                    <a:pt x="4483695" y="168910"/>
                  </a:lnTo>
                  <a:lnTo>
                    <a:pt x="4478125" y="170180"/>
                  </a:lnTo>
                  <a:lnTo>
                    <a:pt x="4498365" y="170180"/>
                  </a:lnTo>
                  <a:lnTo>
                    <a:pt x="4495873" y="168910"/>
                  </a:lnTo>
                  <a:lnTo>
                    <a:pt x="4491915" y="167640"/>
                  </a:lnTo>
                  <a:close/>
                </a:path>
                <a:path w="4869815" h="303529">
                  <a:moveTo>
                    <a:pt x="4766022" y="168910"/>
                  </a:moveTo>
                  <a:lnTo>
                    <a:pt x="4501192" y="168910"/>
                  </a:lnTo>
                  <a:lnTo>
                    <a:pt x="4498365" y="170180"/>
                  </a:lnTo>
                  <a:lnTo>
                    <a:pt x="4762755" y="170180"/>
                  </a:lnTo>
                  <a:lnTo>
                    <a:pt x="4766022" y="168910"/>
                  </a:lnTo>
                  <a:close/>
                </a:path>
                <a:path w="4869815" h="303529">
                  <a:moveTo>
                    <a:pt x="3980402" y="167640"/>
                  </a:moveTo>
                  <a:lnTo>
                    <a:pt x="3951743" y="167640"/>
                  </a:lnTo>
                  <a:lnTo>
                    <a:pt x="3952413" y="168910"/>
                  </a:lnTo>
                  <a:lnTo>
                    <a:pt x="3981041" y="168910"/>
                  </a:lnTo>
                  <a:lnTo>
                    <a:pt x="3980402" y="167640"/>
                  </a:lnTo>
                  <a:close/>
                </a:path>
                <a:path w="4869815" h="303529">
                  <a:moveTo>
                    <a:pt x="3987669" y="165100"/>
                  </a:moveTo>
                  <a:lnTo>
                    <a:pt x="3982538" y="165100"/>
                  </a:lnTo>
                  <a:lnTo>
                    <a:pt x="3983219" y="166370"/>
                  </a:lnTo>
                  <a:lnTo>
                    <a:pt x="3983082" y="166370"/>
                  </a:lnTo>
                  <a:lnTo>
                    <a:pt x="3983281" y="167640"/>
                  </a:lnTo>
                  <a:lnTo>
                    <a:pt x="3982946" y="168910"/>
                  </a:lnTo>
                  <a:lnTo>
                    <a:pt x="3991333" y="168910"/>
                  </a:lnTo>
                  <a:lnTo>
                    <a:pt x="3989648" y="167640"/>
                  </a:lnTo>
                  <a:lnTo>
                    <a:pt x="3989187" y="166370"/>
                  </a:lnTo>
                  <a:lnTo>
                    <a:pt x="3987669" y="165100"/>
                  </a:lnTo>
                  <a:close/>
                </a:path>
                <a:path w="4869815" h="303529">
                  <a:moveTo>
                    <a:pt x="4045719" y="167640"/>
                  </a:moveTo>
                  <a:lnTo>
                    <a:pt x="4029175" y="167640"/>
                  </a:lnTo>
                  <a:lnTo>
                    <a:pt x="4028369" y="168910"/>
                  </a:lnTo>
                  <a:lnTo>
                    <a:pt x="4045876" y="168910"/>
                  </a:lnTo>
                  <a:lnTo>
                    <a:pt x="4045719" y="167640"/>
                  </a:lnTo>
                  <a:close/>
                </a:path>
                <a:path w="4869815" h="303529">
                  <a:moveTo>
                    <a:pt x="4098534" y="166370"/>
                  </a:moveTo>
                  <a:lnTo>
                    <a:pt x="4080441" y="166370"/>
                  </a:lnTo>
                  <a:lnTo>
                    <a:pt x="4081791" y="167640"/>
                  </a:lnTo>
                  <a:lnTo>
                    <a:pt x="4083896" y="168910"/>
                  </a:lnTo>
                  <a:lnTo>
                    <a:pt x="4101508" y="168910"/>
                  </a:lnTo>
                  <a:lnTo>
                    <a:pt x="4101424" y="167640"/>
                  </a:lnTo>
                  <a:lnTo>
                    <a:pt x="4099456" y="167640"/>
                  </a:lnTo>
                  <a:lnTo>
                    <a:pt x="4098534" y="166370"/>
                  </a:lnTo>
                  <a:close/>
                </a:path>
                <a:path w="4869815" h="303529">
                  <a:moveTo>
                    <a:pt x="4188930" y="166370"/>
                  </a:moveTo>
                  <a:lnTo>
                    <a:pt x="4151873" y="166370"/>
                  </a:lnTo>
                  <a:lnTo>
                    <a:pt x="4152480" y="167640"/>
                  </a:lnTo>
                  <a:lnTo>
                    <a:pt x="4125466" y="167640"/>
                  </a:lnTo>
                  <a:lnTo>
                    <a:pt x="4123633" y="168910"/>
                  </a:lnTo>
                  <a:lnTo>
                    <a:pt x="4186982" y="168910"/>
                  </a:lnTo>
                  <a:lnTo>
                    <a:pt x="4187181" y="167640"/>
                  </a:lnTo>
                  <a:lnTo>
                    <a:pt x="4188930" y="166370"/>
                  </a:lnTo>
                  <a:close/>
                </a:path>
                <a:path w="4869815" h="303529">
                  <a:moveTo>
                    <a:pt x="4261346" y="166370"/>
                  </a:moveTo>
                  <a:lnTo>
                    <a:pt x="4220751" y="166370"/>
                  </a:lnTo>
                  <a:lnTo>
                    <a:pt x="4220217" y="168910"/>
                  </a:lnTo>
                  <a:lnTo>
                    <a:pt x="4237399" y="168910"/>
                  </a:lnTo>
                  <a:lnTo>
                    <a:pt x="4238090" y="167640"/>
                  </a:lnTo>
                  <a:lnTo>
                    <a:pt x="4257587" y="167640"/>
                  </a:lnTo>
                  <a:lnTo>
                    <a:pt x="4261346" y="166370"/>
                  </a:lnTo>
                  <a:close/>
                </a:path>
                <a:path w="4869815" h="303529">
                  <a:moveTo>
                    <a:pt x="4249189" y="167640"/>
                  </a:moveTo>
                  <a:lnTo>
                    <a:pt x="4240289" y="167640"/>
                  </a:lnTo>
                  <a:lnTo>
                    <a:pt x="4240949" y="168910"/>
                  </a:lnTo>
                  <a:lnTo>
                    <a:pt x="4246436" y="168910"/>
                  </a:lnTo>
                  <a:lnTo>
                    <a:pt x="4249189" y="167640"/>
                  </a:lnTo>
                  <a:close/>
                </a:path>
                <a:path w="4869815" h="303529">
                  <a:moveTo>
                    <a:pt x="4279189" y="166370"/>
                  </a:moveTo>
                  <a:lnTo>
                    <a:pt x="4262980" y="166370"/>
                  </a:lnTo>
                  <a:lnTo>
                    <a:pt x="4268938" y="168910"/>
                  </a:lnTo>
                  <a:lnTo>
                    <a:pt x="4273545" y="167640"/>
                  </a:lnTo>
                  <a:lnTo>
                    <a:pt x="4279189" y="166370"/>
                  </a:lnTo>
                  <a:close/>
                </a:path>
                <a:path w="4869815" h="303529">
                  <a:moveTo>
                    <a:pt x="4338108" y="167640"/>
                  </a:moveTo>
                  <a:lnTo>
                    <a:pt x="4325062" y="167640"/>
                  </a:lnTo>
                  <a:lnTo>
                    <a:pt x="4325868" y="168910"/>
                  </a:lnTo>
                  <a:lnTo>
                    <a:pt x="4335093" y="168910"/>
                  </a:lnTo>
                  <a:lnTo>
                    <a:pt x="4338108" y="167640"/>
                  </a:lnTo>
                  <a:close/>
                </a:path>
                <a:path w="4869815" h="303529">
                  <a:moveTo>
                    <a:pt x="4400462" y="166370"/>
                  </a:moveTo>
                  <a:lnTo>
                    <a:pt x="4381133" y="166370"/>
                  </a:lnTo>
                  <a:lnTo>
                    <a:pt x="4381667" y="167640"/>
                  </a:lnTo>
                  <a:lnTo>
                    <a:pt x="4373385" y="167640"/>
                  </a:lnTo>
                  <a:lnTo>
                    <a:pt x="4371395" y="168910"/>
                  </a:lnTo>
                  <a:lnTo>
                    <a:pt x="4402399" y="168910"/>
                  </a:lnTo>
                  <a:lnTo>
                    <a:pt x="4400462" y="166370"/>
                  </a:lnTo>
                  <a:close/>
                </a:path>
                <a:path w="4869815" h="303529">
                  <a:moveTo>
                    <a:pt x="4697249" y="165100"/>
                  </a:moveTo>
                  <a:lnTo>
                    <a:pt x="4690380" y="165100"/>
                  </a:lnTo>
                  <a:lnTo>
                    <a:pt x="4689176" y="166370"/>
                  </a:lnTo>
                  <a:lnTo>
                    <a:pt x="4686935" y="167640"/>
                  </a:lnTo>
                  <a:lnTo>
                    <a:pt x="4536605" y="167640"/>
                  </a:lnTo>
                  <a:lnTo>
                    <a:pt x="4532752" y="168910"/>
                  </a:lnTo>
                  <a:lnTo>
                    <a:pt x="4772420" y="168910"/>
                  </a:lnTo>
                  <a:lnTo>
                    <a:pt x="4772765" y="167640"/>
                  </a:lnTo>
                  <a:lnTo>
                    <a:pt x="4772954" y="166370"/>
                  </a:lnTo>
                  <a:lnTo>
                    <a:pt x="4700663" y="166370"/>
                  </a:lnTo>
                  <a:lnTo>
                    <a:pt x="4697249" y="165100"/>
                  </a:lnTo>
                  <a:close/>
                </a:path>
                <a:path w="4869815" h="303529">
                  <a:moveTo>
                    <a:pt x="4046243" y="165100"/>
                  </a:moveTo>
                  <a:lnTo>
                    <a:pt x="4004328" y="165100"/>
                  </a:lnTo>
                  <a:lnTo>
                    <a:pt x="4003459" y="166370"/>
                  </a:lnTo>
                  <a:lnTo>
                    <a:pt x="4027374" y="166370"/>
                  </a:lnTo>
                  <a:lnTo>
                    <a:pt x="4028819" y="167640"/>
                  </a:lnTo>
                  <a:lnTo>
                    <a:pt x="4045813" y="167640"/>
                  </a:lnTo>
                  <a:lnTo>
                    <a:pt x="4045876" y="166370"/>
                  </a:lnTo>
                  <a:lnTo>
                    <a:pt x="4046243" y="165100"/>
                  </a:lnTo>
                  <a:close/>
                </a:path>
                <a:path w="4869815" h="303529">
                  <a:moveTo>
                    <a:pt x="4116272" y="166370"/>
                  </a:moveTo>
                  <a:lnTo>
                    <a:pt x="4101194" y="166370"/>
                  </a:lnTo>
                  <a:lnTo>
                    <a:pt x="4101204" y="167640"/>
                  </a:lnTo>
                  <a:lnTo>
                    <a:pt x="4116440" y="167640"/>
                  </a:lnTo>
                  <a:lnTo>
                    <a:pt x="4116272" y="166370"/>
                  </a:lnTo>
                  <a:close/>
                </a:path>
                <a:path w="4869815" h="303529">
                  <a:moveTo>
                    <a:pt x="4149088" y="166370"/>
                  </a:moveTo>
                  <a:lnTo>
                    <a:pt x="4125759" y="166370"/>
                  </a:lnTo>
                  <a:lnTo>
                    <a:pt x="4126251" y="167640"/>
                  </a:lnTo>
                  <a:lnTo>
                    <a:pt x="4148418" y="167640"/>
                  </a:lnTo>
                  <a:lnTo>
                    <a:pt x="4149088" y="166370"/>
                  </a:lnTo>
                  <a:close/>
                </a:path>
                <a:path w="4869815" h="303529">
                  <a:moveTo>
                    <a:pt x="4220751" y="166370"/>
                  </a:moveTo>
                  <a:lnTo>
                    <a:pt x="4210835" y="166370"/>
                  </a:lnTo>
                  <a:lnTo>
                    <a:pt x="4213882" y="167640"/>
                  </a:lnTo>
                  <a:lnTo>
                    <a:pt x="4214719" y="167640"/>
                  </a:lnTo>
                  <a:lnTo>
                    <a:pt x="4220751" y="166370"/>
                  </a:lnTo>
                  <a:close/>
                </a:path>
                <a:path w="4869815" h="303529">
                  <a:moveTo>
                    <a:pt x="4584038" y="166370"/>
                  </a:moveTo>
                  <a:lnTo>
                    <a:pt x="4561808" y="166370"/>
                  </a:lnTo>
                  <a:lnTo>
                    <a:pt x="4558845" y="167640"/>
                  </a:lnTo>
                  <a:lnTo>
                    <a:pt x="4586991" y="167640"/>
                  </a:lnTo>
                  <a:lnTo>
                    <a:pt x="4584038" y="166370"/>
                  </a:lnTo>
                  <a:close/>
                </a:path>
                <a:path w="4869815" h="303529">
                  <a:moveTo>
                    <a:pt x="4640130" y="166370"/>
                  </a:moveTo>
                  <a:lnTo>
                    <a:pt x="4621220" y="166370"/>
                  </a:lnTo>
                  <a:lnTo>
                    <a:pt x="4617838" y="167640"/>
                  </a:lnTo>
                  <a:lnTo>
                    <a:pt x="4643607" y="167640"/>
                  </a:lnTo>
                  <a:lnTo>
                    <a:pt x="4640130" y="166370"/>
                  </a:lnTo>
                  <a:close/>
                </a:path>
                <a:path w="4869815" h="303529">
                  <a:moveTo>
                    <a:pt x="4666444" y="166370"/>
                  </a:moveTo>
                  <a:lnTo>
                    <a:pt x="4646444" y="166370"/>
                  </a:lnTo>
                  <a:lnTo>
                    <a:pt x="4644528" y="167640"/>
                  </a:lnTo>
                  <a:lnTo>
                    <a:pt x="4670842" y="167640"/>
                  </a:lnTo>
                  <a:lnTo>
                    <a:pt x="4666444" y="166370"/>
                  </a:lnTo>
                  <a:close/>
                </a:path>
                <a:path w="4869815" h="303529">
                  <a:moveTo>
                    <a:pt x="4681260" y="166370"/>
                  </a:moveTo>
                  <a:lnTo>
                    <a:pt x="4677637" y="166370"/>
                  </a:lnTo>
                  <a:lnTo>
                    <a:pt x="4672527" y="167640"/>
                  </a:lnTo>
                  <a:lnTo>
                    <a:pt x="4685899" y="167640"/>
                  </a:lnTo>
                  <a:lnTo>
                    <a:pt x="4681260" y="166370"/>
                  </a:lnTo>
                  <a:close/>
                </a:path>
                <a:path w="4869815" h="303529">
                  <a:moveTo>
                    <a:pt x="3836532" y="163830"/>
                  </a:moveTo>
                  <a:lnTo>
                    <a:pt x="24386" y="163830"/>
                  </a:lnTo>
                  <a:lnTo>
                    <a:pt x="21748" y="166370"/>
                  </a:lnTo>
                  <a:lnTo>
                    <a:pt x="3979271" y="166370"/>
                  </a:lnTo>
                  <a:lnTo>
                    <a:pt x="3977962" y="165100"/>
                  </a:lnTo>
                  <a:lnTo>
                    <a:pt x="3835966" y="165100"/>
                  </a:lnTo>
                  <a:lnTo>
                    <a:pt x="3836532" y="163830"/>
                  </a:lnTo>
                  <a:close/>
                </a:path>
                <a:path w="4869815" h="303529">
                  <a:moveTo>
                    <a:pt x="4065834" y="165100"/>
                  </a:moveTo>
                  <a:lnTo>
                    <a:pt x="4054996" y="165100"/>
                  </a:lnTo>
                  <a:lnTo>
                    <a:pt x="4059583" y="166370"/>
                  </a:lnTo>
                  <a:lnTo>
                    <a:pt x="4062253" y="166370"/>
                  </a:lnTo>
                  <a:lnTo>
                    <a:pt x="4065834" y="165100"/>
                  </a:lnTo>
                  <a:close/>
                </a:path>
                <a:path w="4869815" h="303529">
                  <a:moveTo>
                    <a:pt x="4099540" y="165100"/>
                  </a:moveTo>
                  <a:lnTo>
                    <a:pt x="4066902" y="165100"/>
                  </a:lnTo>
                  <a:lnTo>
                    <a:pt x="4071216" y="166370"/>
                  </a:lnTo>
                  <a:lnTo>
                    <a:pt x="4098618" y="166370"/>
                  </a:lnTo>
                  <a:lnTo>
                    <a:pt x="4099540" y="165100"/>
                  </a:lnTo>
                  <a:close/>
                </a:path>
                <a:path w="4869815" h="303529">
                  <a:moveTo>
                    <a:pt x="4431048" y="163830"/>
                  </a:moveTo>
                  <a:lnTo>
                    <a:pt x="4000558" y="163830"/>
                  </a:lnTo>
                  <a:lnTo>
                    <a:pt x="4003804" y="165100"/>
                  </a:lnTo>
                  <a:lnTo>
                    <a:pt x="4100210" y="165100"/>
                  </a:lnTo>
                  <a:lnTo>
                    <a:pt x="4100723" y="166370"/>
                  </a:lnTo>
                  <a:lnTo>
                    <a:pt x="4427278" y="166370"/>
                  </a:lnTo>
                  <a:lnTo>
                    <a:pt x="4431048" y="163830"/>
                  </a:lnTo>
                  <a:close/>
                </a:path>
                <a:path w="4869815" h="303529">
                  <a:moveTo>
                    <a:pt x="4499140" y="162560"/>
                  </a:moveTo>
                  <a:lnTo>
                    <a:pt x="4434901" y="162560"/>
                  </a:lnTo>
                  <a:lnTo>
                    <a:pt x="4438618" y="165100"/>
                  </a:lnTo>
                  <a:lnTo>
                    <a:pt x="4440985" y="166370"/>
                  </a:lnTo>
                  <a:lnTo>
                    <a:pt x="4445634" y="163830"/>
                  </a:lnTo>
                  <a:lnTo>
                    <a:pt x="4495726" y="163830"/>
                  </a:lnTo>
                  <a:lnTo>
                    <a:pt x="4499140" y="162560"/>
                  </a:lnTo>
                  <a:close/>
                </a:path>
                <a:path w="4869815" h="303529">
                  <a:moveTo>
                    <a:pt x="4523422" y="163830"/>
                  </a:moveTo>
                  <a:lnTo>
                    <a:pt x="4510721" y="163830"/>
                  </a:lnTo>
                  <a:lnTo>
                    <a:pt x="4513150" y="165100"/>
                  </a:lnTo>
                  <a:lnTo>
                    <a:pt x="4516982" y="166370"/>
                  </a:lnTo>
                  <a:lnTo>
                    <a:pt x="4518647" y="166370"/>
                  </a:lnTo>
                  <a:lnTo>
                    <a:pt x="4522008" y="165100"/>
                  </a:lnTo>
                  <a:lnTo>
                    <a:pt x="4523422" y="163830"/>
                  </a:lnTo>
                  <a:close/>
                </a:path>
                <a:path w="4869815" h="303529">
                  <a:moveTo>
                    <a:pt x="4711793" y="165100"/>
                  </a:moveTo>
                  <a:lnTo>
                    <a:pt x="4709395" y="165100"/>
                  </a:lnTo>
                  <a:lnTo>
                    <a:pt x="4703773" y="166370"/>
                  </a:lnTo>
                  <a:lnTo>
                    <a:pt x="4716379" y="166370"/>
                  </a:lnTo>
                  <a:lnTo>
                    <a:pt x="4711793" y="165100"/>
                  </a:lnTo>
                  <a:close/>
                </a:path>
                <a:path w="4869815" h="303529">
                  <a:moveTo>
                    <a:pt x="4724379" y="163830"/>
                  </a:moveTo>
                  <a:lnTo>
                    <a:pt x="4722400" y="165100"/>
                  </a:lnTo>
                  <a:lnTo>
                    <a:pt x="4718432" y="166370"/>
                  </a:lnTo>
                  <a:lnTo>
                    <a:pt x="4730013" y="166370"/>
                  </a:lnTo>
                  <a:lnTo>
                    <a:pt x="4724379" y="163830"/>
                  </a:lnTo>
                  <a:close/>
                </a:path>
                <a:path w="4869815" h="303529">
                  <a:moveTo>
                    <a:pt x="4746881" y="163830"/>
                  </a:moveTo>
                  <a:lnTo>
                    <a:pt x="4743782" y="163830"/>
                  </a:lnTo>
                  <a:lnTo>
                    <a:pt x="4739698" y="165100"/>
                  </a:lnTo>
                  <a:lnTo>
                    <a:pt x="4738693" y="166370"/>
                  </a:lnTo>
                  <a:lnTo>
                    <a:pt x="4771017" y="166370"/>
                  </a:lnTo>
                  <a:lnTo>
                    <a:pt x="4768326" y="165100"/>
                  </a:lnTo>
                  <a:lnTo>
                    <a:pt x="4751028" y="165100"/>
                  </a:lnTo>
                  <a:lnTo>
                    <a:pt x="4746881" y="163830"/>
                  </a:lnTo>
                  <a:close/>
                </a:path>
                <a:path w="4869815" h="303529">
                  <a:moveTo>
                    <a:pt x="4495088" y="142240"/>
                  </a:moveTo>
                  <a:lnTo>
                    <a:pt x="29391" y="142240"/>
                  </a:lnTo>
                  <a:lnTo>
                    <a:pt x="28951" y="143510"/>
                  </a:lnTo>
                  <a:lnTo>
                    <a:pt x="28501" y="146050"/>
                  </a:lnTo>
                  <a:lnTo>
                    <a:pt x="29077" y="147320"/>
                  </a:lnTo>
                  <a:lnTo>
                    <a:pt x="31548" y="149860"/>
                  </a:lnTo>
                  <a:lnTo>
                    <a:pt x="31569" y="151130"/>
                  </a:lnTo>
                  <a:lnTo>
                    <a:pt x="30051" y="152400"/>
                  </a:lnTo>
                  <a:lnTo>
                    <a:pt x="29821" y="153670"/>
                  </a:lnTo>
                  <a:lnTo>
                    <a:pt x="31758" y="156210"/>
                  </a:lnTo>
                  <a:lnTo>
                    <a:pt x="31559" y="157480"/>
                  </a:lnTo>
                  <a:lnTo>
                    <a:pt x="31213" y="158750"/>
                  </a:lnTo>
                  <a:lnTo>
                    <a:pt x="26669" y="160020"/>
                  </a:lnTo>
                  <a:lnTo>
                    <a:pt x="25035" y="161290"/>
                  </a:lnTo>
                  <a:lnTo>
                    <a:pt x="25109" y="163830"/>
                  </a:lnTo>
                  <a:lnTo>
                    <a:pt x="3838846" y="163830"/>
                  </a:lnTo>
                  <a:lnTo>
                    <a:pt x="3838867" y="165100"/>
                  </a:lnTo>
                  <a:lnTo>
                    <a:pt x="3987574" y="165100"/>
                  </a:lnTo>
                  <a:lnTo>
                    <a:pt x="3989951" y="163830"/>
                  </a:lnTo>
                  <a:lnTo>
                    <a:pt x="3991197" y="162560"/>
                  </a:lnTo>
                  <a:lnTo>
                    <a:pt x="3277303" y="162560"/>
                  </a:lnTo>
                  <a:lnTo>
                    <a:pt x="3276915" y="161290"/>
                  </a:lnTo>
                  <a:lnTo>
                    <a:pt x="2990254" y="161290"/>
                  </a:lnTo>
                  <a:lnTo>
                    <a:pt x="2989333" y="160020"/>
                  </a:lnTo>
                  <a:lnTo>
                    <a:pt x="4672046" y="160020"/>
                  </a:lnTo>
                  <a:lnTo>
                    <a:pt x="4674611" y="158750"/>
                  </a:lnTo>
                  <a:lnTo>
                    <a:pt x="2772711" y="158750"/>
                  </a:lnTo>
                  <a:lnTo>
                    <a:pt x="2773622" y="157480"/>
                  </a:lnTo>
                  <a:lnTo>
                    <a:pt x="4705553" y="157480"/>
                  </a:lnTo>
                  <a:lnTo>
                    <a:pt x="4703615" y="154940"/>
                  </a:lnTo>
                  <a:lnTo>
                    <a:pt x="4633178" y="154940"/>
                  </a:lnTo>
                  <a:lnTo>
                    <a:pt x="4631335" y="152400"/>
                  </a:lnTo>
                  <a:lnTo>
                    <a:pt x="4608090" y="152400"/>
                  </a:lnTo>
                  <a:lnTo>
                    <a:pt x="4604257" y="151130"/>
                  </a:lnTo>
                  <a:lnTo>
                    <a:pt x="4601765" y="149860"/>
                  </a:lnTo>
                  <a:lnTo>
                    <a:pt x="4593839" y="149860"/>
                  </a:lnTo>
                  <a:lnTo>
                    <a:pt x="4595985" y="148590"/>
                  </a:lnTo>
                  <a:lnTo>
                    <a:pt x="4597619" y="147320"/>
                  </a:lnTo>
                  <a:lnTo>
                    <a:pt x="4679867" y="147320"/>
                  </a:lnTo>
                  <a:lnTo>
                    <a:pt x="4682517" y="146050"/>
                  </a:lnTo>
                  <a:lnTo>
                    <a:pt x="4405625" y="146050"/>
                  </a:lnTo>
                  <a:lnTo>
                    <a:pt x="4404462" y="144780"/>
                  </a:lnTo>
                  <a:lnTo>
                    <a:pt x="4402347" y="144780"/>
                  </a:lnTo>
                  <a:lnTo>
                    <a:pt x="4403352" y="143510"/>
                  </a:lnTo>
                  <a:lnTo>
                    <a:pt x="4497664" y="143510"/>
                  </a:lnTo>
                  <a:lnTo>
                    <a:pt x="4495088" y="142240"/>
                  </a:lnTo>
                  <a:close/>
                </a:path>
                <a:path w="4869815" h="303529">
                  <a:moveTo>
                    <a:pt x="4488669" y="163830"/>
                  </a:moveTo>
                  <a:lnTo>
                    <a:pt x="4479842" y="163830"/>
                  </a:lnTo>
                  <a:lnTo>
                    <a:pt x="4482502" y="165100"/>
                  </a:lnTo>
                  <a:lnTo>
                    <a:pt x="4484680" y="165100"/>
                  </a:lnTo>
                  <a:lnTo>
                    <a:pt x="4488669" y="163830"/>
                  </a:lnTo>
                  <a:close/>
                </a:path>
                <a:path w="4869815" h="303529">
                  <a:moveTo>
                    <a:pt x="4766336" y="163830"/>
                  </a:moveTo>
                  <a:lnTo>
                    <a:pt x="4756954" y="163830"/>
                  </a:lnTo>
                  <a:lnTo>
                    <a:pt x="4754923" y="165100"/>
                  </a:lnTo>
                  <a:lnTo>
                    <a:pt x="4768326" y="165100"/>
                  </a:lnTo>
                  <a:lnTo>
                    <a:pt x="4766336" y="163830"/>
                  </a:lnTo>
                  <a:close/>
                </a:path>
                <a:path w="4869815" h="303529">
                  <a:moveTo>
                    <a:pt x="4434901" y="162560"/>
                  </a:moveTo>
                  <a:lnTo>
                    <a:pt x="3991197" y="162560"/>
                  </a:lnTo>
                  <a:lnTo>
                    <a:pt x="3994737" y="163830"/>
                  </a:lnTo>
                  <a:lnTo>
                    <a:pt x="4433310" y="163830"/>
                  </a:lnTo>
                  <a:lnTo>
                    <a:pt x="4434901" y="162560"/>
                  </a:lnTo>
                  <a:close/>
                </a:path>
                <a:path w="4869815" h="303529">
                  <a:moveTo>
                    <a:pt x="4550772" y="162560"/>
                  </a:moveTo>
                  <a:lnTo>
                    <a:pt x="4501171" y="162560"/>
                  </a:lnTo>
                  <a:lnTo>
                    <a:pt x="4504899" y="163830"/>
                  </a:lnTo>
                  <a:lnTo>
                    <a:pt x="4545694" y="163830"/>
                  </a:lnTo>
                  <a:lnTo>
                    <a:pt x="4550772" y="162560"/>
                  </a:lnTo>
                  <a:close/>
                </a:path>
                <a:path w="4869815" h="303529">
                  <a:moveTo>
                    <a:pt x="4565986" y="162560"/>
                  </a:moveTo>
                  <a:lnTo>
                    <a:pt x="4553913" y="162560"/>
                  </a:lnTo>
                  <a:lnTo>
                    <a:pt x="4559013" y="163830"/>
                  </a:lnTo>
                  <a:lnTo>
                    <a:pt x="4564510" y="163830"/>
                  </a:lnTo>
                  <a:lnTo>
                    <a:pt x="4565986" y="162560"/>
                  </a:lnTo>
                  <a:close/>
                </a:path>
                <a:path w="4869815" h="303529">
                  <a:moveTo>
                    <a:pt x="4587284" y="162560"/>
                  </a:moveTo>
                  <a:lnTo>
                    <a:pt x="4578509" y="162560"/>
                  </a:lnTo>
                  <a:lnTo>
                    <a:pt x="4582562" y="163830"/>
                  </a:lnTo>
                  <a:lnTo>
                    <a:pt x="4584541" y="163830"/>
                  </a:lnTo>
                  <a:lnTo>
                    <a:pt x="4587284" y="162560"/>
                  </a:lnTo>
                  <a:close/>
                </a:path>
                <a:path w="4869815" h="303529">
                  <a:moveTo>
                    <a:pt x="3412398" y="161290"/>
                  </a:moveTo>
                  <a:lnTo>
                    <a:pt x="3280381" y="161290"/>
                  </a:lnTo>
                  <a:lnTo>
                    <a:pt x="3280947" y="162560"/>
                  </a:lnTo>
                  <a:lnTo>
                    <a:pt x="3411550" y="162560"/>
                  </a:lnTo>
                  <a:lnTo>
                    <a:pt x="3412398" y="161290"/>
                  </a:lnTo>
                  <a:close/>
                </a:path>
                <a:path w="4869815" h="303529">
                  <a:moveTo>
                    <a:pt x="4590153" y="161290"/>
                  </a:moveTo>
                  <a:lnTo>
                    <a:pt x="3417937" y="161290"/>
                  </a:lnTo>
                  <a:lnTo>
                    <a:pt x="3417822" y="162560"/>
                  </a:lnTo>
                  <a:lnTo>
                    <a:pt x="4588080" y="162560"/>
                  </a:lnTo>
                  <a:lnTo>
                    <a:pt x="4590153" y="161290"/>
                  </a:lnTo>
                  <a:close/>
                </a:path>
                <a:path w="4869815" h="303529">
                  <a:moveTo>
                    <a:pt x="4627838" y="161290"/>
                  </a:moveTo>
                  <a:lnTo>
                    <a:pt x="4617765" y="161290"/>
                  </a:lnTo>
                  <a:lnTo>
                    <a:pt x="4621513" y="162560"/>
                  </a:lnTo>
                  <a:lnTo>
                    <a:pt x="4622843" y="162560"/>
                  </a:lnTo>
                  <a:lnTo>
                    <a:pt x="4627843" y="161291"/>
                  </a:lnTo>
                  <a:close/>
                </a:path>
                <a:path w="4869815" h="303529">
                  <a:moveTo>
                    <a:pt x="4636968" y="161290"/>
                  </a:moveTo>
                  <a:lnTo>
                    <a:pt x="4627843" y="161291"/>
                  </a:lnTo>
                  <a:lnTo>
                    <a:pt x="4632728" y="162560"/>
                  </a:lnTo>
                  <a:lnTo>
                    <a:pt x="4636968" y="161290"/>
                  </a:lnTo>
                  <a:close/>
                </a:path>
                <a:path w="4869815" h="303529">
                  <a:moveTo>
                    <a:pt x="4653282" y="161290"/>
                  </a:moveTo>
                  <a:lnTo>
                    <a:pt x="4639345" y="161290"/>
                  </a:lnTo>
                  <a:lnTo>
                    <a:pt x="4645083" y="162560"/>
                  </a:lnTo>
                  <a:lnTo>
                    <a:pt x="4648256" y="162560"/>
                  </a:lnTo>
                  <a:lnTo>
                    <a:pt x="4653282" y="161290"/>
                  </a:lnTo>
                  <a:close/>
                </a:path>
                <a:path w="4869815" h="303529">
                  <a:moveTo>
                    <a:pt x="3648108" y="160020"/>
                  </a:moveTo>
                  <a:lnTo>
                    <a:pt x="2991804" y="160020"/>
                  </a:lnTo>
                  <a:lnTo>
                    <a:pt x="2990882" y="161290"/>
                  </a:lnTo>
                  <a:lnTo>
                    <a:pt x="3649030" y="161290"/>
                  </a:lnTo>
                  <a:lnTo>
                    <a:pt x="3648108" y="160020"/>
                  </a:lnTo>
                  <a:close/>
                </a:path>
                <a:path w="4869815" h="303529">
                  <a:moveTo>
                    <a:pt x="4672046" y="160020"/>
                  </a:moveTo>
                  <a:lnTo>
                    <a:pt x="3650548" y="160020"/>
                  </a:lnTo>
                  <a:lnTo>
                    <a:pt x="3649616" y="161290"/>
                  </a:lnTo>
                  <a:lnTo>
                    <a:pt x="4669480" y="161290"/>
                  </a:lnTo>
                  <a:lnTo>
                    <a:pt x="4672046" y="160020"/>
                  </a:lnTo>
                  <a:close/>
                </a:path>
                <a:path w="4869815" h="303529">
                  <a:moveTo>
                    <a:pt x="4705553" y="157480"/>
                  </a:moveTo>
                  <a:lnTo>
                    <a:pt x="4678799" y="157480"/>
                  </a:lnTo>
                  <a:lnTo>
                    <a:pt x="4682736" y="158750"/>
                  </a:lnTo>
                  <a:lnTo>
                    <a:pt x="4685197" y="160020"/>
                  </a:lnTo>
                  <a:lnTo>
                    <a:pt x="4693480" y="158750"/>
                  </a:lnTo>
                  <a:lnTo>
                    <a:pt x="4706380" y="158750"/>
                  </a:lnTo>
                  <a:lnTo>
                    <a:pt x="4705553" y="157480"/>
                  </a:lnTo>
                  <a:close/>
                </a:path>
                <a:path w="4869815" h="303529">
                  <a:moveTo>
                    <a:pt x="3395676" y="157480"/>
                  </a:moveTo>
                  <a:lnTo>
                    <a:pt x="2774543" y="157480"/>
                  </a:lnTo>
                  <a:lnTo>
                    <a:pt x="2776857" y="158750"/>
                  </a:lnTo>
                  <a:lnTo>
                    <a:pt x="3394985" y="158750"/>
                  </a:lnTo>
                  <a:lnTo>
                    <a:pt x="3395676" y="157480"/>
                  </a:lnTo>
                  <a:close/>
                </a:path>
                <a:path w="4869815" h="303529">
                  <a:moveTo>
                    <a:pt x="4677176" y="157480"/>
                  </a:moveTo>
                  <a:lnTo>
                    <a:pt x="3397655" y="157480"/>
                  </a:lnTo>
                  <a:lnTo>
                    <a:pt x="3398817" y="158750"/>
                  </a:lnTo>
                  <a:lnTo>
                    <a:pt x="4674611" y="158750"/>
                  </a:lnTo>
                  <a:lnTo>
                    <a:pt x="4677176" y="157480"/>
                  </a:lnTo>
                  <a:close/>
                </a:path>
                <a:path w="4869815" h="303529">
                  <a:moveTo>
                    <a:pt x="4640183" y="152400"/>
                  </a:moveTo>
                  <a:lnTo>
                    <a:pt x="4638685" y="153670"/>
                  </a:lnTo>
                  <a:lnTo>
                    <a:pt x="4636675" y="154940"/>
                  </a:lnTo>
                  <a:lnTo>
                    <a:pt x="4646601" y="154940"/>
                  </a:lnTo>
                  <a:lnTo>
                    <a:pt x="4644413" y="153670"/>
                  </a:lnTo>
                  <a:lnTo>
                    <a:pt x="4640183" y="152400"/>
                  </a:lnTo>
                  <a:close/>
                </a:path>
                <a:path w="4869815" h="303529">
                  <a:moveTo>
                    <a:pt x="4695270" y="153670"/>
                  </a:moveTo>
                  <a:lnTo>
                    <a:pt x="4654654" y="153670"/>
                  </a:lnTo>
                  <a:lnTo>
                    <a:pt x="4650612" y="154940"/>
                  </a:lnTo>
                  <a:lnTo>
                    <a:pt x="4702317" y="154940"/>
                  </a:lnTo>
                  <a:lnTo>
                    <a:pt x="4695270" y="153670"/>
                  </a:lnTo>
                  <a:close/>
                </a:path>
                <a:path w="4869815" h="303529">
                  <a:moveTo>
                    <a:pt x="4688956" y="149860"/>
                  </a:moveTo>
                  <a:lnTo>
                    <a:pt x="4656612" y="149860"/>
                  </a:lnTo>
                  <a:lnTo>
                    <a:pt x="4660214" y="151130"/>
                  </a:lnTo>
                  <a:lnTo>
                    <a:pt x="4662716" y="152400"/>
                  </a:lnTo>
                  <a:lnTo>
                    <a:pt x="4666412" y="152400"/>
                  </a:lnTo>
                  <a:lnTo>
                    <a:pt x="4666695" y="153670"/>
                  </a:lnTo>
                  <a:lnTo>
                    <a:pt x="4682590" y="153670"/>
                  </a:lnTo>
                  <a:lnTo>
                    <a:pt x="4682998" y="152400"/>
                  </a:lnTo>
                  <a:lnTo>
                    <a:pt x="4684946" y="151130"/>
                  </a:lnTo>
                  <a:lnTo>
                    <a:pt x="4686129" y="151130"/>
                  </a:lnTo>
                  <a:lnTo>
                    <a:pt x="4688956" y="149860"/>
                  </a:lnTo>
                  <a:close/>
                </a:path>
                <a:path w="4869815" h="303529">
                  <a:moveTo>
                    <a:pt x="4627021" y="149860"/>
                  </a:moveTo>
                  <a:lnTo>
                    <a:pt x="4618225" y="149860"/>
                  </a:lnTo>
                  <a:lnTo>
                    <a:pt x="4614665" y="151130"/>
                  </a:lnTo>
                  <a:lnTo>
                    <a:pt x="4609807" y="152400"/>
                  </a:lnTo>
                  <a:lnTo>
                    <a:pt x="4631335" y="152400"/>
                  </a:lnTo>
                  <a:lnTo>
                    <a:pt x="4630413" y="151130"/>
                  </a:lnTo>
                  <a:lnTo>
                    <a:pt x="4627021" y="149860"/>
                  </a:lnTo>
                  <a:close/>
                </a:path>
                <a:path w="4869815" h="303529">
                  <a:moveTo>
                    <a:pt x="4688359" y="148590"/>
                  </a:moveTo>
                  <a:lnTo>
                    <a:pt x="4657994" y="148590"/>
                  </a:lnTo>
                  <a:lnTo>
                    <a:pt x="4657470" y="149860"/>
                  </a:lnTo>
                  <a:lnTo>
                    <a:pt x="4689061" y="149860"/>
                  </a:lnTo>
                  <a:lnTo>
                    <a:pt x="4688359" y="148590"/>
                  </a:lnTo>
                  <a:close/>
                </a:path>
                <a:path w="4869815" h="303529">
                  <a:moveTo>
                    <a:pt x="4643418" y="147320"/>
                  </a:moveTo>
                  <a:lnTo>
                    <a:pt x="4637481" y="147320"/>
                  </a:lnTo>
                  <a:lnTo>
                    <a:pt x="4640026" y="148590"/>
                  </a:lnTo>
                  <a:lnTo>
                    <a:pt x="4640853" y="148590"/>
                  </a:lnTo>
                  <a:lnTo>
                    <a:pt x="4643418" y="147320"/>
                  </a:lnTo>
                  <a:close/>
                </a:path>
                <a:path w="4869815" h="303529">
                  <a:moveTo>
                    <a:pt x="4684506" y="143510"/>
                  </a:moveTo>
                  <a:lnTo>
                    <a:pt x="4406651" y="143510"/>
                  </a:lnTo>
                  <a:lnTo>
                    <a:pt x="4408305" y="144780"/>
                  </a:lnTo>
                  <a:lnTo>
                    <a:pt x="4406630" y="144780"/>
                  </a:lnTo>
                  <a:lnTo>
                    <a:pt x="4405625" y="146050"/>
                  </a:lnTo>
                  <a:lnTo>
                    <a:pt x="4682517" y="146050"/>
                  </a:lnTo>
                  <a:lnTo>
                    <a:pt x="4684024" y="144780"/>
                  </a:lnTo>
                  <a:lnTo>
                    <a:pt x="4684506" y="143510"/>
                  </a:lnTo>
                  <a:close/>
                </a:path>
                <a:path w="4869815" h="303529">
                  <a:moveTo>
                    <a:pt x="4574478" y="142240"/>
                  </a:moveTo>
                  <a:lnTo>
                    <a:pt x="4505789" y="142240"/>
                  </a:lnTo>
                  <a:lnTo>
                    <a:pt x="4505957" y="143510"/>
                  </a:lnTo>
                  <a:lnTo>
                    <a:pt x="4575012" y="143510"/>
                  </a:lnTo>
                  <a:lnTo>
                    <a:pt x="4574478" y="142240"/>
                  </a:lnTo>
                  <a:close/>
                </a:path>
                <a:path w="4869815" h="303529">
                  <a:moveTo>
                    <a:pt x="4638916" y="142240"/>
                  </a:moveTo>
                  <a:lnTo>
                    <a:pt x="4578551" y="142240"/>
                  </a:lnTo>
                  <a:lnTo>
                    <a:pt x="4577776" y="143510"/>
                  </a:lnTo>
                  <a:lnTo>
                    <a:pt x="4639691" y="143510"/>
                  </a:lnTo>
                  <a:lnTo>
                    <a:pt x="4638916" y="142240"/>
                  </a:lnTo>
                  <a:close/>
                </a:path>
                <a:path w="4869815" h="303529">
                  <a:moveTo>
                    <a:pt x="4680381" y="142240"/>
                  </a:moveTo>
                  <a:lnTo>
                    <a:pt x="4644424" y="142240"/>
                  </a:lnTo>
                  <a:lnTo>
                    <a:pt x="4640539" y="143510"/>
                  </a:lnTo>
                  <a:lnTo>
                    <a:pt x="4683511" y="143510"/>
                  </a:lnTo>
                  <a:lnTo>
                    <a:pt x="4680381" y="142240"/>
                  </a:lnTo>
                  <a:close/>
                </a:path>
                <a:path w="4869815" h="303529">
                  <a:moveTo>
                    <a:pt x="4496240" y="139700"/>
                  </a:moveTo>
                  <a:lnTo>
                    <a:pt x="36218" y="139700"/>
                  </a:lnTo>
                  <a:lnTo>
                    <a:pt x="34543" y="140970"/>
                  </a:lnTo>
                  <a:lnTo>
                    <a:pt x="33119" y="142240"/>
                  </a:lnTo>
                  <a:lnTo>
                    <a:pt x="4496774" y="142240"/>
                  </a:lnTo>
                  <a:lnTo>
                    <a:pt x="4496774" y="140970"/>
                  </a:lnTo>
                  <a:lnTo>
                    <a:pt x="4496240" y="139700"/>
                  </a:lnTo>
                  <a:close/>
                </a:path>
                <a:path w="4869815" h="303529">
                  <a:moveTo>
                    <a:pt x="4620299" y="138430"/>
                  </a:moveTo>
                  <a:lnTo>
                    <a:pt x="4574625" y="138430"/>
                  </a:lnTo>
                  <a:lnTo>
                    <a:pt x="4575242" y="139700"/>
                  </a:lnTo>
                  <a:lnTo>
                    <a:pt x="4552542" y="139700"/>
                  </a:lnTo>
                  <a:lnTo>
                    <a:pt x="4545536" y="140970"/>
                  </a:lnTo>
                  <a:lnTo>
                    <a:pt x="4502616" y="140970"/>
                  </a:lnTo>
                  <a:lnTo>
                    <a:pt x="4503067" y="142240"/>
                  </a:lnTo>
                  <a:lnTo>
                    <a:pt x="4624634" y="142240"/>
                  </a:lnTo>
                  <a:lnTo>
                    <a:pt x="4623492" y="140970"/>
                  </a:lnTo>
                  <a:lnTo>
                    <a:pt x="4620843" y="139700"/>
                  </a:lnTo>
                  <a:lnTo>
                    <a:pt x="4620299" y="138430"/>
                  </a:lnTo>
                  <a:close/>
                </a:path>
                <a:path w="4869815" h="303529">
                  <a:moveTo>
                    <a:pt x="4640235" y="138430"/>
                  </a:moveTo>
                  <a:lnTo>
                    <a:pt x="4628550" y="138430"/>
                  </a:lnTo>
                  <a:lnTo>
                    <a:pt x="4626571" y="139700"/>
                  </a:lnTo>
                  <a:lnTo>
                    <a:pt x="4624634" y="142240"/>
                  </a:lnTo>
                  <a:lnTo>
                    <a:pt x="4638979" y="142240"/>
                  </a:lnTo>
                  <a:lnTo>
                    <a:pt x="4639513" y="140970"/>
                  </a:lnTo>
                  <a:lnTo>
                    <a:pt x="4640047" y="140970"/>
                  </a:lnTo>
                  <a:lnTo>
                    <a:pt x="4640675" y="139700"/>
                  </a:lnTo>
                  <a:lnTo>
                    <a:pt x="4641073" y="139700"/>
                  </a:lnTo>
                  <a:lnTo>
                    <a:pt x="4640235" y="138430"/>
                  </a:lnTo>
                  <a:close/>
                </a:path>
                <a:path w="4869815" h="303529">
                  <a:moveTo>
                    <a:pt x="4532584" y="139700"/>
                  </a:moveTo>
                  <a:lnTo>
                    <a:pt x="4507967" y="139700"/>
                  </a:lnTo>
                  <a:lnTo>
                    <a:pt x="4504930" y="140970"/>
                  </a:lnTo>
                  <a:lnTo>
                    <a:pt x="4545536" y="140970"/>
                  </a:lnTo>
                  <a:lnTo>
                    <a:pt x="4532584" y="139700"/>
                  </a:lnTo>
                  <a:close/>
                </a:path>
                <a:path w="4869815" h="303529">
                  <a:moveTo>
                    <a:pt x="4461529" y="138430"/>
                  </a:moveTo>
                  <a:lnTo>
                    <a:pt x="37318" y="138430"/>
                  </a:lnTo>
                  <a:lnTo>
                    <a:pt x="36794" y="139700"/>
                  </a:lnTo>
                  <a:lnTo>
                    <a:pt x="4460544" y="139700"/>
                  </a:lnTo>
                  <a:lnTo>
                    <a:pt x="4461529" y="138430"/>
                  </a:lnTo>
                  <a:close/>
                </a:path>
                <a:path w="4869815" h="303529">
                  <a:moveTo>
                    <a:pt x="4477539" y="138430"/>
                  </a:moveTo>
                  <a:lnTo>
                    <a:pt x="4462555" y="138430"/>
                  </a:lnTo>
                  <a:lnTo>
                    <a:pt x="4463853" y="139700"/>
                  </a:lnTo>
                  <a:lnTo>
                    <a:pt x="4476167" y="139700"/>
                  </a:lnTo>
                  <a:lnTo>
                    <a:pt x="4477539" y="138430"/>
                  </a:lnTo>
                  <a:close/>
                </a:path>
                <a:path w="4869815" h="303529">
                  <a:moveTo>
                    <a:pt x="4497109" y="138430"/>
                  </a:moveTo>
                  <a:lnTo>
                    <a:pt x="4479580" y="138430"/>
                  </a:lnTo>
                  <a:lnTo>
                    <a:pt x="4480240" y="139700"/>
                  </a:lnTo>
                  <a:lnTo>
                    <a:pt x="4495946" y="139700"/>
                  </a:lnTo>
                  <a:lnTo>
                    <a:pt x="4497109" y="138430"/>
                  </a:lnTo>
                  <a:close/>
                </a:path>
                <a:path w="4869815" h="303529">
                  <a:moveTo>
                    <a:pt x="4519925" y="138430"/>
                  </a:moveTo>
                  <a:lnTo>
                    <a:pt x="4509391" y="138430"/>
                  </a:lnTo>
                  <a:lnTo>
                    <a:pt x="4511904" y="139700"/>
                  </a:lnTo>
                  <a:lnTo>
                    <a:pt x="4519087" y="139700"/>
                  </a:lnTo>
                  <a:lnTo>
                    <a:pt x="4519925" y="138430"/>
                  </a:lnTo>
                  <a:close/>
                </a:path>
                <a:path w="4869815" h="303529">
                  <a:moveTo>
                    <a:pt x="4568897" y="138430"/>
                  </a:moveTo>
                  <a:lnTo>
                    <a:pt x="4560594" y="138430"/>
                  </a:lnTo>
                  <a:lnTo>
                    <a:pt x="4561285" y="139700"/>
                  </a:lnTo>
                  <a:lnTo>
                    <a:pt x="4568059" y="139700"/>
                  </a:lnTo>
                  <a:lnTo>
                    <a:pt x="4568897" y="138430"/>
                  </a:lnTo>
                  <a:close/>
                </a:path>
                <a:path w="4869815" h="303529">
                  <a:moveTo>
                    <a:pt x="3812721" y="114300"/>
                  </a:moveTo>
                  <a:lnTo>
                    <a:pt x="39360" y="114300"/>
                  </a:lnTo>
                  <a:lnTo>
                    <a:pt x="39349" y="115570"/>
                  </a:lnTo>
                  <a:lnTo>
                    <a:pt x="40710" y="116840"/>
                  </a:lnTo>
                  <a:lnTo>
                    <a:pt x="40166" y="118110"/>
                  </a:lnTo>
                  <a:lnTo>
                    <a:pt x="37684" y="120650"/>
                  </a:lnTo>
                  <a:lnTo>
                    <a:pt x="37663" y="121920"/>
                  </a:lnTo>
                  <a:lnTo>
                    <a:pt x="40815" y="123190"/>
                  </a:lnTo>
                  <a:lnTo>
                    <a:pt x="41066" y="124460"/>
                  </a:lnTo>
                  <a:lnTo>
                    <a:pt x="38187" y="125730"/>
                  </a:lnTo>
                  <a:lnTo>
                    <a:pt x="36187" y="127000"/>
                  </a:lnTo>
                  <a:lnTo>
                    <a:pt x="33485" y="128270"/>
                  </a:lnTo>
                  <a:lnTo>
                    <a:pt x="32648" y="129540"/>
                  </a:lnTo>
                  <a:lnTo>
                    <a:pt x="35234" y="132080"/>
                  </a:lnTo>
                  <a:lnTo>
                    <a:pt x="34836" y="133350"/>
                  </a:lnTo>
                  <a:lnTo>
                    <a:pt x="34951" y="135890"/>
                  </a:lnTo>
                  <a:lnTo>
                    <a:pt x="35569" y="137160"/>
                  </a:lnTo>
                  <a:lnTo>
                    <a:pt x="36847" y="138430"/>
                  </a:lnTo>
                  <a:lnTo>
                    <a:pt x="4611168" y="138430"/>
                  </a:lnTo>
                  <a:lnTo>
                    <a:pt x="4610854" y="137160"/>
                  </a:lnTo>
                  <a:lnTo>
                    <a:pt x="4698736" y="137160"/>
                  </a:lnTo>
                  <a:lnTo>
                    <a:pt x="4701825" y="135890"/>
                  </a:lnTo>
                  <a:lnTo>
                    <a:pt x="4724557" y="135890"/>
                  </a:lnTo>
                  <a:lnTo>
                    <a:pt x="4747488" y="134620"/>
                  </a:lnTo>
                  <a:lnTo>
                    <a:pt x="4755069" y="134620"/>
                  </a:lnTo>
                  <a:lnTo>
                    <a:pt x="4758923" y="133350"/>
                  </a:lnTo>
                  <a:lnTo>
                    <a:pt x="4761729" y="133350"/>
                  </a:lnTo>
                  <a:lnTo>
                    <a:pt x="4766179" y="132080"/>
                  </a:lnTo>
                  <a:lnTo>
                    <a:pt x="4832365" y="132080"/>
                  </a:lnTo>
                  <a:lnTo>
                    <a:pt x="4833161" y="130810"/>
                  </a:lnTo>
                  <a:lnTo>
                    <a:pt x="4789990" y="130810"/>
                  </a:lnTo>
                  <a:lnTo>
                    <a:pt x="4789623" y="129540"/>
                  </a:lnTo>
                  <a:lnTo>
                    <a:pt x="4243923" y="129540"/>
                  </a:lnTo>
                  <a:lnTo>
                    <a:pt x="4244216" y="128270"/>
                  </a:lnTo>
                  <a:lnTo>
                    <a:pt x="4096681" y="128270"/>
                  </a:lnTo>
                  <a:lnTo>
                    <a:pt x="4096440" y="127000"/>
                  </a:lnTo>
                  <a:lnTo>
                    <a:pt x="4468005" y="127000"/>
                  </a:lnTo>
                  <a:lnTo>
                    <a:pt x="4468439" y="125730"/>
                  </a:lnTo>
                  <a:lnTo>
                    <a:pt x="4476167" y="125730"/>
                  </a:lnTo>
                  <a:lnTo>
                    <a:pt x="4480743" y="124460"/>
                  </a:lnTo>
                  <a:lnTo>
                    <a:pt x="4482753" y="124460"/>
                  </a:lnTo>
                  <a:lnTo>
                    <a:pt x="4486795" y="123190"/>
                  </a:lnTo>
                  <a:lnTo>
                    <a:pt x="4620707" y="123190"/>
                  </a:lnTo>
                  <a:lnTo>
                    <a:pt x="4623220" y="121920"/>
                  </a:lnTo>
                  <a:lnTo>
                    <a:pt x="4660842" y="121920"/>
                  </a:lnTo>
                  <a:lnTo>
                    <a:pt x="4662884" y="120650"/>
                  </a:lnTo>
                  <a:lnTo>
                    <a:pt x="4256456" y="120650"/>
                  </a:lnTo>
                  <a:lnTo>
                    <a:pt x="4255556" y="119380"/>
                  </a:lnTo>
                  <a:lnTo>
                    <a:pt x="4001103" y="119380"/>
                  </a:lnTo>
                  <a:lnTo>
                    <a:pt x="4002317" y="118110"/>
                  </a:lnTo>
                  <a:lnTo>
                    <a:pt x="3913147" y="118110"/>
                  </a:lnTo>
                  <a:lnTo>
                    <a:pt x="3912802" y="116840"/>
                  </a:lnTo>
                  <a:lnTo>
                    <a:pt x="4677815" y="116840"/>
                  </a:lnTo>
                  <a:lnTo>
                    <a:pt x="4675522" y="115570"/>
                  </a:lnTo>
                  <a:lnTo>
                    <a:pt x="3811779" y="115570"/>
                  </a:lnTo>
                  <a:lnTo>
                    <a:pt x="3812721" y="114300"/>
                  </a:lnTo>
                  <a:close/>
                </a:path>
                <a:path w="4869815" h="303529">
                  <a:moveTo>
                    <a:pt x="4712076" y="135890"/>
                  </a:moveTo>
                  <a:lnTo>
                    <a:pt x="4703793" y="135890"/>
                  </a:lnTo>
                  <a:lnTo>
                    <a:pt x="4706809" y="137160"/>
                  </a:lnTo>
                  <a:lnTo>
                    <a:pt x="4708202" y="137160"/>
                  </a:lnTo>
                  <a:lnTo>
                    <a:pt x="4712076" y="135890"/>
                  </a:lnTo>
                  <a:close/>
                </a:path>
                <a:path w="4869815" h="303529">
                  <a:moveTo>
                    <a:pt x="4773247" y="132080"/>
                  </a:moveTo>
                  <a:lnTo>
                    <a:pt x="4767823" y="132080"/>
                  </a:lnTo>
                  <a:lnTo>
                    <a:pt x="4770242" y="133350"/>
                  </a:lnTo>
                  <a:lnTo>
                    <a:pt x="4771205" y="133350"/>
                  </a:lnTo>
                  <a:lnTo>
                    <a:pt x="4773247" y="132080"/>
                  </a:lnTo>
                  <a:close/>
                </a:path>
                <a:path w="4869815" h="303529">
                  <a:moveTo>
                    <a:pt x="4811246" y="132080"/>
                  </a:moveTo>
                  <a:lnTo>
                    <a:pt x="4776283" y="132080"/>
                  </a:lnTo>
                  <a:lnTo>
                    <a:pt x="4777132" y="133350"/>
                  </a:lnTo>
                  <a:lnTo>
                    <a:pt x="4807937" y="133350"/>
                  </a:lnTo>
                  <a:lnTo>
                    <a:pt x="4811246" y="132080"/>
                  </a:lnTo>
                  <a:close/>
                </a:path>
                <a:path w="4869815" h="303529">
                  <a:moveTo>
                    <a:pt x="4827057" y="129540"/>
                  </a:moveTo>
                  <a:lnTo>
                    <a:pt x="4795518" y="129540"/>
                  </a:lnTo>
                  <a:lnTo>
                    <a:pt x="4794408" y="130810"/>
                  </a:lnTo>
                  <a:lnTo>
                    <a:pt x="4832931" y="130810"/>
                  </a:lnTo>
                  <a:lnTo>
                    <a:pt x="4827057" y="129540"/>
                  </a:lnTo>
                  <a:close/>
                </a:path>
                <a:path w="4869815" h="303529">
                  <a:moveTo>
                    <a:pt x="4273985" y="128270"/>
                  </a:moveTo>
                  <a:lnTo>
                    <a:pt x="4252907" y="128270"/>
                  </a:lnTo>
                  <a:lnTo>
                    <a:pt x="4253975" y="129540"/>
                  </a:lnTo>
                  <a:lnTo>
                    <a:pt x="4273136" y="129540"/>
                  </a:lnTo>
                  <a:lnTo>
                    <a:pt x="4273985" y="128270"/>
                  </a:lnTo>
                  <a:close/>
                </a:path>
                <a:path w="4869815" h="303529">
                  <a:moveTo>
                    <a:pt x="4326088" y="128270"/>
                  </a:moveTo>
                  <a:lnTo>
                    <a:pt x="4279503" y="128270"/>
                  </a:lnTo>
                  <a:lnTo>
                    <a:pt x="4280173" y="129540"/>
                  </a:lnTo>
                  <a:lnTo>
                    <a:pt x="4325480" y="129540"/>
                  </a:lnTo>
                  <a:lnTo>
                    <a:pt x="4326088" y="128270"/>
                  </a:lnTo>
                  <a:close/>
                </a:path>
                <a:path w="4869815" h="303529">
                  <a:moveTo>
                    <a:pt x="4438315" y="128270"/>
                  </a:moveTo>
                  <a:lnTo>
                    <a:pt x="4357982" y="128270"/>
                  </a:lnTo>
                  <a:lnTo>
                    <a:pt x="4358390" y="129540"/>
                  </a:lnTo>
                  <a:lnTo>
                    <a:pt x="4436953" y="129540"/>
                  </a:lnTo>
                  <a:lnTo>
                    <a:pt x="4438315" y="128270"/>
                  </a:lnTo>
                  <a:close/>
                </a:path>
                <a:path w="4869815" h="303529">
                  <a:moveTo>
                    <a:pt x="4454524" y="128270"/>
                  </a:moveTo>
                  <a:lnTo>
                    <a:pt x="4446482" y="128270"/>
                  </a:lnTo>
                  <a:lnTo>
                    <a:pt x="4447194" y="129540"/>
                  </a:lnTo>
                  <a:lnTo>
                    <a:pt x="4453194" y="129540"/>
                  </a:lnTo>
                  <a:lnTo>
                    <a:pt x="4454524" y="128270"/>
                  </a:lnTo>
                  <a:close/>
                </a:path>
                <a:path w="4869815" h="303529">
                  <a:moveTo>
                    <a:pt x="4466869" y="128270"/>
                  </a:moveTo>
                  <a:lnTo>
                    <a:pt x="4456544" y="128270"/>
                  </a:lnTo>
                  <a:lnTo>
                    <a:pt x="4456900" y="129540"/>
                  </a:lnTo>
                  <a:lnTo>
                    <a:pt x="4466251" y="129540"/>
                  </a:lnTo>
                  <a:lnTo>
                    <a:pt x="4466869" y="128270"/>
                  </a:lnTo>
                  <a:close/>
                </a:path>
                <a:path w="4869815" h="303529">
                  <a:moveTo>
                    <a:pt x="4573693" y="123190"/>
                  </a:moveTo>
                  <a:lnTo>
                    <a:pt x="4487004" y="123190"/>
                  </a:lnTo>
                  <a:lnTo>
                    <a:pt x="4487894" y="127000"/>
                  </a:lnTo>
                  <a:lnTo>
                    <a:pt x="4490355" y="129540"/>
                  </a:lnTo>
                  <a:lnTo>
                    <a:pt x="4499308" y="129540"/>
                  </a:lnTo>
                  <a:lnTo>
                    <a:pt x="4499349" y="128270"/>
                  </a:lnTo>
                  <a:lnTo>
                    <a:pt x="4509925" y="128270"/>
                  </a:lnTo>
                  <a:lnTo>
                    <a:pt x="4509213" y="127000"/>
                  </a:lnTo>
                  <a:lnTo>
                    <a:pt x="4540196" y="127000"/>
                  </a:lnTo>
                  <a:lnTo>
                    <a:pt x="4542961" y="125730"/>
                  </a:lnTo>
                  <a:lnTo>
                    <a:pt x="4546573" y="124460"/>
                  </a:lnTo>
                  <a:lnTo>
                    <a:pt x="4571494" y="124460"/>
                  </a:lnTo>
                  <a:lnTo>
                    <a:pt x="4573693" y="123190"/>
                  </a:lnTo>
                  <a:close/>
                </a:path>
                <a:path w="4869815" h="303529">
                  <a:moveTo>
                    <a:pt x="4512993" y="128270"/>
                  </a:moveTo>
                  <a:lnTo>
                    <a:pt x="4503266" y="128270"/>
                  </a:lnTo>
                  <a:lnTo>
                    <a:pt x="4502763" y="129540"/>
                  </a:lnTo>
                  <a:lnTo>
                    <a:pt x="4514941" y="129540"/>
                  </a:lnTo>
                  <a:lnTo>
                    <a:pt x="4512993" y="128270"/>
                  </a:lnTo>
                  <a:close/>
                </a:path>
                <a:path w="4869815" h="303529">
                  <a:moveTo>
                    <a:pt x="4537851" y="127000"/>
                  </a:moveTo>
                  <a:lnTo>
                    <a:pt x="4529212" y="127000"/>
                  </a:lnTo>
                  <a:lnTo>
                    <a:pt x="4528469" y="128270"/>
                  </a:lnTo>
                  <a:lnTo>
                    <a:pt x="4519810" y="128270"/>
                  </a:lnTo>
                  <a:lnTo>
                    <a:pt x="4515977" y="129540"/>
                  </a:lnTo>
                  <a:lnTo>
                    <a:pt x="4537788" y="129540"/>
                  </a:lnTo>
                  <a:lnTo>
                    <a:pt x="4537851" y="127000"/>
                  </a:lnTo>
                  <a:close/>
                </a:path>
                <a:path w="4869815" h="303529">
                  <a:moveTo>
                    <a:pt x="4594289" y="128270"/>
                  </a:moveTo>
                  <a:lnTo>
                    <a:pt x="4586771" y="128270"/>
                  </a:lnTo>
                  <a:lnTo>
                    <a:pt x="4581881" y="129540"/>
                  </a:lnTo>
                  <a:lnTo>
                    <a:pt x="4597661" y="129540"/>
                  </a:lnTo>
                  <a:lnTo>
                    <a:pt x="4594289" y="128270"/>
                  </a:lnTo>
                  <a:close/>
                </a:path>
                <a:path w="4869815" h="303529">
                  <a:moveTo>
                    <a:pt x="4640842" y="128270"/>
                  </a:moveTo>
                  <a:lnTo>
                    <a:pt x="4639994" y="128270"/>
                  </a:lnTo>
                  <a:lnTo>
                    <a:pt x="4637408" y="129540"/>
                  </a:lnTo>
                  <a:lnTo>
                    <a:pt x="4645062" y="129540"/>
                  </a:lnTo>
                  <a:lnTo>
                    <a:pt x="4640842" y="128270"/>
                  </a:lnTo>
                  <a:close/>
                </a:path>
                <a:path w="4869815" h="303529">
                  <a:moveTo>
                    <a:pt x="4658727" y="128270"/>
                  </a:moveTo>
                  <a:lnTo>
                    <a:pt x="4653387" y="128270"/>
                  </a:lnTo>
                  <a:lnTo>
                    <a:pt x="4652423" y="129540"/>
                  </a:lnTo>
                  <a:lnTo>
                    <a:pt x="4662182" y="129540"/>
                  </a:lnTo>
                  <a:lnTo>
                    <a:pt x="4658727" y="128270"/>
                  </a:lnTo>
                  <a:close/>
                </a:path>
                <a:path w="4869815" h="303529">
                  <a:moveTo>
                    <a:pt x="4691061" y="128270"/>
                  </a:moveTo>
                  <a:lnTo>
                    <a:pt x="4687961" y="128270"/>
                  </a:lnTo>
                  <a:lnTo>
                    <a:pt x="4683867" y="129540"/>
                  </a:lnTo>
                  <a:lnTo>
                    <a:pt x="4695260" y="129540"/>
                  </a:lnTo>
                  <a:lnTo>
                    <a:pt x="4691061" y="128270"/>
                  </a:lnTo>
                  <a:close/>
                </a:path>
                <a:path w="4869815" h="303529">
                  <a:moveTo>
                    <a:pt x="4735677" y="128270"/>
                  </a:moveTo>
                  <a:lnTo>
                    <a:pt x="4698809" y="128270"/>
                  </a:lnTo>
                  <a:lnTo>
                    <a:pt x="4696244" y="129540"/>
                  </a:lnTo>
                  <a:lnTo>
                    <a:pt x="4738724" y="129540"/>
                  </a:lnTo>
                  <a:lnTo>
                    <a:pt x="4735677" y="128270"/>
                  </a:lnTo>
                  <a:close/>
                </a:path>
                <a:path w="4869815" h="303529">
                  <a:moveTo>
                    <a:pt x="4787937" y="128270"/>
                  </a:moveTo>
                  <a:lnTo>
                    <a:pt x="4742295" y="128270"/>
                  </a:lnTo>
                  <a:lnTo>
                    <a:pt x="4739750" y="129540"/>
                  </a:lnTo>
                  <a:lnTo>
                    <a:pt x="4789623" y="129540"/>
                  </a:lnTo>
                  <a:lnTo>
                    <a:pt x="4787937" y="128270"/>
                  </a:lnTo>
                  <a:close/>
                </a:path>
                <a:path w="4869815" h="303529">
                  <a:moveTo>
                    <a:pt x="4335229" y="127000"/>
                  </a:moveTo>
                  <a:lnTo>
                    <a:pt x="4102409" y="127000"/>
                  </a:lnTo>
                  <a:lnTo>
                    <a:pt x="4103445" y="128270"/>
                  </a:lnTo>
                  <a:lnTo>
                    <a:pt x="4332349" y="128270"/>
                  </a:lnTo>
                  <a:lnTo>
                    <a:pt x="4335229" y="127000"/>
                  </a:lnTo>
                  <a:close/>
                </a:path>
                <a:path w="4869815" h="303529">
                  <a:moveTo>
                    <a:pt x="4347909" y="127000"/>
                  </a:moveTo>
                  <a:lnTo>
                    <a:pt x="4336119" y="127000"/>
                  </a:lnTo>
                  <a:lnTo>
                    <a:pt x="4340192" y="128270"/>
                  </a:lnTo>
                  <a:lnTo>
                    <a:pt x="4343270" y="128270"/>
                  </a:lnTo>
                  <a:lnTo>
                    <a:pt x="4347909" y="127000"/>
                  </a:lnTo>
                  <a:close/>
                </a:path>
                <a:path w="4869815" h="303529">
                  <a:moveTo>
                    <a:pt x="4468005" y="127000"/>
                  </a:moveTo>
                  <a:lnTo>
                    <a:pt x="4349480" y="127000"/>
                  </a:lnTo>
                  <a:lnTo>
                    <a:pt x="4352893" y="128270"/>
                  </a:lnTo>
                  <a:lnTo>
                    <a:pt x="4467570" y="128270"/>
                  </a:lnTo>
                  <a:lnTo>
                    <a:pt x="4468005" y="127000"/>
                  </a:lnTo>
                  <a:close/>
                </a:path>
                <a:path w="4869815" h="303529">
                  <a:moveTo>
                    <a:pt x="4475738" y="125730"/>
                  </a:moveTo>
                  <a:lnTo>
                    <a:pt x="4471591" y="125730"/>
                  </a:lnTo>
                  <a:lnTo>
                    <a:pt x="4472125" y="127000"/>
                  </a:lnTo>
                  <a:lnTo>
                    <a:pt x="4472471" y="127000"/>
                  </a:lnTo>
                  <a:lnTo>
                    <a:pt x="4473612" y="128270"/>
                  </a:lnTo>
                  <a:lnTo>
                    <a:pt x="4477151" y="128270"/>
                  </a:lnTo>
                  <a:lnTo>
                    <a:pt x="4477151" y="127000"/>
                  </a:lnTo>
                  <a:lnTo>
                    <a:pt x="4475738" y="125730"/>
                  </a:lnTo>
                  <a:close/>
                </a:path>
                <a:path w="4869815" h="303529">
                  <a:moveTo>
                    <a:pt x="4571494" y="124460"/>
                  </a:moveTo>
                  <a:lnTo>
                    <a:pt x="4548269" y="124460"/>
                  </a:lnTo>
                  <a:lnTo>
                    <a:pt x="4552049" y="127000"/>
                  </a:lnTo>
                  <a:lnTo>
                    <a:pt x="4566908" y="127000"/>
                  </a:lnTo>
                  <a:lnTo>
                    <a:pt x="4569295" y="125730"/>
                  </a:lnTo>
                  <a:lnTo>
                    <a:pt x="4571494" y="124460"/>
                  </a:lnTo>
                  <a:close/>
                </a:path>
                <a:path w="4869815" h="303529">
                  <a:moveTo>
                    <a:pt x="4605618" y="124460"/>
                  </a:moveTo>
                  <a:lnTo>
                    <a:pt x="4592655" y="124460"/>
                  </a:lnTo>
                  <a:lnTo>
                    <a:pt x="4599744" y="127000"/>
                  </a:lnTo>
                  <a:lnTo>
                    <a:pt x="4600854" y="125730"/>
                  </a:lnTo>
                  <a:lnTo>
                    <a:pt x="4603671" y="125730"/>
                  </a:lnTo>
                  <a:lnTo>
                    <a:pt x="4605618" y="124460"/>
                  </a:lnTo>
                  <a:close/>
                </a:path>
                <a:path w="4869815" h="303529">
                  <a:moveTo>
                    <a:pt x="4619859" y="123190"/>
                  </a:moveTo>
                  <a:lnTo>
                    <a:pt x="4584530" y="123190"/>
                  </a:lnTo>
                  <a:lnTo>
                    <a:pt x="4587399" y="124460"/>
                  </a:lnTo>
                  <a:lnTo>
                    <a:pt x="4617587" y="124460"/>
                  </a:lnTo>
                  <a:lnTo>
                    <a:pt x="4619859" y="123190"/>
                  </a:lnTo>
                  <a:close/>
                </a:path>
                <a:path w="4869815" h="303529">
                  <a:moveTo>
                    <a:pt x="4672276" y="119380"/>
                  </a:moveTo>
                  <a:lnTo>
                    <a:pt x="4258676" y="119380"/>
                  </a:lnTo>
                  <a:lnTo>
                    <a:pt x="4258268" y="120650"/>
                  </a:lnTo>
                  <a:lnTo>
                    <a:pt x="4667973" y="120650"/>
                  </a:lnTo>
                  <a:lnTo>
                    <a:pt x="4672276" y="119380"/>
                  </a:lnTo>
                  <a:close/>
                </a:path>
                <a:path w="4869815" h="303529">
                  <a:moveTo>
                    <a:pt x="4687574" y="119380"/>
                  </a:moveTo>
                  <a:lnTo>
                    <a:pt x="4674978" y="119380"/>
                  </a:lnTo>
                  <a:lnTo>
                    <a:pt x="4677962" y="120650"/>
                  </a:lnTo>
                  <a:lnTo>
                    <a:pt x="4685553" y="120650"/>
                  </a:lnTo>
                  <a:lnTo>
                    <a:pt x="4687574" y="119380"/>
                  </a:lnTo>
                  <a:close/>
                </a:path>
                <a:path w="4869815" h="303529">
                  <a:moveTo>
                    <a:pt x="4339134" y="118110"/>
                  </a:moveTo>
                  <a:lnTo>
                    <a:pt x="4004349" y="118110"/>
                  </a:lnTo>
                  <a:lnTo>
                    <a:pt x="4005071" y="119380"/>
                  </a:lnTo>
                  <a:lnTo>
                    <a:pt x="4338695" y="119380"/>
                  </a:lnTo>
                  <a:lnTo>
                    <a:pt x="4339134" y="118110"/>
                  </a:lnTo>
                  <a:close/>
                </a:path>
                <a:path w="4869815" h="303529">
                  <a:moveTo>
                    <a:pt x="4688967" y="113030"/>
                  </a:moveTo>
                  <a:lnTo>
                    <a:pt x="4678852" y="113030"/>
                  </a:lnTo>
                  <a:lnTo>
                    <a:pt x="4680433" y="114300"/>
                  </a:lnTo>
                  <a:lnTo>
                    <a:pt x="4680789" y="114300"/>
                  </a:lnTo>
                  <a:lnTo>
                    <a:pt x="4680286" y="115570"/>
                  </a:lnTo>
                  <a:lnTo>
                    <a:pt x="4677815" y="116840"/>
                  </a:lnTo>
                  <a:lnTo>
                    <a:pt x="3916446" y="116840"/>
                  </a:lnTo>
                  <a:lnTo>
                    <a:pt x="3915713" y="118110"/>
                  </a:lnTo>
                  <a:lnTo>
                    <a:pt x="4344977" y="118110"/>
                  </a:lnTo>
                  <a:lnTo>
                    <a:pt x="4345344" y="119380"/>
                  </a:lnTo>
                  <a:lnTo>
                    <a:pt x="4744745" y="119380"/>
                  </a:lnTo>
                  <a:lnTo>
                    <a:pt x="4747352" y="118110"/>
                  </a:lnTo>
                  <a:lnTo>
                    <a:pt x="4747520" y="115570"/>
                  </a:lnTo>
                  <a:lnTo>
                    <a:pt x="4685396" y="115570"/>
                  </a:lnTo>
                  <a:lnTo>
                    <a:pt x="4687961" y="114300"/>
                  </a:lnTo>
                  <a:lnTo>
                    <a:pt x="4688967" y="113030"/>
                  </a:lnTo>
                  <a:close/>
                </a:path>
                <a:path w="4869815" h="303529">
                  <a:moveTo>
                    <a:pt x="4672622" y="113030"/>
                  </a:moveTo>
                  <a:lnTo>
                    <a:pt x="3713719" y="113030"/>
                  </a:lnTo>
                  <a:lnTo>
                    <a:pt x="3712295" y="114300"/>
                  </a:lnTo>
                  <a:lnTo>
                    <a:pt x="3813800" y="114300"/>
                  </a:lnTo>
                  <a:lnTo>
                    <a:pt x="3815004" y="115570"/>
                  </a:lnTo>
                  <a:lnTo>
                    <a:pt x="4674349" y="115570"/>
                  </a:lnTo>
                  <a:lnTo>
                    <a:pt x="4672527" y="114300"/>
                  </a:lnTo>
                  <a:lnTo>
                    <a:pt x="4672622" y="113030"/>
                  </a:lnTo>
                  <a:close/>
                </a:path>
                <a:path w="4869815" h="303529">
                  <a:moveTo>
                    <a:pt x="4731866" y="114300"/>
                  </a:moveTo>
                  <a:lnTo>
                    <a:pt x="4690621" y="114300"/>
                  </a:lnTo>
                  <a:lnTo>
                    <a:pt x="4689166" y="115570"/>
                  </a:lnTo>
                  <a:lnTo>
                    <a:pt x="4735897" y="115570"/>
                  </a:lnTo>
                  <a:lnTo>
                    <a:pt x="4731866" y="114300"/>
                  </a:lnTo>
                  <a:close/>
                </a:path>
                <a:path w="4869815" h="303529">
                  <a:moveTo>
                    <a:pt x="4744064" y="114300"/>
                  </a:moveTo>
                  <a:lnTo>
                    <a:pt x="4742557" y="114300"/>
                  </a:lnTo>
                  <a:lnTo>
                    <a:pt x="4738442" y="115570"/>
                  </a:lnTo>
                  <a:lnTo>
                    <a:pt x="4747520" y="115570"/>
                  </a:lnTo>
                  <a:lnTo>
                    <a:pt x="4744064" y="114300"/>
                  </a:lnTo>
                  <a:close/>
                </a:path>
                <a:path w="4869815" h="303529">
                  <a:moveTo>
                    <a:pt x="4270435" y="111760"/>
                  </a:moveTo>
                  <a:lnTo>
                    <a:pt x="47045" y="111760"/>
                  </a:lnTo>
                  <a:lnTo>
                    <a:pt x="42941" y="113030"/>
                  </a:lnTo>
                  <a:lnTo>
                    <a:pt x="41653" y="114300"/>
                  </a:lnTo>
                  <a:lnTo>
                    <a:pt x="3702976" y="114300"/>
                  </a:lnTo>
                  <a:lnTo>
                    <a:pt x="3703803" y="113030"/>
                  </a:lnTo>
                  <a:lnTo>
                    <a:pt x="4272016" y="113030"/>
                  </a:lnTo>
                  <a:lnTo>
                    <a:pt x="4270435" y="111760"/>
                  </a:lnTo>
                  <a:close/>
                </a:path>
                <a:path w="4869815" h="303529">
                  <a:moveTo>
                    <a:pt x="4715594" y="113030"/>
                  </a:moveTo>
                  <a:lnTo>
                    <a:pt x="4688967" y="113030"/>
                  </a:lnTo>
                  <a:lnTo>
                    <a:pt x="4689375" y="114300"/>
                  </a:lnTo>
                  <a:lnTo>
                    <a:pt x="4715887" y="114300"/>
                  </a:lnTo>
                  <a:lnTo>
                    <a:pt x="4715594" y="113030"/>
                  </a:lnTo>
                  <a:close/>
                </a:path>
                <a:path w="4869815" h="303529">
                  <a:moveTo>
                    <a:pt x="4725489" y="110490"/>
                  </a:moveTo>
                  <a:lnTo>
                    <a:pt x="4206311" y="110490"/>
                  </a:lnTo>
                  <a:lnTo>
                    <a:pt x="4202290" y="111760"/>
                  </a:lnTo>
                  <a:lnTo>
                    <a:pt x="4273754" y="111760"/>
                  </a:lnTo>
                  <a:lnTo>
                    <a:pt x="4273011" y="113030"/>
                  </a:lnTo>
                  <a:lnTo>
                    <a:pt x="4722337" y="113030"/>
                  </a:lnTo>
                  <a:lnTo>
                    <a:pt x="4725489" y="110490"/>
                  </a:lnTo>
                  <a:close/>
                </a:path>
                <a:path w="4869815" h="303529">
                  <a:moveTo>
                    <a:pt x="4196458" y="110490"/>
                  </a:moveTo>
                  <a:lnTo>
                    <a:pt x="45967" y="110490"/>
                  </a:lnTo>
                  <a:lnTo>
                    <a:pt x="47087" y="111760"/>
                  </a:lnTo>
                  <a:lnTo>
                    <a:pt x="4197537" y="111760"/>
                  </a:lnTo>
                  <a:lnTo>
                    <a:pt x="4196458" y="110490"/>
                  </a:lnTo>
                  <a:close/>
                </a:path>
                <a:path w="4869815" h="303529">
                  <a:moveTo>
                    <a:pt x="3058063" y="99060"/>
                  </a:moveTo>
                  <a:lnTo>
                    <a:pt x="45338" y="99060"/>
                  </a:lnTo>
                  <a:lnTo>
                    <a:pt x="48522" y="102870"/>
                  </a:lnTo>
                  <a:lnTo>
                    <a:pt x="48574" y="104140"/>
                  </a:lnTo>
                  <a:lnTo>
                    <a:pt x="44637" y="106680"/>
                  </a:lnTo>
                  <a:lnTo>
                    <a:pt x="44669" y="107951"/>
                  </a:lnTo>
                  <a:lnTo>
                    <a:pt x="45349" y="110490"/>
                  </a:lnTo>
                  <a:lnTo>
                    <a:pt x="4113183" y="110490"/>
                  </a:lnTo>
                  <a:lnTo>
                    <a:pt x="4113927" y="109220"/>
                  </a:lnTo>
                  <a:lnTo>
                    <a:pt x="3789067" y="109220"/>
                  </a:lnTo>
                  <a:lnTo>
                    <a:pt x="3783235" y="107950"/>
                  </a:lnTo>
                  <a:lnTo>
                    <a:pt x="3778523" y="106680"/>
                  </a:lnTo>
                  <a:lnTo>
                    <a:pt x="3776052" y="105410"/>
                  </a:lnTo>
                  <a:lnTo>
                    <a:pt x="3742587" y="105410"/>
                  </a:lnTo>
                  <a:lnTo>
                    <a:pt x="3742985" y="104140"/>
                  </a:lnTo>
                  <a:lnTo>
                    <a:pt x="3618371" y="104140"/>
                  </a:lnTo>
                  <a:lnTo>
                    <a:pt x="3618025" y="102870"/>
                  </a:lnTo>
                  <a:lnTo>
                    <a:pt x="4029008" y="102870"/>
                  </a:lnTo>
                  <a:lnTo>
                    <a:pt x="4027071" y="101600"/>
                  </a:lnTo>
                  <a:lnTo>
                    <a:pt x="4018139" y="101600"/>
                  </a:lnTo>
                  <a:lnTo>
                    <a:pt x="4015301" y="100330"/>
                  </a:lnTo>
                  <a:lnTo>
                    <a:pt x="3057592" y="100330"/>
                  </a:lnTo>
                  <a:lnTo>
                    <a:pt x="3058063" y="99060"/>
                  </a:lnTo>
                  <a:close/>
                </a:path>
                <a:path w="4869815" h="303529">
                  <a:moveTo>
                    <a:pt x="4136785" y="109220"/>
                  </a:moveTo>
                  <a:lnTo>
                    <a:pt x="4118618" y="109220"/>
                  </a:lnTo>
                  <a:lnTo>
                    <a:pt x="4119413" y="110490"/>
                  </a:lnTo>
                  <a:lnTo>
                    <a:pt x="4135423" y="110490"/>
                  </a:lnTo>
                  <a:lnTo>
                    <a:pt x="4136785" y="109220"/>
                  </a:lnTo>
                  <a:close/>
                </a:path>
                <a:path w="4869815" h="303529">
                  <a:moveTo>
                    <a:pt x="4152082" y="109220"/>
                  </a:moveTo>
                  <a:lnTo>
                    <a:pt x="4138826" y="109220"/>
                  </a:lnTo>
                  <a:lnTo>
                    <a:pt x="4139465" y="110490"/>
                  </a:lnTo>
                  <a:lnTo>
                    <a:pt x="4151810" y="110490"/>
                  </a:lnTo>
                  <a:lnTo>
                    <a:pt x="4152082" y="109220"/>
                  </a:lnTo>
                  <a:close/>
                </a:path>
                <a:path w="4869815" h="303529">
                  <a:moveTo>
                    <a:pt x="4174365" y="107950"/>
                  </a:moveTo>
                  <a:lnTo>
                    <a:pt x="4155360" y="107950"/>
                  </a:lnTo>
                  <a:lnTo>
                    <a:pt x="4157925" y="109220"/>
                  </a:lnTo>
                  <a:lnTo>
                    <a:pt x="4159622" y="110490"/>
                  </a:lnTo>
                  <a:lnTo>
                    <a:pt x="4171946" y="110490"/>
                  </a:lnTo>
                  <a:lnTo>
                    <a:pt x="4171820" y="109220"/>
                  </a:lnTo>
                  <a:lnTo>
                    <a:pt x="4172721" y="109220"/>
                  </a:lnTo>
                  <a:lnTo>
                    <a:pt x="4174365" y="107950"/>
                  </a:lnTo>
                  <a:close/>
                </a:path>
                <a:path w="4869815" h="303529">
                  <a:moveTo>
                    <a:pt x="4197170" y="107950"/>
                  </a:moveTo>
                  <a:lnTo>
                    <a:pt x="4175255" y="107950"/>
                  </a:lnTo>
                  <a:lnTo>
                    <a:pt x="4177778" y="109220"/>
                  </a:lnTo>
                  <a:lnTo>
                    <a:pt x="4178888" y="110490"/>
                  </a:lnTo>
                  <a:lnTo>
                    <a:pt x="4193987" y="110490"/>
                  </a:lnTo>
                  <a:lnTo>
                    <a:pt x="4194134" y="109220"/>
                  </a:lnTo>
                  <a:lnTo>
                    <a:pt x="4197170" y="107950"/>
                  </a:lnTo>
                  <a:close/>
                </a:path>
                <a:path w="4869815" h="303529">
                  <a:moveTo>
                    <a:pt x="4222321" y="109220"/>
                  </a:moveTo>
                  <a:lnTo>
                    <a:pt x="4209934" y="109220"/>
                  </a:lnTo>
                  <a:lnTo>
                    <a:pt x="4210395" y="110490"/>
                  </a:lnTo>
                  <a:lnTo>
                    <a:pt x="4220510" y="110490"/>
                  </a:lnTo>
                  <a:lnTo>
                    <a:pt x="4222321" y="109220"/>
                  </a:lnTo>
                  <a:close/>
                </a:path>
                <a:path w="4869815" h="303529">
                  <a:moveTo>
                    <a:pt x="4237577" y="109220"/>
                  </a:moveTo>
                  <a:lnTo>
                    <a:pt x="4225965" y="109220"/>
                  </a:lnTo>
                  <a:lnTo>
                    <a:pt x="4227243" y="110490"/>
                  </a:lnTo>
                  <a:lnTo>
                    <a:pt x="4237075" y="110490"/>
                  </a:lnTo>
                  <a:lnTo>
                    <a:pt x="4237577" y="109220"/>
                  </a:lnTo>
                  <a:close/>
                </a:path>
                <a:path w="4869815" h="303529">
                  <a:moveTo>
                    <a:pt x="4299188" y="109220"/>
                  </a:moveTo>
                  <a:lnTo>
                    <a:pt x="4243315" y="109220"/>
                  </a:lnTo>
                  <a:lnTo>
                    <a:pt x="4244163" y="110490"/>
                  </a:lnTo>
                  <a:lnTo>
                    <a:pt x="4299293" y="110490"/>
                  </a:lnTo>
                  <a:lnTo>
                    <a:pt x="4299188" y="109220"/>
                  </a:lnTo>
                  <a:close/>
                </a:path>
                <a:path w="4869815" h="303529">
                  <a:moveTo>
                    <a:pt x="4312235" y="107950"/>
                  </a:moveTo>
                  <a:lnTo>
                    <a:pt x="4303251" y="107950"/>
                  </a:lnTo>
                  <a:lnTo>
                    <a:pt x="4303879" y="109220"/>
                  </a:lnTo>
                  <a:lnTo>
                    <a:pt x="4304256" y="110490"/>
                  </a:lnTo>
                  <a:lnTo>
                    <a:pt x="4311585" y="110490"/>
                  </a:lnTo>
                  <a:lnTo>
                    <a:pt x="4311261" y="109220"/>
                  </a:lnTo>
                  <a:lnTo>
                    <a:pt x="4312235" y="107950"/>
                  </a:lnTo>
                  <a:close/>
                </a:path>
                <a:path w="4869815" h="303529">
                  <a:moveTo>
                    <a:pt x="4327302" y="109220"/>
                  </a:moveTo>
                  <a:lnTo>
                    <a:pt x="4315837" y="109220"/>
                  </a:lnTo>
                  <a:lnTo>
                    <a:pt x="4316203" y="110490"/>
                  </a:lnTo>
                  <a:lnTo>
                    <a:pt x="4325899" y="110490"/>
                  </a:lnTo>
                  <a:lnTo>
                    <a:pt x="4327302" y="109220"/>
                  </a:lnTo>
                  <a:close/>
                </a:path>
                <a:path w="4869815" h="303529">
                  <a:moveTo>
                    <a:pt x="4349406" y="109220"/>
                  </a:moveTo>
                  <a:lnTo>
                    <a:pt x="4332067" y="109220"/>
                  </a:lnTo>
                  <a:lnTo>
                    <a:pt x="4332716" y="110490"/>
                  </a:lnTo>
                  <a:lnTo>
                    <a:pt x="4348663" y="110490"/>
                  </a:lnTo>
                  <a:lnTo>
                    <a:pt x="4349406" y="109220"/>
                  </a:lnTo>
                  <a:close/>
                </a:path>
                <a:path w="4869815" h="303529">
                  <a:moveTo>
                    <a:pt x="4423603" y="107950"/>
                  </a:moveTo>
                  <a:lnTo>
                    <a:pt x="4407655" y="107951"/>
                  </a:lnTo>
                  <a:lnTo>
                    <a:pt x="4407174" y="109220"/>
                  </a:lnTo>
                  <a:lnTo>
                    <a:pt x="4354359" y="109220"/>
                  </a:lnTo>
                  <a:lnTo>
                    <a:pt x="4355417" y="110490"/>
                  </a:lnTo>
                  <a:lnTo>
                    <a:pt x="4417006" y="110490"/>
                  </a:lnTo>
                  <a:lnTo>
                    <a:pt x="4418273" y="109220"/>
                  </a:lnTo>
                  <a:lnTo>
                    <a:pt x="4423608" y="107951"/>
                  </a:lnTo>
                  <a:close/>
                </a:path>
                <a:path w="4869815" h="303529">
                  <a:moveTo>
                    <a:pt x="4439414" y="109220"/>
                  </a:moveTo>
                  <a:lnTo>
                    <a:pt x="4437760" y="109220"/>
                  </a:lnTo>
                  <a:lnTo>
                    <a:pt x="4433812" y="110490"/>
                  </a:lnTo>
                  <a:lnTo>
                    <a:pt x="4443739" y="110490"/>
                  </a:lnTo>
                  <a:lnTo>
                    <a:pt x="4439414" y="109220"/>
                  </a:lnTo>
                  <a:close/>
                </a:path>
                <a:path w="4869815" h="303529">
                  <a:moveTo>
                    <a:pt x="4513129" y="109220"/>
                  </a:moveTo>
                  <a:lnTo>
                    <a:pt x="4478041" y="109220"/>
                  </a:lnTo>
                  <a:lnTo>
                    <a:pt x="4477465" y="110490"/>
                  </a:lnTo>
                  <a:lnTo>
                    <a:pt x="4512784" y="110490"/>
                  </a:lnTo>
                  <a:lnTo>
                    <a:pt x="4513129" y="109220"/>
                  </a:lnTo>
                  <a:close/>
                </a:path>
                <a:path w="4869815" h="303529">
                  <a:moveTo>
                    <a:pt x="4562258" y="107950"/>
                  </a:moveTo>
                  <a:lnTo>
                    <a:pt x="4556698" y="107951"/>
                  </a:lnTo>
                  <a:lnTo>
                    <a:pt x="4555986" y="109220"/>
                  </a:lnTo>
                  <a:lnTo>
                    <a:pt x="4516584" y="109220"/>
                  </a:lnTo>
                  <a:lnTo>
                    <a:pt x="4518459" y="110490"/>
                  </a:lnTo>
                  <a:lnTo>
                    <a:pt x="4564468" y="110490"/>
                  </a:lnTo>
                  <a:lnTo>
                    <a:pt x="4562258" y="107950"/>
                  </a:lnTo>
                  <a:close/>
                </a:path>
                <a:path w="4869815" h="303529">
                  <a:moveTo>
                    <a:pt x="4577378" y="109220"/>
                  </a:moveTo>
                  <a:lnTo>
                    <a:pt x="4573829" y="109220"/>
                  </a:lnTo>
                  <a:lnTo>
                    <a:pt x="4569682" y="110490"/>
                  </a:lnTo>
                  <a:lnTo>
                    <a:pt x="4581776" y="110490"/>
                  </a:lnTo>
                  <a:lnTo>
                    <a:pt x="4577378" y="109220"/>
                  </a:lnTo>
                  <a:close/>
                </a:path>
                <a:path w="4869815" h="303529">
                  <a:moveTo>
                    <a:pt x="4622822" y="107950"/>
                  </a:moveTo>
                  <a:lnTo>
                    <a:pt x="4590194" y="107951"/>
                  </a:lnTo>
                  <a:lnTo>
                    <a:pt x="4588373" y="110490"/>
                  </a:lnTo>
                  <a:lnTo>
                    <a:pt x="4726337" y="110490"/>
                  </a:lnTo>
                  <a:lnTo>
                    <a:pt x="4725740" y="109220"/>
                  </a:lnTo>
                  <a:lnTo>
                    <a:pt x="4623325" y="109220"/>
                  </a:lnTo>
                  <a:lnTo>
                    <a:pt x="4622822" y="107950"/>
                  </a:lnTo>
                  <a:close/>
                </a:path>
                <a:path w="4869815" h="303529">
                  <a:moveTo>
                    <a:pt x="4557473" y="106680"/>
                  </a:moveTo>
                  <a:lnTo>
                    <a:pt x="3790973" y="106680"/>
                  </a:lnTo>
                  <a:lnTo>
                    <a:pt x="3792533" y="107950"/>
                  </a:lnTo>
                  <a:lnTo>
                    <a:pt x="3792481" y="109220"/>
                  </a:lnTo>
                  <a:lnTo>
                    <a:pt x="4152700" y="109220"/>
                  </a:lnTo>
                  <a:lnTo>
                    <a:pt x="4154449" y="107950"/>
                  </a:lnTo>
                  <a:lnTo>
                    <a:pt x="4556876" y="107950"/>
                  </a:lnTo>
                  <a:lnTo>
                    <a:pt x="4557473" y="106680"/>
                  </a:lnTo>
                  <a:close/>
                </a:path>
                <a:path w="4869815" h="303529">
                  <a:moveTo>
                    <a:pt x="4302225" y="107950"/>
                  </a:moveTo>
                  <a:lnTo>
                    <a:pt x="4203432" y="107950"/>
                  </a:lnTo>
                  <a:lnTo>
                    <a:pt x="4206102" y="109220"/>
                  </a:lnTo>
                  <a:lnTo>
                    <a:pt x="4301418" y="109220"/>
                  </a:lnTo>
                  <a:lnTo>
                    <a:pt x="4302225" y="107950"/>
                  </a:lnTo>
                  <a:close/>
                </a:path>
                <a:path w="4869815" h="303529">
                  <a:moveTo>
                    <a:pt x="4391614" y="107950"/>
                  </a:moveTo>
                  <a:lnTo>
                    <a:pt x="4313229" y="107950"/>
                  </a:lnTo>
                  <a:lnTo>
                    <a:pt x="4315198" y="109220"/>
                  </a:lnTo>
                  <a:lnTo>
                    <a:pt x="4391248" y="109220"/>
                  </a:lnTo>
                  <a:lnTo>
                    <a:pt x="4391614" y="107950"/>
                  </a:lnTo>
                  <a:close/>
                </a:path>
                <a:path w="4869815" h="303529">
                  <a:moveTo>
                    <a:pt x="4433362" y="107950"/>
                  </a:moveTo>
                  <a:lnTo>
                    <a:pt x="4423608" y="107951"/>
                  </a:lnTo>
                  <a:lnTo>
                    <a:pt x="4428315" y="109220"/>
                  </a:lnTo>
                  <a:lnTo>
                    <a:pt x="4431404" y="109220"/>
                  </a:lnTo>
                  <a:lnTo>
                    <a:pt x="4433362" y="107950"/>
                  </a:lnTo>
                  <a:close/>
                </a:path>
                <a:path w="4869815" h="303529">
                  <a:moveTo>
                    <a:pt x="4479340" y="107950"/>
                  </a:moveTo>
                  <a:lnTo>
                    <a:pt x="4470596" y="107950"/>
                  </a:lnTo>
                  <a:lnTo>
                    <a:pt x="4473905" y="109220"/>
                  </a:lnTo>
                  <a:lnTo>
                    <a:pt x="4478209" y="109220"/>
                  </a:lnTo>
                  <a:lnTo>
                    <a:pt x="4479340" y="107950"/>
                  </a:lnTo>
                  <a:close/>
                </a:path>
                <a:path w="4869815" h="303529">
                  <a:moveTo>
                    <a:pt x="4545254" y="107950"/>
                  </a:moveTo>
                  <a:lnTo>
                    <a:pt x="4495360" y="107950"/>
                  </a:lnTo>
                  <a:lnTo>
                    <a:pt x="4496072" y="109220"/>
                  </a:lnTo>
                  <a:lnTo>
                    <a:pt x="4546050" y="109220"/>
                  </a:lnTo>
                  <a:lnTo>
                    <a:pt x="4545254" y="107950"/>
                  </a:lnTo>
                  <a:close/>
                </a:path>
                <a:path w="4869815" h="303529">
                  <a:moveTo>
                    <a:pt x="4642685" y="106680"/>
                  </a:moveTo>
                  <a:lnTo>
                    <a:pt x="4625178" y="106680"/>
                  </a:lnTo>
                  <a:lnTo>
                    <a:pt x="4625230" y="107951"/>
                  </a:lnTo>
                  <a:lnTo>
                    <a:pt x="4624675" y="109220"/>
                  </a:lnTo>
                  <a:lnTo>
                    <a:pt x="4725740" y="109220"/>
                  </a:lnTo>
                  <a:lnTo>
                    <a:pt x="4725144" y="107950"/>
                  </a:lnTo>
                  <a:lnTo>
                    <a:pt x="4644162" y="107950"/>
                  </a:lnTo>
                  <a:lnTo>
                    <a:pt x="4642685" y="106680"/>
                  </a:lnTo>
                  <a:close/>
                </a:path>
                <a:path w="4869815" h="303529">
                  <a:moveTo>
                    <a:pt x="4747436" y="107950"/>
                  </a:moveTo>
                  <a:lnTo>
                    <a:pt x="4738965" y="107950"/>
                  </a:lnTo>
                  <a:lnTo>
                    <a:pt x="4740871" y="109220"/>
                  </a:lnTo>
                  <a:lnTo>
                    <a:pt x="4744986" y="109220"/>
                  </a:lnTo>
                  <a:lnTo>
                    <a:pt x="4747436" y="107950"/>
                  </a:lnTo>
                  <a:close/>
                </a:path>
                <a:path w="4869815" h="303529">
                  <a:moveTo>
                    <a:pt x="4812335" y="106680"/>
                  </a:moveTo>
                  <a:lnTo>
                    <a:pt x="4659868" y="106680"/>
                  </a:lnTo>
                  <a:lnTo>
                    <a:pt x="4658821" y="107950"/>
                  </a:lnTo>
                  <a:lnTo>
                    <a:pt x="4748938" y="107951"/>
                  </a:lnTo>
                  <a:lnTo>
                    <a:pt x="4753017" y="109220"/>
                  </a:lnTo>
                  <a:lnTo>
                    <a:pt x="4810366" y="109220"/>
                  </a:lnTo>
                  <a:lnTo>
                    <a:pt x="4812146" y="107950"/>
                  </a:lnTo>
                  <a:lnTo>
                    <a:pt x="4812335" y="106680"/>
                  </a:lnTo>
                  <a:close/>
                </a:path>
                <a:path w="4869815" h="303529">
                  <a:moveTo>
                    <a:pt x="4622895" y="106680"/>
                  </a:moveTo>
                  <a:lnTo>
                    <a:pt x="4596959" y="106680"/>
                  </a:lnTo>
                  <a:lnTo>
                    <a:pt x="4595189" y="107950"/>
                  </a:lnTo>
                  <a:lnTo>
                    <a:pt x="4622550" y="107950"/>
                  </a:lnTo>
                  <a:lnTo>
                    <a:pt x="4622895" y="106680"/>
                  </a:lnTo>
                  <a:close/>
                </a:path>
                <a:path w="4869815" h="303529">
                  <a:moveTo>
                    <a:pt x="4657208" y="106680"/>
                  </a:moveTo>
                  <a:lnTo>
                    <a:pt x="4646507" y="106680"/>
                  </a:lnTo>
                  <a:lnTo>
                    <a:pt x="4646036" y="107950"/>
                  </a:lnTo>
                  <a:lnTo>
                    <a:pt x="4658821" y="107950"/>
                  </a:lnTo>
                  <a:lnTo>
                    <a:pt x="4657208" y="106680"/>
                  </a:lnTo>
                  <a:close/>
                </a:path>
                <a:path w="4869815" h="303529">
                  <a:moveTo>
                    <a:pt x="4672150" y="104140"/>
                  </a:moveTo>
                  <a:lnTo>
                    <a:pt x="3788355" y="104140"/>
                  </a:lnTo>
                  <a:lnTo>
                    <a:pt x="3789601" y="105410"/>
                  </a:lnTo>
                  <a:lnTo>
                    <a:pt x="3790450" y="106680"/>
                  </a:lnTo>
                  <a:lnTo>
                    <a:pt x="4569346" y="106680"/>
                  </a:lnTo>
                  <a:lnTo>
                    <a:pt x="4578279" y="105410"/>
                  </a:lnTo>
                  <a:lnTo>
                    <a:pt x="4667009" y="105410"/>
                  </a:lnTo>
                  <a:lnTo>
                    <a:pt x="4672150" y="104140"/>
                  </a:lnTo>
                  <a:close/>
                </a:path>
                <a:path w="4869815" h="303529">
                  <a:moveTo>
                    <a:pt x="4642979" y="105410"/>
                  </a:moveTo>
                  <a:lnTo>
                    <a:pt x="4578279" y="105410"/>
                  </a:lnTo>
                  <a:lnTo>
                    <a:pt x="4587212" y="106680"/>
                  </a:lnTo>
                  <a:lnTo>
                    <a:pt x="4640706" y="106680"/>
                  </a:lnTo>
                  <a:lnTo>
                    <a:pt x="4642979" y="105410"/>
                  </a:lnTo>
                  <a:close/>
                </a:path>
                <a:path w="4869815" h="303529">
                  <a:moveTo>
                    <a:pt x="4656748" y="105410"/>
                  </a:moveTo>
                  <a:lnTo>
                    <a:pt x="4644874" y="105410"/>
                  </a:lnTo>
                  <a:lnTo>
                    <a:pt x="4646800" y="106680"/>
                  </a:lnTo>
                  <a:lnTo>
                    <a:pt x="4656371" y="106680"/>
                  </a:lnTo>
                  <a:lnTo>
                    <a:pt x="4656748" y="105410"/>
                  </a:lnTo>
                  <a:close/>
                </a:path>
                <a:path w="4869815" h="303529">
                  <a:moveTo>
                    <a:pt x="4810628" y="104140"/>
                  </a:moveTo>
                  <a:lnTo>
                    <a:pt x="4777739" y="104140"/>
                  </a:lnTo>
                  <a:lnTo>
                    <a:pt x="4772755" y="105410"/>
                  </a:lnTo>
                  <a:lnTo>
                    <a:pt x="4661303" y="105410"/>
                  </a:lnTo>
                  <a:lnTo>
                    <a:pt x="4661292" y="106680"/>
                  </a:lnTo>
                  <a:lnTo>
                    <a:pt x="4812481" y="106680"/>
                  </a:lnTo>
                  <a:lnTo>
                    <a:pt x="4812502" y="105410"/>
                  </a:lnTo>
                  <a:lnTo>
                    <a:pt x="4810628" y="104140"/>
                  </a:lnTo>
                  <a:close/>
                </a:path>
                <a:path w="4869815" h="303529">
                  <a:moveTo>
                    <a:pt x="3763141" y="104140"/>
                  </a:moveTo>
                  <a:lnTo>
                    <a:pt x="3745058" y="104140"/>
                  </a:lnTo>
                  <a:lnTo>
                    <a:pt x="3746283" y="105410"/>
                  </a:lnTo>
                  <a:lnTo>
                    <a:pt x="3762293" y="105410"/>
                  </a:lnTo>
                  <a:lnTo>
                    <a:pt x="3763141" y="104140"/>
                  </a:lnTo>
                  <a:close/>
                </a:path>
                <a:path w="4869815" h="303529">
                  <a:moveTo>
                    <a:pt x="4763907" y="104140"/>
                  </a:moveTo>
                  <a:lnTo>
                    <a:pt x="4762336" y="104140"/>
                  </a:lnTo>
                  <a:lnTo>
                    <a:pt x="4758828" y="105410"/>
                  </a:lnTo>
                  <a:lnTo>
                    <a:pt x="4766462" y="105410"/>
                  </a:lnTo>
                  <a:lnTo>
                    <a:pt x="4763907" y="104140"/>
                  </a:lnTo>
                  <a:close/>
                </a:path>
                <a:path w="4869815" h="303529">
                  <a:moveTo>
                    <a:pt x="3640967" y="102870"/>
                  </a:moveTo>
                  <a:lnTo>
                    <a:pt x="3621753" y="102870"/>
                  </a:lnTo>
                  <a:lnTo>
                    <a:pt x="3620905" y="104140"/>
                  </a:lnTo>
                  <a:lnTo>
                    <a:pt x="3641313" y="104140"/>
                  </a:lnTo>
                  <a:lnTo>
                    <a:pt x="3640967" y="102870"/>
                  </a:lnTo>
                  <a:close/>
                </a:path>
                <a:path w="4869815" h="303529">
                  <a:moveTo>
                    <a:pt x="3670820" y="102870"/>
                  </a:moveTo>
                  <a:lnTo>
                    <a:pt x="3644663" y="102870"/>
                  </a:lnTo>
                  <a:lnTo>
                    <a:pt x="3644213" y="104140"/>
                  </a:lnTo>
                  <a:lnTo>
                    <a:pt x="3670526" y="104140"/>
                  </a:lnTo>
                  <a:lnTo>
                    <a:pt x="3670820" y="102870"/>
                  </a:lnTo>
                  <a:close/>
                </a:path>
                <a:path w="4869815" h="303529">
                  <a:moveTo>
                    <a:pt x="4029468" y="102870"/>
                  </a:moveTo>
                  <a:lnTo>
                    <a:pt x="3690159" y="102870"/>
                  </a:lnTo>
                  <a:lnTo>
                    <a:pt x="3689782" y="104140"/>
                  </a:lnTo>
                  <a:lnTo>
                    <a:pt x="4030840" y="104140"/>
                  </a:lnTo>
                  <a:lnTo>
                    <a:pt x="4029468" y="102870"/>
                  </a:lnTo>
                  <a:close/>
                </a:path>
                <a:path w="4869815" h="303529">
                  <a:moveTo>
                    <a:pt x="4221190" y="102870"/>
                  </a:moveTo>
                  <a:lnTo>
                    <a:pt x="4034337" y="102870"/>
                  </a:lnTo>
                  <a:lnTo>
                    <a:pt x="4031762" y="104140"/>
                  </a:lnTo>
                  <a:lnTo>
                    <a:pt x="4224593" y="104140"/>
                  </a:lnTo>
                  <a:lnTo>
                    <a:pt x="4221190" y="102870"/>
                  </a:lnTo>
                  <a:close/>
                </a:path>
                <a:path w="4869815" h="303529">
                  <a:moveTo>
                    <a:pt x="4289911" y="102870"/>
                  </a:moveTo>
                  <a:lnTo>
                    <a:pt x="4230687" y="102870"/>
                  </a:lnTo>
                  <a:lnTo>
                    <a:pt x="4226290" y="104140"/>
                  </a:lnTo>
                  <a:lnTo>
                    <a:pt x="4293125" y="104140"/>
                  </a:lnTo>
                  <a:lnTo>
                    <a:pt x="4289911" y="102870"/>
                  </a:lnTo>
                  <a:close/>
                </a:path>
                <a:path w="4869815" h="303529">
                  <a:moveTo>
                    <a:pt x="4307261" y="100330"/>
                  </a:moveTo>
                  <a:lnTo>
                    <a:pt x="4303942" y="100330"/>
                  </a:lnTo>
                  <a:lnTo>
                    <a:pt x="4298643" y="101600"/>
                  </a:lnTo>
                  <a:lnTo>
                    <a:pt x="4296989" y="101600"/>
                  </a:lnTo>
                  <a:lnTo>
                    <a:pt x="4293335" y="104140"/>
                  </a:lnTo>
                  <a:lnTo>
                    <a:pt x="4335218" y="104140"/>
                  </a:lnTo>
                  <a:lnTo>
                    <a:pt x="4331805" y="102870"/>
                  </a:lnTo>
                  <a:lnTo>
                    <a:pt x="4314350" y="102870"/>
                  </a:lnTo>
                  <a:lnTo>
                    <a:pt x="4312277" y="101600"/>
                  </a:lnTo>
                  <a:lnTo>
                    <a:pt x="4307261" y="100330"/>
                  </a:lnTo>
                  <a:close/>
                </a:path>
                <a:path w="4869815" h="303529">
                  <a:moveTo>
                    <a:pt x="4385353" y="101600"/>
                  </a:moveTo>
                  <a:lnTo>
                    <a:pt x="4381541" y="101600"/>
                  </a:lnTo>
                  <a:lnTo>
                    <a:pt x="4375364" y="102870"/>
                  </a:lnTo>
                  <a:lnTo>
                    <a:pt x="4372913" y="104140"/>
                  </a:lnTo>
                  <a:lnTo>
                    <a:pt x="4393688" y="104140"/>
                  </a:lnTo>
                  <a:lnTo>
                    <a:pt x="4385353" y="101600"/>
                  </a:lnTo>
                  <a:close/>
                </a:path>
                <a:path w="4869815" h="303529">
                  <a:moveTo>
                    <a:pt x="4414336" y="102870"/>
                  </a:moveTo>
                  <a:lnTo>
                    <a:pt x="4406881" y="102870"/>
                  </a:lnTo>
                  <a:lnTo>
                    <a:pt x="4398462" y="104140"/>
                  </a:lnTo>
                  <a:lnTo>
                    <a:pt x="4418902" y="104140"/>
                  </a:lnTo>
                  <a:lnTo>
                    <a:pt x="4414336" y="102870"/>
                  </a:lnTo>
                  <a:close/>
                </a:path>
                <a:path w="4869815" h="303529">
                  <a:moveTo>
                    <a:pt x="4444472" y="100330"/>
                  </a:moveTo>
                  <a:lnTo>
                    <a:pt x="4439603" y="100330"/>
                  </a:lnTo>
                  <a:lnTo>
                    <a:pt x="4434283" y="101600"/>
                  </a:lnTo>
                  <a:lnTo>
                    <a:pt x="4432681" y="101600"/>
                  </a:lnTo>
                  <a:lnTo>
                    <a:pt x="4431707" y="102870"/>
                  </a:lnTo>
                  <a:lnTo>
                    <a:pt x="4430346" y="104140"/>
                  </a:lnTo>
                  <a:lnTo>
                    <a:pt x="4490303" y="104140"/>
                  </a:lnTo>
                  <a:lnTo>
                    <a:pt x="4486701" y="102870"/>
                  </a:lnTo>
                  <a:lnTo>
                    <a:pt x="4452168" y="102870"/>
                  </a:lnTo>
                  <a:lnTo>
                    <a:pt x="4444472" y="100330"/>
                  </a:lnTo>
                  <a:close/>
                </a:path>
                <a:path w="4869815" h="303529">
                  <a:moveTo>
                    <a:pt x="4708861" y="102870"/>
                  </a:moveTo>
                  <a:lnTo>
                    <a:pt x="4495915" y="102870"/>
                  </a:lnTo>
                  <a:lnTo>
                    <a:pt x="4492344" y="104140"/>
                  </a:lnTo>
                  <a:lnTo>
                    <a:pt x="4705835" y="104140"/>
                  </a:lnTo>
                  <a:lnTo>
                    <a:pt x="4708861" y="102870"/>
                  </a:lnTo>
                  <a:close/>
                </a:path>
                <a:path w="4869815" h="303529">
                  <a:moveTo>
                    <a:pt x="4732400" y="102870"/>
                  </a:moveTo>
                  <a:lnTo>
                    <a:pt x="4709783" y="102870"/>
                  </a:lnTo>
                  <a:lnTo>
                    <a:pt x="4711772" y="104140"/>
                  </a:lnTo>
                  <a:lnTo>
                    <a:pt x="4729018" y="104140"/>
                  </a:lnTo>
                  <a:lnTo>
                    <a:pt x="4732400" y="102870"/>
                  </a:lnTo>
                  <a:close/>
                </a:path>
                <a:path w="4869815" h="303529">
                  <a:moveTo>
                    <a:pt x="4053949" y="101600"/>
                  </a:moveTo>
                  <a:lnTo>
                    <a:pt x="4045751" y="101600"/>
                  </a:lnTo>
                  <a:lnTo>
                    <a:pt x="4035929" y="102870"/>
                  </a:lnTo>
                  <a:lnTo>
                    <a:pt x="4062127" y="102870"/>
                  </a:lnTo>
                  <a:lnTo>
                    <a:pt x="4053949" y="101600"/>
                  </a:lnTo>
                  <a:close/>
                </a:path>
                <a:path w="4869815" h="303529">
                  <a:moveTo>
                    <a:pt x="4107162" y="101600"/>
                  </a:moveTo>
                  <a:lnTo>
                    <a:pt x="4094367" y="101600"/>
                  </a:lnTo>
                  <a:lnTo>
                    <a:pt x="4084227" y="102870"/>
                  </a:lnTo>
                  <a:lnTo>
                    <a:pt x="4117423" y="102870"/>
                  </a:lnTo>
                  <a:lnTo>
                    <a:pt x="4107162" y="101600"/>
                  </a:lnTo>
                  <a:close/>
                </a:path>
                <a:path w="4869815" h="303529">
                  <a:moveTo>
                    <a:pt x="4462848" y="100330"/>
                  </a:moveTo>
                  <a:lnTo>
                    <a:pt x="4461309" y="100330"/>
                  </a:lnTo>
                  <a:lnTo>
                    <a:pt x="4459204" y="101600"/>
                  </a:lnTo>
                  <a:lnTo>
                    <a:pt x="4458712" y="101600"/>
                  </a:lnTo>
                  <a:lnTo>
                    <a:pt x="4455246" y="102870"/>
                  </a:lnTo>
                  <a:lnTo>
                    <a:pt x="4468178" y="102870"/>
                  </a:lnTo>
                  <a:lnTo>
                    <a:pt x="4466157" y="101600"/>
                  </a:lnTo>
                  <a:lnTo>
                    <a:pt x="4462848" y="100330"/>
                  </a:lnTo>
                  <a:close/>
                </a:path>
                <a:path w="4869815" h="303529">
                  <a:moveTo>
                    <a:pt x="4738075" y="100330"/>
                  </a:moveTo>
                  <a:lnTo>
                    <a:pt x="4622728" y="100330"/>
                  </a:lnTo>
                  <a:lnTo>
                    <a:pt x="4611493" y="102870"/>
                  </a:lnTo>
                  <a:lnTo>
                    <a:pt x="4735185" y="102870"/>
                  </a:lnTo>
                  <a:lnTo>
                    <a:pt x="4738253" y="101600"/>
                  </a:lnTo>
                  <a:lnTo>
                    <a:pt x="4738892" y="101600"/>
                  </a:lnTo>
                  <a:lnTo>
                    <a:pt x="4738075" y="100330"/>
                  </a:lnTo>
                  <a:close/>
                </a:path>
                <a:path w="4869815" h="303529">
                  <a:moveTo>
                    <a:pt x="4100964" y="100330"/>
                  </a:moveTo>
                  <a:lnTo>
                    <a:pt x="4096943" y="101600"/>
                  </a:lnTo>
                  <a:lnTo>
                    <a:pt x="4102587" y="101600"/>
                  </a:lnTo>
                  <a:lnTo>
                    <a:pt x="4100964" y="100330"/>
                  </a:lnTo>
                  <a:close/>
                </a:path>
                <a:path w="4869815" h="303529">
                  <a:moveTo>
                    <a:pt x="3912404" y="99060"/>
                  </a:moveTo>
                  <a:lnTo>
                    <a:pt x="3066985" y="99060"/>
                  </a:lnTo>
                  <a:lnTo>
                    <a:pt x="3067801" y="100330"/>
                  </a:lnTo>
                  <a:lnTo>
                    <a:pt x="3915409" y="100330"/>
                  </a:lnTo>
                  <a:lnTo>
                    <a:pt x="3912404" y="99060"/>
                  </a:lnTo>
                  <a:close/>
                </a:path>
                <a:path w="4869815" h="303529">
                  <a:moveTo>
                    <a:pt x="3941377" y="99060"/>
                  </a:moveTo>
                  <a:lnTo>
                    <a:pt x="3918362" y="99060"/>
                  </a:lnTo>
                  <a:lnTo>
                    <a:pt x="3916362" y="100330"/>
                  </a:lnTo>
                  <a:lnTo>
                    <a:pt x="3945335" y="100330"/>
                  </a:lnTo>
                  <a:lnTo>
                    <a:pt x="3941377" y="99060"/>
                  </a:lnTo>
                  <a:close/>
                </a:path>
                <a:path w="4869815" h="303529">
                  <a:moveTo>
                    <a:pt x="4732232" y="99060"/>
                  </a:moveTo>
                  <a:lnTo>
                    <a:pt x="4728484" y="100330"/>
                  </a:lnTo>
                  <a:lnTo>
                    <a:pt x="4734505" y="100330"/>
                  </a:lnTo>
                  <a:lnTo>
                    <a:pt x="4732232" y="99060"/>
                  </a:lnTo>
                  <a:close/>
                </a:path>
                <a:path w="4869815" h="303529">
                  <a:moveTo>
                    <a:pt x="3696170" y="95250"/>
                  </a:moveTo>
                  <a:lnTo>
                    <a:pt x="47757" y="95250"/>
                  </a:lnTo>
                  <a:lnTo>
                    <a:pt x="47129" y="96520"/>
                  </a:lnTo>
                  <a:lnTo>
                    <a:pt x="46700" y="97790"/>
                  </a:lnTo>
                  <a:lnTo>
                    <a:pt x="45129" y="99060"/>
                  </a:lnTo>
                  <a:lnTo>
                    <a:pt x="2933575" y="99060"/>
                  </a:lnTo>
                  <a:lnTo>
                    <a:pt x="2932989" y="97790"/>
                  </a:lnTo>
                  <a:lnTo>
                    <a:pt x="3711688" y="97790"/>
                  </a:lnTo>
                  <a:lnTo>
                    <a:pt x="3707426" y="96520"/>
                  </a:lnTo>
                  <a:lnTo>
                    <a:pt x="3700211" y="96520"/>
                  </a:lnTo>
                  <a:lnTo>
                    <a:pt x="3696170" y="95250"/>
                  </a:lnTo>
                  <a:close/>
                </a:path>
                <a:path w="4869815" h="303529">
                  <a:moveTo>
                    <a:pt x="3772283" y="97790"/>
                  </a:moveTo>
                  <a:lnTo>
                    <a:pt x="2936884" y="97790"/>
                  </a:lnTo>
                  <a:lnTo>
                    <a:pt x="2936496" y="99060"/>
                  </a:lnTo>
                  <a:lnTo>
                    <a:pt x="3777319" y="99060"/>
                  </a:lnTo>
                  <a:lnTo>
                    <a:pt x="3772283" y="97790"/>
                  </a:lnTo>
                  <a:close/>
                </a:path>
                <a:path w="4869815" h="303529">
                  <a:moveTo>
                    <a:pt x="3805936" y="97790"/>
                  </a:moveTo>
                  <a:lnTo>
                    <a:pt x="3785832" y="97790"/>
                  </a:lnTo>
                  <a:lnTo>
                    <a:pt x="3784889" y="99060"/>
                  </a:lnTo>
                  <a:lnTo>
                    <a:pt x="3809046" y="99060"/>
                  </a:lnTo>
                  <a:lnTo>
                    <a:pt x="3805936" y="97790"/>
                  </a:lnTo>
                  <a:close/>
                </a:path>
                <a:path w="4869815" h="303529">
                  <a:moveTo>
                    <a:pt x="3821600" y="96520"/>
                  </a:moveTo>
                  <a:lnTo>
                    <a:pt x="3816878" y="96520"/>
                  </a:lnTo>
                  <a:lnTo>
                    <a:pt x="3810648" y="99060"/>
                  </a:lnTo>
                  <a:lnTo>
                    <a:pt x="3827883" y="99060"/>
                  </a:lnTo>
                  <a:lnTo>
                    <a:pt x="3821600" y="96520"/>
                  </a:lnTo>
                  <a:close/>
                </a:path>
                <a:path w="4869815" h="303529">
                  <a:moveTo>
                    <a:pt x="3933388" y="97790"/>
                  </a:moveTo>
                  <a:lnTo>
                    <a:pt x="3929953" y="97790"/>
                  </a:lnTo>
                  <a:lnTo>
                    <a:pt x="3926718" y="99060"/>
                  </a:lnTo>
                  <a:lnTo>
                    <a:pt x="3934916" y="99060"/>
                  </a:lnTo>
                  <a:lnTo>
                    <a:pt x="3933388" y="97790"/>
                  </a:lnTo>
                  <a:close/>
                </a:path>
                <a:path w="4869815" h="303529">
                  <a:moveTo>
                    <a:pt x="3737446" y="95250"/>
                  </a:moveTo>
                  <a:lnTo>
                    <a:pt x="3720996" y="95250"/>
                  </a:lnTo>
                  <a:lnTo>
                    <a:pt x="3719499" y="96520"/>
                  </a:lnTo>
                  <a:lnTo>
                    <a:pt x="3714881" y="97790"/>
                  </a:lnTo>
                  <a:lnTo>
                    <a:pt x="3744566" y="97790"/>
                  </a:lnTo>
                  <a:lnTo>
                    <a:pt x="3742441" y="96520"/>
                  </a:lnTo>
                  <a:lnTo>
                    <a:pt x="3738996" y="96520"/>
                  </a:lnTo>
                  <a:lnTo>
                    <a:pt x="3737446" y="95250"/>
                  </a:lnTo>
                  <a:close/>
                </a:path>
                <a:path w="4869815" h="303529">
                  <a:moveTo>
                    <a:pt x="3798544" y="96520"/>
                  </a:moveTo>
                  <a:lnTo>
                    <a:pt x="3794156" y="97790"/>
                  </a:lnTo>
                  <a:lnTo>
                    <a:pt x="3804449" y="97790"/>
                  </a:lnTo>
                  <a:lnTo>
                    <a:pt x="3798544" y="96520"/>
                  </a:lnTo>
                  <a:close/>
                </a:path>
                <a:path w="4869815" h="303529">
                  <a:moveTo>
                    <a:pt x="4090964" y="95250"/>
                  </a:moveTo>
                  <a:lnTo>
                    <a:pt x="4065698" y="95250"/>
                  </a:lnTo>
                  <a:lnTo>
                    <a:pt x="4069467" y="96520"/>
                  </a:lnTo>
                  <a:lnTo>
                    <a:pt x="4070619" y="96520"/>
                  </a:lnTo>
                  <a:lnTo>
                    <a:pt x="4074472" y="97790"/>
                  </a:lnTo>
                  <a:lnTo>
                    <a:pt x="4083802" y="97790"/>
                  </a:lnTo>
                  <a:lnTo>
                    <a:pt x="4086409" y="96520"/>
                  </a:lnTo>
                  <a:lnTo>
                    <a:pt x="4090964" y="95250"/>
                  </a:lnTo>
                  <a:close/>
                </a:path>
                <a:path w="4869815" h="303529">
                  <a:moveTo>
                    <a:pt x="4108429" y="96520"/>
                  </a:moveTo>
                  <a:lnTo>
                    <a:pt x="4103246" y="96520"/>
                  </a:lnTo>
                  <a:lnTo>
                    <a:pt x="4105288" y="97790"/>
                  </a:lnTo>
                  <a:lnTo>
                    <a:pt x="4108429" y="96520"/>
                  </a:lnTo>
                  <a:close/>
                </a:path>
                <a:path w="4869815" h="303529">
                  <a:moveTo>
                    <a:pt x="4117937" y="96520"/>
                  </a:moveTo>
                  <a:lnTo>
                    <a:pt x="4109602" y="96520"/>
                  </a:lnTo>
                  <a:lnTo>
                    <a:pt x="4114073" y="97790"/>
                  </a:lnTo>
                  <a:lnTo>
                    <a:pt x="4117937" y="96520"/>
                  </a:lnTo>
                  <a:close/>
                </a:path>
                <a:path w="4869815" h="303529">
                  <a:moveTo>
                    <a:pt x="4126031" y="96520"/>
                  </a:moveTo>
                  <a:lnTo>
                    <a:pt x="4117937" y="96520"/>
                  </a:lnTo>
                  <a:lnTo>
                    <a:pt x="4123979" y="97790"/>
                  </a:lnTo>
                  <a:lnTo>
                    <a:pt x="4126031" y="96520"/>
                  </a:lnTo>
                  <a:close/>
                </a:path>
                <a:path w="4869815" h="303529">
                  <a:moveTo>
                    <a:pt x="4167014" y="96520"/>
                  </a:moveTo>
                  <a:lnTo>
                    <a:pt x="4135748" y="96520"/>
                  </a:lnTo>
                  <a:lnTo>
                    <a:pt x="4138826" y="97790"/>
                  </a:lnTo>
                  <a:lnTo>
                    <a:pt x="4164009" y="97790"/>
                  </a:lnTo>
                  <a:lnTo>
                    <a:pt x="4167014" y="96520"/>
                  </a:lnTo>
                  <a:close/>
                </a:path>
                <a:path w="4869815" h="303529">
                  <a:moveTo>
                    <a:pt x="4233274" y="95250"/>
                  </a:moveTo>
                  <a:lnTo>
                    <a:pt x="4090964" y="95250"/>
                  </a:lnTo>
                  <a:lnTo>
                    <a:pt x="4093048" y="96520"/>
                  </a:lnTo>
                  <a:lnTo>
                    <a:pt x="4168983" y="96520"/>
                  </a:lnTo>
                  <a:lnTo>
                    <a:pt x="4173119" y="97790"/>
                  </a:lnTo>
                  <a:lnTo>
                    <a:pt x="4225578" y="97790"/>
                  </a:lnTo>
                  <a:lnTo>
                    <a:pt x="4227588" y="96520"/>
                  </a:lnTo>
                  <a:lnTo>
                    <a:pt x="4233274" y="95250"/>
                  </a:lnTo>
                  <a:close/>
                </a:path>
                <a:path w="4869815" h="303529">
                  <a:moveTo>
                    <a:pt x="4252320" y="96520"/>
                  </a:moveTo>
                  <a:lnTo>
                    <a:pt x="4242823" y="96520"/>
                  </a:lnTo>
                  <a:lnTo>
                    <a:pt x="4245964" y="97790"/>
                  </a:lnTo>
                  <a:lnTo>
                    <a:pt x="4248163" y="97790"/>
                  </a:lnTo>
                  <a:lnTo>
                    <a:pt x="4252320" y="96520"/>
                  </a:lnTo>
                  <a:close/>
                </a:path>
                <a:path w="4869815" h="303529">
                  <a:moveTo>
                    <a:pt x="4278037" y="95250"/>
                  </a:moveTo>
                  <a:lnTo>
                    <a:pt x="4237064" y="95250"/>
                  </a:lnTo>
                  <a:lnTo>
                    <a:pt x="4241870" y="96520"/>
                  </a:lnTo>
                  <a:lnTo>
                    <a:pt x="4254236" y="96520"/>
                  </a:lnTo>
                  <a:lnTo>
                    <a:pt x="4260006" y="97790"/>
                  </a:lnTo>
                  <a:lnTo>
                    <a:pt x="4270498" y="97790"/>
                  </a:lnTo>
                  <a:lnTo>
                    <a:pt x="4273053" y="96520"/>
                  </a:lnTo>
                  <a:lnTo>
                    <a:pt x="4278037" y="95250"/>
                  </a:lnTo>
                  <a:close/>
                </a:path>
                <a:path w="4869815" h="303529">
                  <a:moveTo>
                    <a:pt x="4298413" y="95250"/>
                  </a:moveTo>
                  <a:lnTo>
                    <a:pt x="4280738" y="95250"/>
                  </a:lnTo>
                  <a:lnTo>
                    <a:pt x="4284455" y="96520"/>
                  </a:lnTo>
                  <a:lnTo>
                    <a:pt x="4285408" y="96520"/>
                  </a:lnTo>
                  <a:lnTo>
                    <a:pt x="4289136" y="97790"/>
                  </a:lnTo>
                  <a:lnTo>
                    <a:pt x="4291754" y="97790"/>
                  </a:lnTo>
                  <a:lnTo>
                    <a:pt x="4294727" y="96520"/>
                  </a:lnTo>
                  <a:lnTo>
                    <a:pt x="4298413" y="95250"/>
                  </a:lnTo>
                  <a:close/>
                </a:path>
                <a:path w="4869815" h="303529">
                  <a:moveTo>
                    <a:pt x="4321732" y="95250"/>
                  </a:moveTo>
                  <a:lnTo>
                    <a:pt x="4301041" y="95250"/>
                  </a:lnTo>
                  <a:lnTo>
                    <a:pt x="4304654" y="96520"/>
                  </a:lnTo>
                  <a:lnTo>
                    <a:pt x="4309324" y="97790"/>
                  </a:lnTo>
                  <a:lnTo>
                    <a:pt x="4313523" y="97790"/>
                  </a:lnTo>
                  <a:lnTo>
                    <a:pt x="4319721" y="96520"/>
                  </a:lnTo>
                  <a:lnTo>
                    <a:pt x="4321732" y="95250"/>
                  </a:lnTo>
                  <a:close/>
                </a:path>
                <a:path w="4869815" h="303529">
                  <a:moveTo>
                    <a:pt x="4341689" y="95250"/>
                  </a:moveTo>
                  <a:lnTo>
                    <a:pt x="4321732" y="95250"/>
                  </a:lnTo>
                  <a:lnTo>
                    <a:pt x="4327910" y="97790"/>
                  </a:lnTo>
                  <a:lnTo>
                    <a:pt x="4337731" y="97790"/>
                  </a:lnTo>
                  <a:lnTo>
                    <a:pt x="4341689" y="95250"/>
                  </a:lnTo>
                  <a:close/>
                </a:path>
                <a:path w="4869815" h="303529">
                  <a:moveTo>
                    <a:pt x="4413321" y="93980"/>
                  </a:moveTo>
                  <a:lnTo>
                    <a:pt x="3969177" y="93980"/>
                  </a:lnTo>
                  <a:lnTo>
                    <a:pt x="3972193" y="95250"/>
                  </a:lnTo>
                  <a:lnTo>
                    <a:pt x="4389227" y="95250"/>
                  </a:lnTo>
                  <a:lnTo>
                    <a:pt x="4390829" y="96520"/>
                  </a:lnTo>
                  <a:lnTo>
                    <a:pt x="4394211" y="96520"/>
                  </a:lnTo>
                  <a:lnTo>
                    <a:pt x="4396253" y="97790"/>
                  </a:lnTo>
                  <a:lnTo>
                    <a:pt x="4405645" y="97790"/>
                  </a:lnTo>
                  <a:lnTo>
                    <a:pt x="4407719" y="96520"/>
                  </a:lnTo>
                  <a:lnTo>
                    <a:pt x="4411101" y="95250"/>
                  </a:lnTo>
                  <a:lnTo>
                    <a:pt x="4413321" y="93980"/>
                  </a:lnTo>
                  <a:close/>
                </a:path>
                <a:path w="4869815" h="303529">
                  <a:moveTo>
                    <a:pt x="4444335" y="95250"/>
                  </a:moveTo>
                  <a:lnTo>
                    <a:pt x="4423980" y="95250"/>
                  </a:lnTo>
                  <a:lnTo>
                    <a:pt x="4427917" y="97790"/>
                  </a:lnTo>
                  <a:lnTo>
                    <a:pt x="4440011" y="97790"/>
                  </a:lnTo>
                  <a:lnTo>
                    <a:pt x="4444335" y="95250"/>
                  </a:lnTo>
                  <a:close/>
                </a:path>
                <a:path w="4869815" h="303529">
                  <a:moveTo>
                    <a:pt x="4465487" y="95250"/>
                  </a:moveTo>
                  <a:lnTo>
                    <a:pt x="4446000" y="95250"/>
                  </a:lnTo>
                  <a:lnTo>
                    <a:pt x="4452063" y="97790"/>
                  </a:lnTo>
                  <a:lnTo>
                    <a:pt x="4456754" y="97790"/>
                  </a:lnTo>
                  <a:lnTo>
                    <a:pt x="4463487" y="96520"/>
                  </a:lnTo>
                  <a:lnTo>
                    <a:pt x="4465487" y="95250"/>
                  </a:lnTo>
                  <a:close/>
                </a:path>
                <a:path w="4869815" h="303529">
                  <a:moveTo>
                    <a:pt x="4494250" y="93980"/>
                  </a:moveTo>
                  <a:lnTo>
                    <a:pt x="4477580" y="93980"/>
                  </a:lnTo>
                  <a:lnTo>
                    <a:pt x="4479800" y="95250"/>
                  </a:lnTo>
                  <a:lnTo>
                    <a:pt x="4480973" y="96520"/>
                  </a:lnTo>
                  <a:lnTo>
                    <a:pt x="4483381" y="97790"/>
                  </a:lnTo>
                  <a:lnTo>
                    <a:pt x="4485528" y="97790"/>
                  </a:lnTo>
                  <a:lnTo>
                    <a:pt x="4487674" y="96520"/>
                  </a:lnTo>
                  <a:lnTo>
                    <a:pt x="4490271" y="95250"/>
                  </a:lnTo>
                  <a:lnTo>
                    <a:pt x="4491109" y="95250"/>
                  </a:lnTo>
                  <a:lnTo>
                    <a:pt x="4494250" y="93980"/>
                  </a:lnTo>
                  <a:close/>
                </a:path>
                <a:path w="4869815" h="303529">
                  <a:moveTo>
                    <a:pt x="4029573" y="95250"/>
                  </a:moveTo>
                  <a:lnTo>
                    <a:pt x="4015804" y="95250"/>
                  </a:lnTo>
                  <a:lnTo>
                    <a:pt x="4017971" y="96520"/>
                  </a:lnTo>
                  <a:lnTo>
                    <a:pt x="4027071" y="96520"/>
                  </a:lnTo>
                  <a:lnTo>
                    <a:pt x="4029573" y="95250"/>
                  </a:lnTo>
                  <a:close/>
                </a:path>
                <a:path w="4869815" h="303529">
                  <a:moveTo>
                    <a:pt x="4356935" y="95250"/>
                  </a:moveTo>
                  <a:lnTo>
                    <a:pt x="4345208" y="95250"/>
                  </a:lnTo>
                  <a:lnTo>
                    <a:pt x="4348789" y="96520"/>
                  </a:lnTo>
                  <a:lnTo>
                    <a:pt x="4354443" y="96520"/>
                  </a:lnTo>
                  <a:lnTo>
                    <a:pt x="4356935" y="95250"/>
                  </a:lnTo>
                  <a:close/>
                </a:path>
                <a:path w="4869815" h="303529">
                  <a:moveTo>
                    <a:pt x="4522815" y="95250"/>
                  </a:moveTo>
                  <a:lnTo>
                    <a:pt x="4502910" y="95250"/>
                  </a:lnTo>
                  <a:lnTo>
                    <a:pt x="4505328" y="96520"/>
                  </a:lnTo>
                  <a:lnTo>
                    <a:pt x="4519108" y="96520"/>
                  </a:lnTo>
                  <a:lnTo>
                    <a:pt x="4522815" y="95250"/>
                  </a:lnTo>
                  <a:close/>
                </a:path>
                <a:path w="4869815" h="303529">
                  <a:moveTo>
                    <a:pt x="4531799" y="93980"/>
                  </a:moveTo>
                  <a:lnTo>
                    <a:pt x="4498941" y="93980"/>
                  </a:lnTo>
                  <a:lnTo>
                    <a:pt x="4502156" y="95250"/>
                  </a:lnTo>
                  <a:lnTo>
                    <a:pt x="4522815" y="95250"/>
                  </a:lnTo>
                  <a:lnTo>
                    <a:pt x="4527726" y="96520"/>
                  </a:lnTo>
                  <a:lnTo>
                    <a:pt x="4531799" y="93980"/>
                  </a:lnTo>
                  <a:close/>
                </a:path>
                <a:path w="4869815" h="303529">
                  <a:moveTo>
                    <a:pt x="4677292" y="93980"/>
                  </a:moveTo>
                  <a:lnTo>
                    <a:pt x="4658894" y="93980"/>
                  </a:lnTo>
                  <a:lnTo>
                    <a:pt x="4665491" y="96520"/>
                  </a:lnTo>
                  <a:lnTo>
                    <a:pt x="4670611" y="96520"/>
                  </a:lnTo>
                  <a:lnTo>
                    <a:pt x="4677292" y="93980"/>
                  </a:lnTo>
                  <a:close/>
                </a:path>
                <a:path w="4869815" h="303529">
                  <a:moveTo>
                    <a:pt x="2388513" y="86360"/>
                  </a:moveTo>
                  <a:lnTo>
                    <a:pt x="50584" y="86360"/>
                  </a:lnTo>
                  <a:lnTo>
                    <a:pt x="48448" y="87630"/>
                  </a:lnTo>
                  <a:lnTo>
                    <a:pt x="44961" y="90170"/>
                  </a:lnTo>
                  <a:lnTo>
                    <a:pt x="44417" y="91440"/>
                  </a:lnTo>
                  <a:lnTo>
                    <a:pt x="46679" y="93980"/>
                  </a:lnTo>
                  <a:lnTo>
                    <a:pt x="47778" y="95250"/>
                  </a:lnTo>
                  <a:lnTo>
                    <a:pt x="3612214" y="95250"/>
                  </a:lnTo>
                  <a:lnTo>
                    <a:pt x="3606696" y="93980"/>
                  </a:lnTo>
                  <a:lnTo>
                    <a:pt x="3305344" y="93980"/>
                  </a:lnTo>
                  <a:lnTo>
                    <a:pt x="3299711" y="92710"/>
                  </a:lnTo>
                  <a:lnTo>
                    <a:pt x="3181557" y="92710"/>
                  </a:lnTo>
                  <a:lnTo>
                    <a:pt x="3173369" y="91440"/>
                  </a:lnTo>
                  <a:lnTo>
                    <a:pt x="2949648" y="91440"/>
                  </a:lnTo>
                  <a:lnTo>
                    <a:pt x="2945250" y="90170"/>
                  </a:lnTo>
                  <a:lnTo>
                    <a:pt x="2614328" y="90170"/>
                  </a:lnTo>
                  <a:lnTo>
                    <a:pt x="2609198" y="88900"/>
                  </a:lnTo>
                  <a:lnTo>
                    <a:pt x="2403204" y="88900"/>
                  </a:lnTo>
                  <a:lnTo>
                    <a:pt x="2400754" y="87630"/>
                  </a:lnTo>
                  <a:lnTo>
                    <a:pt x="2387801" y="87630"/>
                  </a:lnTo>
                  <a:lnTo>
                    <a:pt x="2388513" y="86360"/>
                  </a:lnTo>
                  <a:close/>
                </a:path>
                <a:path w="4869815" h="303529">
                  <a:moveTo>
                    <a:pt x="3932707" y="93980"/>
                  </a:moveTo>
                  <a:lnTo>
                    <a:pt x="3926299" y="93980"/>
                  </a:lnTo>
                  <a:lnTo>
                    <a:pt x="3928833" y="95250"/>
                  </a:lnTo>
                  <a:lnTo>
                    <a:pt x="3929660" y="95250"/>
                  </a:lnTo>
                  <a:lnTo>
                    <a:pt x="3932707" y="93980"/>
                  </a:lnTo>
                  <a:close/>
                </a:path>
                <a:path w="4869815" h="303529">
                  <a:moveTo>
                    <a:pt x="4476460" y="93980"/>
                  </a:moveTo>
                  <a:lnTo>
                    <a:pt x="4414190" y="93980"/>
                  </a:lnTo>
                  <a:lnTo>
                    <a:pt x="4419980" y="95250"/>
                  </a:lnTo>
                  <a:lnTo>
                    <a:pt x="4473088" y="95250"/>
                  </a:lnTo>
                  <a:lnTo>
                    <a:pt x="4476460" y="93980"/>
                  </a:lnTo>
                  <a:close/>
                </a:path>
                <a:path w="4869815" h="303529">
                  <a:moveTo>
                    <a:pt x="4614058" y="93980"/>
                  </a:moveTo>
                  <a:lnTo>
                    <a:pt x="4551358" y="93980"/>
                  </a:lnTo>
                  <a:lnTo>
                    <a:pt x="4554699" y="95250"/>
                  </a:lnTo>
                  <a:lnTo>
                    <a:pt x="4614435" y="95250"/>
                  </a:lnTo>
                  <a:lnTo>
                    <a:pt x="4614058" y="93980"/>
                  </a:lnTo>
                  <a:close/>
                </a:path>
                <a:path w="4869815" h="303529">
                  <a:moveTo>
                    <a:pt x="4634026" y="93980"/>
                  </a:moveTo>
                  <a:lnTo>
                    <a:pt x="4620215" y="93980"/>
                  </a:lnTo>
                  <a:lnTo>
                    <a:pt x="4620749" y="95250"/>
                  </a:lnTo>
                  <a:lnTo>
                    <a:pt x="4634214" y="95250"/>
                  </a:lnTo>
                  <a:lnTo>
                    <a:pt x="4634026" y="93980"/>
                  </a:lnTo>
                  <a:close/>
                </a:path>
                <a:path w="4869815" h="303529">
                  <a:moveTo>
                    <a:pt x="4709416" y="92710"/>
                  </a:moveTo>
                  <a:lnTo>
                    <a:pt x="4636340" y="92710"/>
                  </a:lnTo>
                  <a:lnTo>
                    <a:pt x="4642507" y="95250"/>
                  </a:lnTo>
                  <a:lnTo>
                    <a:pt x="4653355" y="95250"/>
                  </a:lnTo>
                  <a:lnTo>
                    <a:pt x="4657240" y="93980"/>
                  </a:lnTo>
                  <a:lnTo>
                    <a:pt x="4708495" y="93980"/>
                  </a:lnTo>
                  <a:lnTo>
                    <a:pt x="4709416" y="92710"/>
                  </a:lnTo>
                  <a:close/>
                </a:path>
                <a:path w="4869815" h="303529">
                  <a:moveTo>
                    <a:pt x="4689742" y="93980"/>
                  </a:moveTo>
                  <a:lnTo>
                    <a:pt x="4682705" y="93980"/>
                  </a:lnTo>
                  <a:lnTo>
                    <a:pt x="4685250" y="95250"/>
                  </a:lnTo>
                  <a:lnTo>
                    <a:pt x="4686694" y="95250"/>
                  </a:lnTo>
                  <a:lnTo>
                    <a:pt x="4689742" y="93980"/>
                  </a:lnTo>
                  <a:close/>
                </a:path>
                <a:path w="4869815" h="303529">
                  <a:moveTo>
                    <a:pt x="3322390" y="91440"/>
                  </a:moveTo>
                  <a:lnTo>
                    <a:pt x="3317448" y="91440"/>
                  </a:lnTo>
                  <a:lnTo>
                    <a:pt x="3312956" y="93980"/>
                  </a:lnTo>
                  <a:lnTo>
                    <a:pt x="3362902" y="93980"/>
                  </a:lnTo>
                  <a:lnTo>
                    <a:pt x="3357384" y="92710"/>
                  </a:lnTo>
                  <a:lnTo>
                    <a:pt x="3322390" y="91440"/>
                  </a:lnTo>
                  <a:close/>
                </a:path>
                <a:path w="4869815" h="303529">
                  <a:moveTo>
                    <a:pt x="3412304" y="92710"/>
                  </a:moveTo>
                  <a:lnTo>
                    <a:pt x="3399299" y="92710"/>
                  </a:lnTo>
                  <a:lnTo>
                    <a:pt x="3396734" y="93980"/>
                  </a:lnTo>
                  <a:lnTo>
                    <a:pt x="3414754" y="93980"/>
                  </a:lnTo>
                  <a:lnTo>
                    <a:pt x="3412304" y="92710"/>
                  </a:lnTo>
                  <a:close/>
                </a:path>
                <a:path w="4869815" h="303529">
                  <a:moveTo>
                    <a:pt x="3438335" y="91440"/>
                  </a:moveTo>
                  <a:lnTo>
                    <a:pt x="3435057" y="92710"/>
                  </a:lnTo>
                  <a:lnTo>
                    <a:pt x="3431811" y="92710"/>
                  </a:lnTo>
                  <a:lnTo>
                    <a:pt x="3427853" y="93980"/>
                  </a:lnTo>
                  <a:lnTo>
                    <a:pt x="3446586" y="93980"/>
                  </a:lnTo>
                  <a:lnTo>
                    <a:pt x="3444010" y="92710"/>
                  </a:lnTo>
                  <a:lnTo>
                    <a:pt x="3438335" y="91440"/>
                  </a:lnTo>
                  <a:close/>
                </a:path>
                <a:path w="4869815" h="303529">
                  <a:moveTo>
                    <a:pt x="4594404" y="92710"/>
                  </a:moveTo>
                  <a:lnTo>
                    <a:pt x="3853641" y="92710"/>
                  </a:lnTo>
                  <a:lnTo>
                    <a:pt x="3857055" y="93980"/>
                  </a:lnTo>
                  <a:lnTo>
                    <a:pt x="4594760" y="93980"/>
                  </a:lnTo>
                  <a:lnTo>
                    <a:pt x="4594404" y="92710"/>
                  </a:lnTo>
                  <a:close/>
                </a:path>
                <a:path w="4869815" h="303529">
                  <a:moveTo>
                    <a:pt x="4610739" y="92710"/>
                  </a:moveTo>
                  <a:lnTo>
                    <a:pt x="4598184" y="92710"/>
                  </a:lnTo>
                  <a:lnTo>
                    <a:pt x="4597378" y="93980"/>
                  </a:lnTo>
                  <a:lnTo>
                    <a:pt x="4611241" y="93980"/>
                  </a:lnTo>
                  <a:lnTo>
                    <a:pt x="4610739" y="92710"/>
                  </a:lnTo>
                  <a:close/>
                </a:path>
                <a:path w="4869815" h="303529">
                  <a:moveTo>
                    <a:pt x="4633251" y="92710"/>
                  </a:moveTo>
                  <a:lnTo>
                    <a:pt x="4621063" y="92710"/>
                  </a:lnTo>
                  <a:lnTo>
                    <a:pt x="4620560" y="93980"/>
                  </a:lnTo>
                  <a:lnTo>
                    <a:pt x="4633262" y="93980"/>
                  </a:lnTo>
                  <a:lnTo>
                    <a:pt x="4633251" y="92710"/>
                  </a:lnTo>
                  <a:close/>
                </a:path>
                <a:path w="4869815" h="303529">
                  <a:moveTo>
                    <a:pt x="3192531" y="91440"/>
                  </a:moveTo>
                  <a:lnTo>
                    <a:pt x="3181557" y="92710"/>
                  </a:lnTo>
                  <a:lnTo>
                    <a:pt x="3195127" y="92710"/>
                  </a:lnTo>
                  <a:lnTo>
                    <a:pt x="3192531" y="91440"/>
                  </a:lnTo>
                  <a:close/>
                </a:path>
                <a:path w="4869815" h="303529">
                  <a:moveTo>
                    <a:pt x="3221200" y="91440"/>
                  </a:moveTo>
                  <a:lnTo>
                    <a:pt x="3204792" y="91440"/>
                  </a:lnTo>
                  <a:lnTo>
                    <a:pt x="3202656" y="92710"/>
                  </a:lnTo>
                  <a:lnTo>
                    <a:pt x="3228289" y="92710"/>
                  </a:lnTo>
                  <a:lnTo>
                    <a:pt x="3221200" y="91440"/>
                  </a:lnTo>
                  <a:close/>
                </a:path>
                <a:path w="4869815" h="303529">
                  <a:moveTo>
                    <a:pt x="3773267" y="90170"/>
                  </a:moveTo>
                  <a:lnTo>
                    <a:pt x="3749812" y="90170"/>
                  </a:lnTo>
                  <a:lnTo>
                    <a:pt x="3752943" y="91440"/>
                  </a:lnTo>
                  <a:lnTo>
                    <a:pt x="3757341" y="92710"/>
                  </a:lnTo>
                  <a:lnTo>
                    <a:pt x="3764534" y="92710"/>
                  </a:lnTo>
                  <a:lnTo>
                    <a:pt x="3768251" y="91440"/>
                  </a:lnTo>
                  <a:lnTo>
                    <a:pt x="3773267" y="90170"/>
                  </a:lnTo>
                  <a:close/>
                </a:path>
                <a:path w="4869815" h="303529">
                  <a:moveTo>
                    <a:pt x="4706275" y="91440"/>
                  </a:moveTo>
                  <a:lnTo>
                    <a:pt x="3778984" y="91440"/>
                  </a:lnTo>
                  <a:lnTo>
                    <a:pt x="3781602" y="92710"/>
                  </a:lnTo>
                  <a:lnTo>
                    <a:pt x="4708537" y="92710"/>
                  </a:lnTo>
                  <a:lnTo>
                    <a:pt x="4706275" y="91440"/>
                  </a:lnTo>
                  <a:close/>
                </a:path>
                <a:path w="4869815" h="303529">
                  <a:moveTo>
                    <a:pt x="2991626" y="90170"/>
                  </a:moveTo>
                  <a:lnTo>
                    <a:pt x="2966098" y="90170"/>
                  </a:lnTo>
                  <a:lnTo>
                    <a:pt x="2962642" y="91440"/>
                  </a:lnTo>
                  <a:lnTo>
                    <a:pt x="2994610" y="91440"/>
                  </a:lnTo>
                  <a:lnTo>
                    <a:pt x="2991626" y="90170"/>
                  </a:lnTo>
                  <a:close/>
                </a:path>
                <a:path w="4869815" h="303529">
                  <a:moveTo>
                    <a:pt x="3030012" y="90170"/>
                  </a:moveTo>
                  <a:lnTo>
                    <a:pt x="3027331" y="90170"/>
                  </a:lnTo>
                  <a:lnTo>
                    <a:pt x="3022232" y="91440"/>
                  </a:lnTo>
                  <a:lnTo>
                    <a:pt x="3034556" y="91440"/>
                  </a:lnTo>
                  <a:lnTo>
                    <a:pt x="3030012" y="90170"/>
                  </a:lnTo>
                  <a:close/>
                </a:path>
                <a:path w="4869815" h="303529">
                  <a:moveTo>
                    <a:pt x="3080408" y="90170"/>
                  </a:moveTo>
                  <a:lnTo>
                    <a:pt x="3067414" y="90170"/>
                  </a:lnTo>
                  <a:lnTo>
                    <a:pt x="3060932" y="91440"/>
                  </a:lnTo>
                  <a:lnTo>
                    <a:pt x="3081403" y="91440"/>
                  </a:lnTo>
                  <a:lnTo>
                    <a:pt x="3080408" y="90170"/>
                  </a:lnTo>
                  <a:close/>
                </a:path>
                <a:path w="4869815" h="303529">
                  <a:moveTo>
                    <a:pt x="3636706" y="88900"/>
                  </a:moveTo>
                  <a:lnTo>
                    <a:pt x="3621083" y="88900"/>
                  </a:lnTo>
                  <a:lnTo>
                    <a:pt x="3627303" y="90170"/>
                  </a:lnTo>
                  <a:lnTo>
                    <a:pt x="3631501" y="91440"/>
                  </a:lnTo>
                  <a:lnTo>
                    <a:pt x="3635711" y="90170"/>
                  </a:lnTo>
                  <a:lnTo>
                    <a:pt x="3636706" y="88900"/>
                  </a:lnTo>
                  <a:close/>
                </a:path>
                <a:path w="4869815" h="303529">
                  <a:moveTo>
                    <a:pt x="4670758" y="90170"/>
                  </a:moveTo>
                  <a:lnTo>
                    <a:pt x="3773267" y="90170"/>
                  </a:lnTo>
                  <a:lnTo>
                    <a:pt x="3774995" y="91440"/>
                  </a:lnTo>
                  <a:lnTo>
                    <a:pt x="4669952" y="91440"/>
                  </a:lnTo>
                  <a:lnTo>
                    <a:pt x="4670758" y="90170"/>
                  </a:lnTo>
                  <a:close/>
                </a:path>
                <a:path w="4869815" h="303529">
                  <a:moveTo>
                    <a:pt x="4706149" y="90170"/>
                  </a:moveTo>
                  <a:lnTo>
                    <a:pt x="4698453" y="90170"/>
                  </a:lnTo>
                  <a:lnTo>
                    <a:pt x="4699448" y="91440"/>
                  </a:lnTo>
                  <a:lnTo>
                    <a:pt x="4705657" y="91440"/>
                  </a:lnTo>
                  <a:lnTo>
                    <a:pt x="4706149" y="90170"/>
                  </a:lnTo>
                  <a:close/>
                </a:path>
                <a:path w="4869815" h="303529">
                  <a:moveTo>
                    <a:pt x="2625783" y="88900"/>
                  </a:moveTo>
                  <a:lnTo>
                    <a:pt x="2618087" y="90170"/>
                  </a:lnTo>
                  <a:lnTo>
                    <a:pt x="2629647" y="90170"/>
                  </a:lnTo>
                  <a:lnTo>
                    <a:pt x="2625783" y="88900"/>
                  </a:lnTo>
                  <a:close/>
                </a:path>
                <a:path w="4869815" h="303529">
                  <a:moveTo>
                    <a:pt x="2637668" y="88900"/>
                  </a:moveTo>
                  <a:lnTo>
                    <a:pt x="2635312" y="88900"/>
                  </a:lnTo>
                  <a:lnTo>
                    <a:pt x="2631260" y="90170"/>
                  </a:lnTo>
                  <a:lnTo>
                    <a:pt x="2644558" y="90170"/>
                  </a:lnTo>
                  <a:lnTo>
                    <a:pt x="2637668" y="88900"/>
                  </a:lnTo>
                  <a:close/>
                </a:path>
                <a:path w="4869815" h="303529">
                  <a:moveTo>
                    <a:pt x="2655165" y="88900"/>
                  </a:moveTo>
                  <a:lnTo>
                    <a:pt x="2654285" y="88900"/>
                  </a:lnTo>
                  <a:lnTo>
                    <a:pt x="2648935" y="90170"/>
                  </a:lnTo>
                  <a:lnTo>
                    <a:pt x="2657217" y="90170"/>
                  </a:lnTo>
                  <a:lnTo>
                    <a:pt x="2655165" y="88900"/>
                  </a:lnTo>
                  <a:close/>
                </a:path>
                <a:path w="4869815" h="303529">
                  <a:moveTo>
                    <a:pt x="2693750" y="88900"/>
                  </a:moveTo>
                  <a:lnTo>
                    <a:pt x="2677949" y="88900"/>
                  </a:lnTo>
                  <a:lnTo>
                    <a:pt x="2676159" y="90170"/>
                  </a:lnTo>
                  <a:lnTo>
                    <a:pt x="2697310" y="90170"/>
                  </a:lnTo>
                  <a:lnTo>
                    <a:pt x="2693750" y="88900"/>
                  </a:lnTo>
                  <a:close/>
                </a:path>
                <a:path w="4869815" h="303529">
                  <a:moveTo>
                    <a:pt x="2707812" y="88900"/>
                  </a:moveTo>
                  <a:lnTo>
                    <a:pt x="2703603" y="88900"/>
                  </a:lnTo>
                  <a:lnTo>
                    <a:pt x="2698315" y="90170"/>
                  </a:lnTo>
                  <a:lnTo>
                    <a:pt x="2714472" y="90170"/>
                  </a:lnTo>
                  <a:lnTo>
                    <a:pt x="2707812" y="88900"/>
                  </a:lnTo>
                  <a:close/>
                </a:path>
                <a:path w="4869815" h="303529">
                  <a:moveTo>
                    <a:pt x="2726796" y="88900"/>
                  </a:moveTo>
                  <a:lnTo>
                    <a:pt x="2725801" y="88900"/>
                  </a:lnTo>
                  <a:lnTo>
                    <a:pt x="2723163" y="90170"/>
                  </a:lnTo>
                  <a:lnTo>
                    <a:pt x="2730335" y="90170"/>
                  </a:lnTo>
                  <a:lnTo>
                    <a:pt x="2726796" y="88900"/>
                  </a:lnTo>
                  <a:close/>
                </a:path>
                <a:path w="4869815" h="303529">
                  <a:moveTo>
                    <a:pt x="2776627" y="85090"/>
                  </a:moveTo>
                  <a:lnTo>
                    <a:pt x="2761999" y="85090"/>
                  </a:lnTo>
                  <a:lnTo>
                    <a:pt x="2764282" y="86360"/>
                  </a:lnTo>
                  <a:lnTo>
                    <a:pt x="2767140" y="87630"/>
                  </a:lnTo>
                  <a:lnTo>
                    <a:pt x="2767308" y="88900"/>
                  </a:lnTo>
                  <a:lnTo>
                    <a:pt x="2766083" y="90170"/>
                  </a:lnTo>
                  <a:lnTo>
                    <a:pt x="2782292" y="90170"/>
                  </a:lnTo>
                  <a:lnTo>
                    <a:pt x="2779496" y="88900"/>
                  </a:lnTo>
                  <a:lnTo>
                    <a:pt x="2777245" y="87630"/>
                  </a:lnTo>
                  <a:lnTo>
                    <a:pt x="2775894" y="86360"/>
                  </a:lnTo>
                  <a:lnTo>
                    <a:pt x="2776627" y="85090"/>
                  </a:lnTo>
                  <a:close/>
                </a:path>
                <a:path w="4869815" h="303529">
                  <a:moveTo>
                    <a:pt x="2821631" y="88900"/>
                  </a:moveTo>
                  <a:lnTo>
                    <a:pt x="2819359" y="88900"/>
                  </a:lnTo>
                  <a:lnTo>
                    <a:pt x="2815987" y="90170"/>
                  </a:lnTo>
                  <a:lnTo>
                    <a:pt x="2824521" y="90170"/>
                  </a:lnTo>
                  <a:lnTo>
                    <a:pt x="2821631" y="88900"/>
                  </a:lnTo>
                  <a:close/>
                </a:path>
                <a:path w="4869815" h="303529">
                  <a:moveTo>
                    <a:pt x="2891880" y="86360"/>
                  </a:moveTo>
                  <a:lnTo>
                    <a:pt x="2874174" y="86360"/>
                  </a:lnTo>
                  <a:lnTo>
                    <a:pt x="2876038" y="88900"/>
                  </a:lnTo>
                  <a:lnTo>
                    <a:pt x="2874561" y="90170"/>
                  </a:lnTo>
                  <a:lnTo>
                    <a:pt x="2884728" y="90170"/>
                  </a:lnTo>
                  <a:lnTo>
                    <a:pt x="2883252" y="88900"/>
                  </a:lnTo>
                  <a:lnTo>
                    <a:pt x="2882896" y="88900"/>
                  </a:lnTo>
                  <a:lnTo>
                    <a:pt x="2883545" y="87630"/>
                  </a:lnTo>
                  <a:lnTo>
                    <a:pt x="2884236" y="87630"/>
                  </a:lnTo>
                  <a:lnTo>
                    <a:pt x="2891880" y="86360"/>
                  </a:lnTo>
                  <a:close/>
                </a:path>
                <a:path w="4869815" h="303529">
                  <a:moveTo>
                    <a:pt x="3553158" y="88900"/>
                  </a:moveTo>
                  <a:lnTo>
                    <a:pt x="3542949" y="88900"/>
                  </a:lnTo>
                  <a:lnTo>
                    <a:pt x="3546384" y="90170"/>
                  </a:lnTo>
                  <a:lnTo>
                    <a:pt x="3549577" y="90170"/>
                  </a:lnTo>
                  <a:lnTo>
                    <a:pt x="3553158" y="88900"/>
                  </a:lnTo>
                  <a:close/>
                </a:path>
                <a:path w="4869815" h="303529">
                  <a:moveTo>
                    <a:pt x="3608644" y="88900"/>
                  </a:moveTo>
                  <a:lnTo>
                    <a:pt x="3555253" y="88900"/>
                  </a:lnTo>
                  <a:lnTo>
                    <a:pt x="3560320" y="90170"/>
                  </a:lnTo>
                  <a:lnTo>
                    <a:pt x="3605083" y="90170"/>
                  </a:lnTo>
                  <a:lnTo>
                    <a:pt x="3608644" y="88900"/>
                  </a:lnTo>
                  <a:close/>
                </a:path>
                <a:path w="4869815" h="303529">
                  <a:moveTo>
                    <a:pt x="3619010" y="88900"/>
                  </a:moveTo>
                  <a:lnTo>
                    <a:pt x="3611198" y="88900"/>
                  </a:lnTo>
                  <a:lnTo>
                    <a:pt x="3614800" y="90170"/>
                  </a:lnTo>
                  <a:lnTo>
                    <a:pt x="3615816" y="90170"/>
                  </a:lnTo>
                  <a:lnTo>
                    <a:pt x="3619010" y="88900"/>
                  </a:lnTo>
                  <a:close/>
                </a:path>
                <a:path w="4869815" h="303529">
                  <a:moveTo>
                    <a:pt x="4715458" y="88900"/>
                  </a:moveTo>
                  <a:lnTo>
                    <a:pt x="3640381" y="88900"/>
                  </a:lnTo>
                  <a:lnTo>
                    <a:pt x="3643930" y="90170"/>
                  </a:lnTo>
                  <a:lnTo>
                    <a:pt x="4715866" y="90170"/>
                  </a:lnTo>
                  <a:lnTo>
                    <a:pt x="4715458" y="88900"/>
                  </a:lnTo>
                  <a:close/>
                </a:path>
                <a:path w="4869815" h="303529">
                  <a:moveTo>
                    <a:pt x="2412638" y="87630"/>
                  </a:moveTo>
                  <a:lnTo>
                    <a:pt x="2411738" y="87630"/>
                  </a:lnTo>
                  <a:lnTo>
                    <a:pt x="2406879" y="88900"/>
                  </a:lnTo>
                  <a:lnTo>
                    <a:pt x="2417936" y="88900"/>
                  </a:lnTo>
                  <a:lnTo>
                    <a:pt x="2412638" y="87630"/>
                  </a:lnTo>
                  <a:close/>
                </a:path>
                <a:path w="4869815" h="303529">
                  <a:moveTo>
                    <a:pt x="2429559" y="87630"/>
                  </a:moveTo>
                  <a:lnTo>
                    <a:pt x="2428187" y="87630"/>
                  </a:lnTo>
                  <a:lnTo>
                    <a:pt x="2422261" y="88900"/>
                  </a:lnTo>
                  <a:lnTo>
                    <a:pt x="2435402" y="88900"/>
                  </a:lnTo>
                  <a:lnTo>
                    <a:pt x="2429559" y="87630"/>
                  </a:lnTo>
                  <a:close/>
                </a:path>
                <a:path w="4869815" h="303529">
                  <a:moveTo>
                    <a:pt x="2445810" y="87630"/>
                  </a:moveTo>
                  <a:lnTo>
                    <a:pt x="2444951" y="87630"/>
                  </a:lnTo>
                  <a:lnTo>
                    <a:pt x="2439716" y="88900"/>
                  </a:lnTo>
                  <a:lnTo>
                    <a:pt x="2448323" y="88900"/>
                  </a:lnTo>
                  <a:lnTo>
                    <a:pt x="2445810" y="87630"/>
                  </a:lnTo>
                  <a:close/>
                </a:path>
                <a:path w="4869815" h="303529">
                  <a:moveTo>
                    <a:pt x="2494290" y="87630"/>
                  </a:moveTo>
                  <a:lnTo>
                    <a:pt x="2493316" y="87630"/>
                  </a:lnTo>
                  <a:lnTo>
                    <a:pt x="2490803" y="88900"/>
                  </a:lnTo>
                  <a:lnTo>
                    <a:pt x="2498196" y="88900"/>
                  </a:lnTo>
                  <a:lnTo>
                    <a:pt x="2494290" y="87630"/>
                  </a:lnTo>
                  <a:close/>
                </a:path>
                <a:path w="4869815" h="303529">
                  <a:moveTo>
                    <a:pt x="4709814" y="86360"/>
                  </a:moveTo>
                  <a:lnTo>
                    <a:pt x="3340819" y="86360"/>
                  </a:lnTo>
                  <a:lnTo>
                    <a:pt x="3346505" y="88900"/>
                  </a:lnTo>
                  <a:lnTo>
                    <a:pt x="4711175" y="88900"/>
                  </a:lnTo>
                  <a:lnTo>
                    <a:pt x="4707751" y="87630"/>
                  </a:lnTo>
                  <a:lnTo>
                    <a:pt x="4709814" y="86360"/>
                  </a:lnTo>
                  <a:close/>
                </a:path>
                <a:path w="4869815" h="303529">
                  <a:moveTo>
                    <a:pt x="2398303" y="86360"/>
                  </a:moveTo>
                  <a:lnTo>
                    <a:pt x="2391037" y="86360"/>
                  </a:lnTo>
                  <a:lnTo>
                    <a:pt x="2390356" y="87630"/>
                  </a:lnTo>
                  <a:lnTo>
                    <a:pt x="2400754" y="87630"/>
                  </a:lnTo>
                  <a:lnTo>
                    <a:pt x="2398303" y="86360"/>
                  </a:lnTo>
                  <a:close/>
                </a:path>
                <a:path w="4869815" h="303529">
                  <a:moveTo>
                    <a:pt x="2761999" y="85090"/>
                  </a:moveTo>
                  <a:lnTo>
                    <a:pt x="2743047" y="85090"/>
                  </a:lnTo>
                  <a:lnTo>
                    <a:pt x="2747193" y="86360"/>
                  </a:lnTo>
                  <a:lnTo>
                    <a:pt x="2752785" y="87630"/>
                  </a:lnTo>
                  <a:lnTo>
                    <a:pt x="2754492" y="86360"/>
                  </a:lnTo>
                  <a:lnTo>
                    <a:pt x="2758031" y="86360"/>
                  </a:lnTo>
                  <a:lnTo>
                    <a:pt x="2761999" y="85090"/>
                  </a:lnTo>
                  <a:close/>
                </a:path>
                <a:path w="4869815" h="303529">
                  <a:moveTo>
                    <a:pt x="2907785" y="86360"/>
                  </a:moveTo>
                  <a:lnTo>
                    <a:pt x="2891880" y="86360"/>
                  </a:lnTo>
                  <a:lnTo>
                    <a:pt x="2898435" y="87630"/>
                  </a:lnTo>
                  <a:lnTo>
                    <a:pt x="2907785" y="86360"/>
                  </a:lnTo>
                  <a:close/>
                </a:path>
                <a:path w="4869815" h="303529">
                  <a:moveTo>
                    <a:pt x="2990579" y="85090"/>
                  </a:moveTo>
                  <a:lnTo>
                    <a:pt x="2975469" y="85090"/>
                  </a:lnTo>
                  <a:lnTo>
                    <a:pt x="2980631" y="87630"/>
                  </a:lnTo>
                  <a:lnTo>
                    <a:pt x="2983720" y="87630"/>
                  </a:lnTo>
                  <a:lnTo>
                    <a:pt x="2990579" y="85090"/>
                  </a:lnTo>
                  <a:close/>
                </a:path>
                <a:path w="4869815" h="303529">
                  <a:moveTo>
                    <a:pt x="4314947" y="85090"/>
                  </a:moveTo>
                  <a:lnTo>
                    <a:pt x="3034944" y="85090"/>
                  </a:lnTo>
                  <a:lnTo>
                    <a:pt x="3040650" y="87630"/>
                  </a:lnTo>
                  <a:lnTo>
                    <a:pt x="3041813" y="87630"/>
                  </a:lnTo>
                  <a:lnTo>
                    <a:pt x="3045415" y="86360"/>
                  </a:lnTo>
                  <a:lnTo>
                    <a:pt x="4316067" y="86360"/>
                  </a:lnTo>
                  <a:lnTo>
                    <a:pt x="4314947" y="85090"/>
                  </a:lnTo>
                  <a:close/>
                </a:path>
                <a:path w="4869815" h="303529">
                  <a:moveTo>
                    <a:pt x="3336003" y="86360"/>
                  </a:moveTo>
                  <a:lnTo>
                    <a:pt x="3056388" y="86360"/>
                  </a:lnTo>
                  <a:lnTo>
                    <a:pt x="3211985" y="87630"/>
                  </a:lnTo>
                  <a:lnTo>
                    <a:pt x="3330076" y="87630"/>
                  </a:lnTo>
                  <a:lnTo>
                    <a:pt x="3336003" y="86360"/>
                  </a:lnTo>
                  <a:close/>
                </a:path>
                <a:path w="4869815" h="303529">
                  <a:moveTo>
                    <a:pt x="2219209" y="85090"/>
                  </a:moveTo>
                  <a:lnTo>
                    <a:pt x="52647" y="85090"/>
                  </a:lnTo>
                  <a:lnTo>
                    <a:pt x="53527" y="86360"/>
                  </a:lnTo>
                  <a:lnTo>
                    <a:pt x="2218906" y="86360"/>
                  </a:lnTo>
                  <a:lnTo>
                    <a:pt x="2219209" y="85090"/>
                  </a:lnTo>
                  <a:close/>
                </a:path>
                <a:path w="4869815" h="303529">
                  <a:moveTo>
                    <a:pt x="2278799" y="85090"/>
                  </a:moveTo>
                  <a:lnTo>
                    <a:pt x="2245271" y="85090"/>
                  </a:lnTo>
                  <a:lnTo>
                    <a:pt x="2241293" y="86360"/>
                  </a:lnTo>
                  <a:lnTo>
                    <a:pt x="2278171" y="86360"/>
                  </a:lnTo>
                  <a:lnTo>
                    <a:pt x="2278799" y="85090"/>
                  </a:lnTo>
                  <a:close/>
                </a:path>
                <a:path w="4869815" h="303529">
                  <a:moveTo>
                    <a:pt x="2289354" y="85090"/>
                  </a:moveTo>
                  <a:lnTo>
                    <a:pt x="2282851" y="85090"/>
                  </a:lnTo>
                  <a:lnTo>
                    <a:pt x="2282653" y="86360"/>
                  </a:lnTo>
                  <a:lnTo>
                    <a:pt x="2294139" y="86360"/>
                  </a:lnTo>
                  <a:lnTo>
                    <a:pt x="2289354" y="85090"/>
                  </a:lnTo>
                  <a:close/>
                </a:path>
                <a:path w="4869815" h="303529">
                  <a:moveTo>
                    <a:pt x="2347247" y="85090"/>
                  </a:moveTo>
                  <a:lnTo>
                    <a:pt x="2343070" y="85090"/>
                  </a:lnTo>
                  <a:lnTo>
                    <a:pt x="2338902" y="86360"/>
                  </a:lnTo>
                  <a:lnTo>
                    <a:pt x="2352462" y="86360"/>
                  </a:lnTo>
                  <a:lnTo>
                    <a:pt x="2347247" y="85090"/>
                  </a:lnTo>
                  <a:close/>
                </a:path>
                <a:path w="4869815" h="303529">
                  <a:moveTo>
                    <a:pt x="2361624" y="85090"/>
                  </a:moveTo>
                  <a:lnTo>
                    <a:pt x="2358011" y="85090"/>
                  </a:lnTo>
                  <a:lnTo>
                    <a:pt x="2353425" y="86360"/>
                  </a:lnTo>
                  <a:lnTo>
                    <a:pt x="2366283" y="86360"/>
                  </a:lnTo>
                  <a:lnTo>
                    <a:pt x="2361624" y="85090"/>
                  </a:lnTo>
                  <a:close/>
                </a:path>
                <a:path w="4869815" h="303529">
                  <a:moveTo>
                    <a:pt x="2394995" y="85090"/>
                  </a:moveTo>
                  <a:lnTo>
                    <a:pt x="2369603" y="85090"/>
                  </a:lnTo>
                  <a:lnTo>
                    <a:pt x="2367153" y="86360"/>
                  </a:lnTo>
                  <a:lnTo>
                    <a:pt x="2396534" y="86360"/>
                  </a:lnTo>
                  <a:lnTo>
                    <a:pt x="2394995" y="85090"/>
                  </a:lnTo>
                  <a:close/>
                </a:path>
                <a:path w="4869815" h="303529">
                  <a:moveTo>
                    <a:pt x="2914906" y="85090"/>
                  </a:moveTo>
                  <a:lnTo>
                    <a:pt x="2868163" y="85090"/>
                  </a:lnTo>
                  <a:lnTo>
                    <a:pt x="2872184" y="86360"/>
                  </a:lnTo>
                  <a:lnTo>
                    <a:pt x="2913785" y="86360"/>
                  </a:lnTo>
                  <a:lnTo>
                    <a:pt x="2914906" y="85090"/>
                  </a:lnTo>
                  <a:close/>
                </a:path>
                <a:path w="4869815" h="303529">
                  <a:moveTo>
                    <a:pt x="2973333" y="85090"/>
                  </a:moveTo>
                  <a:lnTo>
                    <a:pt x="2964003" y="85090"/>
                  </a:lnTo>
                  <a:lnTo>
                    <a:pt x="2966119" y="86360"/>
                  </a:lnTo>
                  <a:lnTo>
                    <a:pt x="2970139" y="86360"/>
                  </a:lnTo>
                  <a:lnTo>
                    <a:pt x="2973333" y="85090"/>
                  </a:lnTo>
                  <a:close/>
                </a:path>
                <a:path w="4869815" h="303529">
                  <a:moveTo>
                    <a:pt x="3022536" y="85090"/>
                  </a:moveTo>
                  <a:lnTo>
                    <a:pt x="2994264" y="85090"/>
                  </a:lnTo>
                  <a:lnTo>
                    <a:pt x="2998903" y="86360"/>
                  </a:lnTo>
                  <a:lnTo>
                    <a:pt x="3017499" y="86360"/>
                  </a:lnTo>
                  <a:lnTo>
                    <a:pt x="3022536" y="85090"/>
                  </a:lnTo>
                  <a:close/>
                </a:path>
                <a:path w="4869815" h="303529">
                  <a:moveTo>
                    <a:pt x="3032410" y="85090"/>
                  </a:moveTo>
                  <a:lnTo>
                    <a:pt x="3024640" y="85090"/>
                  </a:lnTo>
                  <a:lnTo>
                    <a:pt x="3027792" y="86360"/>
                  </a:lnTo>
                  <a:lnTo>
                    <a:pt x="3028672" y="86360"/>
                  </a:lnTo>
                  <a:lnTo>
                    <a:pt x="3032410" y="85090"/>
                  </a:lnTo>
                  <a:close/>
                </a:path>
                <a:path w="4869815" h="303529">
                  <a:moveTo>
                    <a:pt x="4324486" y="85090"/>
                  </a:moveTo>
                  <a:lnTo>
                    <a:pt x="4322789" y="85090"/>
                  </a:lnTo>
                  <a:lnTo>
                    <a:pt x="4320444" y="86360"/>
                  </a:lnTo>
                  <a:lnTo>
                    <a:pt x="4328653" y="86360"/>
                  </a:lnTo>
                  <a:lnTo>
                    <a:pt x="4324486" y="85090"/>
                  </a:lnTo>
                  <a:close/>
                </a:path>
                <a:path w="4869815" h="303529">
                  <a:moveTo>
                    <a:pt x="4572279" y="83820"/>
                  </a:moveTo>
                  <a:lnTo>
                    <a:pt x="4557358" y="83820"/>
                  </a:lnTo>
                  <a:lnTo>
                    <a:pt x="4556426" y="85090"/>
                  </a:lnTo>
                  <a:lnTo>
                    <a:pt x="4334475" y="85090"/>
                  </a:lnTo>
                  <a:lnTo>
                    <a:pt x="4330946" y="86360"/>
                  </a:lnTo>
                  <a:lnTo>
                    <a:pt x="4575148" y="86360"/>
                  </a:lnTo>
                  <a:lnTo>
                    <a:pt x="4572750" y="85090"/>
                  </a:lnTo>
                  <a:lnTo>
                    <a:pt x="4572279" y="83820"/>
                  </a:lnTo>
                  <a:close/>
                </a:path>
                <a:path w="4869815" h="303529">
                  <a:moveTo>
                    <a:pt x="4600362" y="85090"/>
                  </a:moveTo>
                  <a:lnTo>
                    <a:pt x="4581923" y="85090"/>
                  </a:lnTo>
                  <a:lnTo>
                    <a:pt x="4575913" y="86360"/>
                  </a:lnTo>
                  <a:lnTo>
                    <a:pt x="4603598" y="86360"/>
                  </a:lnTo>
                  <a:lnTo>
                    <a:pt x="4600362" y="85090"/>
                  </a:lnTo>
                  <a:close/>
                </a:path>
                <a:path w="4869815" h="303529">
                  <a:moveTo>
                    <a:pt x="4636235" y="85090"/>
                  </a:moveTo>
                  <a:lnTo>
                    <a:pt x="4617011" y="85090"/>
                  </a:lnTo>
                  <a:lnTo>
                    <a:pt x="4614466" y="86360"/>
                  </a:lnTo>
                  <a:lnTo>
                    <a:pt x="4639272" y="86360"/>
                  </a:lnTo>
                  <a:lnTo>
                    <a:pt x="4636235" y="85090"/>
                  </a:lnTo>
                  <a:close/>
                </a:path>
                <a:path w="4869815" h="303529">
                  <a:moveTo>
                    <a:pt x="4687553" y="85090"/>
                  </a:moveTo>
                  <a:lnTo>
                    <a:pt x="4644287" y="85090"/>
                  </a:lnTo>
                  <a:lnTo>
                    <a:pt x="4641272" y="86360"/>
                  </a:lnTo>
                  <a:lnTo>
                    <a:pt x="4690652" y="86360"/>
                  </a:lnTo>
                  <a:lnTo>
                    <a:pt x="4687553" y="85090"/>
                  </a:lnTo>
                  <a:close/>
                </a:path>
                <a:path w="4869815" h="303529">
                  <a:moveTo>
                    <a:pt x="4708903" y="85090"/>
                  </a:moveTo>
                  <a:lnTo>
                    <a:pt x="4696642" y="85090"/>
                  </a:lnTo>
                  <a:lnTo>
                    <a:pt x="4694684" y="86360"/>
                  </a:lnTo>
                  <a:lnTo>
                    <a:pt x="4709416" y="86360"/>
                  </a:lnTo>
                  <a:lnTo>
                    <a:pt x="4708903" y="85090"/>
                  </a:lnTo>
                  <a:close/>
                </a:path>
                <a:path w="4869815" h="303529">
                  <a:moveTo>
                    <a:pt x="1445411" y="83820"/>
                  </a:moveTo>
                  <a:lnTo>
                    <a:pt x="49066" y="83820"/>
                  </a:lnTo>
                  <a:lnTo>
                    <a:pt x="51045" y="85090"/>
                  </a:lnTo>
                  <a:lnTo>
                    <a:pt x="1446092" y="85090"/>
                  </a:lnTo>
                  <a:lnTo>
                    <a:pt x="1445411" y="83820"/>
                  </a:lnTo>
                  <a:close/>
                </a:path>
                <a:path w="4869815" h="303529">
                  <a:moveTo>
                    <a:pt x="1560360" y="83820"/>
                  </a:moveTo>
                  <a:lnTo>
                    <a:pt x="1449463" y="83820"/>
                  </a:lnTo>
                  <a:lnTo>
                    <a:pt x="1449034" y="85090"/>
                  </a:lnTo>
                  <a:lnTo>
                    <a:pt x="1560392" y="85090"/>
                  </a:lnTo>
                  <a:lnTo>
                    <a:pt x="1560360" y="83820"/>
                  </a:lnTo>
                  <a:close/>
                </a:path>
                <a:path w="4869815" h="303529">
                  <a:moveTo>
                    <a:pt x="1606380" y="82550"/>
                  </a:moveTo>
                  <a:lnTo>
                    <a:pt x="1573711" y="82550"/>
                  </a:lnTo>
                  <a:lnTo>
                    <a:pt x="1573501" y="83820"/>
                  </a:lnTo>
                  <a:lnTo>
                    <a:pt x="1569753" y="85090"/>
                  </a:lnTo>
                  <a:lnTo>
                    <a:pt x="1587019" y="85090"/>
                  </a:lnTo>
                  <a:lnTo>
                    <a:pt x="1586674" y="83820"/>
                  </a:lnTo>
                  <a:lnTo>
                    <a:pt x="1607144" y="83820"/>
                  </a:lnTo>
                  <a:lnTo>
                    <a:pt x="1606380" y="82550"/>
                  </a:lnTo>
                  <a:close/>
                </a:path>
                <a:path w="4869815" h="303529">
                  <a:moveTo>
                    <a:pt x="2058272" y="83820"/>
                  </a:moveTo>
                  <a:lnTo>
                    <a:pt x="1590370" y="83820"/>
                  </a:lnTo>
                  <a:lnTo>
                    <a:pt x="1589585" y="85090"/>
                  </a:lnTo>
                  <a:lnTo>
                    <a:pt x="2060785" y="85090"/>
                  </a:lnTo>
                  <a:lnTo>
                    <a:pt x="2058272" y="83820"/>
                  </a:lnTo>
                  <a:close/>
                </a:path>
                <a:path w="4869815" h="303529">
                  <a:moveTo>
                    <a:pt x="2093684" y="82550"/>
                  </a:moveTo>
                  <a:lnTo>
                    <a:pt x="2068910" y="82550"/>
                  </a:lnTo>
                  <a:lnTo>
                    <a:pt x="2067298" y="83820"/>
                  </a:lnTo>
                  <a:lnTo>
                    <a:pt x="2061759" y="85090"/>
                  </a:lnTo>
                  <a:lnTo>
                    <a:pt x="2078198" y="85090"/>
                  </a:lnTo>
                  <a:lnTo>
                    <a:pt x="2077790" y="83820"/>
                  </a:lnTo>
                  <a:lnTo>
                    <a:pt x="2093203" y="83820"/>
                  </a:lnTo>
                  <a:lnTo>
                    <a:pt x="2093684" y="82550"/>
                  </a:lnTo>
                  <a:close/>
                </a:path>
                <a:path w="4869815" h="303529">
                  <a:moveTo>
                    <a:pt x="2093203" y="83820"/>
                  </a:moveTo>
                  <a:lnTo>
                    <a:pt x="2081821" y="83820"/>
                  </a:lnTo>
                  <a:lnTo>
                    <a:pt x="2081067" y="85090"/>
                  </a:lnTo>
                  <a:lnTo>
                    <a:pt x="2094669" y="85090"/>
                  </a:lnTo>
                  <a:lnTo>
                    <a:pt x="2093203" y="83820"/>
                  </a:lnTo>
                  <a:close/>
                </a:path>
                <a:path w="4869815" h="303529">
                  <a:moveTo>
                    <a:pt x="2105234" y="83820"/>
                  </a:moveTo>
                  <a:lnTo>
                    <a:pt x="2102920" y="83820"/>
                  </a:lnTo>
                  <a:lnTo>
                    <a:pt x="2098920" y="85090"/>
                  </a:lnTo>
                  <a:lnTo>
                    <a:pt x="2109925" y="85090"/>
                  </a:lnTo>
                  <a:lnTo>
                    <a:pt x="2105234" y="83820"/>
                  </a:lnTo>
                  <a:close/>
                </a:path>
                <a:path w="4869815" h="303529">
                  <a:moveTo>
                    <a:pt x="2120291" y="82550"/>
                  </a:moveTo>
                  <a:lnTo>
                    <a:pt x="2114438" y="82550"/>
                  </a:lnTo>
                  <a:lnTo>
                    <a:pt x="2114249" y="83820"/>
                  </a:lnTo>
                  <a:lnTo>
                    <a:pt x="2112071" y="85090"/>
                  </a:lnTo>
                  <a:lnTo>
                    <a:pt x="2123631" y="85090"/>
                  </a:lnTo>
                  <a:lnTo>
                    <a:pt x="2120678" y="83820"/>
                  </a:lnTo>
                  <a:lnTo>
                    <a:pt x="2120291" y="82550"/>
                  </a:lnTo>
                  <a:close/>
                </a:path>
                <a:path w="4869815" h="303529">
                  <a:moveTo>
                    <a:pt x="2145631" y="82550"/>
                  </a:moveTo>
                  <a:lnTo>
                    <a:pt x="2132039" y="82550"/>
                  </a:lnTo>
                  <a:lnTo>
                    <a:pt x="2133599" y="83820"/>
                  </a:lnTo>
                  <a:lnTo>
                    <a:pt x="2134039" y="83820"/>
                  </a:lnTo>
                  <a:lnTo>
                    <a:pt x="2133401" y="85090"/>
                  </a:lnTo>
                  <a:lnTo>
                    <a:pt x="2146803" y="85090"/>
                  </a:lnTo>
                  <a:lnTo>
                    <a:pt x="2146280" y="83820"/>
                  </a:lnTo>
                  <a:lnTo>
                    <a:pt x="2145631" y="82550"/>
                  </a:lnTo>
                  <a:close/>
                </a:path>
                <a:path w="4869815" h="303529">
                  <a:moveTo>
                    <a:pt x="2179399" y="83820"/>
                  </a:moveTo>
                  <a:lnTo>
                    <a:pt x="2177410" y="83820"/>
                  </a:lnTo>
                  <a:lnTo>
                    <a:pt x="2173410" y="85090"/>
                  </a:lnTo>
                  <a:lnTo>
                    <a:pt x="2183200" y="85090"/>
                  </a:lnTo>
                  <a:lnTo>
                    <a:pt x="2179399" y="83820"/>
                  </a:lnTo>
                  <a:close/>
                </a:path>
                <a:path w="4869815" h="303529">
                  <a:moveTo>
                    <a:pt x="2199953" y="83820"/>
                  </a:moveTo>
                  <a:lnTo>
                    <a:pt x="2198529" y="83820"/>
                  </a:lnTo>
                  <a:lnTo>
                    <a:pt x="2195577" y="85090"/>
                  </a:lnTo>
                  <a:lnTo>
                    <a:pt x="2204634" y="85090"/>
                  </a:lnTo>
                  <a:lnTo>
                    <a:pt x="2199953" y="83820"/>
                  </a:lnTo>
                  <a:close/>
                </a:path>
                <a:path w="4869815" h="303529">
                  <a:moveTo>
                    <a:pt x="2222120" y="82550"/>
                  </a:moveTo>
                  <a:lnTo>
                    <a:pt x="2212351" y="82550"/>
                  </a:lnTo>
                  <a:lnTo>
                    <a:pt x="2213765" y="83820"/>
                  </a:lnTo>
                  <a:lnTo>
                    <a:pt x="2212875" y="85090"/>
                  </a:lnTo>
                  <a:lnTo>
                    <a:pt x="2223178" y="85090"/>
                  </a:lnTo>
                  <a:lnTo>
                    <a:pt x="2222309" y="83820"/>
                  </a:lnTo>
                  <a:lnTo>
                    <a:pt x="2222120" y="82550"/>
                  </a:lnTo>
                  <a:close/>
                </a:path>
                <a:path w="4869815" h="303529">
                  <a:moveTo>
                    <a:pt x="2284150" y="83820"/>
                  </a:moveTo>
                  <a:lnTo>
                    <a:pt x="2268328" y="83820"/>
                  </a:lnTo>
                  <a:lnTo>
                    <a:pt x="2267553" y="85090"/>
                  </a:lnTo>
                  <a:lnTo>
                    <a:pt x="2283019" y="85090"/>
                  </a:lnTo>
                  <a:lnTo>
                    <a:pt x="2284150" y="83820"/>
                  </a:lnTo>
                  <a:close/>
                </a:path>
                <a:path w="4869815" h="303529">
                  <a:moveTo>
                    <a:pt x="2395351" y="83820"/>
                  </a:moveTo>
                  <a:lnTo>
                    <a:pt x="2382063" y="83820"/>
                  </a:lnTo>
                  <a:lnTo>
                    <a:pt x="2382922" y="85090"/>
                  </a:lnTo>
                  <a:lnTo>
                    <a:pt x="2394859" y="85090"/>
                  </a:lnTo>
                  <a:lnTo>
                    <a:pt x="2395351" y="83820"/>
                  </a:lnTo>
                  <a:close/>
                </a:path>
                <a:path w="4869815" h="303529">
                  <a:moveTo>
                    <a:pt x="2416983" y="83820"/>
                  </a:moveTo>
                  <a:lnTo>
                    <a:pt x="2404136" y="83820"/>
                  </a:lnTo>
                  <a:lnTo>
                    <a:pt x="2409863" y="85090"/>
                  </a:lnTo>
                  <a:lnTo>
                    <a:pt x="2411790" y="85090"/>
                  </a:lnTo>
                  <a:lnTo>
                    <a:pt x="2416983" y="83820"/>
                  </a:lnTo>
                  <a:close/>
                </a:path>
                <a:path w="4869815" h="303529">
                  <a:moveTo>
                    <a:pt x="4315774" y="83820"/>
                  </a:moveTo>
                  <a:lnTo>
                    <a:pt x="2420219" y="83820"/>
                  </a:lnTo>
                  <a:lnTo>
                    <a:pt x="2427392" y="85090"/>
                  </a:lnTo>
                  <a:lnTo>
                    <a:pt x="4314999" y="85090"/>
                  </a:lnTo>
                  <a:lnTo>
                    <a:pt x="4315774" y="83820"/>
                  </a:lnTo>
                  <a:close/>
                </a:path>
                <a:path w="4869815" h="303529">
                  <a:moveTo>
                    <a:pt x="4364799" y="83820"/>
                  </a:moveTo>
                  <a:lnTo>
                    <a:pt x="4335805" y="83820"/>
                  </a:lnTo>
                  <a:lnTo>
                    <a:pt x="4335407" y="85090"/>
                  </a:lnTo>
                  <a:lnTo>
                    <a:pt x="4364924" y="85090"/>
                  </a:lnTo>
                  <a:lnTo>
                    <a:pt x="4364799" y="83820"/>
                  </a:lnTo>
                  <a:close/>
                </a:path>
                <a:path w="4869815" h="303529">
                  <a:moveTo>
                    <a:pt x="4484449" y="82550"/>
                  </a:moveTo>
                  <a:lnTo>
                    <a:pt x="4418608" y="82550"/>
                  </a:lnTo>
                  <a:lnTo>
                    <a:pt x="4418033" y="83820"/>
                  </a:lnTo>
                  <a:lnTo>
                    <a:pt x="4417551" y="85090"/>
                  </a:lnTo>
                  <a:lnTo>
                    <a:pt x="4482847" y="85090"/>
                  </a:lnTo>
                  <a:lnTo>
                    <a:pt x="4482753" y="83820"/>
                  </a:lnTo>
                  <a:lnTo>
                    <a:pt x="4484449" y="82550"/>
                  </a:lnTo>
                  <a:close/>
                </a:path>
                <a:path w="4869815" h="303529">
                  <a:moveTo>
                    <a:pt x="4522354" y="82550"/>
                  </a:moveTo>
                  <a:lnTo>
                    <a:pt x="4490795" y="82550"/>
                  </a:lnTo>
                  <a:lnTo>
                    <a:pt x="4490229" y="83820"/>
                  </a:lnTo>
                  <a:lnTo>
                    <a:pt x="4489800" y="85090"/>
                  </a:lnTo>
                  <a:lnTo>
                    <a:pt x="4522071" y="85090"/>
                  </a:lnTo>
                  <a:lnTo>
                    <a:pt x="4520951" y="83820"/>
                  </a:lnTo>
                  <a:lnTo>
                    <a:pt x="4522354" y="82550"/>
                  </a:lnTo>
                  <a:close/>
                </a:path>
                <a:path w="4869815" h="303529">
                  <a:moveTo>
                    <a:pt x="4526846" y="83820"/>
                  </a:moveTo>
                  <a:lnTo>
                    <a:pt x="4524783" y="83820"/>
                  </a:lnTo>
                  <a:lnTo>
                    <a:pt x="4523066" y="85090"/>
                  </a:lnTo>
                  <a:lnTo>
                    <a:pt x="4530375" y="85090"/>
                  </a:lnTo>
                  <a:lnTo>
                    <a:pt x="4526846" y="83820"/>
                  </a:lnTo>
                  <a:close/>
                </a:path>
                <a:path w="4869815" h="303529">
                  <a:moveTo>
                    <a:pt x="4542961" y="83820"/>
                  </a:moveTo>
                  <a:lnTo>
                    <a:pt x="4539882" y="83820"/>
                  </a:lnTo>
                  <a:lnTo>
                    <a:pt x="4538469" y="85090"/>
                  </a:lnTo>
                  <a:lnTo>
                    <a:pt x="4544542" y="85090"/>
                  </a:lnTo>
                  <a:lnTo>
                    <a:pt x="4542961" y="83820"/>
                  </a:lnTo>
                  <a:close/>
                </a:path>
                <a:path w="4869815" h="303529">
                  <a:moveTo>
                    <a:pt x="4550186" y="83820"/>
                  </a:moveTo>
                  <a:lnTo>
                    <a:pt x="4548343" y="83820"/>
                  </a:lnTo>
                  <a:lnTo>
                    <a:pt x="4544542" y="85090"/>
                  </a:lnTo>
                  <a:lnTo>
                    <a:pt x="4553170" y="85090"/>
                  </a:lnTo>
                  <a:lnTo>
                    <a:pt x="4550186" y="83820"/>
                  </a:lnTo>
                  <a:close/>
                </a:path>
                <a:path w="4869815" h="303529">
                  <a:moveTo>
                    <a:pt x="4597127" y="83820"/>
                  </a:moveTo>
                  <a:lnTo>
                    <a:pt x="4595441" y="83820"/>
                  </a:lnTo>
                  <a:lnTo>
                    <a:pt x="4591483" y="85090"/>
                  </a:lnTo>
                  <a:lnTo>
                    <a:pt x="4599388" y="85090"/>
                  </a:lnTo>
                  <a:lnTo>
                    <a:pt x="4597127" y="83820"/>
                  </a:lnTo>
                  <a:close/>
                </a:path>
                <a:path w="4869815" h="303529">
                  <a:moveTo>
                    <a:pt x="4624717" y="83820"/>
                  </a:moveTo>
                  <a:lnTo>
                    <a:pt x="4621607" y="83820"/>
                  </a:lnTo>
                  <a:lnTo>
                    <a:pt x="4617848" y="85090"/>
                  </a:lnTo>
                  <a:lnTo>
                    <a:pt x="4629900" y="85090"/>
                  </a:lnTo>
                  <a:lnTo>
                    <a:pt x="4624717" y="83820"/>
                  </a:lnTo>
                  <a:close/>
                </a:path>
                <a:path w="4869815" h="303529">
                  <a:moveTo>
                    <a:pt x="4676684" y="83820"/>
                  </a:moveTo>
                  <a:lnTo>
                    <a:pt x="4675962" y="83820"/>
                  </a:lnTo>
                  <a:lnTo>
                    <a:pt x="4672611" y="85090"/>
                  </a:lnTo>
                  <a:lnTo>
                    <a:pt x="4679951" y="85090"/>
                  </a:lnTo>
                  <a:lnTo>
                    <a:pt x="4676684" y="83820"/>
                  </a:lnTo>
                  <a:close/>
                </a:path>
                <a:path w="4869815" h="303529">
                  <a:moveTo>
                    <a:pt x="4785372" y="72390"/>
                  </a:moveTo>
                  <a:lnTo>
                    <a:pt x="47831" y="72390"/>
                  </a:lnTo>
                  <a:lnTo>
                    <a:pt x="48061" y="73660"/>
                  </a:lnTo>
                  <a:lnTo>
                    <a:pt x="48029" y="74930"/>
                  </a:lnTo>
                  <a:lnTo>
                    <a:pt x="49778" y="76200"/>
                  </a:lnTo>
                  <a:lnTo>
                    <a:pt x="51045" y="77470"/>
                  </a:lnTo>
                  <a:lnTo>
                    <a:pt x="49108" y="78740"/>
                  </a:lnTo>
                  <a:lnTo>
                    <a:pt x="50857" y="80010"/>
                  </a:lnTo>
                  <a:lnTo>
                    <a:pt x="49988" y="81280"/>
                  </a:lnTo>
                  <a:lnTo>
                    <a:pt x="48553" y="83820"/>
                  </a:lnTo>
                  <a:lnTo>
                    <a:pt x="1560633" y="83820"/>
                  </a:lnTo>
                  <a:lnTo>
                    <a:pt x="1562423" y="82550"/>
                  </a:lnTo>
                  <a:lnTo>
                    <a:pt x="1655970" y="82550"/>
                  </a:lnTo>
                  <a:lnTo>
                    <a:pt x="1665540" y="81280"/>
                  </a:lnTo>
                  <a:lnTo>
                    <a:pt x="1704649" y="81280"/>
                  </a:lnTo>
                  <a:lnTo>
                    <a:pt x="1710314" y="80010"/>
                  </a:lnTo>
                  <a:lnTo>
                    <a:pt x="4306130" y="80010"/>
                  </a:lnTo>
                  <a:lnTo>
                    <a:pt x="4305732" y="78740"/>
                  </a:lnTo>
                  <a:lnTo>
                    <a:pt x="4538008" y="78740"/>
                  </a:lnTo>
                  <a:lnTo>
                    <a:pt x="4536228" y="77470"/>
                  </a:lnTo>
                  <a:lnTo>
                    <a:pt x="4555630" y="77470"/>
                  </a:lnTo>
                  <a:lnTo>
                    <a:pt x="4561337" y="76200"/>
                  </a:lnTo>
                  <a:lnTo>
                    <a:pt x="4646622" y="76200"/>
                  </a:lnTo>
                  <a:lnTo>
                    <a:pt x="4647879" y="74930"/>
                  </a:lnTo>
                  <a:lnTo>
                    <a:pt x="4735510" y="74930"/>
                  </a:lnTo>
                  <a:lnTo>
                    <a:pt x="4738976" y="73660"/>
                  </a:lnTo>
                  <a:lnTo>
                    <a:pt x="4777488" y="73660"/>
                  </a:lnTo>
                  <a:lnTo>
                    <a:pt x="4785372" y="72390"/>
                  </a:lnTo>
                  <a:close/>
                </a:path>
                <a:path w="4869815" h="303529">
                  <a:moveTo>
                    <a:pt x="1632704" y="82550"/>
                  </a:moveTo>
                  <a:lnTo>
                    <a:pt x="1612715" y="82550"/>
                  </a:lnTo>
                  <a:lnTo>
                    <a:pt x="1611982" y="83820"/>
                  </a:lnTo>
                  <a:lnTo>
                    <a:pt x="1633374" y="83820"/>
                  </a:lnTo>
                  <a:lnTo>
                    <a:pt x="1632704" y="82550"/>
                  </a:lnTo>
                  <a:close/>
                </a:path>
                <a:path w="4869815" h="303529">
                  <a:moveTo>
                    <a:pt x="1656232" y="82550"/>
                  </a:moveTo>
                  <a:lnTo>
                    <a:pt x="1636725" y="82550"/>
                  </a:lnTo>
                  <a:lnTo>
                    <a:pt x="1634253" y="83820"/>
                  </a:lnTo>
                  <a:lnTo>
                    <a:pt x="1656808" y="83820"/>
                  </a:lnTo>
                  <a:lnTo>
                    <a:pt x="1656232" y="82550"/>
                  </a:lnTo>
                  <a:close/>
                </a:path>
                <a:path w="4869815" h="303529">
                  <a:moveTo>
                    <a:pt x="1783893" y="82550"/>
                  </a:moveTo>
                  <a:lnTo>
                    <a:pt x="1768951" y="82550"/>
                  </a:lnTo>
                  <a:lnTo>
                    <a:pt x="1757425" y="83820"/>
                  </a:lnTo>
                  <a:lnTo>
                    <a:pt x="1789149" y="83820"/>
                  </a:lnTo>
                  <a:lnTo>
                    <a:pt x="1783893" y="82550"/>
                  </a:lnTo>
                  <a:close/>
                </a:path>
                <a:path w="4869815" h="303529">
                  <a:moveTo>
                    <a:pt x="1803138" y="82550"/>
                  </a:moveTo>
                  <a:lnTo>
                    <a:pt x="1798845" y="83820"/>
                  </a:lnTo>
                  <a:lnTo>
                    <a:pt x="1807473" y="83820"/>
                  </a:lnTo>
                  <a:lnTo>
                    <a:pt x="1803138" y="82550"/>
                  </a:lnTo>
                  <a:close/>
                </a:path>
                <a:path w="4869815" h="303529">
                  <a:moveTo>
                    <a:pt x="1839765" y="82550"/>
                  </a:moveTo>
                  <a:lnTo>
                    <a:pt x="1812164" y="82550"/>
                  </a:lnTo>
                  <a:lnTo>
                    <a:pt x="1807473" y="83820"/>
                  </a:lnTo>
                  <a:lnTo>
                    <a:pt x="1845619" y="83820"/>
                  </a:lnTo>
                  <a:lnTo>
                    <a:pt x="1839765" y="82550"/>
                  </a:lnTo>
                  <a:close/>
                </a:path>
                <a:path w="4869815" h="303529">
                  <a:moveTo>
                    <a:pt x="1887586" y="82550"/>
                  </a:moveTo>
                  <a:lnTo>
                    <a:pt x="1859472" y="82550"/>
                  </a:lnTo>
                  <a:lnTo>
                    <a:pt x="1857995" y="83820"/>
                  </a:lnTo>
                  <a:lnTo>
                    <a:pt x="1892518" y="83820"/>
                  </a:lnTo>
                  <a:lnTo>
                    <a:pt x="1887586" y="82550"/>
                  </a:lnTo>
                  <a:close/>
                </a:path>
                <a:path w="4869815" h="303529">
                  <a:moveTo>
                    <a:pt x="1905826" y="81280"/>
                  </a:moveTo>
                  <a:lnTo>
                    <a:pt x="1902894" y="81280"/>
                  </a:lnTo>
                  <a:lnTo>
                    <a:pt x="1896287" y="83820"/>
                  </a:lnTo>
                  <a:lnTo>
                    <a:pt x="1910884" y="83820"/>
                  </a:lnTo>
                  <a:lnTo>
                    <a:pt x="1909847" y="82550"/>
                  </a:lnTo>
                  <a:lnTo>
                    <a:pt x="1905826" y="81280"/>
                  </a:lnTo>
                  <a:close/>
                </a:path>
                <a:path w="4869815" h="303529">
                  <a:moveTo>
                    <a:pt x="1941385" y="82550"/>
                  </a:moveTo>
                  <a:lnTo>
                    <a:pt x="1937427" y="82550"/>
                  </a:lnTo>
                  <a:lnTo>
                    <a:pt x="1928224" y="83820"/>
                  </a:lnTo>
                  <a:lnTo>
                    <a:pt x="1943909" y="83820"/>
                  </a:lnTo>
                  <a:lnTo>
                    <a:pt x="1941385" y="82550"/>
                  </a:lnTo>
                  <a:close/>
                </a:path>
                <a:path w="4869815" h="303529">
                  <a:moveTo>
                    <a:pt x="4405153" y="81280"/>
                  </a:moveTo>
                  <a:lnTo>
                    <a:pt x="2229104" y="81280"/>
                  </a:lnTo>
                  <a:lnTo>
                    <a:pt x="2235272" y="82550"/>
                  </a:lnTo>
                  <a:lnTo>
                    <a:pt x="2238287" y="83820"/>
                  </a:lnTo>
                  <a:lnTo>
                    <a:pt x="4364966" y="83820"/>
                  </a:lnTo>
                  <a:lnTo>
                    <a:pt x="4366809" y="82550"/>
                  </a:lnTo>
                  <a:lnTo>
                    <a:pt x="4403342" y="82550"/>
                  </a:lnTo>
                  <a:lnTo>
                    <a:pt x="4405153" y="81280"/>
                  </a:lnTo>
                  <a:close/>
                </a:path>
                <a:path w="4869815" h="303529">
                  <a:moveTo>
                    <a:pt x="4403342" y="82550"/>
                  </a:moveTo>
                  <a:lnTo>
                    <a:pt x="4367940" y="82550"/>
                  </a:lnTo>
                  <a:lnTo>
                    <a:pt x="4372212" y="83820"/>
                  </a:lnTo>
                  <a:lnTo>
                    <a:pt x="4401530" y="83820"/>
                  </a:lnTo>
                  <a:lnTo>
                    <a:pt x="4403342" y="82550"/>
                  </a:lnTo>
                  <a:close/>
                </a:path>
                <a:path w="4869815" h="303529">
                  <a:moveTo>
                    <a:pt x="1692786" y="81280"/>
                  </a:moveTo>
                  <a:lnTo>
                    <a:pt x="1673697" y="81280"/>
                  </a:lnTo>
                  <a:lnTo>
                    <a:pt x="1687320" y="82550"/>
                  </a:lnTo>
                  <a:lnTo>
                    <a:pt x="1692786" y="81280"/>
                  </a:lnTo>
                  <a:close/>
                </a:path>
                <a:path w="4869815" h="303529">
                  <a:moveTo>
                    <a:pt x="1784563" y="81280"/>
                  </a:moveTo>
                  <a:lnTo>
                    <a:pt x="1755464" y="81280"/>
                  </a:lnTo>
                  <a:lnTo>
                    <a:pt x="1760365" y="82550"/>
                  </a:lnTo>
                  <a:lnTo>
                    <a:pt x="1783338" y="82550"/>
                  </a:lnTo>
                  <a:lnTo>
                    <a:pt x="1784563" y="81280"/>
                  </a:lnTo>
                  <a:close/>
                </a:path>
                <a:path w="4869815" h="303529">
                  <a:moveTo>
                    <a:pt x="1839106" y="81280"/>
                  </a:moveTo>
                  <a:lnTo>
                    <a:pt x="1811002" y="81280"/>
                  </a:lnTo>
                  <a:lnTo>
                    <a:pt x="1812363" y="82550"/>
                  </a:lnTo>
                  <a:lnTo>
                    <a:pt x="1838603" y="82550"/>
                  </a:lnTo>
                  <a:lnTo>
                    <a:pt x="1839106" y="81280"/>
                  </a:lnTo>
                  <a:close/>
                </a:path>
                <a:path w="4869815" h="303529">
                  <a:moveTo>
                    <a:pt x="1887418" y="81280"/>
                  </a:moveTo>
                  <a:lnTo>
                    <a:pt x="1863859" y="81280"/>
                  </a:lnTo>
                  <a:lnTo>
                    <a:pt x="1862330" y="82550"/>
                  </a:lnTo>
                  <a:lnTo>
                    <a:pt x="1887094" y="82550"/>
                  </a:lnTo>
                  <a:lnTo>
                    <a:pt x="1887418" y="81280"/>
                  </a:lnTo>
                  <a:close/>
                </a:path>
                <a:path w="4869815" h="303529">
                  <a:moveTo>
                    <a:pt x="4564395" y="80010"/>
                  </a:moveTo>
                  <a:lnTo>
                    <a:pt x="2064774" y="80010"/>
                  </a:lnTo>
                  <a:lnTo>
                    <a:pt x="2066303" y="81280"/>
                  </a:lnTo>
                  <a:lnTo>
                    <a:pt x="2068942" y="82550"/>
                  </a:lnTo>
                  <a:lnTo>
                    <a:pt x="2097129" y="82550"/>
                  </a:lnTo>
                  <a:lnTo>
                    <a:pt x="2100794" y="81280"/>
                  </a:lnTo>
                  <a:lnTo>
                    <a:pt x="4561463" y="81280"/>
                  </a:lnTo>
                  <a:lnTo>
                    <a:pt x="4564395" y="80010"/>
                  </a:lnTo>
                  <a:close/>
                </a:path>
                <a:path w="4869815" h="303529">
                  <a:moveTo>
                    <a:pt x="2225806" y="81280"/>
                  </a:moveTo>
                  <a:lnTo>
                    <a:pt x="2110365" y="81280"/>
                  </a:lnTo>
                  <a:lnTo>
                    <a:pt x="2112961" y="82550"/>
                  </a:lnTo>
                  <a:lnTo>
                    <a:pt x="2222361" y="82550"/>
                  </a:lnTo>
                  <a:lnTo>
                    <a:pt x="2225806" y="81280"/>
                  </a:lnTo>
                  <a:close/>
                </a:path>
                <a:path w="4869815" h="303529">
                  <a:moveTo>
                    <a:pt x="4531422" y="81280"/>
                  </a:moveTo>
                  <a:lnTo>
                    <a:pt x="4407740" y="81280"/>
                  </a:lnTo>
                  <a:lnTo>
                    <a:pt x="4414818" y="82550"/>
                  </a:lnTo>
                  <a:lnTo>
                    <a:pt x="4527621" y="82550"/>
                  </a:lnTo>
                  <a:lnTo>
                    <a:pt x="4531422" y="81280"/>
                  </a:lnTo>
                  <a:close/>
                </a:path>
                <a:path w="4869815" h="303529">
                  <a:moveTo>
                    <a:pt x="4550531" y="81280"/>
                  </a:moveTo>
                  <a:lnTo>
                    <a:pt x="4531422" y="81280"/>
                  </a:lnTo>
                  <a:lnTo>
                    <a:pt x="4542887" y="82550"/>
                  </a:lnTo>
                  <a:lnTo>
                    <a:pt x="4550531" y="81280"/>
                  </a:lnTo>
                  <a:close/>
                </a:path>
                <a:path w="4869815" h="303529">
                  <a:moveTo>
                    <a:pt x="4561463" y="81280"/>
                  </a:moveTo>
                  <a:lnTo>
                    <a:pt x="4550531" y="81280"/>
                  </a:lnTo>
                  <a:lnTo>
                    <a:pt x="4559829" y="82550"/>
                  </a:lnTo>
                  <a:lnTo>
                    <a:pt x="4561463" y="81280"/>
                  </a:lnTo>
                  <a:close/>
                </a:path>
                <a:path w="4869815" h="303529">
                  <a:moveTo>
                    <a:pt x="1737214" y="80010"/>
                  </a:moveTo>
                  <a:lnTo>
                    <a:pt x="1713078" y="80010"/>
                  </a:lnTo>
                  <a:lnTo>
                    <a:pt x="1717623" y="81280"/>
                  </a:lnTo>
                  <a:lnTo>
                    <a:pt x="1733790" y="81280"/>
                  </a:lnTo>
                  <a:lnTo>
                    <a:pt x="1737214" y="80010"/>
                  </a:lnTo>
                  <a:close/>
                </a:path>
                <a:path w="4869815" h="303529">
                  <a:moveTo>
                    <a:pt x="1747308" y="80010"/>
                  </a:moveTo>
                  <a:lnTo>
                    <a:pt x="1739769" y="80010"/>
                  </a:lnTo>
                  <a:lnTo>
                    <a:pt x="1742460" y="81280"/>
                  </a:lnTo>
                  <a:lnTo>
                    <a:pt x="1743643" y="81280"/>
                  </a:lnTo>
                  <a:lnTo>
                    <a:pt x="1747308" y="80010"/>
                  </a:lnTo>
                  <a:close/>
                </a:path>
                <a:path w="4869815" h="303529">
                  <a:moveTo>
                    <a:pt x="1790217" y="80010"/>
                  </a:moveTo>
                  <a:lnTo>
                    <a:pt x="1747308" y="80010"/>
                  </a:lnTo>
                  <a:lnTo>
                    <a:pt x="1750166" y="81280"/>
                  </a:lnTo>
                  <a:lnTo>
                    <a:pt x="1785924" y="81280"/>
                  </a:lnTo>
                  <a:lnTo>
                    <a:pt x="1790217" y="80010"/>
                  </a:lnTo>
                  <a:close/>
                </a:path>
                <a:path w="4869815" h="303529">
                  <a:moveTo>
                    <a:pt x="1803034" y="80010"/>
                  </a:moveTo>
                  <a:lnTo>
                    <a:pt x="1792950" y="80010"/>
                  </a:lnTo>
                  <a:lnTo>
                    <a:pt x="1796866" y="81280"/>
                  </a:lnTo>
                  <a:lnTo>
                    <a:pt x="1798489" y="81280"/>
                  </a:lnTo>
                  <a:lnTo>
                    <a:pt x="1803034" y="80010"/>
                  </a:lnTo>
                  <a:close/>
                </a:path>
                <a:path w="4869815" h="303529">
                  <a:moveTo>
                    <a:pt x="1826373" y="80010"/>
                  </a:moveTo>
                  <a:lnTo>
                    <a:pt x="1805965" y="80010"/>
                  </a:lnTo>
                  <a:lnTo>
                    <a:pt x="1809871" y="81280"/>
                  </a:lnTo>
                  <a:lnTo>
                    <a:pt x="1825975" y="81280"/>
                  </a:lnTo>
                  <a:lnTo>
                    <a:pt x="1826373" y="80010"/>
                  </a:lnTo>
                  <a:close/>
                </a:path>
                <a:path w="4869815" h="303529">
                  <a:moveTo>
                    <a:pt x="1843106" y="80010"/>
                  </a:moveTo>
                  <a:lnTo>
                    <a:pt x="1828352" y="80010"/>
                  </a:lnTo>
                  <a:lnTo>
                    <a:pt x="1829609" y="81280"/>
                  </a:lnTo>
                  <a:lnTo>
                    <a:pt x="1841472" y="81280"/>
                  </a:lnTo>
                  <a:lnTo>
                    <a:pt x="1843106" y="80010"/>
                  </a:lnTo>
                  <a:close/>
                </a:path>
                <a:path w="4869815" h="303529">
                  <a:moveTo>
                    <a:pt x="1890424" y="80010"/>
                  </a:moveTo>
                  <a:lnTo>
                    <a:pt x="1874435" y="80010"/>
                  </a:lnTo>
                  <a:lnTo>
                    <a:pt x="1875094" y="81280"/>
                  </a:lnTo>
                  <a:lnTo>
                    <a:pt x="1888099" y="81280"/>
                  </a:lnTo>
                  <a:lnTo>
                    <a:pt x="1890424" y="80010"/>
                  </a:lnTo>
                  <a:close/>
                </a:path>
                <a:path w="4869815" h="303529">
                  <a:moveTo>
                    <a:pt x="1897544" y="80010"/>
                  </a:moveTo>
                  <a:lnTo>
                    <a:pt x="1891460" y="80010"/>
                  </a:lnTo>
                  <a:lnTo>
                    <a:pt x="1893502" y="81280"/>
                  </a:lnTo>
                  <a:lnTo>
                    <a:pt x="1894612" y="81280"/>
                  </a:lnTo>
                  <a:lnTo>
                    <a:pt x="1897544" y="80010"/>
                  </a:lnTo>
                  <a:close/>
                </a:path>
                <a:path w="4869815" h="303529">
                  <a:moveTo>
                    <a:pt x="1994808" y="80010"/>
                  </a:moveTo>
                  <a:lnTo>
                    <a:pt x="1985269" y="80010"/>
                  </a:lnTo>
                  <a:lnTo>
                    <a:pt x="1986798" y="81280"/>
                  </a:lnTo>
                  <a:lnTo>
                    <a:pt x="1990169" y="81280"/>
                  </a:lnTo>
                  <a:lnTo>
                    <a:pt x="1994808" y="80010"/>
                  </a:lnTo>
                  <a:close/>
                </a:path>
                <a:path w="4869815" h="303529">
                  <a:moveTo>
                    <a:pt x="2012797" y="80010"/>
                  </a:moveTo>
                  <a:lnTo>
                    <a:pt x="1998609" y="80010"/>
                  </a:lnTo>
                  <a:lnTo>
                    <a:pt x="2004420" y="81280"/>
                  </a:lnTo>
                  <a:lnTo>
                    <a:pt x="2008472" y="81280"/>
                  </a:lnTo>
                  <a:lnTo>
                    <a:pt x="2012797" y="80010"/>
                  </a:lnTo>
                  <a:close/>
                </a:path>
                <a:path w="4869815" h="303529">
                  <a:moveTo>
                    <a:pt x="2029843" y="80010"/>
                  </a:moveTo>
                  <a:lnTo>
                    <a:pt x="2017100" y="80010"/>
                  </a:lnTo>
                  <a:lnTo>
                    <a:pt x="2022797" y="81280"/>
                  </a:lnTo>
                  <a:lnTo>
                    <a:pt x="2027896" y="81280"/>
                  </a:lnTo>
                  <a:lnTo>
                    <a:pt x="2029843" y="80010"/>
                  </a:lnTo>
                  <a:close/>
                </a:path>
                <a:path w="4869815" h="303529">
                  <a:moveTo>
                    <a:pt x="4571672" y="80010"/>
                  </a:moveTo>
                  <a:lnTo>
                    <a:pt x="4564395" y="80010"/>
                  </a:lnTo>
                  <a:lnTo>
                    <a:pt x="4565829" y="81280"/>
                  </a:lnTo>
                  <a:lnTo>
                    <a:pt x="4570352" y="81280"/>
                  </a:lnTo>
                  <a:lnTo>
                    <a:pt x="4571672" y="80010"/>
                  </a:lnTo>
                  <a:close/>
                </a:path>
                <a:path w="4869815" h="303529">
                  <a:moveTo>
                    <a:pt x="4653921" y="78740"/>
                  </a:moveTo>
                  <a:lnTo>
                    <a:pt x="4577525" y="78740"/>
                  </a:lnTo>
                  <a:lnTo>
                    <a:pt x="4576729" y="80010"/>
                  </a:lnTo>
                  <a:lnTo>
                    <a:pt x="4578227" y="81280"/>
                  </a:lnTo>
                  <a:lnTo>
                    <a:pt x="4613534" y="81280"/>
                  </a:lnTo>
                  <a:lnTo>
                    <a:pt x="4615618" y="80010"/>
                  </a:lnTo>
                  <a:lnTo>
                    <a:pt x="4653052" y="80010"/>
                  </a:lnTo>
                  <a:lnTo>
                    <a:pt x="4653921" y="78740"/>
                  </a:lnTo>
                  <a:close/>
                </a:path>
                <a:path w="4869815" h="303529">
                  <a:moveTo>
                    <a:pt x="4322402" y="78740"/>
                  </a:moveTo>
                  <a:lnTo>
                    <a:pt x="4309837" y="78740"/>
                  </a:lnTo>
                  <a:lnTo>
                    <a:pt x="4308999" y="80010"/>
                  </a:lnTo>
                  <a:lnTo>
                    <a:pt x="4323020" y="80010"/>
                  </a:lnTo>
                  <a:lnTo>
                    <a:pt x="4322402" y="78740"/>
                  </a:lnTo>
                  <a:close/>
                </a:path>
                <a:path w="4869815" h="303529">
                  <a:moveTo>
                    <a:pt x="4374892" y="78740"/>
                  </a:moveTo>
                  <a:lnTo>
                    <a:pt x="4342181" y="78740"/>
                  </a:lnTo>
                  <a:lnTo>
                    <a:pt x="4341480" y="80010"/>
                  </a:lnTo>
                  <a:lnTo>
                    <a:pt x="4375259" y="80010"/>
                  </a:lnTo>
                  <a:lnTo>
                    <a:pt x="4374892" y="78740"/>
                  </a:lnTo>
                  <a:close/>
                </a:path>
                <a:path w="4869815" h="303529">
                  <a:moveTo>
                    <a:pt x="4397907" y="78740"/>
                  </a:moveTo>
                  <a:lnTo>
                    <a:pt x="4391552" y="78740"/>
                  </a:lnTo>
                  <a:lnTo>
                    <a:pt x="4391101" y="80010"/>
                  </a:lnTo>
                  <a:lnTo>
                    <a:pt x="4398263" y="80010"/>
                  </a:lnTo>
                  <a:lnTo>
                    <a:pt x="4397907" y="78740"/>
                  </a:lnTo>
                  <a:close/>
                </a:path>
                <a:path w="4869815" h="303529">
                  <a:moveTo>
                    <a:pt x="4407436" y="78740"/>
                  </a:moveTo>
                  <a:lnTo>
                    <a:pt x="4401614" y="78740"/>
                  </a:lnTo>
                  <a:lnTo>
                    <a:pt x="4401164" y="80010"/>
                  </a:lnTo>
                  <a:lnTo>
                    <a:pt x="4408263" y="80010"/>
                  </a:lnTo>
                  <a:lnTo>
                    <a:pt x="4407436" y="78740"/>
                  </a:lnTo>
                  <a:close/>
                </a:path>
                <a:path w="4869815" h="303529">
                  <a:moveTo>
                    <a:pt x="4437163" y="78740"/>
                  </a:moveTo>
                  <a:lnTo>
                    <a:pt x="4413582" y="78740"/>
                  </a:lnTo>
                  <a:lnTo>
                    <a:pt x="4414368" y="80010"/>
                  </a:lnTo>
                  <a:lnTo>
                    <a:pt x="4437644" y="80010"/>
                  </a:lnTo>
                  <a:lnTo>
                    <a:pt x="4437163" y="78740"/>
                  </a:lnTo>
                  <a:close/>
                </a:path>
                <a:path w="4869815" h="303529">
                  <a:moveTo>
                    <a:pt x="4571693" y="78740"/>
                  </a:moveTo>
                  <a:lnTo>
                    <a:pt x="4453654" y="78740"/>
                  </a:lnTo>
                  <a:lnTo>
                    <a:pt x="4452880" y="80010"/>
                  </a:lnTo>
                  <a:lnTo>
                    <a:pt x="4571850" y="80010"/>
                  </a:lnTo>
                  <a:lnTo>
                    <a:pt x="4571693" y="78740"/>
                  </a:lnTo>
                  <a:close/>
                </a:path>
                <a:path w="4869815" h="303529">
                  <a:moveTo>
                    <a:pt x="4555494" y="77470"/>
                  </a:moveTo>
                  <a:lnTo>
                    <a:pt x="4545725" y="77470"/>
                  </a:lnTo>
                  <a:lnTo>
                    <a:pt x="4544322" y="78740"/>
                  </a:lnTo>
                  <a:lnTo>
                    <a:pt x="4556112" y="78740"/>
                  </a:lnTo>
                  <a:lnTo>
                    <a:pt x="4555494" y="77470"/>
                  </a:lnTo>
                  <a:close/>
                </a:path>
                <a:path w="4869815" h="303529">
                  <a:moveTo>
                    <a:pt x="4598017" y="77470"/>
                  </a:moveTo>
                  <a:lnTo>
                    <a:pt x="4590310" y="77470"/>
                  </a:lnTo>
                  <a:lnTo>
                    <a:pt x="4587944" y="78740"/>
                  </a:lnTo>
                  <a:lnTo>
                    <a:pt x="4599608" y="78740"/>
                  </a:lnTo>
                  <a:lnTo>
                    <a:pt x="4598017" y="77470"/>
                  </a:lnTo>
                  <a:close/>
                </a:path>
                <a:path w="4869815" h="303529">
                  <a:moveTo>
                    <a:pt x="4617733" y="77470"/>
                  </a:moveTo>
                  <a:lnTo>
                    <a:pt x="4600624" y="77470"/>
                  </a:lnTo>
                  <a:lnTo>
                    <a:pt x="4599608" y="78740"/>
                  </a:lnTo>
                  <a:lnTo>
                    <a:pt x="4619304" y="78740"/>
                  </a:lnTo>
                  <a:lnTo>
                    <a:pt x="4617733" y="77470"/>
                  </a:lnTo>
                  <a:close/>
                </a:path>
                <a:path w="4869815" h="303529">
                  <a:moveTo>
                    <a:pt x="4656926" y="74930"/>
                  </a:moveTo>
                  <a:lnTo>
                    <a:pt x="4649114" y="74930"/>
                  </a:lnTo>
                  <a:lnTo>
                    <a:pt x="4651093" y="76200"/>
                  </a:lnTo>
                  <a:lnTo>
                    <a:pt x="4561337" y="76200"/>
                  </a:lnTo>
                  <a:lnTo>
                    <a:pt x="4565703" y="77470"/>
                  </a:lnTo>
                  <a:lnTo>
                    <a:pt x="4620309" y="77470"/>
                  </a:lnTo>
                  <a:lnTo>
                    <a:pt x="4619304" y="78740"/>
                  </a:lnTo>
                  <a:lnTo>
                    <a:pt x="4654915" y="78740"/>
                  </a:lnTo>
                  <a:lnTo>
                    <a:pt x="4654978" y="77470"/>
                  </a:lnTo>
                  <a:lnTo>
                    <a:pt x="4655533" y="76200"/>
                  </a:lnTo>
                  <a:lnTo>
                    <a:pt x="4656926" y="74930"/>
                  </a:lnTo>
                  <a:close/>
                </a:path>
                <a:path w="4869815" h="303529">
                  <a:moveTo>
                    <a:pt x="4675564" y="74930"/>
                  </a:moveTo>
                  <a:lnTo>
                    <a:pt x="4665941" y="74930"/>
                  </a:lnTo>
                  <a:lnTo>
                    <a:pt x="4670957" y="76200"/>
                  </a:lnTo>
                  <a:lnTo>
                    <a:pt x="4672611" y="76200"/>
                  </a:lnTo>
                  <a:lnTo>
                    <a:pt x="4675564" y="74930"/>
                  </a:lnTo>
                  <a:close/>
                </a:path>
                <a:path w="4869815" h="303529">
                  <a:moveTo>
                    <a:pt x="4795162" y="71120"/>
                  </a:moveTo>
                  <a:lnTo>
                    <a:pt x="45129" y="71120"/>
                  </a:lnTo>
                  <a:lnTo>
                    <a:pt x="46972" y="72390"/>
                  </a:lnTo>
                  <a:lnTo>
                    <a:pt x="4791571" y="72390"/>
                  </a:lnTo>
                  <a:lnTo>
                    <a:pt x="4795162" y="71120"/>
                  </a:lnTo>
                  <a:close/>
                </a:path>
                <a:path w="4869815" h="303529">
                  <a:moveTo>
                    <a:pt x="4745363" y="64770"/>
                  </a:moveTo>
                  <a:lnTo>
                    <a:pt x="4699364" y="64770"/>
                  </a:lnTo>
                  <a:lnTo>
                    <a:pt x="4694307" y="66040"/>
                  </a:lnTo>
                  <a:lnTo>
                    <a:pt x="45684" y="66040"/>
                  </a:lnTo>
                  <a:lnTo>
                    <a:pt x="42155" y="68580"/>
                  </a:lnTo>
                  <a:lnTo>
                    <a:pt x="42218" y="69850"/>
                  </a:lnTo>
                  <a:lnTo>
                    <a:pt x="44312" y="71120"/>
                  </a:lnTo>
                  <a:lnTo>
                    <a:pt x="4830606" y="71120"/>
                  </a:lnTo>
                  <a:lnTo>
                    <a:pt x="4834093" y="69850"/>
                  </a:lnTo>
                  <a:lnTo>
                    <a:pt x="4859736" y="69850"/>
                  </a:lnTo>
                  <a:lnTo>
                    <a:pt x="4863883" y="68580"/>
                  </a:lnTo>
                  <a:lnTo>
                    <a:pt x="4763226" y="68580"/>
                  </a:lnTo>
                  <a:lnTo>
                    <a:pt x="4762074" y="67310"/>
                  </a:lnTo>
                  <a:lnTo>
                    <a:pt x="4747824" y="67310"/>
                  </a:lnTo>
                  <a:lnTo>
                    <a:pt x="4747279" y="66040"/>
                  </a:lnTo>
                  <a:lnTo>
                    <a:pt x="4745363" y="64770"/>
                  </a:lnTo>
                  <a:close/>
                </a:path>
                <a:path w="4869815" h="303529">
                  <a:moveTo>
                    <a:pt x="4869474" y="67310"/>
                  </a:moveTo>
                  <a:lnTo>
                    <a:pt x="4770556" y="67310"/>
                  </a:lnTo>
                  <a:lnTo>
                    <a:pt x="4768231" y="68580"/>
                  </a:lnTo>
                  <a:lnTo>
                    <a:pt x="4866857" y="68580"/>
                  </a:lnTo>
                  <a:lnTo>
                    <a:pt x="4869474" y="67310"/>
                  </a:lnTo>
                  <a:close/>
                </a:path>
                <a:path w="4869815" h="303529">
                  <a:moveTo>
                    <a:pt x="4796262" y="62230"/>
                  </a:moveTo>
                  <a:lnTo>
                    <a:pt x="4793403" y="62230"/>
                  </a:lnTo>
                  <a:lnTo>
                    <a:pt x="4786869" y="64770"/>
                  </a:lnTo>
                  <a:lnTo>
                    <a:pt x="4751488" y="64770"/>
                  </a:lnTo>
                  <a:lnTo>
                    <a:pt x="4748630" y="67310"/>
                  </a:lnTo>
                  <a:lnTo>
                    <a:pt x="4761509" y="67310"/>
                  </a:lnTo>
                  <a:lnTo>
                    <a:pt x="4762504" y="66040"/>
                  </a:lnTo>
                  <a:lnTo>
                    <a:pt x="4801550" y="66040"/>
                  </a:lnTo>
                  <a:lnTo>
                    <a:pt x="4802419" y="64770"/>
                  </a:lnTo>
                  <a:lnTo>
                    <a:pt x="4801078" y="63500"/>
                  </a:lnTo>
                  <a:lnTo>
                    <a:pt x="4800063" y="63500"/>
                  </a:lnTo>
                  <a:lnTo>
                    <a:pt x="4796262" y="62230"/>
                  </a:lnTo>
                  <a:close/>
                </a:path>
                <a:path w="4869815" h="303529">
                  <a:moveTo>
                    <a:pt x="4799319" y="66040"/>
                  </a:moveTo>
                  <a:lnTo>
                    <a:pt x="4770870" y="66040"/>
                  </a:lnTo>
                  <a:lnTo>
                    <a:pt x="4771613" y="67310"/>
                  </a:lnTo>
                  <a:lnTo>
                    <a:pt x="4797403" y="67310"/>
                  </a:lnTo>
                  <a:lnTo>
                    <a:pt x="4799319" y="66040"/>
                  </a:lnTo>
                  <a:close/>
                </a:path>
                <a:path w="4869815" h="303529">
                  <a:moveTo>
                    <a:pt x="4868940" y="66040"/>
                  </a:moveTo>
                  <a:lnTo>
                    <a:pt x="4805822" y="66040"/>
                  </a:lnTo>
                  <a:lnTo>
                    <a:pt x="4802785" y="67310"/>
                  </a:lnTo>
                  <a:lnTo>
                    <a:pt x="4869443" y="67310"/>
                  </a:lnTo>
                  <a:lnTo>
                    <a:pt x="4868940" y="66040"/>
                  </a:lnTo>
                  <a:close/>
                </a:path>
                <a:path w="4869815" h="303529">
                  <a:moveTo>
                    <a:pt x="4521904" y="63500"/>
                  </a:moveTo>
                  <a:lnTo>
                    <a:pt x="50333" y="63500"/>
                  </a:lnTo>
                  <a:lnTo>
                    <a:pt x="48427" y="66040"/>
                  </a:lnTo>
                  <a:lnTo>
                    <a:pt x="4495925" y="66040"/>
                  </a:lnTo>
                  <a:lnTo>
                    <a:pt x="4496418" y="64770"/>
                  </a:lnTo>
                  <a:lnTo>
                    <a:pt x="4521014" y="64770"/>
                  </a:lnTo>
                  <a:lnTo>
                    <a:pt x="4521904" y="63500"/>
                  </a:lnTo>
                  <a:close/>
                </a:path>
                <a:path w="4869815" h="303529">
                  <a:moveTo>
                    <a:pt x="4521014" y="64770"/>
                  </a:moveTo>
                  <a:lnTo>
                    <a:pt x="4502951" y="64770"/>
                  </a:lnTo>
                  <a:lnTo>
                    <a:pt x="4502554" y="66040"/>
                  </a:lnTo>
                  <a:lnTo>
                    <a:pt x="4521391" y="66040"/>
                  </a:lnTo>
                  <a:lnTo>
                    <a:pt x="4521014" y="64770"/>
                  </a:lnTo>
                  <a:close/>
                </a:path>
                <a:path w="4869815" h="303529">
                  <a:moveTo>
                    <a:pt x="4531223" y="63500"/>
                  </a:moveTo>
                  <a:lnTo>
                    <a:pt x="4526029" y="63500"/>
                  </a:lnTo>
                  <a:lnTo>
                    <a:pt x="4527118" y="64770"/>
                  </a:lnTo>
                  <a:lnTo>
                    <a:pt x="4526134" y="66040"/>
                  </a:lnTo>
                  <a:lnTo>
                    <a:pt x="4531788" y="66040"/>
                  </a:lnTo>
                  <a:lnTo>
                    <a:pt x="4530951" y="64770"/>
                  </a:lnTo>
                  <a:lnTo>
                    <a:pt x="4531223" y="63500"/>
                  </a:lnTo>
                  <a:close/>
                </a:path>
                <a:path w="4869815" h="303529">
                  <a:moveTo>
                    <a:pt x="4548468" y="64770"/>
                  </a:moveTo>
                  <a:lnTo>
                    <a:pt x="4547536" y="64770"/>
                  </a:lnTo>
                  <a:lnTo>
                    <a:pt x="4544039" y="66040"/>
                  </a:lnTo>
                  <a:lnTo>
                    <a:pt x="4552091" y="66040"/>
                  </a:lnTo>
                  <a:lnTo>
                    <a:pt x="4548468" y="64770"/>
                  </a:lnTo>
                  <a:close/>
                </a:path>
                <a:path w="4869815" h="303529">
                  <a:moveTo>
                    <a:pt x="4560060" y="63500"/>
                  </a:moveTo>
                  <a:lnTo>
                    <a:pt x="4554583" y="63500"/>
                  </a:lnTo>
                  <a:lnTo>
                    <a:pt x="4553243" y="64770"/>
                  </a:lnTo>
                  <a:lnTo>
                    <a:pt x="4552091" y="66040"/>
                  </a:lnTo>
                  <a:lnTo>
                    <a:pt x="4687239" y="66040"/>
                  </a:lnTo>
                  <a:lnTo>
                    <a:pt x="4685333" y="64770"/>
                  </a:lnTo>
                  <a:lnTo>
                    <a:pt x="4561766" y="64770"/>
                  </a:lnTo>
                  <a:lnTo>
                    <a:pt x="4560060" y="63500"/>
                  </a:lnTo>
                  <a:close/>
                </a:path>
                <a:path w="4869815" h="303529">
                  <a:moveTo>
                    <a:pt x="4817926" y="63500"/>
                  </a:moveTo>
                  <a:lnTo>
                    <a:pt x="4806440" y="63500"/>
                  </a:lnTo>
                  <a:lnTo>
                    <a:pt x="4805602" y="66040"/>
                  </a:lnTo>
                  <a:lnTo>
                    <a:pt x="4817026" y="66040"/>
                  </a:lnTo>
                  <a:lnTo>
                    <a:pt x="4817926" y="63500"/>
                  </a:lnTo>
                  <a:close/>
                </a:path>
                <a:path w="4869815" h="303529">
                  <a:moveTo>
                    <a:pt x="4578289" y="63500"/>
                  </a:moveTo>
                  <a:lnTo>
                    <a:pt x="4564939" y="63500"/>
                  </a:lnTo>
                  <a:lnTo>
                    <a:pt x="4564573" y="64770"/>
                  </a:lnTo>
                  <a:lnTo>
                    <a:pt x="4578687" y="64770"/>
                  </a:lnTo>
                  <a:lnTo>
                    <a:pt x="4578289" y="63500"/>
                  </a:lnTo>
                  <a:close/>
                </a:path>
                <a:path w="4869815" h="303529">
                  <a:moveTo>
                    <a:pt x="4611461" y="63500"/>
                  </a:moveTo>
                  <a:lnTo>
                    <a:pt x="4597305" y="63500"/>
                  </a:lnTo>
                  <a:lnTo>
                    <a:pt x="4596394" y="64770"/>
                  </a:lnTo>
                  <a:lnTo>
                    <a:pt x="4620058" y="64770"/>
                  </a:lnTo>
                  <a:lnTo>
                    <a:pt x="4611461" y="63500"/>
                  </a:lnTo>
                  <a:close/>
                </a:path>
                <a:path w="4869815" h="303529">
                  <a:moveTo>
                    <a:pt x="4683239" y="63500"/>
                  </a:moveTo>
                  <a:lnTo>
                    <a:pt x="4640696" y="63500"/>
                  </a:lnTo>
                  <a:lnTo>
                    <a:pt x="4638633" y="64770"/>
                  </a:lnTo>
                  <a:lnTo>
                    <a:pt x="4684810" y="64770"/>
                  </a:lnTo>
                  <a:lnTo>
                    <a:pt x="4683239" y="63500"/>
                  </a:lnTo>
                  <a:close/>
                </a:path>
                <a:path w="4869815" h="303529">
                  <a:moveTo>
                    <a:pt x="4772482" y="63500"/>
                  </a:moveTo>
                  <a:lnTo>
                    <a:pt x="4771435" y="63500"/>
                  </a:lnTo>
                  <a:lnTo>
                    <a:pt x="4767509" y="64770"/>
                  </a:lnTo>
                  <a:lnTo>
                    <a:pt x="4774975" y="64770"/>
                  </a:lnTo>
                  <a:lnTo>
                    <a:pt x="4772482" y="63500"/>
                  </a:lnTo>
                  <a:close/>
                </a:path>
                <a:path w="4869815" h="303529">
                  <a:moveTo>
                    <a:pt x="4613283" y="52070"/>
                  </a:moveTo>
                  <a:lnTo>
                    <a:pt x="49768" y="52070"/>
                  </a:lnTo>
                  <a:lnTo>
                    <a:pt x="51244" y="53340"/>
                  </a:lnTo>
                  <a:lnTo>
                    <a:pt x="51118" y="54610"/>
                  </a:lnTo>
                  <a:lnTo>
                    <a:pt x="49726" y="55880"/>
                  </a:lnTo>
                  <a:lnTo>
                    <a:pt x="48553" y="57150"/>
                  </a:lnTo>
                  <a:lnTo>
                    <a:pt x="48040" y="59690"/>
                  </a:lnTo>
                  <a:lnTo>
                    <a:pt x="48406" y="62230"/>
                  </a:lnTo>
                  <a:lnTo>
                    <a:pt x="50563" y="63500"/>
                  </a:lnTo>
                  <a:lnTo>
                    <a:pt x="4535935" y="63500"/>
                  </a:lnTo>
                  <a:lnTo>
                    <a:pt x="4538615" y="60960"/>
                  </a:lnTo>
                  <a:lnTo>
                    <a:pt x="4543222" y="60960"/>
                  </a:lnTo>
                  <a:lnTo>
                    <a:pt x="4544071" y="59690"/>
                  </a:lnTo>
                  <a:lnTo>
                    <a:pt x="4607660" y="59690"/>
                  </a:lnTo>
                  <a:lnTo>
                    <a:pt x="4607493" y="58420"/>
                  </a:lnTo>
                  <a:lnTo>
                    <a:pt x="4609283" y="58420"/>
                  </a:lnTo>
                  <a:lnTo>
                    <a:pt x="4611503" y="57150"/>
                  </a:lnTo>
                  <a:lnTo>
                    <a:pt x="4612487" y="55880"/>
                  </a:lnTo>
                  <a:lnTo>
                    <a:pt x="4612833" y="54610"/>
                  </a:lnTo>
                  <a:lnTo>
                    <a:pt x="4612917" y="53340"/>
                  </a:lnTo>
                  <a:lnTo>
                    <a:pt x="4613283" y="52070"/>
                  </a:lnTo>
                  <a:close/>
                </a:path>
                <a:path w="4869815" h="303529">
                  <a:moveTo>
                    <a:pt x="4584949" y="62230"/>
                  </a:moveTo>
                  <a:lnTo>
                    <a:pt x="4564154" y="62230"/>
                  </a:lnTo>
                  <a:lnTo>
                    <a:pt x="4565504" y="63500"/>
                  </a:lnTo>
                  <a:lnTo>
                    <a:pt x="4578635" y="63500"/>
                  </a:lnTo>
                  <a:lnTo>
                    <a:pt x="4584949" y="62230"/>
                  </a:lnTo>
                  <a:close/>
                </a:path>
                <a:path w="4869815" h="303529">
                  <a:moveTo>
                    <a:pt x="4608802" y="59690"/>
                  </a:moveTo>
                  <a:lnTo>
                    <a:pt x="4560133" y="59690"/>
                  </a:lnTo>
                  <a:lnTo>
                    <a:pt x="4562834" y="62230"/>
                  </a:lnTo>
                  <a:lnTo>
                    <a:pt x="4590844" y="62230"/>
                  </a:lnTo>
                  <a:lnTo>
                    <a:pt x="4597242" y="63500"/>
                  </a:lnTo>
                  <a:lnTo>
                    <a:pt x="4610812" y="63500"/>
                  </a:lnTo>
                  <a:lnTo>
                    <a:pt x="4611409" y="62230"/>
                  </a:lnTo>
                  <a:lnTo>
                    <a:pt x="4611116" y="60960"/>
                  </a:lnTo>
                  <a:lnTo>
                    <a:pt x="4610383" y="60960"/>
                  </a:lnTo>
                  <a:lnTo>
                    <a:pt x="4608802" y="59690"/>
                  </a:lnTo>
                  <a:close/>
                </a:path>
                <a:path w="4869815" h="303529">
                  <a:moveTo>
                    <a:pt x="4558793" y="59690"/>
                  </a:moveTo>
                  <a:lnTo>
                    <a:pt x="4548259" y="59690"/>
                  </a:lnTo>
                  <a:lnTo>
                    <a:pt x="4552165" y="60960"/>
                  </a:lnTo>
                  <a:lnTo>
                    <a:pt x="4554583" y="60960"/>
                  </a:lnTo>
                  <a:lnTo>
                    <a:pt x="4558793" y="59690"/>
                  </a:lnTo>
                  <a:close/>
                </a:path>
                <a:path w="4869815" h="303529">
                  <a:moveTo>
                    <a:pt x="4665355" y="52070"/>
                  </a:moveTo>
                  <a:lnTo>
                    <a:pt x="4615513" y="52070"/>
                  </a:lnTo>
                  <a:lnTo>
                    <a:pt x="4615964" y="53340"/>
                  </a:lnTo>
                  <a:lnTo>
                    <a:pt x="4619806" y="55880"/>
                  </a:lnTo>
                  <a:lnTo>
                    <a:pt x="4650654" y="55880"/>
                  </a:lnTo>
                  <a:lnTo>
                    <a:pt x="4653533" y="54610"/>
                  </a:lnTo>
                  <a:lnTo>
                    <a:pt x="4659941" y="54610"/>
                  </a:lnTo>
                  <a:lnTo>
                    <a:pt x="4663083" y="53340"/>
                  </a:lnTo>
                  <a:lnTo>
                    <a:pt x="4665355" y="52070"/>
                  </a:lnTo>
                  <a:close/>
                </a:path>
                <a:path w="4869815" h="303529">
                  <a:moveTo>
                    <a:pt x="4715950" y="46990"/>
                  </a:moveTo>
                  <a:lnTo>
                    <a:pt x="53663" y="46990"/>
                  </a:lnTo>
                  <a:lnTo>
                    <a:pt x="51610" y="49530"/>
                  </a:lnTo>
                  <a:lnTo>
                    <a:pt x="50741" y="50800"/>
                  </a:lnTo>
                  <a:lnTo>
                    <a:pt x="49422" y="52070"/>
                  </a:lnTo>
                  <a:lnTo>
                    <a:pt x="4665355" y="52070"/>
                  </a:lnTo>
                  <a:lnTo>
                    <a:pt x="4670287" y="54610"/>
                  </a:lnTo>
                  <a:lnTo>
                    <a:pt x="4679187" y="54610"/>
                  </a:lnTo>
                  <a:lnTo>
                    <a:pt x="4680454" y="53340"/>
                  </a:lnTo>
                  <a:lnTo>
                    <a:pt x="4682831" y="49530"/>
                  </a:lnTo>
                  <a:lnTo>
                    <a:pt x="4704903" y="49530"/>
                  </a:lnTo>
                  <a:lnTo>
                    <a:pt x="4709333" y="48260"/>
                  </a:lnTo>
                  <a:lnTo>
                    <a:pt x="4710526" y="48260"/>
                  </a:lnTo>
                  <a:lnTo>
                    <a:pt x="4715950" y="46990"/>
                  </a:lnTo>
                  <a:close/>
                </a:path>
                <a:path w="4869815" h="303529">
                  <a:moveTo>
                    <a:pt x="4692893" y="49530"/>
                  </a:moveTo>
                  <a:lnTo>
                    <a:pt x="4687679" y="49530"/>
                  </a:lnTo>
                  <a:lnTo>
                    <a:pt x="4689218" y="50800"/>
                  </a:lnTo>
                  <a:lnTo>
                    <a:pt x="4690077" y="50800"/>
                  </a:lnTo>
                  <a:lnTo>
                    <a:pt x="4692893" y="49530"/>
                  </a:lnTo>
                  <a:close/>
                </a:path>
                <a:path w="4869815" h="303529">
                  <a:moveTo>
                    <a:pt x="4751164" y="45720"/>
                  </a:moveTo>
                  <a:lnTo>
                    <a:pt x="59684" y="45720"/>
                  </a:lnTo>
                  <a:lnTo>
                    <a:pt x="57715" y="46990"/>
                  </a:lnTo>
                  <a:lnTo>
                    <a:pt x="4733489" y="46990"/>
                  </a:lnTo>
                  <a:lnTo>
                    <a:pt x="4737604" y="48260"/>
                  </a:lnTo>
                  <a:lnTo>
                    <a:pt x="4741457" y="48260"/>
                  </a:lnTo>
                  <a:lnTo>
                    <a:pt x="4751164" y="45720"/>
                  </a:lnTo>
                  <a:close/>
                </a:path>
                <a:path w="4869815" h="303529">
                  <a:moveTo>
                    <a:pt x="3883441" y="31750"/>
                  </a:moveTo>
                  <a:lnTo>
                    <a:pt x="61003" y="31750"/>
                  </a:lnTo>
                  <a:lnTo>
                    <a:pt x="59055" y="34290"/>
                  </a:lnTo>
                  <a:lnTo>
                    <a:pt x="58186" y="35560"/>
                  </a:lnTo>
                  <a:lnTo>
                    <a:pt x="57788" y="36830"/>
                  </a:lnTo>
                  <a:lnTo>
                    <a:pt x="57296" y="38100"/>
                  </a:lnTo>
                  <a:lnTo>
                    <a:pt x="55945" y="39370"/>
                  </a:lnTo>
                  <a:lnTo>
                    <a:pt x="56239" y="40640"/>
                  </a:lnTo>
                  <a:lnTo>
                    <a:pt x="57987" y="41910"/>
                  </a:lnTo>
                  <a:lnTo>
                    <a:pt x="61160" y="43180"/>
                  </a:lnTo>
                  <a:lnTo>
                    <a:pt x="61254" y="44450"/>
                  </a:lnTo>
                  <a:lnTo>
                    <a:pt x="59987" y="45720"/>
                  </a:lnTo>
                  <a:lnTo>
                    <a:pt x="4758713" y="45720"/>
                  </a:lnTo>
                  <a:lnTo>
                    <a:pt x="4761645" y="44450"/>
                  </a:lnTo>
                  <a:lnTo>
                    <a:pt x="4798743" y="44450"/>
                  </a:lnTo>
                  <a:lnTo>
                    <a:pt x="4800775" y="43180"/>
                  </a:lnTo>
                  <a:lnTo>
                    <a:pt x="4805958" y="43180"/>
                  </a:lnTo>
                  <a:lnTo>
                    <a:pt x="4809162" y="41910"/>
                  </a:lnTo>
                  <a:lnTo>
                    <a:pt x="4814628" y="41910"/>
                  </a:lnTo>
                  <a:lnTo>
                    <a:pt x="4815183" y="40640"/>
                  </a:lnTo>
                  <a:lnTo>
                    <a:pt x="4762546" y="40640"/>
                  </a:lnTo>
                  <a:lnTo>
                    <a:pt x="4762074" y="39370"/>
                  </a:lnTo>
                  <a:lnTo>
                    <a:pt x="4765655" y="39370"/>
                  </a:lnTo>
                  <a:lnTo>
                    <a:pt x="4768807" y="38100"/>
                  </a:lnTo>
                  <a:lnTo>
                    <a:pt x="4772524" y="36830"/>
                  </a:lnTo>
                  <a:lnTo>
                    <a:pt x="4521422" y="36830"/>
                  </a:lnTo>
                  <a:lnTo>
                    <a:pt x="4518982" y="35560"/>
                  </a:lnTo>
                  <a:lnTo>
                    <a:pt x="4048641" y="35560"/>
                  </a:lnTo>
                  <a:lnTo>
                    <a:pt x="4043562" y="34290"/>
                  </a:lnTo>
                  <a:lnTo>
                    <a:pt x="4041992" y="33020"/>
                  </a:lnTo>
                  <a:lnTo>
                    <a:pt x="3887389" y="33020"/>
                  </a:lnTo>
                  <a:lnTo>
                    <a:pt x="3883441" y="31750"/>
                  </a:lnTo>
                  <a:close/>
                </a:path>
                <a:path w="4869815" h="303529">
                  <a:moveTo>
                    <a:pt x="4813905" y="39370"/>
                  </a:moveTo>
                  <a:lnTo>
                    <a:pt x="4777655" y="39370"/>
                  </a:lnTo>
                  <a:lnTo>
                    <a:pt x="4776053" y="40640"/>
                  </a:lnTo>
                  <a:lnTo>
                    <a:pt x="4814858" y="40640"/>
                  </a:lnTo>
                  <a:lnTo>
                    <a:pt x="4813905" y="39370"/>
                  </a:lnTo>
                  <a:close/>
                </a:path>
                <a:path w="4869815" h="303529">
                  <a:moveTo>
                    <a:pt x="4540929" y="33020"/>
                  </a:moveTo>
                  <a:lnTo>
                    <a:pt x="4536605" y="33020"/>
                  </a:lnTo>
                  <a:lnTo>
                    <a:pt x="4531673" y="35560"/>
                  </a:lnTo>
                  <a:lnTo>
                    <a:pt x="4525212" y="35560"/>
                  </a:lnTo>
                  <a:lnTo>
                    <a:pt x="4522343" y="36830"/>
                  </a:lnTo>
                  <a:lnTo>
                    <a:pt x="4553547" y="36830"/>
                  </a:lnTo>
                  <a:lnTo>
                    <a:pt x="4552384" y="35560"/>
                  </a:lnTo>
                  <a:lnTo>
                    <a:pt x="4549505" y="34290"/>
                  </a:lnTo>
                  <a:lnTo>
                    <a:pt x="4547589" y="34290"/>
                  </a:lnTo>
                  <a:lnTo>
                    <a:pt x="4540929" y="33020"/>
                  </a:lnTo>
                  <a:close/>
                </a:path>
                <a:path w="4869815" h="303529">
                  <a:moveTo>
                    <a:pt x="4558175" y="35560"/>
                  </a:moveTo>
                  <a:lnTo>
                    <a:pt x="4556719" y="36830"/>
                  </a:lnTo>
                  <a:lnTo>
                    <a:pt x="4561358" y="36830"/>
                  </a:lnTo>
                  <a:lnTo>
                    <a:pt x="4558175" y="35560"/>
                  </a:lnTo>
                  <a:close/>
                </a:path>
                <a:path w="4869815" h="303529">
                  <a:moveTo>
                    <a:pt x="4575557" y="35560"/>
                  </a:moveTo>
                  <a:lnTo>
                    <a:pt x="4574174" y="35560"/>
                  </a:lnTo>
                  <a:lnTo>
                    <a:pt x="4570070" y="36830"/>
                  </a:lnTo>
                  <a:lnTo>
                    <a:pt x="4579148" y="36830"/>
                  </a:lnTo>
                  <a:lnTo>
                    <a:pt x="4575557" y="35560"/>
                  </a:lnTo>
                  <a:close/>
                </a:path>
                <a:path w="4869815" h="303529">
                  <a:moveTo>
                    <a:pt x="4591085" y="34290"/>
                  </a:moveTo>
                  <a:lnTo>
                    <a:pt x="4590593" y="34290"/>
                  </a:lnTo>
                  <a:lnTo>
                    <a:pt x="4588677" y="36830"/>
                  </a:lnTo>
                  <a:lnTo>
                    <a:pt x="4594184" y="36830"/>
                  </a:lnTo>
                  <a:lnTo>
                    <a:pt x="4591085" y="34290"/>
                  </a:lnTo>
                  <a:close/>
                </a:path>
                <a:path w="4869815" h="303529">
                  <a:moveTo>
                    <a:pt x="4649544" y="34290"/>
                  </a:moveTo>
                  <a:lnTo>
                    <a:pt x="4596875" y="34290"/>
                  </a:lnTo>
                  <a:lnTo>
                    <a:pt x="4595127" y="36830"/>
                  </a:lnTo>
                  <a:lnTo>
                    <a:pt x="4775676" y="36830"/>
                  </a:lnTo>
                  <a:lnTo>
                    <a:pt x="4775854" y="35560"/>
                  </a:lnTo>
                  <a:lnTo>
                    <a:pt x="4651544" y="35560"/>
                  </a:lnTo>
                  <a:lnTo>
                    <a:pt x="4649544" y="34290"/>
                  </a:lnTo>
                  <a:close/>
                </a:path>
                <a:path w="4869815" h="303529">
                  <a:moveTo>
                    <a:pt x="4062190" y="33020"/>
                  </a:moveTo>
                  <a:lnTo>
                    <a:pt x="4059153" y="33020"/>
                  </a:lnTo>
                  <a:lnTo>
                    <a:pt x="4052347" y="35560"/>
                  </a:lnTo>
                  <a:lnTo>
                    <a:pt x="4069383" y="35560"/>
                  </a:lnTo>
                  <a:lnTo>
                    <a:pt x="4067258" y="34290"/>
                  </a:lnTo>
                  <a:lnTo>
                    <a:pt x="4062190" y="33020"/>
                  </a:lnTo>
                  <a:close/>
                </a:path>
                <a:path w="4869815" h="303529">
                  <a:moveTo>
                    <a:pt x="4280204" y="34290"/>
                  </a:moveTo>
                  <a:lnTo>
                    <a:pt x="4273000" y="34290"/>
                  </a:lnTo>
                  <a:lnTo>
                    <a:pt x="4271356" y="35560"/>
                  </a:lnTo>
                  <a:lnTo>
                    <a:pt x="4282885" y="35560"/>
                  </a:lnTo>
                  <a:lnTo>
                    <a:pt x="4280204" y="34290"/>
                  </a:lnTo>
                  <a:close/>
                </a:path>
                <a:path w="4869815" h="303529">
                  <a:moveTo>
                    <a:pt x="4397373" y="34290"/>
                  </a:moveTo>
                  <a:lnTo>
                    <a:pt x="4388274" y="34290"/>
                  </a:lnTo>
                  <a:lnTo>
                    <a:pt x="4386117" y="35560"/>
                  </a:lnTo>
                  <a:lnTo>
                    <a:pt x="4399949" y="35560"/>
                  </a:lnTo>
                  <a:lnTo>
                    <a:pt x="4397373" y="34290"/>
                  </a:lnTo>
                  <a:close/>
                </a:path>
                <a:path w="4869815" h="303529">
                  <a:moveTo>
                    <a:pt x="4775948" y="34290"/>
                  </a:moveTo>
                  <a:lnTo>
                    <a:pt x="4722547" y="34290"/>
                  </a:lnTo>
                  <a:lnTo>
                    <a:pt x="4720976" y="35560"/>
                  </a:lnTo>
                  <a:lnTo>
                    <a:pt x="4775854" y="35560"/>
                  </a:lnTo>
                  <a:lnTo>
                    <a:pt x="4775948" y="34290"/>
                  </a:lnTo>
                  <a:close/>
                </a:path>
                <a:path w="4869815" h="303529">
                  <a:moveTo>
                    <a:pt x="4625351" y="33020"/>
                  </a:moveTo>
                  <a:lnTo>
                    <a:pt x="4616759" y="33020"/>
                  </a:lnTo>
                  <a:lnTo>
                    <a:pt x="4608168" y="34290"/>
                  </a:lnTo>
                  <a:lnTo>
                    <a:pt x="4635063" y="34290"/>
                  </a:lnTo>
                  <a:lnTo>
                    <a:pt x="4625351" y="33020"/>
                  </a:lnTo>
                  <a:close/>
                </a:path>
                <a:path w="4869815" h="303529">
                  <a:moveTo>
                    <a:pt x="4772325" y="33020"/>
                  </a:moveTo>
                  <a:lnTo>
                    <a:pt x="4728138" y="34290"/>
                  </a:lnTo>
                  <a:lnTo>
                    <a:pt x="4773372" y="34290"/>
                  </a:lnTo>
                  <a:lnTo>
                    <a:pt x="4772325" y="33020"/>
                  </a:lnTo>
                  <a:close/>
                </a:path>
                <a:path w="4869815" h="303529">
                  <a:moveTo>
                    <a:pt x="3938654" y="31750"/>
                  </a:moveTo>
                  <a:lnTo>
                    <a:pt x="3894384" y="31750"/>
                  </a:lnTo>
                  <a:lnTo>
                    <a:pt x="3892520" y="33020"/>
                  </a:lnTo>
                  <a:lnTo>
                    <a:pt x="3943126" y="33020"/>
                  </a:lnTo>
                  <a:lnTo>
                    <a:pt x="3938654" y="31750"/>
                  </a:lnTo>
                  <a:close/>
                </a:path>
                <a:path w="4869815" h="303529">
                  <a:moveTo>
                    <a:pt x="3043153" y="22860"/>
                  </a:moveTo>
                  <a:lnTo>
                    <a:pt x="55548" y="22860"/>
                  </a:lnTo>
                  <a:lnTo>
                    <a:pt x="57349" y="24130"/>
                  </a:lnTo>
                  <a:lnTo>
                    <a:pt x="58249" y="25400"/>
                  </a:lnTo>
                  <a:lnTo>
                    <a:pt x="57830" y="27940"/>
                  </a:lnTo>
                  <a:lnTo>
                    <a:pt x="58689" y="29210"/>
                  </a:lnTo>
                  <a:lnTo>
                    <a:pt x="61139" y="31750"/>
                  </a:lnTo>
                  <a:lnTo>
                    <a:pt x="3770345" y="31750"/>
                  </a:lnTo>
                  <a:lnTo>
                    <a:pt x="3765298" y="30480"/>
                  </a:lnTo>
                  <a:lnTo>
                    <a:pt x="3651658" y="30480"/>
                  </a:lnTo>
                  <a:lnTo>
                    <a:pt x="3648025" y="29210"/>
                  </a:lnTo>
                  <a:lnTo>
                    <a:pt x="3646601" y="27940"/>
                  </a:lnTo>
                  <a:lnTo>
                    <a:pt x="3490071" y="27940"/>
                  </a:lnTo>
                  <a:lnTo>
                    <a:pt x="3487024" y="26670"/>
                  </a:lnTo>
                  <a:lnTo>
                    <a:pt x="3340809" y="26670"/>
                  </a:lnTo>
                  <a:lnTo>
                    <a:pt x="3336254" y="25400"/>
                  </a:lnTo>
                  <a:lnTo>
                    <a:pt x="3105203" y="25400"/>
                  </a:lnTo>
                  <a:lnTo>
                    <a:pt x="3100837" y="24130"/>
                  </a:lnTo>
                  <a:lnTo>
                    <a:pt x="3048116" y="24130"/>
                  </a:lnTo>
                  <a:lnTo>
                    <a:pt x="3043153" y="22860"/>
                  </a:lnTo>
                  <a:close/>
                </a:path>
                <a:path w="4869815" h="303529">
                  <a:moveTo>
                    <a:pt x="3794962" y="30480"/>
                  </a:moveTo>
                  <a:lnTo>
                    <a:pt x="3778774" y="30480"/>
                  </a:lnTo>
                  <a:lnTo>
                    <a:pt x="3773120" y="31750"/>
                  </a:lnTo>
                  <a:lnTo>
                    <a:pt x="3798418" y="31750"/>
                  </a:lnTo>
                  <a:lnTo>
                    <a:pt x="3794962" y="30480"/>
                  </a:lnTo>
                  <a:close/>
                </a:path>
                <a:path w="4869815" h="303529">
                  <a:moveTo>
                    <a:pt x="3659825" y="27940"/>
                  </a:moveTo>
                  <a:lnTo>
                    <a:pt x="3657846" y="29210"/>
                  </a:lnTo>
                  <a:lnTo>
                    <a:pt x="3653742" y="29210"/>
                  </a:lnTo>
                  <a:lnTo>
                    <a:pt x="3651658" y="30480"/>
                  </a:lnTo>
                  <a:lnTo>
                    <a:pt x="3666014" y="30480"/>
                  </a:lnTo>
                  <a:lnTo>
                    <a:pt x="3663857" y="29210"/>
                  </a:lnTo>
                  <a:lnTo>
                    <a:pt x="3659825" y="27940"/>
                  </a:lnTo>
                  <a:close/>
                </a:path>
                <a:path w="4869815" h="303529">
                  <a:moveTo>
                    <a:pt x="4283262" y="29210"/>
                  </a:moveTo>
                  <a:lnTo>
                    <a:pt x="4254310" y="29210"/>
                  </a:lnTo>
                  <a:lnTo>
                    <a:pt x="4257702" y="30480"/>
                  </a:lnTo>
                  <a:lnTo>
                    <a:pt x="4280665" y="30480"/>
                  </a:lnTo>
                  <a:lnTo>
                    <a:pt x="4283262" y="29210"/>
                  </a:lnTo>
                  <a:close/>
                </a:path>
                <a:path w="4869815" h="303529">
                  <a:moveTo>
                    <a:pt x="3977428" y="27940"/>
                  </a:moveTo>
                  <a:lnTo>
                    <a:pt x="3968182" y="27940"/>
                  </a:lnTo>
                  <a:lnTo>
                    <a:pt x="3972549" y="29210"/>
                  </a:lnTo>
                  <a:lnTo>
                    <a:pt x="3977428" y="27940"/>
                  </a:lnTo>
                  <a:close/>
                </a:path>
                <a:path w="4869815" h="303529">
                  <a:moveTo>
                    <a:pt x="4104299" y="27940"/>
                  </a:moveTo>
                  <a:lnTo>
                    <a:pt x="4069907" y="27940"/>
                  </a:lnTo>
                  <a:lnTo>
                    <a:pt x="4092837" y="29210"/>
                  </a:lnTo>
                  <a:lnTo>
                    <a:pt x="4104299" y="27940"/>
                  </a:lnTo>
                  <a:close/>
                </a:path>
                <a:path w="4869815" h="303529">
                  <a:moveTo>
                    <a:pt x="4411844" y="26670"/>
                  </a:moveTo>
                  <a:lnTo>
                    <a:pt x="4125057" y="26670"/>
                  </a:lnTo>
                  <a:lnTo>
                    <a:pt x="4128973" y="27940"/>
                  </a:lnTo>
                  <a:lnTo>
                    <a:pt x="4131476" y="29210"/>
                  </a:lnTo>
                  <a:lnTo>
                    <a:pt x="4144546" y="27940"/>
                  </a:lnTo>
                  <a:lnTo>
                    <a:pt x="4407897" y="27940"/>
                  </a:lnTo>
                  <a:lnTo>
                    <a:pt x="4411844" y="26670"/>
                  </a:lnTo>
                  <a:close/>
                </a:path>
                <a:path w="4869815" h="303529">
                  <a:moveTo>
                    <a:pt x="4200343" y="27940"/>
                  </a:moveTo>
                  <a:lnTo>
                    <a:pt x="4154779" y="27940"/>
                  </a:lnTo>
                  <a:lnTo>
                    <a:pt x="4165011" y="29210"/>
                  </a:lnTo>
                  <a:lnTo>
                    <a:pt x="4188343" y="29210"/>
                  </a:lnTo>
                  <a:lnTo>
                    <a:pt x="4200343" y="27940"/>
                  </a:lnTo>
                  <a:close/>
                </a:path>
                <a:path w="4869815" h="303529">
                  <a:moveTo>
                    <a:pt x="4301942" y="27940"/>
                  </a:moveTo>
                  <a:lnTo>
                    <a:pt x="4205788" y="27940"/>
                  </a:lnTo>
                  <a:lnTo>
                    <a:pt x="4217243" y="29210"/>
                  </a:lnTo>
                  <a:lnTo>
                    <a:pt x="4288853" y="29210"/>
                  </a:lnTo>
                  <a:lnTo>
                    <a:pt x="4301942" y="27940"/>
                  </a:lnTo>
                  <a:close/>
                </a:path>
                <a:path w="4869815" h="303529">
                  <a:moveTo>
                    <a:pt x="4355019" y="27940"/>
                  </a:moveTo>
                  <a:lnTo>
                    <a:pt x="4313406" y="27940"/>
                  </a:lnTo>
                  <a:lnTo>
                    <a:pt x="4324869" y="29210"/>
                  </a:lnTo>
                  <a:lnTo>
                    <a:pt x="4353406" y="29210"/>
                  </a:lnTo>
                  <a:lnTo>
                    <a:pt x="4355019" y="27940"/>
                  </a:lnTo>
                  <a:close/>
                </a:path>
                <a:path w="4869815" h="303529">
                  <a:moveTo>
                    <a:pt x="4390593" y="27940"/>
                  </a:moveTo>
                  <a:lnTo>
                    <a:pt x="4364809" y="27940"/>
                  </a:lnTo>
                  <a:lnTo>
                    <a:pt x="4373406" y="29210"/>
                  </a:lnTo>
                  <a:lnTo>
                    <a:pt x="4382001" y="29210"/>
                  </a:lnTo>
                  <a:lnTo>
                    <a:pt x="4390593" y="27940"/>
                  </a:lnTo>
                  <a:close/>
                </a:path>
                <a:path w="4869815" h="303529">
                  <a:moveTo>
                    <a:pt x="3519631" y="26670"/>
                  </a:moveTo>
                  <a:lnTo>
                    <a:pt x="3493589" y="26670"/>
                  </a:lnTo>
                  <a:lnTo>
                    <a:pt x="3491024" y="27940"/>
                  </a:lnTo>
                  <a:lnTo>
                    <a:pt x="3523159" y="27940"/>
                  </a:lnTo>
                  <a:lnTo>
                    <a:pt x="3519631" y="26670"/>
                  </a:lnTo>
                  <a:close/>
                </a:path>
                <a:path w="4869815" h="303529">
                  <a:moveTo>
                    <a:pt x="3539316" y="26670"/>
                  </a:moveTo>
                  <a:lnTo>
                    <a:pt x="3538279" y="27940"/>
                  </a:lnTo>
                  <a:lnTo>
                    <a:pt x="3543358" y="27940"/>
                  </a:lnTo>
                  <a:lnTo>
                    <a:pt x="3539316" y="26670"/>
                  </a:lnTo>
                  <a:close/>
                </a:path>
                <a:path w="4869815" h="303529">
                  <a:moveTo>
                    <a:pt x="3953523" y="26670"/>
                  </a:moveTo>
                  <a:lnTo>
                    <a:pt x="3938016" y="26670"/>
                  </a:lnTo>
                  <a:lnTo>
                    <a:pt x="3945010" y="27940"/>
                  </a:lnTo>
                  <a:lnTo>
                    <a:pt x="3946822" y="27940"/>
                  </a:lnTo>
                  <a:lnTo>
                    <a:pt x="3953523" y="26670"/>
                  </a:lnTo>
                  <a:close/>
                </a:path>
                <a:path w="4869815" h="303529">
                  <a:moveTo>
                    <a:pt x="3982370" y="26670"/>
                  </a:moveTo>
                  <a:lnTo>
                    <a:pt x="3957094" y="26670"/>
                  </a:lnTo>
                  <a:lnTo>
                    <a:pt x="3962790" y="27940"/>
                  </a:lnTo>
                  <a:lnTo>
                    <a:pt x="3980412" y="27940"/>
                  </a:lnTo>
                  <a:lnTo>
                    <a:pt x="3982370" y="26670"/>
                  </a:lnTo>
                  <a:close/>
                </a:path>
                <a:path w="4869815" h="303529">
                  <a:moveTo>
                    <a:pt x="3998380" y="26670"/>
                  </a:moveTo>
                  <a:lnTo>
                    <a:pt x="3982370" y="26670"/>
                  </a:lnTo>
                  <a:lnTo>
                    <a:pt x="3985983" y="27940"/>
                  </a:lnTo>
                  <a:lnTo>
                    <a:pt x="3996391" y="27940"/>
                  </a:lnTo>
                  <a:lnTo>
                    <a:pt x="3998380" y="26670"/>
                  </a:lnTo>
                  <a:close/>
                </a:path>
                <a:path w="4869815" h="303529">
                  <a:moveTo>
                    <a:pt x="4123455" y="26670"/>
                  </a:moveTo>
                  <a:lnTo>
                    <a:pt x="4014118" y="26670"/>
                  </a:lnTo>
                  <a:lnTo>
                    <a:pt x="4015218" y="27940"/>
                  </a:lnTo>
                  <a:lnTo>
                    <a:pt x="4119989" y="27940"/>
                  </a:lnTo>
                  <a:lnTo>
                    <a:pt x="4123455" y="26670"/>
                  </a:lnTo>
                  <a:close/>
                </a:path>
                <a:path w="4869815" h="303529">
                  <a:moveTo>
                    <a:pt x="4429257" y="26670"/>
                  </a:moveTo>
                  <a:lnTo>
                    <a:pt x="4417279" y="26670"/>
                  </a:lnTo>
                  <a:lnTo>
                    <a:pt x="4421121" y="27940"/>
                  </a:lnTo>
                  <a:lnTo>
                    <a:pt x="4426765" y="27940"/>
                  </a:lnTo>
                  <a:lnTo>
                    <a:pt x="4429257" y="26670"/>
                  </a:lnTo>
                  <a:close/>
                </a:path>
                <a:path w="4869815" h="303529">
                  <a:moveTo>
                    <a:pt x="3352316" y="25400"/>
                  </a:moveTo>
                  <a:lnTo>
                    <a:pt x="3350327" y="25400"/>
                  </a:lnTo>
                  <a:lnTo>
                    <a:pt x="3344495" y="26670"/>
                  </a:lnTo>
                  <a:lnTo>
                    <a:pt x="3355458" y="26670"/>
                  </a:lnTo>
                  <a:lnTo>
                    <a:pt x="3352316" y="25400"/>
                  </a:lnTo>
                  <a:close/>
                </a:path>
                <a:path w="4869815" h="303529">
                  <a:moveTo>
                    <a:pt x="3385446" y="25400"/>
                  </a:moveTo>
                  <a:lnTo>
                    <a:pt x="3359405" y="25400"/>
                  </a:lnTo>
                  <a:lnTo>
                    <a:pt x="3356400" y="26670"/>
                  </a:lnTo>
                  <a:lnTo>
                    <a:pt x="3388902" y="26670"/>
                  </a:lnTo>
                  <a:lnTo>
                    <a:pt x="3385446" y="25400"/>
                  </a:lnTo>
                  <a:close/>
                </a:path>
                <a:path w="4869815" h="303529">
                  <a:moveTo>
                    <a:pt x="4199390" y="25400"/>
                  </a:moveTo>
                  <a:lnTo>
                    <a:pt x="3903587" y="25400"/>
                  </a:lnTo>
                  <a:lnTo>
                    <a:pt x="3907409" y="26670"/>
                  </a:lnTo>
                  <a:lnTo>
                    <a:pt x="4200427" y="26670"/>
                  </a:lnTo>
                  <a:lnTo>
                    <a:pt x="4199390" y="25400"/>
                  </a:lnTo>
                  <a:close/>
                </a:path>
                <a:path w="4869815" h="303529">
                  <a:moveTo>
                    <a:pt x="4459110" y="22860"/>
                  </a:moveTo>
                  <a:lnTo>
                    <a:pt x="4448806" y="22860"/>
                  </a:lnTo>
                  <a:lnTo>
                    <a:pt x="4442105" y="25400"/>
                  </a:lnTo>
                  <a:lnTo>
                    <a:pt x="4203191" y="25400"/>
                  </a:lnTo>
                  <a:lnTo>
                    <a:pt x="4200427" y="26670"/>
                  </a:lnTo>
                  <a:lnTo>
                    <a:pt x="4506375" y="26670"/>
                  </a:lnTo>
                  <a:lnTo>
                    <a:pt x="4507098" y="25400"/>
                  </a:lnTo>
                  <a:lnTo>
                    <a:pt x="4506847" y="24130"/>
                  </a:lnTo>
                  <a:lnTo>
                    <a:pt x="4459654" y="24130"/>
                  </a:lnTo>
                  <a:lnTo>
                    <a:pt x="4459110" y="22860"/>
                  </a:lnTo>
                  <a:close/>
                </a:path>
                <a:path w="4869815" h="303529">
                  <a:moveTo>
                    <a:pt x="3160532" y="24130"/>
                  </a:moveTo>
                  <a:lnTo>
                    <a:pt x="3111172" y="24130"/>
                  </a:lnTo>
                  <a:lnTo>
                    <a:pt x="3105203" y="25400"/>
                  </a:lnTo>
                  <a:lnTo>
                    <a:pt x="3185560" y="25400"/>
                  </a:lnTo>
                  <a:lnTo>
                    <a:pt x="3160532" y="24130"/>
                  </a:lnTo>
                  <a:close/>
                </a:path>
                <a:path w="4869815" h="303529">
                  <a:moveTo>
                    <a:pt x="3775759" y="24130"/>
                  </a:moveTo>
                  <a:lnTo>
                    <a:pt x="3726787" y="24130"/>
                  </a:lnTo>
                  <a:lnTo>
                    <a:pt x="3727813" y="25400"/>
                  </a:lnTo>
                  <a:lnTo>
                    <a:pt x="3773759" y="25400"/>
                  </a:lnTo>
                  <a:lnTo>
                    <a:pt x="3775759" y="24130"/>
                  </a:lnTo>
                  <a:close/>
                </a:path>
                <a:path w="4869815" h="303529">
                  <a:moveTo>
                    <a:pt x="3830082" y="22860"/>
                  </a:moveTo>
                  <a:lnTo>
                    <a:pt x="3710818" y="22860"/>
                  </a:lnTo>
                  <a:lnTo>
                    <a:pt x="3720672" y="24130"/>
                  </a:lnTo>
                  <a:lnTo>
                    <a:pt x="3779685" y="24130"/>
                  </a:lnTo>
                  <a:lnTo>
                    <a:pt x="3782188" y="25400"/>
                  </a:lnTo>
                  <a:lnTo>
                    <a:pt x="3824344" y="25400"/>
                  </a:lnTo>
                  <a:lnTo>
                    <a:pt x="3826333" y="24130"/>
                  </a:lnTo>
                  <a:lnTo>
                    <a:pt x="3830082" y="22860"/>
                  </a:lnTo>
                  <a:close/>
                </a:path>
                <a:path w="4869815" h="303529">
                  <a:moveTo>
                    <a:pt x="4111728" y="24130"/>
                  </a:moveTo>
                  <a:lnTo>
                    <a:pt x="3833443" y="24130"/>
                  </a:lnTo>
                  <a:lnTo>
                    <a:pt x="3834857" y="25400"/>
                  </a:lnTo>
                  <a:lnTo>
                    <a:pt x="4147266" y="25400"/>
                  </a:lnTo>
                  <a:lnTo>
                    <a:pt x="4111728" y="24130"/>
                  </a:lnTo>
                  <a:close/>
                </a:path>
                <a:path w="4869815" h="303529">
                  <a:moveTo>
                    <a:pt x="4221211" y="24130"/>
                  </a:moveTo>
                  <a:lnTo>
                    <a:pt x="4207233" y="24130"/>
                  </a:lnTo>
                  <a:lnTo>
                    <a:pt x="4204081" y="25400"/>
                  </a:lnTo>
                  <a:lnTo>
                    <a:pt x="4225609" y="25400"/>
                  </a:lnTo>
                  <a:lnTo>
                    <a:pt x="4221211" y="24130"/>
                  </a:lnTo>
                  <a:close/>
                </a:path>
                <a:path w="4869815" h="303529">
                  <a:moveTo>
                    <a:pt x="4233515" y="21590"/>
                  </a:moveTo>
                  <a:lnTo>
                    <a:pt x="4230782" y="21590"/>
                  </a:lnTo>
                  <a:lnTo>
                    <a:pt x="4227913" y="24130"/>
                  </a:lnTo>
                  <a:lnTo>
                    <a:pt x="4225609" y="25400"/>
                  </a:lnTo>
                  <a:lnTo>
                    <a:pt x="4240059" y="25400"/>
                  </a:lnTo>
                  <a:lnTo>
                    <a:pt x="4237347" y="24130"/>
                  </a:lnTo>
                  <a:lnTo>
                    <a:pt x="4235368" y="22860"/>
                  </a:lnTo>
                  <a:lnTo>
                    <a:pt x="4235117" y="22860"/>
                  </a:lnTo>
                  <a:lnTo>
                    <a:pt x="4233515" y="21590"/>
                  </a:lnTo>
                  <a:close/>
                </a:path>
                <a:path w="4869815" h="303529">
                  <a:moveTo>
                    <a:pt x="4247608" y="21590"/>
                  </a:moveTo>
                  <a:lnTo>
                    <a:pt x="4246582" y="21590"/>
                  </a:lnTo>
                  <a:lnTo>
                    <a:pt x="4245127" y="24130"/>
                  </a:lnTo>
                  <a:lnTo>
                    <a:pt x="4244331" y="24130"/>
                  </a:lnTo>
                  <a:lnTo>
                    <a:pt x="4240059" y="25400"/>
                  </a:lnTo>
                  <a:lnTo>
                    <a:pt x="4251682" y="25400"/>
                  </a:lnTo>
                  <a:lnTo>
                    <a:pt x="4249514" y="24130"/>
                  </a:lnTo>
                  <a:lnTo>
                    <a:pt x="4247608" y="21590"/>
                  </a:lnTo>
                  <a:close/>
                </a:path>
                <a:path w="4869815" h="303529">
                  <a:moveTo>
                    <a:pt x="4395384" y="24130"/>
                  </a:moveTo>
                  <a:lnTo>
                    <a:pt x="4373667" y="24130"/>
                  </a:lnTo>
                  <a:lnTo>
                    <a:pt x="4316894" y="25400"/>
                  </a:lnTo>
                  <a:lnTo>
                    <a:pt x="4404326" y="25400"/>
                  </a:lnTo>
                  <a:lnTo>
                    <a:pt x="4395384" y="24130"/>
                  </a:lnTo>
                  <a:close/>
                </a:path>
                <a:path w="4869815" h="303529">
                  <a:moveTo>
                    <a:pt x="4434399" y="22860"/>
                  </a:moveTo>
                  <a:lnTo>
                    <a:pt x="4430556" y="22860"/>
                  </a:lnTo>
                  <a:lnTo>
                    <a:pt x="4423854" y="24130"/>
                  </a:lnTo>
                  <a:lnTo>
                    <a:pt x="4420682" y="25400"/>
                  </a:lnTo>
                  <a:lnTo>
                    <a:pt x="4442105" y="25400"/>
                  </a:lnTo>
                  <a:lnTo>
                    <a:pt x="4440042" y="24130"/>
                  </a:lnTo>
                  <a:lnTo>
                    <a:pt x="4434399" y="22860"/>
                  </a:lnTo>
                  <a:close/>
                </a:path>
                <a:path w="4869815" h="303529">
                  <a:moveTo>
                    <a:pt x="3065959" y="22860"/>
                  </a:moveTo>
                  <a:lnTo>
                    <a:pt x="3052346" y="22860"/>
                  </a:lnTo>
                  <a:lnTo>
                    <a:pt x="3051310" y="24130"/>
                  </a:lnTo>
                  <a:lnTo>
                    <a:pt x="3066943" y="24130"/>
                  </a:lnTo>
                  <a:lnTo>
                    <a:pt x="3065959" y="22860"/>
                  </a:lnTo>
                  <a:close/>
                </a:path>
                <a:path w="4869815" h="303529">
                  <a:moveTo>
                    <a:pt x="3088722" y="22860"/>
                  </a:moveTo>
                  <a:lnTo>
                    <a:pt x="3078387" y="22860"/>
                  </a:lnTo>
                  <a:lnTo>
                    <a:pt x="3070492" y="24130"/>
                  </a:lnTo>
                  <a:lnTo>
                    <a:pt x="3090261" y="24130"/>
                  </a:lnTo>
                  <a:lnTo>
                    <a:pt x="3088722" y="22860"/>
                  </a:lnTo>
                  <a:close/>
                </a:path>
                <a:path w="4869815" h="303529">
                  <a:moveTo>
                    <a:pt x="3153296" y="22860"/>
                  </a:moveTo>
                  <a:lnTo>
                    <a:pt x="3149108" y="22860"/>
                  </a:lnTo>
                  <a:lnTo>
                    <a:pt x="3143380" y="24130"/>
                  </a:lnTo>
                  <a:lnTo>
                    <a:pt x="3159013" y="24130"/>
                  </a:lnTo>
                  <a:lnTo>
                    <a:pt x="3153296" y="22860"/>
                  </a:lnTo>
                  <a:close/>
                </a:path>
                <a:path w="4869815" h="303529">
                  <a:moveTo>
                    <a:pt x="3670348" y="21590"/>
                  </a:moveTo>
                  <a:lnTo>
                    <a:pt x="3657092" y="21590"/>
                  </a:lnTo>
                  <a:lnTo>
                    <a:pt x="3662254" y="24130"/>
                  </a:lnTo>
                  <a:lnTo>
                    <a:pt x="3665815" y="22860"/>
                  </a:lnTo>
                  <a:lnTo>
                    <a:pt x="3670348" y="21590"/>
                  </a:lnTo>
                  <a:close/>
                </a:path>
                <a:path w="4869815" h="303529">
                  <a:moveTo>
                    <a:pt x="4037510" y="21590"/>
                  </a:moveTo>
                  <a:lnTo>
                    <a:pt x="4032955" y="21590"/>
                  </a:lnTo>
                  <a:lnTo>
                    <a:pt x="4032002" y="22860"/>
                  </a:lnTo>
                  <a:lnTo>
                    <a:pt x="3830082" y="22860"/>
                  </a:lnTo>
                  <a:lnTo>
                    <a:pt x="3831045" y="24130"/>
                  </a:lnTo>
                  <a:lnTo>
                    <a:pt x="4040159" y="24130"/>
                  </a:lnTo>
                  <a:lnTo>
                    <a:pt x="4037510" y="21590"/>
                  </a:lnTo>
                  <a:close/>
                </a:path>
                <a:path w="4869815" h="303529">
                  <a:moveTo>
                    <a:pt x="4090168" y="21590"/>
                  </a:moveTo>
                  <a:lnTo>
                    <a:pt x="4056756" y="21590"/>
                  </a:lnTo>
                  <a:lnTo>
                    <a:pt x="4052934" y="22860"/>
                  </a:lnTo>
                  <a:lnTo>
                    <a:pt x="4043709" y="22860"/>
                  </a:lnTo>
                  <a:lnTo>
                    <a:pt x="4041353" y="24130"/>
                  </a:lnTo>
                  <a:lnTo>
                    <a:pt x="4092786" y="24130"/>
                  </a:lnTo>
                  <a:lnTo>
                    <a:pt x="4090168" y="21590"/>
                  </a:lnTo>
                  <a:close/>
                </a:path>
                <a:path w="4869815" h="303529">
                  <a:moveTo>
                    <a:pt x="4105121" y="22860"/>
                  </a:moveTo>
                  <a:lnTo>
                    <a:pt x="4103508" y="24130"/>
                  </a:lnTo>
                  <a:lnTo>
                    <a:pt x="4109141" y="24130"/>
                  </a:lnTo>
                  <a:lnTo>
                    <a:pt x="4105121" y="22860"/>
                  </a:lnTo>
                  <a:close/>
                </a:path>
                <a:path w="4869815" h="303529">
                  <a:moveTo>
                    <a:pt x="4210981" y="21590"/>
                  </a:moveTo>
                  <a:lnTo>
                    <a:pt x="4210615" y="21590"/>
                  </a:lnTo>
                  <a:lnTo>
                    <a:pt x="4208793" y="24130"/>
                  </a:lnTo>
                  <a:lnTo>
                    <a:pt x="4214122" y="24130"/>
                  </a:lnTo>
                  <a:lnTo>
                    <a:pt x="4210981" y="21590"/>
                  </a:lnTo>
                  <a:close/>
                </a:path>
                <a:path w="4869815" h="303529">
                  <a:moveTo>
                    <a:pt x="4218007" y="21590"/>
                  </a:moveTo>
                  <a:lnTo>
                    <a:pt x="4217484" y="21590"/>
                  </a:lnTo>
                  <a:lnTo>
                    <a:pt x="4214479" y="24130"/>
                  </a:lnTo>
                  <a:lnTo>
                    <a:pt x="4220803" y="24130"/>
                  </a:lnTo>
                  <a:lnTo>
                    <a:pt x="4218007" y="21590"/>
                  </a:lnTo>
                  <a:close/>
                </a:path>
                <a:path w="4869815" h="303529">
                  <a:moveTo>
                    <a:pt x="4391824" y="21590"/>
                  </a:moveTo>
                  <a:lnTo>
                    <a:pt x="4390913" y="21590"/>
                  </a:lnTo>
                  <a:lnTo>
                    <a:pt x="4388620" y="24130"/>
                  </a:lnTo>
                  <a:lnTo>
                    <a:pt x="4393834" y="24130"/>
                  </a:lnTo>
                  <a:lnTo>
                    <a:pt x="4391824" y="21590"/>
                  </a:lnTo>
                  <a:close/>
                </a:path>
                <a:path w="4869815" h="303529">
                  <a:moveTo>
                    <a:pt x="4504805" y="22860"/>
                  </a:moveTo>
                  <a:lnTo>
                    <a:pt x="4468230" y="22860"/>
                  </a:lnTo>
                  <a:lnTo>
                    <a:pt x="4467089" y="24130"/>
                  </a:lnTo>
                  <a:lnTo>
                    <a:pt x="4505946" y="24130"/>
                  </a:lnTo>
                  <a:lnTo>
                    <a:pt x="4504805" y="22860"/>
                  </a:lnTo>
                  <a:close/>
                </a:path>
                <a:path w="4869815" h="303529">
                  <a:moveTo>
                    <a:pt x="1482090" y="15240"/>
                  </a:moveTo>
                  <a:lnTo>
                    <a:pt x="66751" y="15240"/>
                  </a:lnTo>
                  <a:lnTo>
                    <a:pt x="62113" y="16510"/>
                  </a:lnTo>
                  <a:lnTo>
                    <a:pt x="59673" y="17780"/>
                  </a:lnTo>
                  <a:lnTo>
                    <a:pt x="55212" y="19050"/>
                  </a:lnTo>
                  <a:lnTo>
                    <a:pt x="54071" y="21590"/>
                  </a:lnTo>
                  <a:lnTo>
                    <a:pt x="55275" y="22860"/>
                  </a:lnTo>
                  <a:lnTo>
                    <a:pt x="2926403" y="22860"/>
                  </a:lnTo>
                  <a:lnTo>
                    <a:pt x="2922497" y="21590"/>
                  </a:lnTo>
                  <a:lnTo>
                    <a:pt x="2563241" y="21590"/>
                  </a:lnTo>
                  <a:lnTo>
                    <a:pt x="2559335" y="20320"/>
                  </a:lnTo>
                  <a:lnTo>
                    <a:pt x="2379581" y="20320"/>
                  </a:lnTo>
                  <a:lnTo>
                    <a:pt x="2376367" y="19050"/>
                  </a:lnTo>
                  <a:lnTo>
                    <a:pt x="2323835" y="19050"/>
                  </a:lnTo>
                  <a:lnTo>
                    <a:pt x="2321793" y="17780"/>
                  </a:lnTo>
                  <a:lnTo>
                    <a:pt x="2195650" y="17780"/>
                  </a:lnTo>
                  <a:lnTo>
                    <a:pt x="2192257" y="16510"/>
                  </a:lnTo>
                  <a:lnTo>
                    <a:pt x="1484038" y="16510"/>
                  </a:lnTo>
                  <a:lnTo>
                    <a:pt x="1482090" y="15240"/>
                  </a:lnTo>
                  <a:close/>
                </a:path>
                <a:path w="4869815" h="303529">
                  <a:moveTo>
                    <a:pt x="3487726" y="21590"/>
                  </a:moveTo>
                  <a:lnTo>
                    <a:pt x="3457968" y="21590"/>
                  </a:lnTo>
                  <a:lnTo>
                    <a:pt x="3461465" y="22860"/>
                  </a:lnTo>
                  <a:lnTo>
                    <a:pt x="3486197" y="22860"/>
                  </a:lnTo>
                  <a:lnTo>
                    <a:pt x="3487726" y="21590"/>
                  </a:lnTo>
                  <a:close/>
                </a:path>
                <a:path w="4869815" h="303529">
                  <a:moveTo>
                    <a:pt x="3510186" y="21590"/>
                  </a:moveTo>
                  <a:lnTo>
                    <a:pt x="3503558" y="21590"/>
                  </a:lnTo>
                  <a:lnTo>
                    <a:pt x="3506605" y="22860"/>
                  </a:lnTo>
                  <a:lnTo>
                    <a:pt x="3510186" y="21590"/>
                  </a:lnTo>
                  <a:close/>
                </a:path>
                <a:path w="4869815" h="303529">
                  <a:moveTo>
                    <a:pt x="3570802" y="21590"/>
                  </a:moveTo>
                  <a:lnTo>
                    <a:pt x="3552656" y="21590"/>
                  </a:lnTo>
                  <a:lnTo>
                    <a:pt x="3557074" y="22860"/>
                  </a:lnTo>
                  <a:lnTo>
                    <a:pt x="3565723" y="22860"/>
                  </a:lnTo>
                  <a:lnTo>
                    <a:pt x="3570802" y="21590"/>
                  </a:lnTo>
                  <a:close/>
                </a:path>
                <a:path w="4869815" h="303529">
                  <a:moveTo>
                    <a:pt x="3594016" y="21590"/>
                  </a:moveTo>
                  <a:lnTo>
                    <a:pt x="3573451" y="21590"/>
                  </a:lnTo>
                  <a:lnTo>
                    <a:pt x="3577555" y="22860"/>
                  </a:lnTo>
                  <a:lnTo>
                    <a:pt x="3590948" y="22860"/>
                  </a:lnTo>
                  <a:lnTo>
                    <a:pt x="3594016" y="21590"/>
                  </a:lnTo>
                  <a:close/>
                </a:path>
                <a:path w="4869815" h="303529">
                  <a:moveTo>
                    <a:pt x="3655469" y="21590"/>
                  </a:moveTo>
                  <a:lnTo>
                    <a:pt x="3594016" y="21590"/>
                  </a:lnTo>
                  <a:lnTo>
                    <a:pt x="3595974" y="22860"/>
                  </a:lnTo>
                  <a:lnTo>
                    <a:pt x="3653323" y="22860"/>
                  </a:lnTo>
                  <a:lnTo>
                    <a:pt x="3655469" y="21590"/>
                  </a:lnTo>
                  <a:close/>
                </a:path>
                <a:path w="4869815" h="303529">
                  <a:moveTo>
                    <a:pt x="3896425" y="21590"/>
                  </a:moveTo>
                  <a:lnTo>
                    <a:pt x="3683982" y="21590"/>
                  </a:lnTo>
                  <a:lnTo>
                    <a:pt x="3687856" y="22860"/>
                  </a:lnTo>
                  <a:lnTo>
                    <a:pt x="3900436" y="22860"/>
                  </a:lnTo>
                  <a:lnTo>
                    <a:pt x="3896425" y="21590"/>
                  </a:lnTo>
                  <a:close/>
                </a:path>
                <a:path w="4869815" h="303529">
                  <a:moveTo>
                    <a:pt x="3932686" y="20320"/>
                  </a:moveTo>
                  <a:lnTo>
                    <a:pt x="3904320" y="20320"/>
                  </a:lnTo>
                  <a:lnTo>
                    <a:pt x="3903106" y="21590"/>
                  </a:lnTo>
                  <a:lnTo>
                    <a:pt x="3900436" y="22860"/>
                  </a:lnTo>
                  <a:lnTo>
                    <a:pt x="3946843" y="22860"/>
                  </a:lnTo>
                  <a:lnTo>
                    <a:pt x="3940455" y="21590"/>
                  </a:lnTo>
                  <a:lnTo>
                    <a:pt x="3936173" y="21590"/>
                  </a:lnTo>
                  <a:lnTo>
                    <a:pt x="3932686" y="20320"/>
                  </a:lnTo>
                  <a:close/>
                </a:path>
                <a:path w="4869815" h="303529">
                  <a:moveTo>
                    <a:pt x="3963973" y="21590"/>
                  </a:moveTo>
                  <a:lnTo>
                    <a:pt x="3955104" y="21590"/>
                  </a:lnTo>
                  <a:lnTo>
                    <a:pt x="3955596" y="22860"/>
                  </a:lnTo>
                  <a:lnTo>
                    <a:pt x="3964601" y="22860"/>
                  </a:lnTo>
                  <a:lnTo>
                    <a:pt x="3963973" y="21590"/>
                  </a:lnTo>
                  <a:close/>
                </a:path>
                <a:path w="4869815" h="303529">
                  <a:moveTo>
                    <a:pt x="3973941" y="20320"/>
                  </a:moveTo>
                  <a:lnTo>
                    <a:pt x="3964884" y="20320"/>
                  </a:lnTo>
                  <a:lnTo>
                    <a:pt x="3963638" y="21590"/>
                  </a:lnTo>
                  <a:lnTo>
                    <a:pt x="3968496" y="21590"/>
                  </a:lnTo>
                  <a:lnTo>
                    <a:pt x="3968695" y="22860"/>
                  </a:lnTo>
                  <a:lnTo>
                    <a:pt x="3978946" y="22860"/>
                  </a:lnTo>
                  <a:lnTo>
                    <a:pt x="3973941" y="20320"/>
                  </a:lnTo>
                  <a:close/>
                </a:path>
                <a:path w="4869815" h="303529">
                  <a:moveTo>
                    <a:pt x="3985438" y="20320"/>
                  </a:moveTo>
                  <a:lnTo>
                    <a:pt x="3984831" y="20320"/>
                  </a:lnTo>
                  <a:lnTo>
                    <a:pt x="3982904" y="21590"/>
                  </a:lnTo>
                  <a:lnTo>
                    <a:pt x="3982643" y="21590"/>
                  </a:lnTo>
                  <a:lnTo>
                    <a:pt x="3981449" y="22860"/>
                  </a:lnTo>
                  <a:lnTo>
                    <a:pt x="3987920" y="22860"/>
                  </a:lnTo>
                  <a:lnTo>
                    <a:pt x="3987166" y="21590"/>
                  </a:lnTo>
                  <a:lnTo>
                    <a:pt x="3985438" y="20320"/>
                  </a:lnTo>
                  <a:close/>
                </a:path>
                <a:path w="4869815" h="303529">
                  <a:moveTo>
                    <a:pt x="3998799" y="20320"/>
                  </a:moveTo>
                  <a:lnTo>
                    <a:pt x="3997878" y="20320"/>
                  </a:lnTo>
                  <a:lnTo>
                    <a:pt x="3994140" y="21590"/>
                  </a:lnTo>
                  <a:lnTo>
                    <a:pt x="3991909" y="22860"/>
                  </a:lnTo>
                  <a:lnTo>
                    <a:pt x="4000579" y="22860"/>
                  </a:lnTo>
                  <a:lnTo>
                    <a:pt x="3998799" y="20320"/>
                  </a:lnTo>
                  <a:close/>
                </a:path>
                <a:path w="4869815" h="303529">
                  <a:moveTo>
                    <a:pt x="4027112" y="21590"/>
                  </a:moveTo>
                  <a:lnTo>
                    <a:pt x="4025982" y="21590"/>
                  </a:lnTo>
                  <a:lnTo>
                    <a:pt x="4022045" y="22860"/>
                  </a:lnTo>
                  <a:lnTo>
                    <a:pt x="4029050" y="22860"/>
                  </a:lnTo>
                  <a:lnTo>
                    <a:pt x="4027112" y="21590"/>
                  </a:lnTo>
                  <a:close/>
                </a:path>
                <a:path w="4869815" h="303529">
                  <a:moveTo>
                    <a:pt x="4047122" y="21590"/>
                  </a:moveTo>
                  <a:lnTo>
                    <a:pt x="4046756" y="21590"/>
                  </a:lnTo>
                  <a:lnTo>
                    <a:pt x="4044484" y="22860"/>
                  </a:lnTo>
                  <a:lnTo>
                    <a:pt x="4051353" y="22860"/>
                  </a:lnTo>
                  <a:lnTo>
                    <a:pt x="4047122" y="21590"/>
                  </a:lnTo>
                  <a:close/>
                </a:path>
                <a:path w="4869815" h="303529">
                  <a:moveTo>
                    <a:pt x="2586884" y="20320"/>
                  </a:moveTo>
                  <a:lnTo>
                    <a:pt x="2583858" y="20320"/>
                  </a:lnTo>
                  <a:lnTo>
                    <a:pt x="2582832" y="21590"/>
                  </a:lnTo>
                  <a:lnTo>
                    <a:pt x="2591135" y="21590"/>
                  </a:lnTo>
                  <a:lnTo>
                    <a:pt x="2586884" y="20320"/>
                  </a:lnTo>
                  <a:close/>
                </a:path>
                <a:path w="4869815" h="303529">
                  <a:moveTo>
                    <a:pt x="2604203" y="20320"/>
                  </a:moveTo>
                  <a:lnTo>
                    <a:pt x="2598402" y="20320"/>
                  </a:lnTo>
                  <a:lnTo>
                    <a:pt x="2594318" y="21590"/>
                  </a:lnTo>
                  <a:lnTo>
                    <a:pt x="2608695" y="21590"/>
                  </a:lnTo>
                  <a:lnTo>
                    <a:pt x="2604203" y="20320"/>
                  </a:lnTo>
                  <a:close/>
                </a:path>
                <a:path w="4869815" h="303529">
                  <a:moveTo>
                    <a:pt x="2684630" y="20320"/>
                  </a:moveTo>
                  <a:lnTo>
                    <a:pt x="2638788" y="20320"/>
                  </a:lnTo>
                  <a:lnTo>
                    <a:pt x="2634841" y="21590"/>
                  </a:lnTo>
                  <a:lnTo>
                    <a:pt x="2688138" y="21590"/>
                  </a:lnTo>
                  <a:lnTo>
                    <a:pt x="2684630" y="20320"/>
                  </a:lnTo>
                  <a:close/>
                </a:path>
                <a:path w="4869815" h="303529">
                  <a:moveTo>
                    <a:pt x="2692682" y="20320"/>
                  </a:moveTo>
                  <a:lnTo>
                    <a:pt x="2690148" y="20320"/>
                  </a:lnTo>
                  <a:lnTo>
                    <a:pt x="2688138" y="21590"/>
                  </a:lnTo>
                  <a:lnTo>
                    <a:pt x="2696975" y="21590"/>
                  </a:lnTo>
                  <a:lnTo>
                    <a:pt x="2692682" y="20320"/>
                  </a:lnTo>
                  <a:close/>
                </a:path>
                <a:path w="4869815" h="303529">
                  <a:moveTo>
                    <a:pt x="2706106" y="19050"/>
                  </a:moveTo>
                  <a:lnTo>
                    <a:pt x="2700022" y="21590"/>
                  </a:lnTo>
                  <a:lnTo>
                    <a:pt x="2722618" y="21590"/>
                  </a:lnTo>
                  <a:lnTo>
                    <a:pt x="2719058" y="20320"/>
                  </a:lnTo>
                  <a:lnTo>
                    <a:pt x="2707886" y="20320"/>
                  </a:lnTo>
                  <a:lnTo>
                    <a:pt x="2706106" y="19050"/>
                  </a:lnTo>
                  <a:close/>
                </a:path>
                <a:path w="4869815" h="303529">
                  <a:moveTo>
                    <a:pt x="2887817" y="20320"/>
                  </a:moveTo>
                  <a:lnTo>
                    <a:pt x="2733644" y="20320"/>
                  </a:lnTo>
                  <a:lnTo>
                    <a:pt x="2730262" y="21590"/>
                  </a:lnTo>
                  <a:lnTo>
                    <a:pt x="2888247" y="21590"/>
                  </a:lnTo>
                  <a:lnTo>
                    <a:pt x="2887817" y="20320"/>
                  </a:lnTo>
                  <a:close/>
                </a:path>
                <a:path w="4869815" h="303529">
                  <a:moveTo>
                    <a:pt x="3290140" y="20320"/>
                  </a:moveTo>
                  <a:lnTo>
                    <a:pt x="3247429" y="20320"/>
                  </a:lnTo>
                  <a:lnTo>
                    <a:pt x="3250895" y="21590"/>
                  </a:lnTo>
                  <a:lnTo>
                    <a:pt x="3285732" y="21590"/>
                  </a:lnTo>
                  <a:lnTo>
                    <a:pt x="3290140" y="20320"/>
                  </a:lnTo>
                  <a:close/>
                </a:path>
                <a:path w="4869815" h="303529">
                  <a:moveTo>
                    <a:pt x="3386242" y="20320"/>
                  </a:moveTo>
                  <a:lnTo>
                    <a:pt x="3362180" y="20320"/>
                  </a:lnTo>
                  <a:lnTo>
                    <a:pt x="3366075" y="21590"/>
                  </a:lnTo>
                  <a:lnTo>
                    <a:pt x="3381760" y="21590"/>
                  </a:lnTo>
                  <a:lnTo>
                    <a:pt x="3386242" y="20320"/>
                  </a:lnTo>
                  <a:close/>
                </a:path>
                <a:path w="4869815" h="303529">
                  <a:moveTo>
                    <a:pt x="3398263" y="20320"/>
                  </a:moveTo>
                  <a:lnTo>
                    <a:pt x="3389907" y="20320"/>
                  </a:lnTo>
                  <a:lnTo>
                    <a:pt x="3394786" y="21590"/>
                  </a:lnTo>
                  <a:lnTo>
                    <a:pt x="3395666" y="21590"/>
                  </a:lnTo>
                  <a:lnTo>
                    <a:pt x="3398263" y="20320"/>
                  </a:lnTo>
                  <a:close/>
                </a:path>
                <a:path w="4869815" h="303529">
                  <a:moveTo>
                    <a:pt x="3422712" y="20320"/>
                  </a:moveTo>
                  <a:lnTo>
                    <a:pt x="3411362" y="20320"/>
                  </a:lnTo>
                  <a:lnTo>
                    <a:pt x="3415864" y="21590"/>
                  </a:lnTo>
                  <a:lnTo>
                    <a:pt x="3420209" y="21590"/>
                  </a:lnTo>
                  <a:lnTo>
                    <a:pt x="3422712" y="20320"/>
                  </a:lnTo>
                  <a:close/>
                </a:path>
                <a:path w="4869815" h="303529">
                  <a:moveTo>
                    <a:pt x="3808062" y="20320"/>
                  </a:moveTo>
                  <a:lnTo>
                    <a:pt x="3426963" y="20320"/>
                  </a:lnTo>
                  <a:lnTo>
                    <a:pt x="3430932" y="21590"/>
                  </a:lnTo>
                  <a:lnTo>
                    <a:pt x="3816480" y="21590"/>
                  </a:lnTo>
                  <a:lnTo>
                    <a:pt x="3808062" y="20320"/>
                  </a:lnTo>
                  <a:close/>
                </a:path>
                <a:path w="4869815" h="303529">
                  <a:moveTo>
                    <a:pt x="3826281" y="17780"/>
                  </a:moveTo>
                  <a:lnTo>
                    <a:pt x="3822836" y="17780"/>
                  </a:lnTo>
                  <a:lnTo>
                    <a:pt x="3820543" y="19050"/>
                  </a:lnTo>
                  <a:lnTo>
                    <a:pt x="3818669" y="20320"/>
                  </a:lnTo>
                  <a:lnTo>
                    <a:pt x="3816480" y="21590"/>
                  </a:lnTo>
                  <a:lnTo>
                    <a:pt x="3827925" y="21590"/>
                  </a:lnTo>
                  <a:lnTo>
                    <a:pt x="3827422" y="20320"/>
                  </a:lnTo>
                  <a:lnTo>
                    <a:pt x="3827684" y="20320"/>
                  </a:lnTo>
                  <a:lnTo>
                    <a:pt x="3828564" y="19050"/>
                  </a:lnTo>
                  <a:lnTo>
                    <a:pt x="3828396" y="19050"/>
                  </a:lnTo>
                  <a:lnTo>
                    <a:pt x="3826281" y="17780"/>
                  </a:lnTo>
                  <a:close/>
                </a:path>
                <a:path w="4869815" h="303529">
                  <a:moveTo>
                    <a:pt x="3859139" y="17780"/>
                  </a:moveTo>
                  <a:lnTo>
                    <a:pt x="3855746" y="17780"/>
                  </a:lnTo>
                  <a:lnTo>
                    <a:pt x="3853421" y="19050"/>
                  </a:lnTo>
                  <a:lnTo>
                    <a:pt x="3851055" y="21590"/>
                  </a:lnTo>
                  <a:lnTo>
                    <a:pt x="3857882" y="21590"/>
                  </a:lnTo>
                  <a:lnTo>
                    <a:pt x="3856961" y="20320"/>
                  </a:lnTo>
                  <a:lnTo>
                    <a:pt x="3858133" y="20320"/>
                  </a:lnTo>
                  <a:lnTo>
                    <a:pt x="3860552" y="19050"/>
                  </a:lnTo>
                  <a:lnTo>
                    <a:pt x="3859683" y="19050"/>
                  </a:lnTo>
                  <a:lnTo>
                    <a:pt x="3859139" y="17780"/>
                  </a:lnTo>
                  <a:close/>
                </a:path>
                <a:path w="4869815" h="303529">
                  <a:moveTo>
                    <a:pt x="3959020" y="20320"/>
                  </a:moveTo>
                  <a:lnTo>
                    <a:pt x="3948549" y="20320"/>
                  </a:lnTo>
                  <a:lnTo>
                    <a:pt x="3949063" y="21590"/>
                  </a:lnTo>
                  <a:lnTo>
                    <a:pt x="3961711" y="21590"/>
                  </a:lnTo>
                  <a:lnTo>
                    <a:pt x="3959020" y="20320"/>
                  </a:lnTo>
                  <a:close/>
                </a:path>
                <a:path w="4869815" h="303529">
                  <a:moveTo>
                    <a:pt x="2405612" y="17780"/>
                  </a:moveTo>
                  <a:lnTo>
                    <a:pt x="2393194" y="17780"/>
                  </a:lnTo>
                  <a:lnTo>
                    <a:pt x="2387906" y="19050"/>
                  </a:lnTo>
                  <a:lnTo>
                    <a:pt x="2386806" y="20320"/>
                  </a:lnTo>
                  <a:lnTo>
                    <a:pt x="2414010" y="20320"/>
                  </a:lnTo>
                  <a:lnTo>
                    <a:pt x="2407999" y="19050"/>
                  </a:lnTo>
                  <a:lnTo>
                    <a:pt x="2406764" y="19050"/>
                  </a:lnTo>
                  <a:lnTo>
                    <a:pt x="2405612" y="17780"/>
                  </a:lnTo>
                  <a:close/>
                </a:path>
                <a:path w="4869815" h="303529">
                  <a:moveTo>
                    <a:pt x="2457082" y="19050"/>
                  </a:moveTo>
                  <a:lnTo>
                    <a:pt x="2434182" y="19050"/>
                  </a:lnTo>
                  <a:lnTo>
                    <a:pt x="2418376" y="20320"/>
                  </a:lnTo>
                  <a:lnTo>
                    <a:pt x="2472888" y="20320"/>
                  </a:lnTo>
                  <a:lnTo>
                    <a:pt x="2457082" y="19050"/>
                  </a:lnTo>
                  <a:close/>
                </a:path>
                <a:path w="4869815" h="303529">
                  <a:moveTo>
                    <a:pt x="2539797" y="19050"/>
                  </a:moveTo>
                  <a:lnTo>
                    <a:pt x="2531095" y="20320"/>
                  </a:lnTo>
                  <a:lnTo>
                    <a:pt x="2546341" y="20320"/>
                  </a:lnTo>
                  <a:lnTo>
                    <a:pt x="2539797" y="19050"/>
                  </a:lnTo>
                  <a:close/>
                </a:path>
                <a:path w="4869815" h="303529">
                  <a:moveTo>
                    <a:pt x="2668840" y="19050"/>
                  </a:moveTo>
                  <a:lnTo>
                    <a:pt x="2660421" y="19050"/>
                  </a:lnTo>
                  <a:lnTo>
                    <a:pt x="2650160" y="20320"/>
                  </a:lnTo>
                  <a:lnTo>
                    <a:pt x="2671698" y="20320"/>
                  </a:lnTo>
                  <a:lnTo>
                    <a:pt x="2668840" y="19050"/>
                  </a:lnTo>
                  <a:close/>
                </a:path>
                <a:path w="4869815" h="303529">
                  <a:moveTo>
                    <a:pt x="2763528" y="19050"/>
                  </a:moveTo>
                  <a:lnTo>
                    <a:pt x="2742659" y="19050"/>
                  </a:lnTo>
                  <a:lnTo>
                    <a:pt x="2741738" y="20320"/>
                  </a:lnTo>
                  <a:lnTo>
                    <a:pt x="2764387" y="20320"/>
                  </a:lnTo>
                  <a:lnTo>
                    <a:pt x="2763528" y="19050"/>
                  </a:lnTo>
                  <a:close/>
                </a:path>
                <a:path w="4869815" h="303529">
                  <a:moveTo>
                    <a:pt x="3738127" y="19050"/>
                  </a:moveTo>
                  <a:lnTo>
                    <a:pt x="2765800" y="19050"/>
                  </a:lnTo>
                  <a:lnTo>
                    <a:pt x="2764941" y="20320"/>
                  </a:lnTo>
                  <a:lnTo>
                    <a:pt x="3758335" y="20320"/>
                  </a:lnTo>
                  <a:lnTo>
                    <a:pt x="3738127" y="19050"/>
                  </a:lnTo>
                  <a:close/>
                </a:path>
                <a:path w="4869815" h="303529">
                  <a:moveTo>
                    <a:pt x="3916362" y="19050"/>
                  </a:moveTo>
                  <a:lnTo>
                    <a:pt x="3907692" y="20320"/>
                  </a:lnTo>
                  <a:lnTo>
                    <a:pt x="3923995" y="20320"/>
                  </a:lnTo>
                  <a:lnTo>
                    <a:pt x="3916362" y="19050"/>
                  </a:lnTo>
                  <a:close/>
                </a:path>
                <a:path w="4869815" h="303529">
                  <a:moveTo>
                    <a:pt x="2341666" y="17780"/>
                  </a:moveTo>
                  <a:lnTo>
                    <a:pt x="2330892" y="17780"/>
                  </a:lnTo>
                  <a:lnTo>
                    <a:pt x="2329887" y="19050"/>
                  </a:lnTo>
                  <a:lnTo>
                    <a:pt x="2347007" y="19050"/>
                  </a:lnTo>
                  <a:lnTo>
                    <a:pt x="2341666" y="17780"/>
                  </a:lnTo>
                  <a:close/>
                </a:path>
                <a:path w="4869815" h="303529">
                  <a:moveTo>
                    <a:pt x="2372493" y="17780"/>
                  </a:moveTo>
                  <a:lnTo>
                    <a:pt x="2356158" y="17780"/>
                  </a:lnTo>
                  <a:lnTo>
                    <a:pt x="2353603" y="19050"/>
                  </a:lnTo>
                  <a:lnTo>
                    <a:pt x="2376367" y="19050"/>
                  </a:lnTo>
                  <a:lnTo>
                    <a:pt x="2372493" y="17780"/>
                  </a:lnTo>
                  <a:close/>
                </a:path>
                <a:path w="4869815" h="303529">
                  <a:moveTo>
                    <a:pt x="2419109" y="16510"/>
                  </a:moveTo>
                  <a:lnTo>
                    <a:pt x="2407486" y="16510"/>
                  </a:lnTo>
                  <a:lnTo>
                    <a:pt x="2411601" y="17780"/>
                  </a:lnTo>
                  <a:lnTo>
                    <a:pt x="2414439" y="19050"/>
                  </a:lnTo>
                  <a:lnTo>
                    <a:pt x="2419109" y="16510"/>
                  </a:lnTo>
                  <a:close/>
                </a:path>
                <a:path w="4869815" h="303529">
                  <a:moveTo>
                    <a:pt x="2440072" y="16510"/>
                  </a:moveTo>
                  <a:lnTo>
                    <a:pt x="2422962" y="16510"/>
                  </a:lnTo>
                  <a:lnTo>
                    <a:pt x="2423444" y="17780"/>
                  </a:lnTo>
                  <a:lnTo>
                    <a:pt x="2428114" y="19050"/>
                  </a:lnTo>
                  <a:lnTo>
                    <a:pt x="2432281" y="19050"/>
                  </a:lnTo>
                  <a:lnTo>
                    <a:pt x="2440072" y="16510"/>
                  </a:lnTo>
                  <a:close/>
                </a:path>
                <a:path w="4869815" h="303529">
                  <a:moveTo>
                    <a:pt x="2473641" y="16510"/>
                  </a:moveTo>
                  <a:lnTo>
                    <a:pt x="2447674" y="16510"/>
                  </a:lnTo>
                  <a:lnTo>
                    <a:pt x="2454857" y="19050"/>
                  </a:lnTo>
                  <a:lnTo>
                    <a:pt x="2462553" y="17780"/>
                  </a:lnTo>
                  <a:lnTo>
                    <a:pt x="2471139" y="17780"/>
                  </a:lnTo>
                  <a:lnTo>
                    <a:pt x="2473641" y="16510"/>
                  </a:lnTo>
                  <a:close/>
                </a:path>
                <a:path w="4869815" h="303529">
                  <a:moveTo>
                    <a:pt x="2682347" y="17780"/>
                  </a:moveTo>
                  <a:lnTo>
                    <a:pt x="2657458" y="17780"/>
                  </a:lnTo>
                  <a:lnTo>
                    <a:pt x="2660903" y="19050"/>
                  </a:lnTo>
                  <a:lnTo>
                    <a:pt x="2668892" y="19050"/>
                  </a:lnTo>
                  <a:lnTo>
                    <a:pt x="2682347" y="17780"/>
                  </a:lnTo>
                  <a:close/>
                </a:path>
                <a:path w="4869815" h="303529">
                  <a:moveTo>
                    <a:pt x="2764481" y="17780"/>
                  </a:moveTo>
                  <a:lnTo>
                    <a:pt x="2741958" y="17780"/>
                  </a:lnTo>
                  <a:lnTo>
                    <a:pt x="2742806" y="19050"/>
                  </a:lnTo>
                  <a:lnTo>
                    <a:pt x="2762994" y="19050"/>
                  </a:lnTo>
                  <a:lnTo>
                    <a:pt x="2764481" y="17780"/>
                  </a:lnTo>
                  <a:close/>
                </a:path>
                <a:path w="4869815" h="303529">
                  <a:moveTo>
                    <a:pt x="3662443" y="17780"/>
                  </a:moveTo>
                  <a:lnTo>
                    <a:pt x="2764481" y="17780"/>
                  </a:lnTo>
                  <a:lnTo>
                    <a:pt x="2766795" y="19050"/>
                  </a:lnTo>
                  <a:lnTo>
                    <a:pt x="3663898" y="19050"/>
                  </a:lnTo>
                  <a:lnTo>
                    <a:pt x="3662443" y="17780"/>
                  </a:lnTo>
                  <a:close/>
                </a:path>
                <a:path w="4869815" h="303529">
                  <a:moveTo>
                    <a:pt x="3670265" y="16510"/>
                  </a:moveTo>
                  <a:lnTo>
                    <a:pt x="3667322" y="19050"/>
                  </a:lnTo>
                  <a:lnTo>
                    <a:pt x="3719279" y="19050"/>
                  </a:lnTo>
                  <a:lnTo>
                    <a:pt x="3720043" y="17780"/>
                  </a:lnTo>
                  <a:lnTo>
                    <a:pt x="3673950" y="17780"/>
                  </a:lnTo>
                  <a:lnTo>
                    <a:pt x="3670265" y="16510"/>
                  </a:lnTo>
                  <a:close/>
                </a:path>
                <a:path w="4869815" h="303529">
                  <a:moveTo>
                    <a:pt x="3731582" y="17780"/>
                  </a:moveTo>
                  <a:lnTo>
                    <a:pt x="3721017" y="17780"/>
                  </a:lnTo>
                  <a:lnTo>
                    <a:pt x="3722577" y="19050"/>
                  </a:lnTo>
                  <a:lnTo>
                    <a:pt x="3736001" y="19050"/>
                  </a:lnTo>
                  <a:lnTo>
                    <a:pt x="3731582" y="17780"/>
                  </a:lnTo>
                  <a:close/>
                </a:path>
                <a:path w="4869815" h="303529">
                  <a:moveTo>
                    <a:pt x="2241041" y="16510"/>
                  </a:moveTo>
                  <a:lnTo>
                    <a:pt x="2239471" y="16510"/>
                  </a:lnTo>
                  <a:lnTo>
                    <a:pt x="2235607" y="17780"/>
                  </a:lnTo>
                  <a:lnTo>
                    <a:pt x="2244015" y="17780"/>
                  </a:lnTo>
                  <a:lnTo>
                    <a:pt x="2241041" y="16510"/>
                  </a:lnTo>
                  <a:close/>
                </a:path>
                <a:path w="4869815" h="303529">
                  <a:moveTo>
                    <a:pt x="2262852" y="16510"/>
                  </a:moveTo>
                  <a:lnTo>
                    <a:pt x="2248978" y="16510"/>
                  </a:lnTo>
                  <a:lnTo>
                    <a:pt x="2245491" y="17780"/>
                  </a:lnTo>
                  <a:lnTo>
                    <a:pt x="2264182" y="17780"/>
                  </a:lnTo>
                  <a:lnTo>
                    <a:pt x="2262852" y="16510"/>
                  </a:lnTo>
                  <a:close/>
                </a:path>
                <a:path w="4869815" h="303529">
                  <a:moveTo>
                    <a:pt x="2406450" y="16510"/>
                  </a:moveTo>
                  <a:lnTo>
                    <a:pt x="2395749" y="16510"/>
                  </a:lnTo>
                  <a:lnTo>
                    <a:pt x="2396241" y="17780"/>
                  </a:lnTo>
                  <a:lnTo>
                    <a:pt x="2405602" y="17780"/>
                  </a:lnTo>
                  <a:lnTo>
                    <a:pt x="2406450" y="16510"/>
                  </a:lnTo>
                  <a:close/>
                </a:path>
                <a:path w="4869815" h="303529">
                  <a:moveTo>
                    <a:pt x="2501714" y="16510"/>
                  </a:moveTo>
                  <a:lnTo>
                    <a:pt x="2473641" y="16510"/>
                  </a:lnTo>
                  <a:lnTo>
                    <a:pt x="2475547" y="17780"/>
                  </a:lnTo>
                  <a:lnTo>
                    <a:pt x="2499107" y="17780"/>
                  </a:lnTo>
                  <a:lnTo>
                    <a:pt x="2501714" y="16510"/>
                  </a:lnTo>
                  <a:close/>
                </a:path>
                <a:path w="4869815" h="303529">
                  <a:moveTo>
                    <a:pt x="2591983" y="16510"/>
                  </a:moveTo>
                  <a:lnTo>
                    <a:pt x="2503305" y="16510"/>
                  </a:lnTo>
                  <a:lnTo>
                    <a:pt x="2506792" y="17780"/>
                  </a:lnTo>
                  <a:lnTo>
                    <a:pt x="2588978" y="17780"/>
                  </a:lnTo>
                  <a:lnTo>
                    <a:pt x="2591983" y="16510"/>
                  </a:lnTo>
                  <a:close/>
                </a:path>
                <a:path w="4869815" h="303529">
                  <a:moveTo>
                    <a:pt x="3547012" y="16510"/>
                  </a:moveTo>
                  <a:lnTo>
                    <a:pt x="2592884" y="16510"/>
                  </a:lnTo>
                  <a:lnTo>
                    <a:pt x="2596423" y="17780"/>
                  </a:lnTo>
                  <a:lnTo>
                    <a:pt x="3553357" y="17780"/>
                  </a:lnTo>
                  <a:lnTo>
                    <a:pt x="3547012" y="16510"/>
                  </a:lnTo>
                  <a:close/>
                </a:path>
                <a:path w="4869815" h="303529">
                  <a:moveTo>
                    <a:pt x="3574289" y="15240"/>
                  </a:moveTo>
                  <a:lnTo>
                    <a:pt x="3571242" y="15240"/>
                  </a:lnTo>
                  <a:lnTo>
                    <a:pt x="3569943" y="16510"/>
                  </a:lnTo>
                  <a:lnTo>
                    <a:pt x="3561085" y="16510"/>
                  </a:lnTo>
                  <a:lnTo>
                    <a:pt x="3556551" y="17780"/>
                  </a:lnTo>
                  <a:lnTo>
                    <a:pt x="3577179" y="17780"/>
                  </a:lnTo>
                  <a:lnTo>
                    <a:pt x="3575451" y="16510"/>
                  </a:lnTo>
                  <a:lnTo>
                    <a:pt x="3574289" y="15240"/>
                  </a:lnTo>
                  <a:close/>
                </a:path>
                <a:path w="4869815" h="303529">
                  <a:moveTo>
                    <a:pt x="3597838" y="16510"/>
                  </a:moveTo>
                  <a:lnTo>
                    <a:pt x="3585398" y="16510"/>
                  </a:lnTo>
                  <a:lnTo>
                    <a:pt x="3583398" y="17780"/>
                  </a:lnTo>
                  <a:lnTo>
                    <a:pt x="3601345" y="17780"/>
                  </a:lnTo>
                  <a:lnTo>
                    <a:pt x="3597838" y="16510"/>
                  </a:lnTo>
                  <a:close/>
                </a:path>
                <a:path w="4869815" h="303529">
                  <a:moveTo>
                    <a:pt x="3708630" y="16510"/>
                  </a:moveTo>
                  <a:lnTo>
                    <a:pt x="3705970" y="16510"/>
                  </a:lnTo>
                  <a:lnTo>
                    <a:pt x="3697677" y="17780"/>
                  </a:lnTo>
                  <a:lnTo>
                    <a:pt x="3712169" y="17780"/>
                  </a:lnTo>
                  <a:lnTo>
                    <a:pt x="3708630" y="16510"/>
                  </a:lnTo>
                  <a:close/>
                </a:path>
                <a:path w="4869815" h="303529">
                  <a:moveTo>
                    <a:pt x="3725247" y="16510"/>
                  </a:moveTo>
                  <a:lnTo>
                    <a:pt x="3716556" y="16510"/>
                  </a:lnTo>
                  <a:lnTo>
                    <a:pt x="3713122" y="17780"/>
                  </a:lnTo>
                  <a:lnTo>
                    <a:pt x="3728891" y="17780"/>
                  </a:lnTo>
                  <a:lnTo>
                    <a:pt x="3725247" y="16510"/>
                  </a:lnTo>
                  <a:close/>
                </a:path>
                <a:path w="4869815" h="303529">
                  <a:moveTo>
                    <a:pt x="1802363" y="15240"/>
                  </a:moveTo>
                  <a:lnTo>
                    <a:pt x="1489022" y="15240"/>
                  </a:lnTo>
                  <a:lnTo>
                    <a:pt x="1487274" y="16510"/>
                  </a:lnTo>
                  <a:lnTo>
                    <a:pt x="1809170" y="16510"/>
                  </a:lnTo>
                  <a:lnTo>
                    <a:pt x="1802363" y="15240"/>
                  </a:lnTo>
                  <a:close/>
                </a:path>
                <a:path w="4869815" h="303529">
                  <a:moveTo>
                    <a:pt x="2027686" y="13970"/>
                  </a:moveTo>
                  <a:lnTo>
                    <a:pt x="2022797" y="15240"/>
                  </a:lnTo>
                  <a:lnTo>
                    <a:pt x="1819619" y="15240"/>
                  </a:lnTo>
                  <a:lnTo>
                    <a:pt x="1813955" y="16510"/>
                  </a:lnTo>
                  <a:lnTo>
                    <a:pt x="2033121" y="16510"/>
                  </a:lnTo>
                  <a:lnTo>
                    <a:pt x="2027686" y="13970"/>
                  </a:lnTo>
                  <a:close/>
                </a:path>
                <a:path w="4869815" h="303529">
                  <a:moveTo>
                    <a:pt x="2060816" y="15240"/>
                  </a:moveTo>
                  <a:lnTo>
                    <a:pt x="2052167" y="15240"/>
                  </a:lnTo>
                  <a:lnTo>
                    <a:pt x="2049602" y="16510"/>
                  </a:lnTo>
                  <a:lnTo>
                    <a:pt x="2062397" y="16510"/>
                  </a:lnTo>
                  <a:lnTo>
                    <a:pt x="2060816" y="15240"/>
                  </a:lnTo>
                  <a:close/>
                </a:path>
                <a:path w="4869815" h="303529">
                  <a:moveTo>
                    <a:pt x="2085360" y="15240"/>
                  </a:moveTo>
                  <a:lnTo>
                    <a:pt x="2084397" y="15240"/>
                  </a:lnTo>
                  <a:lnTo>
                    <a:pt x="2080324" y="16510"/>
                  </a:lnTo>
                  <a:lnTo>
                    <a:pt x="2087946" y="16510"/>
                  </a:lnTo>
                  <a:lnTo>
                    <a:pt x="2085360" y="15240"/>
                  </a:lnTo>
                  <a:close/>
                </a:path>
                <a:path w="4869815" h="303529">
                  <a:moveTo>
                    <a:pt x="2095140" y="15240"/>
                  </a:moveTo>
                  <a:lnTo>
                    <a:pt x="2093255" y="15240"/>
                  </a:lnTo>
                  <a:lnTo>
                    <a:pt x="2089622" y="16510"/>
                  </a:lnTo>
                  <a:lnTo>
                    <a:pt x="2098784" y="16510"/>
                  </a:lnTo>
                  <a:lnTo>
                    <a:pt x="2095140" y="15240"/>
                  </a:lnTo>
                  <a:close/>
                </a:path>
                <a:path w="4869815" h="303529">
                  <a:moveTo>
                    <a:pt x="2113830" y="15240"/>
                  </a:moveTo>
                  <a:lnTo>
                    <a:pt x="2108312" y="15240"/>
                  </a:lnTo>
                  <a:lnTo>
                    <a:pt x="2105359" y="16510"/>
                  </a:lnTo>
                  <a:lnTo>
                    <a:pt x="2119537" y="16510"/>
                  </a:lnTo>
                  <a:lnTo>
                    <a:pt x="2113830" y="15240"/>
                  </a:lnTo>
                  <a:close/>
                </a:path>
                <a:path w="4869815" h="303529">
                  <a:moveTo>
                    <a:pt x="2261240" y="15240"/>
                  </a:moveTo>
                  <a:lnTo>
                    <a:pt x="2254664" y="15240"/>
                  </a:lnTo>
                  <a:lnTo>
                    <a:pt x="2254214" y="16510"/>
                  </a:lnTo>
                  <a:lnTo>
                    <a:pt x="2261585" y="16510"/>
                  </a:lnTo>
                  <a:lnTo>
                    <a:pt x="2261240" y="15240"/>
                  </a:lnTo>
                  <a:close/>
                </a:path>
                <a:path w="4869815" h="303529">
                  <a:moveTo>
                    <a:pt x="2308788" y="15240"/>
                  </a:moveTo>
                  <a:lnTo>
                    <a:pt x="2269145" y="15240"/>
                  </a:lnTo>
                  <a:lnTo>
                    <a:pt x="2274737" y="16510"/>
                  </a:lnTo>
                  <a:lnTo>
                    <a:pt x="2304338" y="16510"/>
                  </a:lnTo>
                  <a:lnTo>
                    <a:pt x="2308788" y="15240"/>
                  </a:lnTo>
                  <a:close/>
                </a:path>
                <a:path w="4869815" h="303529">
                  <a:moveTo>
                    <a:pt x="3352882" y="15240"/>
                  </a:moveTo>
                  <a:lnTo>
                    <a:pt x="2310495" y="15240"/>
                  </a:lnTo>
                  <a:lnTo>
                    <a:pt x="2313919" y="16510"/>
                  </a:lnTo>
                  <a:lnTo>
                    <a:pt x="3357342" y="16510"/>
                  </a:lnTo>
                  <a:lnTo>
                    <a:pt x="3352882" y="15240"/>
                  </a:lnTo>
                  <a:close/>
                </a:path>
                <a:path w="4869815" h="303529">
                  <a:moveTo>
                    <a:pt x="3385027" y="15240"/>
                  </a:moveTo>
                  <a:lnTo>
                    <a:pt x="3364766" y="15240"/>
                  </a:lnTo>
                  <a:lnTo>
                    <a:pt x="3359646" y="16510"/>
                  </a:lnTo>
                  <a:lnTo>
                    <a:pt x="3386556" y="16510"/>
                  </a:lnTo>
                  <a:lnTo>
                    <a:pt x="3385027" y="15240"/>
                  </a:lnTo>
                  <a:close/>
                </a:path>
                <a:path w="4869815" h="303529">
                  <a:moveTo>
                    <a:pt x="3404357" y="12700"/>
                  </a:moveTo>
                  <a:lnTo>
                    <a:pt x="3401655" y="12700"/>
                  </a:lnTo>
                  <a:lnTo>
                    <a:pt x="3399749" y="15240"/>
                  </a:lnTo>
                  <a:lnTo>
                    <a:pt x="3397907" y="16510"/>
                  </a:lnTo>
                  <a:lnTo>
                    <a:pt x="3409686" y="16510"/>
                  </a:lnTo>
                  <a:lnTo>
                    <a:pt x="3408189" y="15240"/>
                  </a:lnTo>
                  <a:lnTo>
                    <a:pt x="3406461" y="15240"/>
                  </a:lnTo>
                  <a:lnTo>
                    <a:pt x="3406011" y="13970"/>
                  </a:lnTo>
                  <a:lnTo>
                    <a:pt x="3404357" y="12700"/>
                  </a:lnTo>
                  <a:close/>
                </a:path>
                <a:path w="4869815" h="303529">
                  <a:moveTo>
                    <a:pt x="3427811" y="12700"/>
                  </a:moveTo>
                  <a:lnTo>
                    <a:pt x="3422712" y="12700"/>
                  </a:lnTo>
                  <a:lnTo>
                    <a:pt x="3419916" y="13970"/>
                  </a:lnTo>
                  <a:lnTo>
                    <a:pt x="3418628" y="13970"/>
                  </a:lnTo>
                  <a:lnTo>
                    <a:pt x="3415655" y="16510"/>
                  </a:lnTo>
                  <a:lnTo>
                    <a:pt x="3436125" y="16510"/>
                  </a:lnTo>
                  <a:lnTo>
                    <a:pt x="3431330" y="15240"/>
                  </a:lnTo>
                  <a:lnTo>
                    <a:pt x="3429895" y="15240"/>
                  </a:lnTo>
                  <a:lnTo>
                    <a:pt x="3427811" y="12700"/>
                  </a:lnTo>
                  <a:close/>
                </a:path>
                <a:path w="4869815" h="303529">
                  <a:moveTo>
                    <a:pt x="3449696" y="15240"/>
                  </a:moveTo>
                  <a:lnTo>
                    <a:pt x="3445727" y="15240"/>
                  </a:lnTo>
                  <a:lnTo>
                    <a:pt x="3440429" y="16510"/>
                  </a:lnTo>
                  <a:lnTo>
                    <a:pt x="3451203" y="16510"/>
                  </a:lnTo>
                  <a:lnTo>
                    <a:pt x="3449696" y="15240"/>
                  </a:lnTo>
                  <a:close/>
                </a:path>
                <a:path w="4869815" h="303529">
                  <a:moveTo>
                    <a:pt x="3483433" y="15240"/>
                  </a:moveTo>
                  <a:lnTo>
                    <a:pt x="3474983" y="15240"/>
                  </a:lnTo>
                  <a:lnTo>
                    <a:pt x="3473548" y="16510"/>
                  </a:lnTo>
                  <a:lnTo>
                    <a:pt x="3485988" y="16510"/>
                  </a:lnTo>
                  <a:lnTo>
                    <a:pt x="3483433" y="15240"/>
                  </a:lnTo>
                  <a:close/>
                </a:path>
                <a:path w="4869815" h="303529">
                  <a:moveTo>
                    <a:pt x="3520311" y="15240"/>
                  </a:moveTo>
                  <a:lnTo>
                    <a:pt x="3518468" y="15240"/>
                  </a:lnTo>
                  <a:lnTo>
                    <a:pt x="3515536" y="16510"/>
                  </a:lnTo>
                  <a:lnTo>
                    <a:pt x="3523327" y="16510"/>
                  </a:lnTo>
                  <a:lnTo>
                    <a:pt x="3520311" y="15240"/>
                  </a:lnTo>
                  <a:close/>
                </a:path>
                <a:path w="4869815" h="303529">
                  <a:moveTo>
                    <a:pt x="1515000" y="13970"/>
                  </a:moveTo>
                  <a:lnTo>
                    <a:pt x="62155" y="13970"/>
                  </a:lnTo>
                  <a:lnTo>
                    <a:pt x="66804" y="15240"/>
                  </a:lnTo>
                  <a:lnTo>
                    <a:pt x="1516979" y="15240"/>
                  </a:lnTo>
                  <a:lnTo>
                    <a:pt x="1515000" y="13970"/>
                  </a:lnTo>
                  <a:close/>
                </a:path>
                <a:path w="4869815" h="303529">
                  <a:moveTo>
                    <a:pt x="1661792" y="13970"/>
                  </a:moveTo>
                  <a:lnTo>
                    <a:pt x="1520540" y="13970"/>
                  </a:lnTo>
                  <a:lnTo>
                    <a:pt x="1518540" y="15240"/>
                  </a:lnTo>
                  <a:lnTo>
                    <a:pt x="1670514" y="15240"/>
                  </a:lnTo>
                  <a:lnTo>
                    <a:pt x="1661792" y="13970"/>
                  </a:lnTo>
                  <a:close/>
                </a:path>
                <a:path w="4869815" h="303529">
                  <a:moveTo>
                    <a:pt x="1766213" y="13970"/>
                  </a:moveTo>
                  <a:lnTo>
                    <a:pt x="1677058" y="13970"/>
                  </a:lnTo>
                  <a:lnTo>
                    <a:pt x="1670514" y="15240"/>
                  </a:lnTo>
                  <a:lnTo>
                    <a:pt x="1798112" y="15240"/>
                  </a:lnTo>
                  <a:lnTo>
                    <a:pt x="1766213" y="13970"/>
                  </a:lnTo>
                  <a:close/>
                </a:path>
                <a:path w="4869815" h="303529">
                  <a:moveTo>
                    <a:pt x="1837629" y="12700"/>
                  </a:moveTo>
                  <a:lnTo>
                    <a:pt x="1835965" y="12700"/>
                  </a:lnTo>
                  <a:lnTo>
                    <a:pt x="1833096" y="13970"/>
                  </a:lnTo>
                  <a:lnTo>
                    <a:pt x="1827169" y="13970"/>
                  </a:lnTo>
                  <a:lnTo>
                    <a:pt x="1824447" y="15240"/>
                  </a:lnTo>
                  <a:lnTo>
                    <a:pt x="1845032" y="15240"/>
                  </a:lnTo>
                  <a:lnTo>
                    <a:pt x="1842059" y="13970"/>
                  </a:lnTo>
                  <a:lnTo>
                    <a:pt x="1837629" y="12700"/>
                  </a:lnTo>
                  <a:close/>
                </a:path>
                <a:path w="4869815" h="303529">
                  <a:moveTo>
                    <a:pt x="1918077" y="13970"/>
                  </a:moveTo>
                  <a:lnTo>
                    <a:pt x="1882780" y="13970"/>
                  </a:lnTo>
                  <a:lnTo>
                    <a:pt x="1878037" y="15240"/>
                  </a:lnTo>
                  <a:lnTo>
                    <a:pt x="1922684" y="15240"/>
                  </a:lnTo>
                  <a:lnTo>
                    <a:pt x="1918077" y="13970"/>
                  </a:lnTo>
                  <a:close/>
                </a:path>
                <a:path w="4869815" h="303529">
                  <a:moveTo>
                    <a:pt x="1927061" y="13970"/>
                  </a:moveTo>
                  <a:lnTo>
                    <a:pt x="1922684" y="15240"/>
                  </a:lnTo>
                  <a:lnTo>
                    <a:pt x="1996262" y="15240"/>
                  </a:lnTo>
                  <a:lnTo>
                    <a:pt x="1927061" y="13970"/>
                  </a:lnTo>
                  <a:close/>
                </a:path>
                <a:path w="4869815" h="303529">
                  <a:moveTo>
                    <a:pt x="2115359" y="13970"/>
                  </a:moveTo>
                  <a:lnTo>
                    <a:pt x="2108249" y="13970"/>
                  </a:lnTo>
                  <a:lnTo>
                    <a:pt x="2108689" y="15240"/>
                  </a:lnTo>
                  <a:lnTo>
                    <a:pt x="2113495" y="15240"/>
                  </a:lnTo>
                  <a:lnTo>
                    <a:pt x="2115359" y="13970"/>
                  </a:lnTo>
                  <a:close/>
                </a:path>
                <a:path w="4869815" h="303529">
                  <a:moveTo>
                    <a:pt x="3269691" y="13970"/>
                  </a:moveTo>
                  <a:lnTo>
                    <a:pt x="2120333" y="13970"/>
                  </a:lnTo>
                  <a:lnTo>
                    <a:pt x="2122291" y="15240"/>
                  </a:lnTo>
                  <a:lnTo>
                    <a:pt x="3272999" y="15240"/>
                  </a:lnTo>
                  <a:lnTo>
                    <a:pt x="3269691" y="13970"/>
                  </a:lnTo>
                  <a:close/>
                </a:path>
                <a:path w="4869815" h="303529">
                  <a:moveTo>
                    <a:pt x="3280884" y="13970"/>
                  </a:moveTo>
                  <a:lnTo>
                    <a:pt x="3276999" y="13970"/>
                  </a:lnTo>
                  <a:lnTo>
                    <a:pt x="3272999" y="15240"/>
                  </a:lnTo>
                  <a:lnTo>
                    <a:pt x="3283009" y="15240"/>
                  </a:lnTo>
                  <a:lnTo>
                    <a:pt x="3280884" y="13970"/>
                  </a:lnTo>
                  <a:close/>
                </a:path>
                <a:path w="4869815" h="303529">
                  <a:moveTo>
                    <a:pt x="3296925" y="12700"/>
                  </a:moveTo>
                  <a:lnTo>
                    <a:pt x="3288632" y="12700"/>
                  </a:lnTo>
                  <a:lnTo>
                    <a:pt x="3287292" y="13970"/>
                  </a:lnTo>
                  <a:lnTo>
                    <a:pt x="3286329" y="13970"/>
                  </a:lnTo>
                  <a:lnTo>
                    <a:pt x="3283009" y="15240"/>
                  </a:lnTo>
                  <a:lnTo>
                    <a:pt x="3301721" y="15240"/>
                  </a:lnTo>
                  <a:lnTo>
                    <a:pt x="3299836" y="13970"/>
                  </a:lnTo>
                  <a:lnTo>
                    <a:pt x="3296925" y="12700"/>
                  </a:lnTo>
                  <a:close/>
                </a:path>
                <a:path w="4869815" h="303529">
                  <a:moveTo>
                    <a:pt x="3325636" y="12700"/>
                  </a:moveTo>
                  <a:lnTo>
                    <a:pt x="3323637" y="12700"/>
                  </a:lnTo>
                  <a:lnTo>
                    <a:pt x="3320233" y="13970"/>
                  </a:lnTo>
                  <a:lnTo>
                    <a:pt x="3318809" y="15240"/>
                  </a:lnTo>
                  <a:lnTo>
                    <a:pt x="3344735" y="15240"/>
                  </a:lnTo>
                  <a:lnTo>
                    <a:pt x="3342296" y="13970"/>
                  </a:lnTo>
                  <a:lnTo>
                    <a:pt x="3329249" y="13970"/>
                  </a:lnTo>
                  <a:lnTo>
                    <a:pt x="3325636" y="12700"/>
                  </a:lnTo>
                  <a:close/>
                </a:path>
                <a:path w="4869815" h="303529">
                  <a:moveTo>
                    <a:pt x="3378504" y="12700"/>
                  </a:moveTo>
                  <a:lnTo>
                    <a:pt x="3376860" y="12700"/>
                  </a:lnTo>
                  <a:lnTo>
                    <a:pt x="3373803" y="13970"/>
                  </a:lnTo>
                  <a:lnTo>
                    <a:pt x="3372494" y="13970"/>
                  </a:lnTo>
                  <a:lnTo>
                    <a:pt x="3367688" y="15240"/>
                  </a:lnTo>
                  <a:lnTo>
                    <a:pt x="3382347" y="15240"/>
                  </a:lnTo>
                  <a:lnTo>
                    <a:pt x="3381164" y="13970"/>
                  </a:lnTo>
                  <a:lnTo>
                    <a:pt x="3378504" y="12700"/>
                  </a:lnTo>
                  <a:close/>
                </a:path>
                <a:path w="4869815" h="303529">
                  <a:moveTo>
                    <a:pt x="830561" y="8890"/>
                  </a:moveTo>
                  <a:lnTo>
                    <a:pt x="826781" y="8890"/>
                  </a:lnTo>
                  <a:lnTo>
                    <a:pt x="823775" y="10160"/>
                  </a:lnTo>
                  <a:lnTo>
                    <a:pt x="64039" y="10160"/>
                  </a:lnTo>
                  <a:lnTo>
                    <a:pt x="62176" y="11430"/>
                  </a:lnTo>
                  <a:lnTo>
                    <a:pt x="61882" y="12700"/>
                  </a:lnTo>
                  <a:lnTo>
                    <a:pt x="62102" y="13970"/>
                  </a:lnTo>
                  <a:lnTo>
                    <a:pt x="1514257" y="13970"/>
                  </a:lnTo>
                  <a:lnTo>
                    <a:pt x="1516058" y="12700"/>
                  </a:lnTo>
                  <a:lnTo>
                    <a:pt x="1730575" y="12700"/>
                  </a:lnTo>
                  <a:lnTo>
                    <a:pt x="1736208" y="11430"/>
                  </a:lnTo>
                  <a:lnTo>
                    <a:pt x="833838" y="11430"/>
                  </a:lnTo>
                  <a:lnTo>
                    <a:pt x="832288" y="10160"/>
                  </a:lnTo>
                  <a:lnTo>
                    <a:pt x="830561" y="8890"/>
                  </a:lnTo>
                  <a:close/>
                </a:path>
                <a:path w="4869815" h="303529">
                  <a:moveTo>
                    <a:pt x="1528466" y="12700"/>
                  </a:moveTo>
                  <a:lnTo>
                    <a:pt x="1518110" y="12700"/>
                  </a:lnTo>
                  <a:lnTo>
                    <a:pt x="1520634" y="13970"/>
                  </a:lnTo>
                  <a:lnTo>
                    <a:pt x="1527733" y="13970"/>
                  </a:lnTo>
                  <a:lnTo>
                    <a:pt x="1528466" y="12700"/>
                  </a:lnTo>
                  <a:close/>
                </a:path>
                <a:path w="4869815" h="303529">
                  <a:moveTo>
                    <a:pt x="1587752" y="12700"/>
                  </a:moveTo>
                  <a:lnTo>
                    <a:pt x="1572308" y="12700"/>
                  </a:lnTo>
                  <a:lnTo>
                    <a:pt x="1573072" y="13970"/>
                  </a:lnTo>
                  <a:lnTo>
                    <a:pt x="1586915" y="13970"/>
                  </a:lnTo>
                  <a:lnTo>
                    <a:pt x="1587752" y="12700"/>
                  </a:lnTo>
                  <a:close/>
                </a:path>
                <a:path w="4869815" h="303529">
                  <a:moveTo>
                    <a:pt x="1617563" y="12700"/>
                  </a:moveTo>
                  <a:lnTo>
                    <a:pt x="1608568" y="12700"/>
                  </a:lnTo>
                  <a:lnTo>
                    <a:pt x="1609228" y="13970"/>
                  </a:lnTo>
                  <a:lnTo>
                    <a:pt x="1616599" y="13970"/>
                  </a:lnTo>
                  <a:lnTo>
                    <a:pt x="1617563" y="12700"/>
                  </a:lnTo>
                  <a:close/>
                </a:path>
                <a:path w="4869815" h="303529">
                  <a:moveTo>
                    <a:pt x="1630421" y="12700"/>
                  </a:moveTo>
                  <a:lnTo>
                    <a:pt x="1617563" y="12700"/>
                  </a:lnTo>
                  <a:lnTo>
                    <a:pt x="1619071" y="13970"/>
                  </a:lnTo>
                  <a:lnTo>
                    <a:pt x="1629803" y="13970"/>
                  </a:lnTo>
                  <a:lnTo>
                    <a:pt x="1630421" y="12700"/>
                  </a:lnTo>
                  <a:close/>
                </a:path>
                <a:path w="4869815" h="303529">
                  <a:moveTo>
                    <a:pt x="1918349" y="12700"/>
                  </a:moveTo>
                  <a:lnTo>
                    <a:pt x="1910224" y="12700"/>
                  </a:lnTo>
                  <a:lnTo>
                    <a:pt x="1910706" y="13970"/>
                  </a:lnTo>
                  <a:lnTo>
                    <a:pt x="1917952" y="13970"/>
                  </a:lnTo>
                  <a:lnTo>
                    <a:pt x="1918349" y="12700"/>
                  </a:lnTo>
                  <a:close/>
                </a:path>
                <a:path w="4869815" h="303529">
                  <a:moveTo>
                    <a:pt x="3150113" y="11430"/>
                  </a:moveTo>
                  <a:lnTo>
                    <a:pt x="3123590" y="11430"/>
                  </a:lnTo>
                  <a:lnTo>
                    <a:pt x="3120271" y="12700"/>
                  </a:lnTo>
                  <a:lnTo>
                    <a:pt x="2104365" y="12700"/>
                  </a:lnTo>
                  <a:lnTo>
                    <a:pt x="2107768" y="13970"/>
                  </a:lnTo>
                  <a:lnTo>
                    <a:pt x="3152082" y="13970"/>
                  </a:lnTo>
                  <a:lnTo>
                    <a:pt x="3150113" y="11430"/>
                  </a:lnTo>
                  <a:close/>
                </a:path>
                <a:path w="4869815" h="303529">
                  <a:moveTo>
                    <a:pt x="3179075" y="11430"/>
                  </a:moveTo>
                  <a:lnTo>
                    <a:pt x="3178112" y="11430"/>
                  </a:lnTo>
                  <a:lnTo>
                    <a:pt x="3176531" y="13970"/>
                  </a:lnTo>
                  <a:lnTo>
                    <a:pt x="3187201" y="13970"/>
                  </a:lnTo>
                  <a:lnTo>
                    <a:pt x="3183379" y="12700"/>
                  </a:lnTo>
                  <a:lnTo>
                    <a:pt x="3181714" y="12700"/>
                  </a:lnTo>
                  <a:lnTo>
                    <a:pt x="3179075" y="11430"/>
                  </a:lnTo>
                  <a:close/>
                </a:path>
                <a:path w="4869815" h="303529">
                  <a:moveTo>
                    <a:pt x="3236351" y="12700"/>
                  </a:moveTo>
                  <a:lnTo>
                    <a:pt x="3199818" y="12700"/>
                  </a:lnTo>
                  <a:lnTo>
                    <a:pt x="3197190" y="13970"/>
                  </a:lnTo>
                  <a:lnTo>
                    <a:pt x="3241210" y="13970"/>
                  </a:lnTo>
                  <a:lnTo>
                    <a:pt x="3236351" y="12700"/>
                  </a:lnTo>
                  <a:close/>
                </a:path>
                <a:path w="4869815" h="303529">
                  <a:moveTo>
                    <a:pt x="3258120" y="11430"/>
                  </a:moveTo>
                  <a:lnTo>
                    <a:pt x="3257042" y="11430"/>
                  </a:lnTo>
                  <a:lnTo>
                    <a:pt x="3252853" y="13970"/>
                  </a:lnTo>
                  <a:lnTo>
                    <a:pt x="3264078" y="13970"/>
                  </a:lnTo>
                  <a:lnTo>
                    <a:pt x="3260424" y="12700"/>
                  </a:lnTo>
                  <a:lnTo>
                    <a:pt x="3258120" y="11430"/>
                  </a:lnTo>
                  <a:close/>
                </a:path>
                <a:path w="4869815" h="303529">
                  <a:moveTo>
                    <a:pt x="3337322" y="12700"/>
                  </a:moveTo>
                  <a:lnTo>
                    <a:pt x="3334600" y="12700"/>
                  </a:lnTo>
                  <a:lnTo>
                    <a:pt x="3330589" y="13970"/>
                  </a:lnTo>
                  <a:lnTo>
                    <a:pt x="3342296" y="13970"/>
                  </a:lnTo>
                  <a:lnTo>
                    <a:pt x="3337322" y="12700"/>
                  </a:lnTo>
                  <a:close/>
                </a:path>
                <a:path w="4869815" h="303529">
                  <a:moveTo>
                    <a:pt x="1753957" y="11430"/>
                  </a:moveTo>
                  <a:lnTo>
                    <a:pt x="1741570" y="11430"/>
                  </a:lnTo>
                  <a:lnTo>
                    <a:pt x="1742564" y="12700"/>
                  </a:lnTo>
                  <a:lnTo>
                    <a:pt x="1748397" y="12700"/>
                  </a:lnTo>
                  <a:lnTo>
                    <a:pt x="1753957" y="11430"/>
                  </a:lnTo>
                  <a:close/>
                </a:path>
                <a:path w="4869815" h="303529">
                  <a:moveTo>
                    <a:pt x="1878707" y="11430"/>
                  </a:moveTo>
                  <a:lnTo>
                    <a:pt x="1871105" y="11430"/>
                  </a:lnTo>
                  <a:lnTo>
                    <a:pt x="1874183" y="12700"/>
                  </a:lnTo>
                  <a:lnTo>
                    <a:pt x="1875126" y="12700"/>
                  </a:lnTo>
                  <a:lnTo>
                    <a:pt x="1878707" y="11430"/>
                  </a:lnTo>
                  <a:close/>
                </a:path>
                <a:path w="4869815" h="303529">
                  <a:moveTo>
                    <a:pt x="1937940" y="11430"/>
                  </a:moveTo>
                  <a:lnTo>
                    <a:pt x="1902894" y="11430"/>
                  </a:lnTo>
                  <a:lnTo>
                    <a:pt x="1906256" y="12700"/>
                  </a:lnTo>
                  <a:lnTo>
                    <a:pt x="1934433" y="12700"/>
                  </a:lnTo>
                  <a:lnTo>
                    <a:pt x="1937940" y="11430"/>
                  </a:lnTo>
                  <a:close/>
                </a:path>
                <a:path w="4869815" h="303529">
                  <a:moveTo>
                    <a:pt x="2027550" y="11430"/>
                  </a:moveTo>
                  <a:lnTo>
                    <a:pt x="1939605" y="11430"/>
                  </a:lnTo>
                  <a:lnTo>
                    <a:pt x="1944076" y="12700"/>
                  </a:lnTo>
                  <a:lnTo>
                    <a:pt x="2024022" y="12700"/>
                  </a:lnTo>
                  <a:lnTo>
                    <a:pt x="2027550" y="11430"/>
                  </a:lnTo>
                  <a:close/>
                </a:path>
                <a:path w="4869815" h="303529">
                  <a:moveTo>
                    <a:pt x="2931785" y="11430"/>
                  </a:moveTo>
                  <a:lnTo>
                    <a:pt x="2029498" y="11430"/>
                  </a:lnTo>
                  <a:lnTo>
                    <a:pt x="2032566" y="12700"/>
                  </a:lnTo>
                  <a:lnTo>
                    <a:pt x="2935648" y="12700"/>
                  </a:lnTo>
                  <a:lnTo>
                    <a:pt x="2931785" y="11430"/>
                  </a:lnTo>
                  <a:close/>
                </a:path>
                <a:path w="4869815" h="303529">
                  <a:moveTo>
                    <a:pt x="2968820" y="10160"/>
                  </a:moveTo>
                  <a:lnTo>
                    <a:pt x="2952140" y="10160"/>
                  </a:lnTo>
                  <a:lnTo>
                    <a:pt x="2950203" y="12700"/>
                  </a:lnTo>
                  <a:lnTo>
                    <a:pt x="2975720" y="12700"/>
                  </a:lnTo>
                  <a:lnTo>
                    <a:pt x="2971741" y="11430"/>
                  </a:lnTo>
                  <a:lnTo>
                    <a:pt x="2968820" y="10160"/>
                  </a:lnTo>
                  <a:close/>
                </a:path>
                <a:path w="4869815" h="303529">
                  <a:moveTo>
                    <a:pt x="3018651" y="11430"/>
                  </a:moveTo>
                  <a:lnTo>
                    <a:pt x="2979637" y="11430"/>
                  </a:lnTo>
                  <a:lnTo>
                    <a:pt x="2976642" y="12700"/>
                  </a:lnTo>
                  <a:lnTo>
                    <a:pt x="3023112" y="12700"/>
                  </a:lnTo>
                  <a:lnTo>
                    <a:pt x="3018651" y="11430"/>
                  </a:lnTo>
                  <a:close/>
                </a:path>
                <a:path w="4869815" h="303529">
                  <a:moveTo>
                    <a:pt x="3044357" y="10160"/>
                  </a:moveTo>
                  <a:lnTo>
                    <a:pt x="3038609" y="10160"/>
                  </a:lnTo>
                  <a:lnTo>
                    <a:pt x="3035687" y="11430"/>
                  </a:lnTo>
                  <a:lnTo>
                    <a:pt x="3031740" y="12700"/>
                  </a:lnTo>
                  <a:lnTo>
                    <a:pt x="3058399" y="12700"/>
                  </a:lnTo>
                  <a:lnTo>
                    <a:pt x="3055262" y="11430"/>
                  </a:lnTo>
                  <a:lnTo>
                    <a:pt x="3047949" y="11430"/>
                  </a:lnTo>
                  <a:lnTo>
                    <a:pt x="3044357" y="10160"/>
                  </a:lnTo>
                  <a:close/>
                </a:path>
                <a:path w="4869815" h="303529">
                  <a:moveTo>
                    <a:pt x="3067927" y="10160"/>
                  </a:moveTo>
                  <a:lnTo>
                    <a:pt x="3062440" y="10160"/>
                  </a:lnTo>
                  <a:lnTo>
                    <a:pt x="3061184" y="11430"/>
                  </a:lnTo>
                  <a:lnTo>
                    <a:pt x="3058493" y="12700"/>
                  </a:lnTo>
                  <a:lnTo>
                    <a:pt x="3103497" y="12700"/>
                  </a:lnTo>
                  <a:lnTo>
                    <a:pt x="3099162" y="11430"/>
                  </a:lnTo>
                  <a:lnTo>
                    <a:pt x="3070838" y="11430"/>
                  </a:lnTo>
                  <a:lnTo>
                    <a:pt x="3067927" y="10160"/>
                  </a:lnTo>
                  <a:close/>
                </a:path>
                <a:path w="4869815" h="303529">
                  <a:moveTo>
                    <a:pt x="3230404" y="11430"/>
                  </a:moveTo>
                  <a:lnTo>
                    <a:pt x="3202132" y="11430"/>
                  </a:lnTo>
                  <a:lnTo>
                    <a:pt x="3200237" y="12700"/>
                  </a:lnTo>
                  <a:lnTo>
                    <a:pt x="3233870" y="12700"/>
                  </a:lnTo>
                  <a:lnTo>
                    <a:pt x="3230404" y="11430"/>
                  </a:lnTo>
                  <a:close/>
                </a:path>
                <a:path w="4869815" h="303529">
                  <a:moveTo>
                    <a:pt x="3293082" y="11430"/>
                  </a:moveTo>
                  <a:lnTo>
                    <a:pt x="3290674" y="11430"/>
                  </a:lnTo>
                  <a:lnTo>
                    <a:pt x="3289156" y="12700"/>
                  </a:lnTo>
                  <a:lnTo>
                    <a:pt x="3295554" y="12700"/>
                  </a:lnTo>
                  <a:lnTo>
                    <a:pt x="3293082" y="11430"/>
                  </a:lnTo>
                  <a:close/>
                </a:path>
                <a:path w="4869815" h="303529">
                  <a:moveTo>
                    <a:pt x="2926947" y="10160"/>
                  </a:moveTo>
                  <a:lnTo>
                    <a:pt x="852057" y="10160"/>
                  </a:lnTo>
                  <a:lnTo>
                    <a:pt x="851460" y="11430"/>
                  </a:lnTo>
                  <a:lnTo>
                    <a:pt x="2930528" y="11430"/>
                  </a:lnTo>
                  <a:lnTo>
                    <a:pt x="2926947" y="10160"/>
                  </a:lnTo>
                  <a:close/>
                </a:path>
                <a:path w="4869815" h="303529">
                  <a:moveTo>
                    <a:pt x="2990924" y="8890"/>
                  </a:moveTo>
                  <a:lnTo>
                    <a:pt x="2987155" y="8890"/>
                  </a:lnTo>
                  <a:lnTo>
                    <a:pt x="2981731" y="11430"/>
                  </a:lnTo>
                  <a:lnTo>
                    <a:pt x="2998631" y="11430"/>
                  </a:lnTo>
                  <a:lnTo>
                    <a:pt x="2995730" y="10160"/>
                  </a:lnTo>
                  <a:lnTo>
                    <a:pt x="2995238" y="10160"/>
                  </a:lnTo>
                  <a:lnTo>
                    <a:pt x="2990924" y="8890"/>
                  </a:lnTo>
                  <a:close/>
                </a:path>
                <a:path w="4869815" h="303529">
                  <a:moveTo>
                    <a:pt x="3052126" y="10160"/>
                  </a:moveTo>
                  <a:lnTo>
                    <a:pt x="3047949" y="11430"/>
                  </a:lnTo>
                  <a:lnTo>
                    <a:pt x="3055262" y="11430"/>
                  </a:lnTo>
                  <a:lnTo>
                    <a:pt x="3052126" y="10160"/>
                  </a:lnTo>
                  <a:close/>
                </a:path>
                <a:path w="4869815" h="303529">
                  <a:moveTo>
                    <a:pt x="815996" y="7620"/>
                  </a:moveTo>
                  <a:lnTo>
                    <a:pt x="698146" y="7620"/>
                  </a:lnTo>
                  <a:lnTo>
                    <a:pt x="694910" y="8890"/>
                  </a:lnTo>
                  <a:lnTo>
                    <a:pt x="66730" y="8890"/>
                  </a:lnTo>
                  <a:lnTo>
                    <a:pt x="65170" y="10160"/>
                  </a:lnTo>
                  <a:lnTo>
                    <a:pt x="822739" y="10160"/>
                  </a:lnTo>
                  <a:lnTo>
                    <a:pt x="815996" y="7620"/>
                  </a:lnTo>
                  <a:close/>
                </a:path>
                <a:path w="4869815" h="303529">
                  <a:moveTo>
                    <a:pt x="847607" y="8890"/>
                  </a:moveTo>
                  <a:lnTo>
                    <a:pt x="840602" y="8890"/>
                  </a:lnTo>
                  <a:lnTo>
                    <a:pt x="844288" y="10160"/>
                  </a:lnTo>
                  <a:lnTo>
                    <a:pt x="847607" y="8890"/>
                  </a:lnTo>
                  <a:close/>
                </a:path>
                <a:path w="4869815" h="303529">
                  <a:moveTo>
                    <a:pt x="969206" y="8890"/>
                  </a:moveTo>
                  <a:lnTo>
                    <a:pt x="847607" y="8890"/>
                  </a:lnTo>
                  <a:lnTo>
                    <a:pt x="852235" y="10160"/>
                  </a:lnTo>
                  <a:lnTo>
                    <a:pt x="971970" y="10160"/>
                  </a:lnTo>
                  <a:lnTo>
                    <a:pt x="969206" y="8890"/>
                  </a:lnTo>
                  <a:close/>
                </a:path>
                <a:path w="4869815" h="303529">
                  <a:moveTo>
                    <a:pt x="2379362" y="7620"/>
                  </a:moveTo>
                  <a:lnTo>
                    <a:pt x="976357" y="7620"/>
                  </a:lnTo>
                  <a:lnTo>
                    <a:pt x="971970" y="10160"/>
                  </a:lnTo>
                  <a:lnTo>
                    <a:pt x="2589596" y="10160"/>
                  </a:lnTo>
                  <a:lnTo>
                    <a:pt x="2587889" y="8890"/>
                  </a:lnTo>
                  <a:lnTo>
                    <a:pt x="2382817" y="8890"/>
                  </a:lnTo>
                  <a:lnTo>
                    <a:pt x="2379362" y="7620"/>
                  </a:lnTo>
                  <a:close/>
                </a:path>
                <a:path w="4869815" h="303529">
                  <a:moveTo>
                    <a:pt x="2624988" y="7620"/>
                  </a:moveTo>
                  <a:lnTo>
                    <a:pt x="2616349" y="7620"/>
                  </a:lnTo>
                  <a:lnTo>
                    <a:pt x="2611428" y="8890"/>
                  </a:lnTo>
                  <a:lnTo>
                    <a:pt x="2597177" y="8890"/>
                  </a:lnTo>
                  <a:lnTo>
                    <a:pt x="2595627" y="10160"/>
                  </a:lnTo>
                  <a:lnTo>
                    <a:pt x="2630600" y="10160"/>
                  </a:lnTo>
                  <a:lnTo>
                    <a:pt x="2624988" y="7620"/>
                  </a:lnTo>
                  <a:close/>
                </a:path>
                <a:path w="4869815" h="303529">
                  <a:moveTo>
                    <a:pt x="2645626" y="8890"/>
                  </a:moveTo>
                  <a:lnTo>
                    <a:pt x="2641280" y="8890"/>
                  </a:lnTo>
                  <a:lnTo>
                    <a:pt x="2635364" y="10160"/>
                  </a:lnTo>
                  <a:lnTo>
                    <a:pt x="2648306" y="10160"/>
                  </a:lnTo>
                  <a:lnTo>
                    <a:pt x="2645626" y="8890"/>
                  </a:lnTo>
                  <a:close/>
                </a:path>
                <a:path w="4869815" h="303529">
                  <a:moveTo>
                    <a:pt x="2911722" y="8890"/>
                  </a:moveTo>
                  <a:lnTo>
                    <a:pt x="2653343" y="8890"/>
                  </a:lnTo>
                  <a:lnTo>
                    <a:pt x="2648306" y="10160"/>
                  </a:lnTo>
                  <a:lnTo>
                    <a:pt x="2923753" y="10160"/>
                  </a:lnTo>
                  <a:lnTo>
                    <a:pt x="2911722" y="8890"/>
                  </a:lnTo>
                  <a:close/>
                </a:path>
                <a:path w="4869815" h="303529">
                  <a:moveTo>
                    <a:pt x="2960506" y="8890"/>
                  </a:moveTo>
                  <a:lnTo>
                    <a:pt x="2958318" y="8890"/>
                  </a:lnTo>
                  <a:lnTo>
                    <a:pt x="2953794" y="10160"/>
                  </a:lnTo>
                  <a:lnTo>
                    <a:pt x="2963742" y="10160"/>
                  </a:lnTo>
                  <a:lnTo>
                    <a:pt x="2960506" y="8890"/>
                  </a:lnTo>
                  <a:close/>
                </a:path>
                <a:path w="4869815" h="303529">
                  <a:moveTo>
                    <a:pt x="92416" y="2540"/>
                  </a:moveTo>
                  <a:lnTo>
                    <a:pt x="70259" y="2540"/>
                  </a:lnTo>
                  <a:lnTo>
                    <a:pt x="68594" y="3810"/>
                  </a:lnTo>
                  <a:lnTo>
                    <a:pt x="68039" y="5080"/>
                  </a:lnTo>
                  <a:lnTo>
                    <a:pt x="67872" y="6350"/>
                  </a:lnTo>
                  <a:lnTo>
                    <a:pt x="67254" y="8890"/>
                  </a:lnTo>
                  <a:lnTo>
                    <a:pt x="686240" y="8890"/>
                  </a:lnTo>
                  <a:lnTo>
                    <a:pt x="681947" y="7620"/>
                  </a:lnTo>
                  <a:lnTo>
                    <a:pt x="524392" y="7620"/>
                  </a:lnTo>
                  <a:lnTo>
                    <a:pt x="522429" y="6350"/>
                  </a:lnTo>
                  <a:lnTo>
                    <a:pt x="496906" y="6350"/>
                  </a:lnTo>
                  <a:lnTo>
                    <a:pt x="495785" y="5080"/>
                  </a:lnTo>
                  <a:lnTo>
                    <a:pt x="328482" y="5080"/>
                  </a:lnTo>
                  <a:lnTo>
                    <a:pt x="325571" y="3810"/>
                  </a:lnTo>
                  <a:lnTo>
                    <a:pt x="96541" y="3810"/>
                  </a:lnTo>
                  <a:lnTo>
                    <a:pt x="92416" y="2540"/>
                  </a:lnTo>
                  <a:close/>
                </a:path>
                <a:path w="4869815" h="303529">
                  <a:moveTo>
                    <a:pt x="870465" y="6350"/>
                  </a:moveTo>
                  <a:lnTo>
                    <a:pt x="864518" y="6350"/>
                  </a:lnTo>
                  <a:lnTo>
                    <a:pt x="861984" y="7620"/>
                  </a:lnTo>
                  <a:lnTo>
                    <a:pt x="840131" y="7620"/>
                  </a:lnTo>
                  <a:lnTo>
                    <a:pt x="839545" y="8890"/>
                  </a:lnTo>
                  <a:lnTo>
                    <a:pt x="882172" y="8890"/>
                  </a:lnTo>
                  <a:lnTo>
                    <a:pt x="875334" y="7620"/>
                  </a:lnTo>
                  <a:lnTo>
                    <a:pt x="870465" y="6350"/>
                  </a:lnTo>
                  <a:close/>
                </a:path>
                <a:path w="4869815" h="303529">
                  <a:moveTo>
                    <a:pt x="887072" y="7620"/>
                  </a:moveTo>
                  <a:lnTo>
                    <a:pt x="882172" y="8890"/>
                  </a:lnTo>
                  <a:lnTo>
                    <a:pt x="890779" y="8890"/>
                  </a:lnTo>
                  <a:lnTo>
                    <a:pt x="887072" y="7620"/>
                  </a:lnTo>
                  <a:close/>
                </a:path>
                <a:path w="4869815" h="303529">
                  <a:moveTo>
                    <a:pt x="922181" y="6350"/>
                  </a:moveTo>
                  <a:lnTo>
                    <a:pt x="913993" y="6350"/>
                  </a:lnTo>
                  <a:lnTo>
                    <a:pt x="907993" y="7620"/>
                  </a:lnTo>
                  <a:lnTo>
                    <a:pt x="896213" y="7620"/>
                  </a:lnTo>
                  <a:lnTo>
                    <a:pt x="892161" y="8890"/>
                  </a:lnTo>
                  <a:lnTo>
                    <a:pt x="925238" y="8890"/>
                  </a:lnTo>
                  <a:lnTo>
                    <a:pt x="922181" y="6350"/>
                  </a:lnTo>
                  <a:close/>
                </a:path>
                <a:path w="4869815" h="303529">
                  <a:moveTo>
                    <a:pt x="931249" y="6350"/>
                  </a:moveTo>
                  <a:lnTo>
                    <a:pt x="927793" y="8890"/>
                  </a:lnTo>
                  <a:lnTo>
                    <a:pt x="933688" y="8890"/>
                  </a:lnTo>
                  <a:lnTo>
                    <a:pt x="931249" y="6350"/>
                  </a:lnTo>
                  <a:close/>
                </a:path>
                <a:path w="4869815" h="303529">
                  <a:moveTo>
                    <a:pt x="961091" y="6350"/>
                  </a:moveTo>
                  <a:lnTo>
                    <a:pt x="937123" y="6350"/>
                  </a:lnTo>
                  <a:lnTo>
                    <a:pt x="938578" y="7620"/>
                  </a:lnTo>
                  <a:lnTo>
                    <a:pt x="938505" y="8890"/>
                  </a:lnTo>
                  <a:lnTo>
                    <a:pt x="965269" y="8890"/>
                  </a:lnTo>
                  <a:lnTo>
                    <a:pt x="961091" y="6350"/>
                  </a:lnTo>
                  <a:close/>
                </a:path>
                <a:path w="4869815" h="303529">
                  <a:moveTo>
                    <a:pt x="2386963" y="6350"/>
                  </a:moveTo>
                  <a:lnTo>
                    <a:pt x="2386419" y="6350"/>
                  </a:lnTo>
                  <a:lnTo>
                    <a:pt x="2382817" y="8890"/>
                  </a:lnTo>
                  <a:lnTo>
                    <a:pt x="2521713" y="8890"/>
                  </a:lnTo>
                  <a:lnTo>
                    <a:pt x="2517232" y="7620"/>
                  </a:lnTo>
                  <a:lnTo>
                    <a:pt x="2392492" y="7620"/>
                  </a:lnTo>
                  <a:lnTo>
                    <a:pt x="2386963" y="6350"/>
                  </a:lnTo>
                  <a:close/>
                </a:path>
                <a:path w="4869815" h="303529">
                  <a:moveTo>
                    <a:pt x="2532802" y="7620"/>
                  </a:moveTo>
                  <a:lnTo>
                    <a:pt x="2528457" y="7620"/>
                  </a:lnTo>
                  <a:lnTo>
                    <a:pt x="2525964" y="8890"/>
                  </a:lnTo>
                  <a:lnTo>
                    <a:pt x="2537242" y="8890"/>
                  </a:lnTo>
                  <a:lnTo>
                    <a:pt x="2532802" y="7620"/>
                  </a:lnTo>
                  <a:close/>
                </a:path>
                <a:path w="4869815" h="303529">
                  <a:moveTo>
                    <a:pt x="2553608" y="7620"/>
                  </a:moveTo>
                  <a:lnTo>
                    <a:pt x="2552686" y="7620"/>
                  </a:lnTo>
                  <a:lnTo>
                    <a:pt x="2550257" y="8890"/>
                  </a:lnTo>
                  <a:lnTo>
                    <a:pt x="2555723" y="8890"/>
                  </a:lnTo>
                  <a:lnTo>
                    <a:pt x="2553608" y="7620"/>
                  </a:lnTo>
                  <a:close/>
                </a:path>
                <a:path w="4869815" h="303529">
                  <a:moveTo>
                    <a:pt x="2575345" y="7620"/>
                  </a:moveTo>
                  <a:lnTo>
                    <a:pt x="2560183" y="7620"/>
                  </a:lnTo>
                  <a:lnTo>
                    <a:pt x="2556801" y="8890"/>
                  </a:lnTo>
                  <a:lnTo>
                    <a:pt x="2577837" y="8890"/>
                  </a:lnTo>
                  <a:lnTo>
                    <a:pt x="2575345" y="7620"/>
                  </a:lnTo>
                  <a:close/>
                </a:path>
                <a:path w="4869815" h="303529">
                  <a:moveTo>
                    <a:pt x="2585167" y="7620"/>
                  </a:moveTo>
                  <a:lnTo>
                    <a:pt x="2582884" y="7620"/>
                  </a:lnTo>
                  <a:lnTo>
                    <a:pt x="2580340" y="8890"/>
                  </a:lnTo>
                  <a:lnTo>
                    <a:pt x="2587889" y="8890"/>
                  </a:lnTo>
                  <a:lnTo>
                    <a:pt x="2585167" y="7620"/>
                  </a:lnTo>
                  <a:close/>
                </a:path>
                <a:path w="4869815" h="303529">
                  <a:moveTo>
                    <a:pt x="2664589" y="7620"/>
                  </a:moveTo>
                  <a:lnTo>
                    <a:pt x="2659227" y="7620"/>
                  </a:lnTo>
                  <a:lnTo>
                    <a:pt x="2655395" y="8890"/>
                  </a:lnTo>
                  <a:lnTo>
                    <a:pt x="2665541" y="8890"/>
                  </a:lnTo>
                  <a:lnTo>
                    <a:pt x="2664589" y="7620"/>
                  </a:lnTo>
                  <a:close/>
                </a:path>
                <a:path w="4869815" h="303529">
                  <a:moveTo>
                    <a:pt x="2702420" y="7620"/>
                  </a:moveTo>
                  <a:lnTo>
                    <a:pt x="2691541" y="7620"/>
                  </a:lnTo>
                  <a:lnTo>
                    <a:pt x="2687122" y="8890"/>
                  </a:lnTo>
                  <a:lnTo>
                    <a:pt x="2704985" y="8890"/>
                  </a:lnTo>
                  <a:lnTo>
                    <a:pt x="2702420" y="7620"/>
                  </a:lnTo>
                  <a:close/>
                </a:path>
                <a:path w="4869815" h="303529">
                  <a:moveTo>
                    <a:pt x="2736576" y="7620"/>
                  </a:moveTo>
                  <a:lnTo>
                    <a:pt x="2711016" y="7620"/>
                  </a:lnTo>
                  <a:lnTo>
                    <a:pt x="2709540" y="8890"/>
                  </a:lnTo>
                  <a:lnTo>
                    <a:pt x="2739005" y="8890"/>
                  </a:lnTo>
                  <a:lnTo>
                    <a:pt x="2736576" y="7620"/>
                  </a:lnTo>
                  <a:close/>
                </a:path>
                <a:path w="4869815" h="303529">
                  <a:moveTo>
                    <a:pt x="2762910" y="7620"/>
                  </a:moveTo>
                  <a:lnTo>
                    <a:pt x="2750020" y="7620"/>
                  </a:lnTo>
                  <a:lnTo>
                    <a:pt x="2744481" y="8890"/>
                  </a:lnTo>
                  <a:lnTo>
                    <a:pt x="2766931" y="8890"/>
                  </a:lnTo>
                  <a:lnTo>
                    <a:pt x="2762910" y="7620"/>
                  </a:lnTo>
                  <a:close/>
                </a:path>
                <a:path w="4869815" h="303529">
                  <a:moveTo>
                    <a:pt x="2829369" y="7620"/>
                  </a:moveTo>
                  <a:lnTo>
                    <a:pt x="2773067" y="7620"/>
                  </a:lnTo>
                  <a:lnTo>
                    <a:pt x="2768627" y="8890"/>
                  </a:lnTo>
                  <a:lnTo>
                    <a:pt x="2828625" y="8890"/>
                  </a:lnTo>
                  <a:lnTo>
                    <a:pt x="2829369" y="7620"/>
                  </a:lnTo>
                  <a:close/>
                </a:path>
                <a:path w="4869815" h="303529">
                  <a:moveTo>
                    <a:pt x="2846405" y="7620"/>
                  </a:moveTo>
                  <a:lnTo>
                    <a:pt x="2834133" y="7620"/>
                  </a:lnTo>
                  <a:lnTo>
                    <a:pt x="2834950" y="8890"/>
                  </a:lnTo>
                  <a:lnTo>
                    <a:pt x="2847023" y="8890"/>
                  </a:lnTo>
                  <a:lnTo>
                    <a:pt x="2846405" y="7620"/>
                  </a:lnTo>
                  <a:close/>
                </a:path>
                <a:path w="4869815" h="303529">
                  <a:moveTo>
                    <a:pt x="2871514" y="6350"/>
                  </a:moveTo>
                  <a:lnTo>
                    <a:pt x="2860499" y="6350"/>
                  </a:lnTo>
                  <a:lnTo>
                    <a:pt x="2861148" y="8890"/>
                  </a:lnTo>
                  <a:lnTo>
                    <a:pt x="2871012" y="8890"/>
                  </a:lnTo>
                  <a:lnTo>
                    <a:pt x="2871514" y="6350"/>
                  </a:lnTo>
                  <a:close/>
                </a:path>
                <a:path w="4869815" h="303529">
                  <a:moveTo>
                    <a:pt x="534664" y="5080"/>
                  </a:moveTo>
                  <a:lnTo>
                    <a:pt x="531229" y="5080"/>
                  </a:lnTo>
                  <a:lnTo>
                    <a:pt x="527680" y="6350"/>
                  </a:lnTo>
                  <a:lnTo>
                    <a:pt x="525429" y="7620"/>
                  </a:lnTo>
                  <a:lnTo>
                    <a:pt x="634546" y="7620"/>
                  </a:lnTo>
                  <a:lnTo>
                    <a:pt x="630012" y="6350"/>
                  </a:lnTo>
                  <a:lnTo>
                    <a:pt x="536151" y="6350"/>
                  </a:lnTo>
                  <a:lnTo>
                    <a:pt x="534664" y="5080"/>
                  </a:lnTo>
                  <a:close/>
                </a:path>
                <a:path w="4869815" h="303529">
                  <a:moveTo>
                    <a:pt x="645079" y="6350"/>
                  </a:moveTo>
                  <a:lnTo>
                    <a:pt x="641990" y="6350"/>
                  </a:lnTo>
                  <a:lnTo>
                    <a:pt x="640472" y="7620"/>
                  </a:lnTo>
                  <a:lnTo>
                    <a:pt x="646577" y="7620"/>
                  </a:lnTo>
                  <a:lnTo>
                    <a:pt x="645079" y="6350"/>
                  </a:lnTo>
                  <a:close/>
                </a:path>
                <a:path w="4869815" h="303529">
                  <a:moveTo>
                    <a:pt x="856654" y="6350"/>
                  </a:moveTo>
                  <a:lnTo>
                    <a:pt x="854748" y="6350"/>
                  </a:lnTo>
                  <a:lnTo>
                    <a:pt x="851785" y="7620"/>
                  </a:lnTo>
                  <a:lnTo>
                    <a:pt x="860340" y="7620"/>
                  </a:lnTo>
                  <a:lnTo>
                    <a:pt x="856654" y="6350"/>
                  </a:lnTo>
                  <a:close/>
                </a:path>
                <a:path w="4869815" h="303529">
                  <a:moveTo>
                    <a:pt x="904265" y="6350"/>
                  </a:moveTo>
                  <a:lnTo>
                    <a:pt x="902674" y="6350"/>
                  </a:lnTo>
                  <a:lnTo>
                    <a:pt x="898894" y="7620"/>
                  </a:lnTo>
                  <a:lnTo>
                    <a:pt x="907930" y="7620"/>
                  </a:lnTo>
                  <a:lnTo>
                    <a:pt x="904265" y="6350"/>
                  </a:lnTo>
                  <a:close/>
                </a:path>
                <a:path w="4869815" h="303529">
                  <a:moveTo>
                    <a:pt x="994482" y="6350"/>
                  </a:moveTo>
                  <a:lnTo>
                    <a:pt x="981101" y="6350"/>
                  </a:lnTo>
                  <a:lnTo>
                    <a:pt x="977980" y="7620"/>
                  </a:lnTo>
                  <a:lnTo>
                    <a:pt x="1000681" y="7620"/>
                  </a:lnTo>
                  <a:lnTo>
                    <a:pt x="994482" y="6350"/>
                  </a:lnTo>
                  <a:close/>
                </a:path>
                <a:path w="4869815" h="303529">
                  <a:moveTo>
                    <a:pt x="1012136" y="3810"/>
                  </a:moveTo>
                  <a:lnTo>
                    <a:pt x="1009916" y="5080"/>
                  </a:lnTo>
                  <a:lnTo>
                    <a:pt x="1007979" y="6350"/>
                  </a:lnTo>
                  <a:lnTo>
                    <a:pt x="1007508" y="7620"/>
                  </a:lnTo>
                  <a:lnTo>
                    <a:pt x="1019330" y="7620"/>
                  </a:lnTo>
                  <a:lnTo>
                    <a:pt x="1016775" y="6350"/>
                  </a:lnTo>
                  <a:lnTo>
                    <a:pt x="1015979" y="6350"/>
                  </a:lnTo>
                  <a:lnTo>
                    <a:pt x="1012136" y="3810"/>
                  </a:lnTo>
                  <a:close/>
                </a:path>
                <a:path w="4869815" h="303529">
                  <a:moveTo>
                    <a:pt x="1036471" y="5080"/>
                  </a:moveTo>
                  <a:lnTo>
                    <a:pt x="1032167" y="5080"/>
                  </a:lnTo>
                  <a:lnTo>
                    <a:pt x="1030555" y="7620"/>
                  </a:lnTo>
                  <a:lnTo>
                    <a:pt x="1039120" y="7620"/>
                  </a:lnTo>
                  <a:lnTo>
                    <a:pt x="1036471" y="5080"/>
                  </a:lnTo>
                  <a:close/>
                </a:path>
                <a:path w="4869815" h="303529">
                  <a:moveTo>
                    <a:pt x="1064480" y="3810"/>
                  </a:moveTo>
                  <a:lnTo>
                    <a:pt x="1056763" y="3810"/>
                  </a:lnTo>
                  <a:lnTo>
                    <a:pt x="1051161" y="5080"/>
                  </a:lnTo>
                  <a:lnTo>
                    <a:pt x="1048837" y="5080"/>
                  </a:lnTo>
                  <a:lnTo>
                    <a:pt x="1046690" y="7620"/>
                  </a:lnTo>
                  <a:lnTo>
                    <a:pt x="1069527" y="7620"/>
                  </a:lnTo>
                  <a:lnTo>
                    <a:pt x="1068103" y="6350"/>
                  </a:lnTo>
                  <a:lnTo>
                    <a:pt x="1066459" y="5080"/>
                  </a:lnTo>
                  <a:lnTo>
                    <a:pt x="1064480" y="3810"/>
                  </a:lnTo>
                  <a:close/>
                </a:path>
                <a:path w="4869815" h="303529">
                  <a:moveTo>
                    <a:pt x="1096280" y="5080"/>
                  </a:moveTo>
                  <a:lnTo>
                    <a:pt x="1072668" y="5080"/>
                  </a:lnTo>
                  <a:lnTo>
                    <a:pt x="1073946" y="6350"/>
                  </a:lnTo>
                  <a:lnTo>
                    <a:pt x="1085579" y="6350"/>
                  </a:lnTo>
                  <a:lnTo>
                    <a:pt x="1085139" y="7620"/>
                  </a:lnTo>
                  <a:lnTo>
                    <a:pt x="1097694" y="7620"/>
                  </a:lnTo>
                  <a:lnTo>
                    <a:pt x="1096280" y="5080"/>
                  </a:lnTo>
                  <a:close/>
                </a:path>
                <a:path w="4869815" h="303529">
                  <a:moveTo>
                    <a:pt x="1124478" y="2540"/>
                  </a:moveTo>
                  <a:lnTo>
                    <a:pt x="1114573" y="2540"/>
                  </a:lnTo>
                  <a:lnTo>
                    <a:pt x="1111306" y="3810"/>
                  </a:lnTo>
                  <a:lnTo>
                    <a:pt x="1109474" y="5080"/>
                  </a:lnTo>
                  <a:lnTo>
                    <a:pt x="1106280" y="7620"/>
                  </a:lnTo>
                  <a:lnTo>
                    <a:pt x="2352546" y="7620"/>
                  </a:lnTo>
                  <a:lnTo>
                    <a:pt x="2346452" y="6350"/>
                  </a:lnTo>
                  <a:lnTo>
                    <a:pt x="1129232" y="6350"/>
                  </a:lnTo>
                  <a:lnTo>
                    <a:pt x="1127410" y="5080"/>
                  </a:lnTo>
                  <a:lnTo>
                    <a:pt x="1125724" y="3810"/>
                  </a:lnTo>
                  <a:lnTo>
                    <a:pt x="1124478" y="2540"/>
                  </a:lnTo>
                  <a:close/>
                </a:path>
                <a:path w="4869815" h="303529">
                  <a:moveTo>
                    <a:pt x="2363959" y="6350"/>
                  </a:moveTo>
                  <a:lnTo>
                    <a:pt x="2363090" y="6350"/>
                  </a:lnTo>
                  <a:lnTo>
                    <a:pt x="2357289" y="7620"/>
                  </a:lnTo>
                  <a:lnTo>
                    <a:pt x="2366420" y="7620"/>
                  </a:lnTo>
                  <a:lnTo>
                    <a:pt x="2363959" y="6350"/>
                  </a:lnTo>
                  <a:close/>
                </a:path>
                <a:path w="4869815" h="303529">
                  <a:moveTo>
                    <a:pt x="2717571" y="5080"/>
                  </a:moveTo>
                  <a:lnTo>
                    <a:pt x="2713299" y="5080"/>
                  </a:lnTo>
                  <a:lnTo>
                    <a:pt x="2714189" y="6350"/>
                  </a:lnTo>
                  <a:lnTo>
                    <a:pt x="2714472" y="7620"/>
                  </a:lnTo>
                  <a:lnTo>
                    <a:pt x="2720000" y="7620"/>
                  </a:lnTo>
                  <a:lnTo>
                    <a:pt x="2717571" y="5080"/>
                  </a:lnTo>
                  <a:close/>
                </a:path>
                <a:path w="4869815" h="303529">
                  <a:moveTo>
                    <a:pt x="2788836" y="3810"/>
                  </a:moveTo>
                  <a:lnTo>
                    <a:pt x="2786208" y="3810"/>
                  </a:lnTo>
                  <a:lnTo>
                    <a:pt x="2783297" y="6350"/>
                  </a:lnTo>
                  <a:lnTo>
                    <a:pt x="2781967" y="7620"/>
                  </a:lnTo>
                  <a:lnTo>
                    <a:pt x="2791810" y="7620"/>
                  </a:lnTo>
                  <a:lnTo>
                    <a:pt x="2788836" y="3810"/>
                  </a:lnTo>
                  <a:close/>
                </a:path>
                <a:path w="4869815" h="303529">
                  <a:moveTo>
                    <a:pt x="2818605" y="6350"/>
                  </a:moveTo>
                  <a:lnTo>
                    <a:pt x="2802490" y="6350"/>
                  </a:lnTo>
                  <a:lnTo>
                    <a:pt x="2798124" y="7620"/>
                  </a:lnTo>
                  <a:lnTo>
                    <a:pt x="2822228" y="7620"/>
                  </a:lnTo>
                  <a:lnTo>
                    <a:pt x="2818605" y="6350"/>
                  </a:lnTo>
                  <a:close/>
                </a:path>
                <a:path w="4869815" h="303529">
                  <a:moveTo>
                    <a:pt x="2838049" y="6350"/>
                  </a:moveTo>
                  <a:lnTo>
                    <a:pt x="2825997" y="6350"/>
                  </a:lnTo>
                  <a:lnTo>
                    <a:pt x="2822228" y="7620"/>
                  </a:lnTo>
                  <a:lnTo>
                    <a:pt x="2842143" y="7620"/>
                  </a:lnTo>
                  <a:lnTo>
                    <a:pt x="2838049" y="6350"/>
                  </a:lnTo>
                  <a:close/>
                </a:path>
                <a:path w="4869815" h="303529">
                  <a:moveTo>
                    <a:pt x="516748" y="3810"/>
                  </a:moveTo>
                  <a:lnTo>
                    <a:pt x="507513" y="3810"/>
                  </a:lnTo>
                  <a:lnTo>
                    <a:pt x="504937" y="5080"/>
                  </a:lnTo>
                  <a:lnTo>
                    <a:pt x="501220" y="6350"/>
                  </a:lnTo>
                  <a:lnTo>
                    <a:pt x="522429" y="6350"/>
                  </a:lnTo>
                  <a:lnTo>
                    <a:pt x="520465" y="5080"/>
                  </a:lnTo>
                  <a:lnTo>
                    <a:pt x="516748" y="3810"/>
                  </a:lnTo>
                  <a:close/>
                </a:path>
                <a:path w="4869815" h="303529">
                  <a:moveTo>
                    <a:pt x="1217051" y="2540"/>
                  </a:moveTo>
                  <a:lnTo>
                    <a:pt x="1210570" y="2540"/>
                  </a:lnTo>
                  <a:lnTo>
                    <a:pt x="1209617" y="3810"/>
                  </a:lnTo>
                  <a:lnTo>
                    <a:pt x="1209994" y="3810"/>
                  </a:lnTo>
                  <a:lnTo>
                    <a:pt x="1212371" y="5080"/>
                  </a:lnTo>
                  <a:lnTo>
                    <a:pt x="1213209" y="5080"/>
                  </a:lnTo>
                  <a:lnTo>
                    <a:pt x="1211251" y="6350"/>
                  </a:lnTo>
                  <a:lnTo>
                    <a:pt x="1220350" y="6350"/>
                  </a:lnTo>
                  <a:lnTo>
                    <a:pt x="1218926" y="5080"/>
                  </a:lnTo>
                  <a:lnTo>
                    <a:pt x="1217051" y="2540"/>
                  </a:lnTo>
                  <a:close/>
                </a:path>
                <a:path w="4869815" h="303529">
                  <a:moveTo>
                    <a:pt x="1298463" y="5080"/>
                  </a:moveTo>
                  <a:lnTo>
                    <a:pt x="1259741" y="5080"/>
                  </a:lnTo>
                  <a:lnTo>
                    <a:pt x="1250325" y="6350"/>
                  </a:lnTo>
                  <a:lnTo>
                    <a:pt x="1309778" y="6350"/>
                  </a:lnTo>
                  <a:lnTo>
                    <a:pt x="1298463" y="5080"/>
                  </a:lnTo>
                  <a:close/>
                </a:path>
                <a:path w="4869815" h="303529">
                  <a:moveTo>
                    <a:pt x="2167138" y="3810"/>
                  </a:moveTo>
                  <a:lnTo>
                    <a:pt x="2061759" y="3810"/>
                  </a:lnTo>
                  <a:lnTo>
                    <a:pt x="2058921" y="5080"/>
                  </a:lnTo>
                  <a:lnTo>
                    <a:pt x="1339749" y="5080"/>
                  </a:lnTo>
                  <a:lnTo>
                    <a:pt x="1329423" y="6350"/>
                  </a:lnTo>
                  <a:lnTo>
                    <a:pt x="2175829" y="6350"/>
                  </a:lnTo>
                  <a:lnTo>
                    <a:pt x="2170164" y="5080"/>
                  </a:lnTo>
                  <a:lnTo>
                    <a:pt x="2167138" y="3810"/>
                  </a:lnTo>
                  <a:close/>
                </a:path>
                <a:path w="4869815" h="303529">
                  <a:moveTo>
                    <a:pt x="2202969" y="5080"/>
                  </a:moveTo>
                  <a:lnTo>
                    <a:pt x="2182676" y="5080"/>
                  </a:lnTo>
                  <a:lnTo>
                    <a:pt x="2178593" y="6350"/>
                  </a:lnTo>
                  <a:lnTo>
                    <a:pt x="2205534" y="6350"/>
                  </a:lnTo>
                  <a:lnTo>
                    <a:pt x="2202969" y="5080"/>
                  </a:lnTo>
                  <a:close/>
                </a:path>
                <a:path w="4869815" h="303529">
                  <a:moveTo>
                    <a:pt x="2213995" y="3810"/>
                  </a:moveTo>
                  <a:lnTo>
                    <a:pt x="2211744" y="3810"/>
                  </a:lnTo>
                  <a:lnTo>
                    <a:pt x="2209095" y="5080"/>
                  </a:lnTo>
                  <a:lnTo>
                    <a:pt x="2208613" y="5080"/>
                  </a:lnTo>
                  <a:lnTo>
                    <a:pt x="2205534" y="6350"/>
                  </a:lnTo>
                  <a:lnTo>
                    <a:pt x="2220529" y="6350"/>
                  </a:lnTo>
                  <a:lnTo>
                    <a:pt x="2213995" y="3810"/>
                  </a:lnTo>
                  <a:close/>
                </a:path>
                <a:path w="4869815" h="303529">
                  <a:moveTo>
                    <a:pt x="2237984" y="5080"/>
                  </a:moveTo>
                  <a:lnTo>
                    <a:pt x="2233345" y="5080"/>
                  </a:lnTo>
                  <a:lnTo>
                    <a:pt x="2231869" y="6350"/>
                  </a:lnTo>
                  <a:lnTo>
                    <a:pt x="2244109" y="6350"/>
                  </a:lnTo>
                  <a:lnTo>
                    <a:pt x="2237984" y="5080"/>
                  </a:lnTo>
                  <a:close/>
                </a:path>
                <a:path w="4869815" h="303529">
                  <a:moveTo>
                    <a:pt x="2258674" y="5080"/>
                  </a:moveTo>
                  <a:lnTo>
                    <a:pt x="2254674" y="5080"/>
                  </a:lnTo>
                  <a:lnTo>
                    <a:pt x="2248832" y="6350"/>
                  </a:lnTo>
                  <a:lnTo>
                    <a:pt x="2263533" y="6350"/>
                  </a:lnTo>
                  <a:lnTo>
                    <a:pt x="2258674" y="5080"/>
                  </a:lnTo>
                  <a:close/>
                </a:path>
                <a:path w="4869815" h="303529">
                  <a:moveTo>
                    <a:pt x="2831903" y="5080"/>
                  </a:moveTo>
                  <a:lnTo>
                    <a:pt x="2830981" y="5080"/>
                  </a:lnTo>
                  <a:lnTo>
                    <a:pt x="2827997" y="6350"/>
                  </a:lnTo>
                  <a:lnTo>
                    <a:pt x="2835400" y="6350"/>
                  </a:lnTo>
                  <a:lnTo>
                    <a:pt x="2831903" y="5080"/>
                  </a:lnTo>
                  <a:close/>
                </a:path>
                <a:path w="4869815" h="303529">
                  <a:moveTo>
                    <a:pt x="430363" y="2540"/>
                  </a:moveTo>
                  <a:lnTo>
                    <a:pt x="332021" y="2540"/>
                  </a:lnTo>
                  <a:lnTo>
                    <a:pt x="328482" y="5080"/>
                  </a:lnTo>
                  <a:lnTo>
                    <a:pt x="491911" y="5080"/>
                  </a:lnTo>
                  <a:lnTo>
                    <a:pt x="488759" y="3810"/>
                  </a:lnTo>
                  <a:lnTo>
                    <a:pt x="433861" y="3810"/>
                  </a:lnTo>
                  <a:lnTo>
                    <a:pt x="430363" y="2540"/>
                  </a:lnTo>
                  <a:close/>
                </a:path>
                <a:path w="4869815" h="303529">
                  <a:moveTo>
                    <a:pt x="1087977" y="3810"/>
                  </a:moveTo>
                  <a:lnTo>
                    <a:pt x="1077611" y="3810"/>
                  </a:lnTo>
                  <a:lnTo>
                    <a:pt x="1072846" y="5080"/>
                  </a:lnTo>
                  <a:lnTo>
                    <a:pt x="1089349" y="5080"/>
                  </a:lnTo>
                  <a:lnTo>
                    <a:pt x="1087977" y="3810"/>
                  </a:lnTo>
                  <a:close/>
                </a:path>
                <a:path w="4869815" h="303529">
                  <a:moveTo>
                    <a:pt x="1298452" y="2540"/>
                  </a:moveTo>
                  <a:lnTo>
                    <a:pt x="1266348" y="2540"/>
                  </a:lnTo>
                  <a:lnTo>
                    <a:pt x="1265437" y="3810"/>
                  </a:lnTo>
                  <a:lnTo>
                    <a:pt x="1264076" y="3810"/>
                  </a:lnTo>
                  <a:lnTo>
                    <a:pt x="1262809" y="5080"/>
                  </a:lnTo>
                  <a:lnTo>
                    <a:pt x="1298159" y="5080"/>
                  </a:lnTo>
                  <a:lnTo>
                    <a:pt x="1298452" y="2540"/>
                  </a:lnTo>
                  <a:close/>
                </a:path>
                <a:path w="4869815" h="303529">
                  <a:moveTo>
                    <a:pt x="1374387" y="2540"/>
                  </a:moveTo>
                  <a:lnTo>
                    <a:pt x="1358796" y="2540"/>
                  </a:lnTo>
                  <a:lnTo>
                    <a:pt x="1354157" y="3810"/>
                  </a:lnTo>
                  <a:lnTo>
                    <a:pt x="1337917" y="3810"/>
                  </a:lnTo>
                  <a:lnTo>
                    <a:pt x="1340262" y="5080"/>
                  </a:lnTo>
                  <a:lnTo>
                    <a:pt x="1377570" y="5080"/>
                  </a:lnTo>
                  <a:lnTo>
                    <a:pt x="1374387" y="2540"/>
                  </a:lnTo>
                  <a:close/>
                </a:path>
                <a:path w="4869815" h="303529">
                  <a:moveTo>
                    <a:pt x="1386544" y="2540"/>
                  </a:moveTo>
                  <a:lnTo>
                    <a:pt x="1381151" y="5080"/>
                  </a:lnTo>
                  <a:lnTo>
                    <a:pt x="1622002" y="5080"/>
                  </a:lnTo>
                  <a:lnTo>
                    <a:pt x="1618924" y="3810"/>
                  </a:lnTo>
                  <a:lnTo>
                    <a:pt x="1387884" y="3810"/>
                  </a:lnTo>
                  <a:lnTo>
                    <a:pt x="1386544" y="2540"/>
                  </a:lnTo>
                  <a:close/>
                </a:path>
                <a:path w="4869815" h="303529">
                  <a:moveTo>
                    <a:pt x="1631322" y="2540"/>
                  </a:moveTo>
                  <a:lnTo>
                    <a:pt x="1629793" y="2540"/>
                  </a:lnTo>
                  <a:lnTo>
                    <a:pt x="1625248" y="3810"/>
                  </a:lnTo>
                  <a:lnTo>
                    <a:pt x="1622002" y="5080"/>
                  </a:lnTo>
                  <a:lnTo>
                    <a:pt x="1653478" y="5080"/>
                  </a:lnTo>
                  <a:lnTo>
                    <a:pt x="1650954" y="3810"/>
                  </a:lnTo>
                  <a:lnTo>
                    <a:pt x="1633405" y="3810"/>
                  </a:lnTo>
                  <a:lnTo>
                    <a:pt x="1631322" y="2540"/>
                  </a:lnTo>
                  <a:close/>
                </a:path>
                <a:path w="4869815" h="303529">
                  <a:moveTo>
                    <a:pt x="1665153" y="2540"/>
                  </a:moveTo>
                  <a:lnTo>
                    <a:pt x="1658734" y="5080"/>
                  </a:lnTo>
                  <a:lnTo>
                    <a:pt x="1675655" y="5080"/>
                  </a:lnTo>
                  <a:lnTo>
                    <a:pt x="1671352" y="3810"/>
                  </a:lnTo>
                  <a:lnTo>
                    <a:pt x="1666012" y="3810"/>
                  </a:lnTo>
                  <a:lnTo>
                    <a:pt x="1665153" y="2540"/>
                  </a:lnTo>
                  <a:close/>
                </a:path>
                <a:path w="4869815" h="303529">
                  <a:moveTo>
                    <a:pt x="1701236" y="2540"/>
                  </a:moveTo>
                  <a:lnTo>
                    <a:pt x="1681833" y="2540"/>
                  </a:lnTo>
                  <a:lnTo>
                    <a:pt x="1675655" y="5080"/>
                  </a:lnTo>
                  <a:lnTo>
                    <a:pt x="2057958" y="5080"/>
                  </a:lnTo>
                  <a:lnTo>
                    <a:pt x="2055947" y="3810"/>
                  </a:lnTo>
                  <a:lnTo>
                    <a:pt x="1703791" y="3810"/>
                  </a:lnTo>
                  <a:lnTo>
                    <a:pt x="1701236" y="2540"/>
                  </a:lnTo>
                  <a:close/>
                </a:path>
                <a:path w="4869815" h="303529">
                  <a:moveTo>
                    <a:pt x="104844" y="2540"/>
                  </a:moveTo>
                  <a:lnTo>
                    <a:pt x="103242" y="2540"/>
                  </a:lnTo>
                  <a:lnTo>
                    <a:pt x="99127" y="3810"/>
                  </a:lnTo>
                  <a:lnTo>
                    <a:pt x="108384" y="3810"/>
                  </a:lnTo>
                  <a:lnTo>
                    <a:pt x="104844" y="2540"/>
                  </a:lnTo>
                  <a:close/>
                </a:path>
                <a:path w="4869815" h="303529">
                  <a:moveTo>
                    <a:pt x="307990" y="2540"/>
                  </a:moveTo>
                  <a:lnTo>
                    <a:pt x="304378" y="3810"/>
                  </a:lnTo>
                  <a:lnTo>
                    <a:pt x="309959" y="3810"/>
                  </a:lnTo>
                  <a:lnTo>
                    <a:pt x="307990" y="2540"/>
                  </a:lnTo>
                  <a:close/>
                </a:path>
                <a:path w="4869815" h="303529">
                  <a:moveTo>
                    <a:pt x="321456" y="2540"/>
                  </a:moveTo>
                  <a:lnTo>
                    <a:pt x="319833" y="2540"/>
                  </a:lnTo>
                  <a:lnTo>
                    <a:pt x="316294" y="3810"/>
                  </a:lnTo>
                  <a:lnTo>
                    <a:pt x="325571" y="3810"/>
                  </a:lnTo>
                  <a:lnTo>
                    <a:pt x="321456" y="2540"/>
                  </a:lnTo>
                  <a:close/>
                </a:path>
                <a:path w="4869815" h="303529">
                  <a:moveTo>
                    <a:pt x="459546" y="2540"/>
                  </a:moveTo>
                  <a:lnTo>
                    <a:pt x="442070" y="2540"/>
                  </a:lnTo>
                  <a:lnTo>
                    <a:pt x="435494" y="3810"/>
                  </a:lnTo>
                  <a:lnTo>
                    <a:pt x="462561" y="3810"/>
                  </a:lnTo>
                  <a:lnTo>
                    <a:pt x="459546" y="2540"/>
                  </a:lnTo>
                  <a:close/>
                </a:path>
                <a:path w="4869815" h="303529">
                  <a:moveTo>
                    <a:pt x="1350869" y="2540"/>
                  </a:moveTo>
                  <a:lnTo>
                    <a:pt x="1334828" y="2540"/>
                  </a:lnTo>
                  <a:lnTo>
                    <a:pt x="1334231" y="3810"/>
                  </a:lnTo>
                  <a:lnTo>
                    <a:pt x="1353288" y="3810"/>
                  </a:lnTo>
                  <a:lnTo>
                    <a:pt x="1350869" y="2540"/>
                  </a:lnTo>
                  <a:close/>
                </a:path>
                <a:path w="4869815" h="303529">
                  <a:moveTo>
                    <a:pt x="1404438" y="1270"/>
                  </a:moveTo>
                  <a:lnTo>
                    <a:pt x="1396460" y="1270"/>
                  </a:lnTo>
                  <a:lnTo>
                    <a:pt x="1395413" y="2540"/>
                  </a:lnTo>
                  <a:lnTo>
                    <a:pt x="1393538" y="3810"/>
                  </a:lnTo>
                  <a:lnTo>
                    <a:pt x="1406711" y="3810"/>
                  </a:lnTo>
                  <a:lnTo>
                    <a:pt x="1404826" y="2540"/>
                  </a:lnTo>
                  <a:lnTo>
                    <a:pt x="1404438" y="1270"/>
                  </a:lnTo>
                  <a:close/>
                </a:path>
                <a:path w="4869815" h="303529">
                  <a:moveTo>
                    <a:pt x="1420323" y="1270"/>
                  </a:moveTo>
                  <a:lnTo>
                    <a:pt x="1412082" y="1270"/>
                  </a:lnTo>
                  <a:lnTo>
                    <a:pt x="1410993" y="2540"/>
                  </a:lnTo>
                  <a:lnTo>
                    <a:pt x="1410532" y="3810"/>
                  </a:lnTo>
                  <a:lnTo>
                    <a:pt x="1422050" y="3810"/>
                  </a:lnTo>
                  <a:lnTo>
                    <a:pt x="1420323" y="1270"/>
                  </a:lnTo>
                  <a:close/>
                </a:path>
                <a:path w="4869815" h="303529">
                  <a:moveTo>
                    <a:pt x="1561858" y="1270"/>
                  </a:moveTo>
                  <a:lnTo>
                    <a:pt x="1557816" y="1270"/>
                  </a:lnTo>
                  <a:lnTo>
                    <a:pt x="1550832" y="3810"/>
                  </a:lnTo>
                  <a:lnTo>
                    <a:pt x="1618924" y="3810"/>
                  </a:lnTo>
                  <a:lnTo>
                    <a:pt x="1615846" y="2540"/>
                  </a:lnTo>
                  <a:lnTo>
                    <a:pt x="1563753" y="2540"/>
                  </a:lnTo>
                  <a:lnTo>
                    <a:pt x="1561858" y="1270"/>
                  </a:lnTo>
                  <a:close/>
                </a:path>
                <a:path w="4869815" h="303529">
                  <a:moveTo>
                    <a:pt x="1648431" y="2540"/>
                  </a:moveTo>
                  <a:lnTo>
                    <a:pt x="1644148" y="2540"/>
                  </a:lnTo>
                  <a:lnTo>
                    <a:pt x="1641049" y="3810"/>
                  </a:lnTo>
                  <a:lnTo>
                    <a:pt x="1650954" y="3810"/>
                  </a:lnTo>
                  <a:lnTo>
                    <a:pt x="1648431" y="2540"/>
                  </a:lnTo>
                  <a:close/>
                </a:path>
                <a:path w="4869815" h="303529">
                  <a:moveTo>
                    <a:pt x="1713068" y="2540"/>
                  </a:moveTo>
                  <a:lnTo>
                    <a:pt x="1709937" y="2540"/>
                  </a:lnTo>
                  <a:lnTo>
                    <a:pt x="1705246" y="3810"/>
                  </a:lnTo>
                  <a:lnTo>
                    <a:pt x="1717193" y="3810"/>
                  </a:lnTo>
                  <a:lnTo>
                    <a:pt x="1713068" y="2540"/>
                  </a:lnTo>
                  <a:close/>
                </a:path>
                <a:path w="4869815" h="303529">
                  <a:moveTo>
                    <a:pt x="1740700" y="2540"/>
                  </a:moveTo>
                  <a:lnTo>
                    <a:pt x="1721214" y="2540"/>
                  </a:lnTo>
                  <a:lnTo>
                    <a:pt x="1718146" y="3810"/>
                  </a:lnTo>
                  <a:lnTo>
                    <a:pt x="1745873" y="3810"/>
                  </a:lnTo>
                  <a:lnTo>
                    <a:pt x="1740700" y="2540"/>
                  </a:lnTo>
                  <a:close/>
                </a:path>
                <a:path w="4869815" h="303529">
                  <a:moveTo>
                    <a:pt x="1753349" y="2540"/>
                  </a:moveTo>
                  <a:lnTo>
                    <a:pt x="1751402" y="2540"/>
                  </a:lnTo>
                  <a:lnTo>
                    <a:pt x="1745946" y="3810"/>
                  </a:lnTo>
                  <a:lnTo>
                    <a:pt x="1756480" y="3810"/>
                  </a:lnTo>
                  <a:lnTo>
                    <a:pt x="1753349" y="2540"/>
                  </a:lnTo>
                  <a:close/>
                </a:path>
                <a:path w="4869815" h="303529">
                  <a:moveTo>
                    <a:pt x="1831671" y="2540"/>
                  </a:moveTo>
                  <a:lnTo>
                    <a:pt x="1760291" y="2540"/>
                  </a:lnTo>
                  <a:lnTo>
                    <a:pt x="1757422" y="3810"/>
                  </a:lnTo>
                  <a:lnTo>
                    <a:pt x="1835692" y="3810"/>
                  </a:lnTo>
                  <a:lnTo>
                    <a:pt x="1831671" y="2540"/>
                  </a:lnTo>
                  <a:close/>
                </a:path>
                <a:path w="4869815" h="303529">
                  <a:moveTo>
                    <a:pt x="2008870" y="2540"/>
                  </a:moveTo>
                  <a:lnTo>
                    <a:pt x="1839221" y="2540"/>
                  </a:lnTo>
                  <a:lnTo>
                    <a:pt x="1836729" y="3810"/>
                  </a:lnTo>
                  <a:lnTo>
                    <a:pt x="2011844" y="3810"/>
                  </a:lnTo>
                  <a:lnTo>
                    <a:pt x="2008870" y="2540"/>
                  </a:lnTo>
                  <a:close/>
                </a:path>
                <a:path w="4869815" h="303529">
                  <a:moveTo>
                    <a:pt x="2032901" y="2540"/>
                  </a:moveTo>
                  <a:lnTo>
                    <a:pt x="2016148" y="2540"/>
                  </a:lnTo>
                  <a:lnTo>
                    <a:pt x="2012755" y="3810"/>
                  </a:lnTo>
                  <a:lnTo>
                    <a:pt x="2035822" y="3810"/>
                  </a:lnTo>
                  <a:lnTo>
                    <a:pt x="2032901" y="2540"/>
                  </a:lnTo>
                  <a:close/>
                </a:path>
                <a:path w="4869815" h="303529">
                  <a:moveTo>
                    <a:pt x="2054817" y="2540"/>
                  </a:moveTo>
                  <a:lnTo>
                    <a:pt x="2043445" y="2540"/>
                  </a:lnTo>
                  <a:lnTo>
                    <a:pt x="2037560" y="3810"/>
                  </a:lnTo>
                  <a:lnTo>
                    <a:pt x="2055947" y="3810"/>
                  </a:lnTo>
                  <a:lnTo>
                    <a:pt x="2054817" y="2540"/>
                  </a:lnTo>
                  <a:close/>
                </a:path>
                <a:path w="4869815" h="303529">
                  <a:moveTo>
                    <a:pt x="2067329" y="2540"/>
                  </a:moveTo>
                  <a:lnTo>
                    <a:pt x="2065759" y="2540"/>
                  </a:lnTo>
                  <a:lnTo>
                    <a:pt x="2062952" y="3810"/>
                  </a:lnTo>
                  <a:lnTo>
                    <a:pt x="2071130" y="3810"/>
                  </a:lnTo>
                  <a:lnTo>
                    <a:pt x="2067329" y="2540"/>
                  </a:lnTo>
                  <a:close/>
                </a:path>
                <a:path w="4869815" h="303529">
                  <a:moveTo>
                    <a:pt x="2077329" y="2540"/>
                  </a:moveTo>
                  <a:lnTo>
                    <a:pt x="2076031" y="2540"/>
                  </a:lnTo>
                  <a:lnTo>
                    <a:pt x="2071130" y="3810"/>
                  </a:lnTo>
                  <a:lnTo>
                    <a:pt x="2080648" y="3810"/>
                  </a:lnTo>
                  <a:lnTo>
                    <a:pt x="2077329" y="2540"/>
                  </a:lnTo>
                  <a:close/>
                </a:path>
                <a:path w="4869815" h="303529">
                  <a:moveTo>
                    <a:pt x="2126448" y="2540"/>
                  </a:moveTo>
                  <a:lnTo>
                    <a:pt x="2124867" y="2540"/>
                  </a:lnTo>
                  <a:lnTo>
                    <a:pt x="2121349" y="3810"/>
                  </a:lnTo>
                  <a:lnTo>
                    <a:pt x="2129997" y="3810"/>
                  </a:lnTo>
                  <a:lnTo>
                    <a:pt x="2126448" y="2540"/>
                  </a:lnTo>
                  <a:close/>
                </a:path>
                <a:path w="4869815" h="303529">
                  <a:moveTo>
                    <a:pt x="1371026" y="1270"/>
                  </a:moveTo>
                  <a:lnTo>
                    <a:pt x="1367361" y="1270"/>
                  </a:lnTo>
                  <a:lnTo>
                    <a:pt x="1363696" y="2540"/>
                  </a:lnTo>
                  <a:lnTo>
                    <a:pt x="1372785" y="2540"/>
                  </a:lnTo>
                  <a:lnTo>
                    <a:pt x="1371026" y="1270"/>
                  </a:lnTo>
                  <a:close/>
                </a:path>
                <a:path w="4869815" h="303529">
                  <a:moveTo>
                    <a:pt x="1589983" y="1270"/>
                  </a:moveTo>
                  <a:lnTo>
                    <a:pt x="1586140" y="2540"/>
                  </a:lnTo>
                  <a:lnTo>
                    <a:pt x="1592066" y="2540"/>
                  </a:lnTo>
                  <a:lnTo>
                    <a:pt x="1589983" y="1270"/>
                  </a:lnTo>
                  <a:close/>
                </a:path>
                <a:path w="4869815" h="303529">
                  <a:moveTo>
                    <a:pt x="1601762" y="0"/>
                  </a:moveTo>
                  <a:lnTo>
                    <a:pt x="1595082" y="0"/>
                  </a:lnTo>
                  <a:lnTo>
                    <a:pt x="1595197" y="1270"/>
                  </a:lnTo>
                  <a:lnTo>
                    <a:pt x="1592066" y="2540"/>
                  </a:lnTo>
                  <a:lnTo>
                    <a:pt x="1606191" y="2540"/>
                  </a:lnTo>
                  <a:lnTo>
                    <a:pt x="1603134" y="1270"/>
                  </a:lnTo>
                  <a:lnTo>
                    <a:pt x="1601762" y="0"/>
                  </a:lnTo>
                  <a:close/>
                </a:path>
              </a:pathLst>
            </a:custGeom>
            <a:solidFill>
              <a:srgbClr val="FF0022"/>
            </a:solidFill>
          </p:spPr>
          <p:txBody>
            <a:bodyPr wrap="square" lIns="0" tIns="0" rIns="0" bIns="0" rtlCol="0"/>
            <a:lstStyle/>
            <a:p>
              <a:endParaRPr sz="819" dirty="0"/>
            </a:p>
          </p:txBody>
        </p:sp>
        <p:sp>
          <p:nvSpPr>
            <p:cNvPr id="111" name="object 19">
              <a:extLst>
                <a:ext uri="{FF2B5EF4-FFF2-40B4-BE49-F238E27FC236}">
                  <a16:creationId xmlns:a16="http://schemas.microsoft.com/office/drawing/2014/main" id="{CACF8ADC-B845-7440-AE23-CC23B73A8D9D}"/>
                </a:ext>
              </a:extLst>
            </p:cNvPr>
            <p:cNvSpPr/>
            <p:nvPr/>
          </p:nvSpPr>
          <p:spPr>
            <a:xfrm>
              <a:off x="1498888" y="5608529"/>
              <a:ext cx="136525" cy="0"/>
            </a:xfrm>
            <a:custGeom>
              <a:avLst/>
              <a:gdLst/>
              <a:ahLst/>
              <a:cxnLst/>
              <a:rect l="l" t="t" r="r" b="b"/>
              <a:pathLst>
                <a:path w="136525">
                  <a:moveTo>
                    <a:pt x="0" y="0"/>
                  </a:moveTo>
                  <a:lnTo>
                    <a:pt x="136131" y="0"/>
                  </a:lnTo>
                </a:path>
              </a:pathLst>
            </a:custGeom>
            <a:ln w="3175">
              <a:solidFill>
                <a:srgbClr val="FF0022"/>
              </a:solidFill>
            </a:ln>
          </p:spPr>
          <p:txBody>
            <a:bodyPr wrap="square" lIns="0" tIns="0" rIns="0" bIns="0" rtlCol="0"/>
            <a:lstStyle/>
            <a:p>
              <a:endParaRPr sz="819" dirty="0"/>
            </a:p>
          </p:txBody>
        </p:sp>
        <p:sp>
          <p:nvSpPr>
            <p:cNvPr id="112" name="object 20">
              <a:extLst>
                <a:ext uri="{FF2B5EF4-FFF2-40B4-BE49-F238E27FC236}">
                  <a16:creationId xmlns:a16="http://schemas.microsoft.com/office/drawing/2014/main" id="{8A73DC08-65D7-B049-8FD8-DD4D87B8A1AE}"/>
                </a:ext>
              </a:extLst>
            </p:cNvPr>
            <p:cNvSpPr/>
            <p:nvPr/>
          </p:nvSpPr>
          <p:spPr>
            <a:xfrm>
              <a:off x="1792147" y="5322855"/>
              <a:ext cx="4574540" cy="302895"/>
            </a:xfrm>
            <a:custGeom>
              <a:avLst/>
              <a:gdLst/>
              <a:ahLst/>
              <a:cxnLst/>
              <a:rect l="l" t="t" r="r" b="b"/>
              <a:pathLst>
                <a:path w="4574540" h="302895">
                  <a:moveTo>
                    <a:pt x="113017" y="287147"/>
                  </a:moveTo>
                  <a:lnTo>
                    <a:pt x="110451" y="286067"/>
                  </a:lnTo>
                  <a:lnTo>
                    <a:pt x="107899" y="285788"/>
                  </a:lnTo>
                  <a:lnTo>
                    <a:pt x="57391" y="285648"/>
                  </a:lnTo>
                  <a:lnTo>
                    <a:pt x="774" y="285877"/>
                  </a:lnTo>
                  <a:lnTo>
                    <a:pt x="0" y="286308"/>
                  </a:lnTo>
                  <a:lnTo>
                    <a:pt x="215" y="286969"/>
                  </a:lnTo>
                  <a:lnTo>
                    <a:pt x="673" y="287235"/>
                  </a:lnTo>
                  <a:lnTo>
                    <a:pt x="7416" y="289115"/>
                  </a:lnTo>
                  <a:lnTo>
                    <a:pt x="22440" y="289001"/>
                  </a:lnTo>
                  <a:lnTo>
                    <a:pt x="29108" y="287235"/>
                  </a:lnTo>
                  <a:lnTo>
                    <a:pt x="33769" y="287121"/>
                  </a:lnTo>
                  <a:lnTo>
                    <a:pt x="38392" y="288480"/>
                  </a:lnTo>
                  <a:lnTo>
                    <a:pt x="41376" y="289153"/>
                  </a:lnTo>
                  <a:lnTo>
                    <a:pt x="94538" y="289445"/>
                  </a:lnTo>
                  <a:lnTo>
                    <a:pt x="99491" y="290817"/>
                  </a:lnTo>
                  <a:lnTo>
                    <a:pt x="106210" y="291007"/>
                  </a:lnTo>
                  <a:lnTo>
                    <a:pt x="109118" y="290461"/>
                  </a:lnTo>
                  <a:lnTo>
                    <a:pt x="112356" y="288620"/>
                  </a:lnTo>
                  <a:lnTo>
                    <a:pt x="113017" y="287147"/>
                  </a:lnTo>
                  <a:close/>
                </a:path>
                <a:path w="4574540" h="302895">
                  <a:moveTo>
                    <a:pt x="170446" y="288302"/>
                  </a:moveTo>
                  <a:lnTo>
                    <a:pt x="169583" y="287705"/>
                  </a:lnTo>
                  <a:lnTo>
                    <a:pt x="161074" y="287197"/>
                  </a:lnTo>
                  <a:lnTo>
                    <a:pt x="152971" y="287566"/>
                  </a:lnTo>
                  <a:lnTo>
                    <a:pt x="144907" y="287286"/>
                  </a:lnTo>
                  <a:lnTo>
                    <a:pt x="138379" y="287185"/>
                  </a:lnTo>
                  <a:lnTo>
                    <a:pt x="136893" y="286829"/>
                  </a:lnTo>
                  <a:lnTo>
                    <a:pt x="133337" y="285775"/>
                  </a:lnTo>
                  <a:lnTo>
                    <a:pt x="131343" y="286029"/>
                  </a:lnTo>
                  <a:lnTo>
                    <a:pt x="127393" y="287223"/>
                  </a:lnTo>
                  <a:lnTo>
                    <a:pt x="125450" y="287223"/>
                  </a:lnTo>
                  <a:lnTo>
                    <a:pt x="121183" y="286296"/>
                  </a:lnTo>
                  <a:lnTo>
                    <a:pt x="120281" y="286600"/>
                  </a:lnTo>
                  <a:lnTo>
                    <a:pt x="119976" y="288251"/>
                  </a:lnTo>
                  <a:lnTo>
                    <a:pt x="120434" y="288696"/>
                  </a:lnTo>
                  <a:lnTo>
                    <a:pt x="123761" y="289204"/>
                  </a:lnTo>
                  <a:lnTo>
                    <a:pt x="145313" y="289407"/>
                  </a:lnTo>
                  <a:lnTo>
                    <a:pt x="168960" y="289128"/>
                  </a:lnTo>
                  <a:lnTo>
                    <a:pt x="170116" y="288607"/>
                  </a:lnTo>
                  <a:lnTo>
                    <a:pt x="170446" y="288302"/>
                  </a:lnTo>
                  <a:close/>
                </a:path>
                <a:path w="4574540" h="302895">
                  <a:moveTo>
                    <a:pt x="237223" y="291630"/>
                  </a:moveTo>
                  <a:lnTo>
                    <a:pt x="236753" y="289801"/>
                  </a:lnTo>
                  <a:lnTo>
                    <a:pt x="235458" y="289204"/>
                  </a:lnTo>
                  <a:lnTo>
                    <a:pt x="227139" y="289166"/>
                  </a:lnTo>
                  <a:lnTo>
                    <a:pt x="220586" y="289039"/>
                  </a:lnTo>
                  <a:lnTo>
                    <a:pt x="209486" y="289242"/>
                  </a:lnTo>
                  <a:lnTo>
                    <a:pt x="205384" y="288975"/>
                  </a:lnTo>
                  <a:lnTo>
                    <a:pt x="201815" y="286867"/>
                  </a:lnTo>
                  <a:lnTo>
                    <a:pt x="199047" y="285851"/>
                  </a:lnTo>
                  <a:lnTo>
                    <a:pt x="196964" y="285623"/>
                  </a:lnTo>
                  <a:lnTo>
                    <a:pt x="194703" y="285648"/>
                  </a:lnTo>
                  <a:lnTo>
                    <a:pt x="192557" y="285737"/>
                  </a:lnTo>
                  <a:lnTo>
                    <a:pt x="190449" y="285991"/>
                  </a:lnTo>
                  <a:lnTo>
                    <a:pt x="189560" y="286346"/>
                  </a:lnTo>
                  <a:lnTo>
                    <a:pt x="188341" y="287388"/>
                  </a:lnTo>
                  <a:lnTo>
                    <a:pt x="188887" y="288798"/>
                  </a:lnTo>
                  <a:lnTo>
                    <a:pt x="191960" y="290118"/>
                  </a:lnTo>
                  <a:lnTo>
                    <a:pt x="194233" y="290880"/>
                  </a:lnTo>
                  <a:lnTo>
                    <a:pt x="227139" y="291007"/>
                  </a:lnTo>
                  <a:lnTo>
                    <a:pt x="229235" y="291287"/>
                  </a:lnTo>
                  <a:lnTo>
                    <a:pt x="232156" y="292163"/>
                  </a:lnTo>
                  <a:lnTo>
                    <a:pt x="233133" y="292277"/>
                  </a:lnTo>
                  <a:lnTo>
                    <a:pt x="235978" y="292315"/>
                  </a:lnTo>
                  <a:lnTo>
                    <a:pt x="237223" y="291630"/>
                  </a:lnTo>
                  <a:close/>
                </a:path>
                <a:path w="4574540" h="302895">
                  <a:moveTo>
                    <a:pt x="250444" y="291909"/>
                  </a:moveTo>
                  <a:lnTo>
                    <a:pt x="250253" y="290918"/>
                  </a:lnTo>
                  <a:lnTo>
                    <a:pt x="250202" y="290372"/>
                  </a:lnTo>
                  <a:lnTo>
                    <a:pt x="249745" y="289852"/>
                  </a:lnTo>
                  <a:lnTo>
                    <a:pt x="247332" y="289293"/>
                  </a:lnTo>
                  <a:lnTo>
                    <a:pt x="245338" y="289864"/>
                  </a:lnTo>
                  <a:lnTo>
                    <a:pt x="244500" y="291477"/>
                  </a:lnTo>
                  <a:lnTo>
                    <a:pt x="245389" y="292125"/>
                  </a:lnTo>
                  <a:lnTo>
                    <a:pt x="249250" y="292468"/>
                  </a:lnTo>
                  <a:lnTo>
                    <a:pt x="250444" y="291909"/>
                  </a:lnTo>
                  <a:close/>
                </a:path>
                <a:path w="4574540" h="302895">
                  <a:moveTo>
                    <a:pt x="940727" y="6235"/>
                  </a:moveTo>
                  <a:lnTo>
                    <a:pt x="940130" y="5638"/>
                  </a:lnTo>
                  <a:lnTo>
                    <a:pt x="939596" y="5486"/>
                  </a:lnTo>
                  <a:lnTo>
                    <a:pt x="939177" y="5435"/>
                  </a:lnTo>
                  <a:lnTo>
                    <a:pt x="938161" y="5295"/>
                  </a:lnTo>
                  <a:lnTo>
                    <a:pt x="937247" y="5499"/>
                  </a:lnTo>
                  <a:lnTo>
                    <a:pt x="936612" y="6083"/>
                  </a:lnTo>
                  <a:lnTo>
                    <a:pt x="937234" y="6438"/>
                  </a:lnTo>
                  <a:lnTo>
                    <a:pt x="937641" y="6565"/>
                  </a:lnTo>
                  <a:lnTo>
                    <a:pt x="938022" y="6667"/>
                  </a:lnTo>
                  <a:lnTo>
                    <a:pt x="938555" y="6718"/>
                  </a:lnTo>
                  <a:lnTo>
                    <a:pt x="940219" y="6565"/>
                  </a:lnTo>
                  <a:lnTo>
                    <a:pt x="940727" y="6235"/>
                  </a:lnTo>
                  <a:close/>
                </a:path>
                <a:path w="4574540" h="302895">
                  <a:moveTo>
                    <a:pt x="1189469" y="4356"/>
                  </a:moveTo>
                  <a:lnTo>
                    <a:pt x="1188796" y="3797"/>
                  </a:lnTo>
                  <a:lnTo>
                    <a:pt x="1188275" y="3556"/>
                  </a:lnTo>
                  <a:lnTo>
                    <a:pt x="1186281" y="3479"/>
                  </a:lnTo>
                  <a:lnTo>
                    <a:pt x="1183132" y="3517"/>
                  </a:lnTo>
                  <a:lnTo>
                    <a:pt x="1183132" y="3390"/>
                  </a:lnTo>
                  <a:lnTo>
                    <a:pt x="1176858" y="3390"/>
                  </a:lnTo>
                  <a:lnTo>
                    <a:pt x="1175829" y="3429"/>
                  </a:lnTo>
                  <a:lnTo>
                    <a:pt x="1174305" y="3606"/>
                  </a:lnTo>
                  <a:lnTo>
                    <a:pt x="1173454" y="3898"/>
                  </a:lnTo>
                  <a:lnTo>
                    <a:pt x="1172756" y="4318"/>
                  </a:lnTo>
                  <a:lnTo>
                    <a:pt x="1173467" y="4775"/>
                  </a:lnTo>
                  <a:lnTo>
                    <a:pt x="1174318" y="5156"/>
                  </a:lnTo>
                  <a:lnTo>
                    <a:pt x="1179487" y="5156"/>
                  </a:lnTo>
                  <a:lnTo>
                    <a:pt x="1187831" y="5067"/>
                  </a:lnTo>
                  <a:lnTo>
                    <a:pt x="1188961" y="4737"/>
                  </a:lnTo>
                  <a:lnTo>
                    <a:pt x="1189469" y="4356"/>
                  </a:lnTo>
                  <a:close/>
                </a:path>
                <a:path w="4574540" h="302895">
                  <a:moveTo>
                    <a:pt x="1212557" y="4432"/>
                  </a:moveTo>
                  <a:lnTo>
                    <a:pt x="1211770" y="3860"/>
                  </a:lnTo>
                  <a:lnTo>
                    <a:pt x="1211300" y="3606"/>
                  </a:lnTo>
                  <a:lnTo>
                    <a:pt x="1208328" y="3467"/>
                  </a:lnTo>
                  <a:lnTo>
                    <a:pt x="1205738" y="3086"/>
                  </a:lnTo>
                  <a:lnTo>
                    <a:pt x="1202817" y="3898"/>
                  </a:lnTo>
                  <a:lnTo>
                    <a:pt x="1202474" y="4140"/>
                  </a:lnTo>
                  <a:lnTo>
                    <a:pt x="1202093" y="4318"/>
                  </a:lnTo>
                  <a:lnTo>
                    <a:pt x="1202474" y="4508"/>
                  </a:lnTo>
                  <a:lnTo>
                    <a:pt x="1202817" y="4737"/>
                  </a:lnTo>
                  <a:lnTo>
                    <a:pt x="1204645" y="5283"/>
                  </a:lnTo>
                  <a:lnTo>
                    <a:pt x="1206169" y="5334"/>
                  </a:lnTo>
                  <a:lnTo>
                    <a:pt x="1206804" y="5295"/>
                  </a:lnTo>
                  <a:lnTo>
                    <a:pt x="1208773" y="5194"/>
                  </a:lnTo>
                  <a:lnTo>
                    <a:pt x="1209865" y="5232"/>
                  </a:lnTo>
                  <a:lnTo>
                    <a:pt x="1212126" y="4851"/>
                  </a:lnTo>
                  <a:lnTo>
                    <a:pt x="1212557" y="4432"/>
                  </a:lnTo>
                  <a:close/>
                </a:path>
                <a:path w="4574540" h="302895">
                  <a:moveTo>
                    <a:pt x="1373149" y="2933"/>
                  </a:moveTo>
                  <a:lnTo>
                    <a:pt x="1372895" y="2286"/>
                  </a:lnTo>
                  <a:lnTo>
                    <a:pt x="1372311" y="2082"/>
                  </a:lnTo>
                  <a:lnTo>
                    <a:pt x="1371879" y="2006"/>
                  </a:lnTo>
                  <a:lnTo>
                    <a:pt x="1371422" y="1917"/>
                  </a:lnTo>
                  <a:lnTo>
                    <a:pt x="1370799" y="1879"/>
                  </a:lnTo>
                  <a:lnTo>
                    <a:pt x="1369009" y="2273"/>
                  </a:lnTo>
                  <a:lnTo>
                    <a:pt x="1368831" y="2679"/>
                  </a:lnTo>
                  <a:lnTo>
                    <a:pt x="1370228" y="3162"/>
                  </a:lnTo>
                  <a:lnTo>
                    <a:pt x="1370761" y="3225"/>
                  </a:lnTo>
                  <a:lnTo>
                    <a:pt x="1372425" y="3213"/>
                  </a:lnTo>
                  <a:lnTo>
                    <a:pt x="1373149" y="2933"/>
                  </a:lnTo>
                  <a:close/>
                </a:path>
                <a:path w="4574540" h="302895">
                  <a:moveTo>
                    <a:pt x="1382966" y="2336"/>
                  </a:moveTo>
                  <a:lnTo>
                    <a:pt x="1382331" y="2057"/>
                  </a:lnTo>
                  <a:lnTo>
                    <a:pt x="1381175" y="1993"/>
                  </a:lnTo>
                  <a:lnTo>
                    <a:pt x="1380744" y="2057"/>
                  </a:lnTo>
                  <a:lnTo>
                    <a:pt x="1380236" y="2057"/>
                  </a:lnTo>
                  <a:lnTo>
                    <a:pt x="1379562" y="2286"/>
                  </a:lnTo>
                  <a:lnTo>
                    <a:pt x="1379156" y="2590"/>
                  </a:lnTo>
                  <a:lnTo>
                    <a:pt x="1379702" y="3251"/>
                  </a:lnTo>
                  <a:lnTo>
                    <a:pt x="1380604" y="3429"/>
                  </a:lnTo>
                  <a:lnTo>
                    <a:pt x="1381671" y="3200"/>
                  </a:lnTo>
                  <a:lnTo>
                    <a:pt x="1382090" y="3124"/>
                  </a:lnTo>
                  <a:lnTo>
                    <a:pt x="1382610" y="2946"/>
                  </a:lnTo>
                  <a:lnTo>
                    <a:pt x="1382966" y="2336"/>
                  </a:lnTo>
                  <a:close/>
                </a:path>
                <a:path w="4574540" h="302895">
                  <a:moveTo>
                    <a:pt x="1478076" y="2578"/>
                  </a:moveTo>
                  <a:lnTo>
                    <a:pt x="1477708" y="2400"/>
                  </a:lnTo>
                  <a:lnTo>
                    <a:pt x="1477378" y="2159"/>
                  </a:lnTo>
                  <a:lnTo>
                    <a:pt x="1474482" y="1397"/>
                  </a:lnTo>
                  <a:lnTo>
                    <a:pt x="1471866" y="1714"/>
                  </a:lnTo>
                  <a:lnTo>
                    <a:pt x="1468081" y="1955"/>
                  </a:lnTo>
                  <a:lnTo>
                    <a:pt x="1467612" y="2489"/>
                  </a:lnTo>
                  <a:lnTo>
                    <a:pt x="1468323" y="3048"/>
                  </a:lnTo>
                  <a:lnTo>
                    <a:pt x="1468805" y="3263"/>
                  </a:lnTo>
                  <a:lnTo>
                    <a:pt x="1470279" y="3403"/>
                  </a:lnTo>
                  <a:lnTo>
                    <a:pt x="1471320" y="3378"/>
                  </a:lnTo>
                  <a:lnTo>
                    <a:pt x="1473111" y="3441"/>
                  </a:lnTo>
                  <a:lnTo>
                    <a:pt x="1475422" y="3276"/>
                  </a:lnTo>
                  <a:lnTo>
                    <a:pt x="1477352" y="3035"/>
                  </a:lnTo>
                  <a:lnTo>
                    <a:pt x="1477695" y="2755"/>
                  </a:lnTo>
                  <a:lnTo>
                    <a:pt x="1478076" y="2578"/>
                  </a:lnTo>
                  <a:close/>
                </a:path>
                <a:path w="4574540" h="302895">
                  <a:moveTo>
                    <a:pt x="1590103" y="1257"/>
                  </a:moveTo>
                  <a:lnTo>
                    <a:pt x="1589811" y="723"/>
                  </a:lnTo>
                  <a:lnTo>
                    <a:pt x="1588706" y="508"/>
                  </a:lnTo>
                  <a:lnTo>
                    <a:pt x="1587220" y="190"/>
                  </a:lnTo>
                  <a:lnTo>
                    <a:pt x="1585366" y="647"/>
                  </a:lnTo>
                  <a:lnTo>
                    <a:pt x="1584896" y="1600"/>
                  </a:lnTo>
                  <a:lnTo>
                    <a:pt x="1584998" y="1892"/>
                  </a:lnTo>
                  <a:lnTo>
                    <a:pt x="1584998" y="2273"/>
                  </a:lnTo>
                  <a:lnTo>
                    <a:pt x="1585353" y="2844"/>
                  </a:lnTo>
                  <a:lnTo>
                    <a:pt x="1587246" y="3390"/>
                  </a:lnTo>
                  <a:lnTo>
                    <a:pt x="1589722" y="2895"/>
                  </a:lnTo>
                  <a:lnTo>
                    <a:pt x="1590065" y="2387"/>
                  </a:lnTo>
                  <a:lnTo>
                    <a:pt x="1590103" y="1257"/>
                  </a:lnTo>
                  <a:close/>
                </a:path>
                <a:path w="4574540" h="302895">
                  <a:moveTo>
                    <a:pt x="1626285" y="1854"/>
                  </a:moveTo>
                  <a:lnTo>
                    <a:pt x="1625536" y="749"/>
                  </a:lnTo>
                  <a:lnTo>
                    <a:pt x="1624660" y="393"/>
                  </a:lnTo>
                  <a:lnTo>
                    <a:pt x="1621472" y="0"/>
                  </a:lnTo>
                  <a:lnTo>
                    <a:pt x="1619326" y="0"/>
                  </a:lnTo>
                  <a:lnTo>
                    <a:pt x="1611579" y="2755"/>
                  </a:lnTo>
                  <a:lnTo>
                    <a:pt x="1612531" y="2984"/>
                  </a:lnTo>
                  <a:lnTo>
                    <a:pt x="1613458" y="3289"/>
                  </a:lnTo>
                  <a:lnTo>
                    <a:pt x="1615490" y="3556"/>
                  </a:lnTo>
                  <a:lnTo>
                    <a:pt x="1616583" y="3517"/>
                  </a:lnTo>
                  <a:lnTo>
                    <a:pt x="1618881" y="3594"/>
                  </a:lnTo>
                  <a:lnTo>
                    <a:pt x="1621929" y="3454"/>
                  </a:lnTo>
                  <a:lnTo>
                    <a:pt x="1624495" y="3251"/>
                  </a:lnTo>
                  <a:lnTo>
                    <a:pt x="1625981" y="2387"/>
                  </a:lnTo>
                  <a:lnTo>
                    <a:pt x="1626285" y="1854"/>
                  </a:lnTo>
                  <a:close/>
                </a:path>
                <a:path w="4574540" h="302895">
                  <a:moveTo>
                    <a:pt x="1635417" y="2425"/>
                  </a:moveTo>
                  <a:lnTo>
                    <a:pt x="1635226" y="1841"/>
                  </a:lnTo>
                  <a:lnTo>
                    <a:pt x="1634617" y="1435"/>
                  </a:lnTo>
                  <a:lnTo>
                    <a:pt x="1632038" y="520"/>
                  </a:lnTo>
                  <a:lnTo>
                    <a:pt x="1630819" y="762"/>
                  </a:lnTo>
                  <a:lnTo>
                    <a:pt x="1630413" y="2311"/>
                  </a:lnTo>
                  <a:lnTo>
                    <a:pt x="1630756" y="2794"/>
                  </a:lnTo>
                  <a:lnTo>
                    <a:pt x="1632839" y="3302"/>
                  </a:lnTo>
                  <a:lnTo>
                    <a:pt x="1633855" y="3276"/>
                  </a:lnTo>
                  <a:lnTo>
                    <a:pt x="1635036" y="2870"/>
                  </a:lnTo>
                  <a:lnTo>
                    <a:pt x="1635188" y="2616"/>
                  </a:lnTo>
                  <a:lnTo>
                    <a:pt x="1635417" y="2425"/>
                  </a:lnTo>
                  <a:close/>
                </a:path>
                <a:path w="4574540" h="302895">
                  <a:moveTo>
                    <a:pt x="1681543" y="2463"/>
                  </a:moveTo>
                  <a:lnTo>
                    <a:pt x="1679232" y="1816"/>
                  </a:lnTo>
                  <a:lnTo>
                    <a:pt x="1678305" y="1892"/>
                  </a:lnTo>
                  <a:lnTo>
                    <a:pt x="1677428" y="2387"/>
                  </a:lnTo>
                  <a:lnTo>
                    <a:pt x="1677365" y="2692"/>
                  </a:lnTo>
                  <a:lnTo>
                    <a:pt x="1677517" y="2794"/>
                  </a:lnTo>
                  <a:lnTo>
                    <a:pt x="1678127" y="3225"/>
                  </a:lnTo>
                  <a:lnTo>
                    <a:pt x="1679016" y="3327"/>
                  </a:lnTo>
                  <a:lnTo>
                    <a:pt x="1680032" y="3111"/>
                  </a:lnTo>
                  <a:lnTo>
                    <a:pt x="1681480" y="2832"/>
                  </a:lnTo>
                  <a:lnTo>
                    <a:pt x="1681543" y="2463"/>
                  </a:lnTo>
                  <a:close/>
                </a:path>
                <a:path w="4574540" h="302895">
                  <a:moveTo>
                    <a:pt x="1800313" y="2946"/>
                  </a:moveTo>
                  <a:lnTo>
                    <a:pt x="1799920" y="2489"/>
                  </a:lnTo>
                  <a:lnTo>
                    <a:pt x="1798421" y="2120"/>
                  </a:lnTo>
                  <a:lnTo>
                    <a:pt x="1797939" y="2057"/>
                  </a:lnTo>
                  <a:lnTo>
                    <a:pt x="1796338" y="1981"/>
                  </a:lnTo>
                  <a:lnTo>
                    <a:pt x="1795526" y="2209"/>
                  </a:lnTo>
                  <a:lnTo>
                    <a:pt x="1795310" y="2933"/>
                  </a:lnTo>
                  <a:lnTo>
                    <a:pt x="1795614" y="3238"/>
                  </a:lnTo>
                  <a:lnTo>
                    <a:pt x="1795907" y="3429"/>
                  </a:lnTo>
                  <a:lnTo>
                    <a:pt x="1797316" y="4356"/>
                  </a:lnTo>
                  <a:lnTo>
                    <a:pt x="1798624" y="4635"/>
                  </a:lnTo>
                  <a:lnTo>
                    <a:pt x="1799666" y="4025"/>
                  </a:lnTo>
                  <a:lnTo>
                    <a:pt x="1799805" y="3771"/>
                  </a:lnTo>
                  <a:lnTo>
                    <a:pt x="1800021" y="3543"/>
                  </a:lnTo>
                  <a:lnTo>
                    <a:pt x="1800313" y="2946"/>
                  </a:lnTo>
                  <a:close/>
                </a:path>
                <a:path w="4574540" h="302895">
                  <a:moveTo>
                    <a:pt x="1871052" y="4178"/>
                  </a:moveTo>
                  <a:lnTo>
                    <a:pt x="1870443" y="3708"/>
                  </a:lnTo>
                  <a:lnTo>
                    <a:pt x="1867090" y="3454"/>
                  </a:lnTo>
                  <a:lnTo>
                    <a:pt x="1864956" y="3467"/>
                  </a:lnTo>
                  <a:lnTo>
                    <a:pt x="1863623" y="3441"/>
                  </a:lnTo>
                  <a:lnTo>
                    <a:pt x="1858645" y="3416"/>
                  </a:lnTo>
                  <a:lnTo>
                    <a:pt x="1856092" y="3454"/>
                  </a:lnTo>
                  <a:lnTo>
                    <a:pt x="1854835" y="3937"/>
                  </a:lnTo>
                  <a:lnTo>
                    <a:pt x="1854555" y="4152"/>
                  </a:lnTo>
                  <a:lnTo>
                    <a:pt x="1854225" y="4330"/>
                  </a:lnTo>
                  <a:lnTo>
                    <a:pt x="1854631" y="4508"/>
                  </a:lnTo>
                  <a:lnTo>
                    <a:pt x="1854987" y="4775"/>
                  </a:lnTo>
                  <a:lnTo>
                    <a:pt x="1860105" y="5588"/>
                  </a:lnTo>
                  <a:lnTo>
                    <a:pt x="1864817" y="4940"/>
                  </a:lnTo>
                  <a:lnTo>
                    <a:pt x="1869922" y="4978"/>
                  </a:lnTo>
                  <a:lnTo>
                    <a:pt x="1870506" y="4711"/>
                  </a:lnTo>
                  <a:lnTo>
                    <a:pt x="1871052" y="4178"/>
                  </a:lnTo>
                  <a:close/>
                </a:path>
                <a:path w="4574540" h="302895">
                  <a:moveTo>
                    <a:pt x="2015350" y="6286"/>
                  </a:moveTo>
                  <a:lnTo>
                    <a:pt x="2014715" y="5321"/>
                  </a:lnTo>
                  <a:lnTo>
                    <a:pt x="2013508" y="5156"/>
                  </a:lnTo>
                  <a:lnTo>
                    <a:pt x="2012302" y="5257"/>
                  </a:lnTo>
                  <a:lnTo>
                    <a:pt x="2011210" y="5270"/>
                  </a:lnTo>
                  <a:lnTo>
                    <a:pt x="2009457" y="5384"/>
                  </a:lnTo>
                  <a:lnTo>
                    <a:pt x="2008339" y="5753"/>
                  </a:lnTo>
                  <a:lnTo>
                    <a:pt x="2008962" y="6743"/>
                  </a:lnTo>
                  <a:lnTo>
                    <a:pt x="2010194" y="6883"/>
                  </a:lnTo>
                  <a:lnTo>
                    <a:pt x="2011946" y="6743"/>
                  </a:lnTo>
                  <a:lnTo>
                    <a:pt x="2012505" y="6769"/>
                  </a:lnTo>
                  <a:lnTo>
                    <a:pt x="2014270" y="6642"/>
                  </a:lnTo>
                  <a:lnTo>
                    <a:pt x="2015350" y="6286"/>
                  </a:lnTo>
                  <a:close/>
                </a:path>
                <a:path w="4574540" h="302895">
                  <a:moveTo>
                    <a:pt x="2192210" y="7708"/>
                  </a:moveTo>
                  <a:lnTo>
                    <a:pt x="2191842" y="7493"/>
                  </a:lnTo>
                  <a:lnTo>
                    <a:pt x="2191575" y="7239"/>
                  </a:lnTo>
                  <a:lnTo>
                    <a:pt x="2191181" y="7150"/>
                  </a:lnTo>
                  <a:lnTo>
                    <a:pt x="2190788" y="7061"/>
                  </a:lnTo>
                  <a:lnTo>
                    <a:pt x="2190204" y="7086"/>
                  </a:lnTo>
                  <a:lnTo>
                    <a:pt x="2189365" y="7239"/>
                  </a:lnTo>
                  <a:lnTo>
                    <a:pt x="2188819" y="7416"/>
                  </a:lnTo>
                  <a:lnTo>
                    <a:pt x="2188514" y="8026"/>
                  </a:lnTo>
                  <a:lnTo>
                    <a:pt x="2189149" y="8305"/>
                  </a:lnTo>
                  <a:lnTo>
                    <a:pt x="2190318" y="8331"/>
                  </a:lnTo>
                  <a:lnTo>
                    <a:pt x="2191397" y="8382"/>
                  </a:lnTo>
                  <a:lnTo>
                    <a:pt x="2192045" y="8128"/>
                  </a:lnTo>
                  <a:lnTo>
                    <a:pt x="2192210" y="7708"/>
                  </a:lnTo>
                  <a:close/>
                </a:path>
                <a:path w="4574540" h="302895">
                  <a:moveTo>
                    <a:pt x="2281174" y="7581"/>
                  </a:moveTo>
                  <a:lnTo>
                    <a:pt x="2280501" y="7200"/>
                  </a:lnTo>
                  <a:lnTo>
                    <a:pt x="2279383" y="6997"/>
                  </a:lnTo>
                  <a:lnTo>
                    <a:pt x="2278215" y="6794"/>
                  </a:lnTo>
                  <a:lnTo>
                    <a:pt x="2277224" y="6959"/>
                  </a:lnTo>
                  <a:lnTo>
                    <a:pt x="2276424" y="7975"/>
                  </a:lnTo>
                  <a:lnTo>
                    <a:pt x="2277059" y="8331"/>
                  </a:lnTo>
                  <a:lnTo>
                    <a:pt x="2279383" y="8712"/>
                  </a:lnTo>
                  <a:lnTo>
                    <a:pt x="2280412" y="8572"/>
                  </a:lnTo>
                  <a:lnTo>
                    <a:pt x="2281174" y="7581"/>
                  </a:lnTo>
                  <a:close/>
                </a:path>
                <a:path w="4574540" h="302895">
                  <a:moveTo>
                    <a:pt x="2553106" y="9677"/>
                  </a:moveTo>
                  <a:lnTo>
                    <a:pt x="2553055" y="9271"/>
                  </a:lnTo>
                  <a:lnTo>
                    <a:pt x="2552496" y="8991"/>
                  </a:lnTo>
                  <a:lnTo>
                    <a:pt x="2550160" y="8407"/>
                  </a:lnTo>
                  <a:lnTo>
                    <a:pt x="2548496" y="8966"/>
                  </a:lnTo>
                  <a:lnTo>
                    <a:pt x="2547569" y="10312"/>
                  </a:lnTo>
                  <a:lnTo>
                    <a:pt x="2550604" y="10426"/>
                  </a:lnTo>
                  <a:lnTo>
                    <a:pt x="2552509" y="9969"/>
                  </a:lnTo>
                  <a:lnTo>
                    <a:pt x="2553106" y="9677"/>
                  </a:lnTo>
                  <a:close/>
                </a:path>
                <a:path w="4574540" h="302895">
                  <a:moveTo>
                    <a:pt x="2582126" y="9194"/>
                  </a:moveTo>
                  <a:lnTo>
                    <a:pt x="2581465" y="8915"/>
                  </a:lnTo>
                  <a:lnTo>
                    <a:pt x="2580259" y="8851"/>
                  </a:lnTo>
                  <a:lnTo>
                    <a:pt x="2579116" y="8851"/>
                  </a:lnTo>
                  <a:lnTo>
                    <a:pt x="2578150" y="9131"/>
                  </a:lnTo>
                  <a:lnTo>
                    <a:pt x="2578341" y="9588"/>
                  </a:lnTo>
                  <a:lnTo>
                    <a:pt x="2578608" y="10198"/>
                  </a:lnTo>
                  <a:lnTo>
                    <a:pt x="2579700" y="10375"/>
                  </a:lnTo>
                  <a:lnTo>
                    <a:pt x="2580843" y="10121"/>
                  </a:lnTo>
                  <a:lnTo>
                    <a:pt x="2581262" y="10045"/>
                  </a:lnTo>
                  <a:lnTo>
                    <a:pt x="2581808" y="9842"/>
                  </a:lnTo>
                  <a:lnTo>
                    <a:pt x="2582126" y="9194"/>
                  </a:lnTo>
                  <a:close/>
                </a:path>
                <a:path w="4574540" h="302895">
                  <a:moveTo>
                    <a:pt x="2598559" y="9664"/>
                  </a:moveTo>
                  <a:lnTo>
                    <a:pt x="2598140" y="9258"/>
                  </a:lnTo>
                  <a:lnTo>
                    <a:pt x="2597950" y="9080"/>
                  </a:lnTo>
                  <a:lnTo>
                    <a:pt x="2597429" y="8940"/>
                  </a:lnTo>
                  <a:lnTo>
                    <a:pt x="2597010" y="8890"/>
                  </a:lnTo>
                  <a:lnTo>
                    <a:pt x="2596007" y="8763"/>
                  </a:lnTo>
                  <a:lnTo>
                    <a:pt x="2595105" y="8953"/>
                  </a:lnTo>
                  <a:lnTo>
                    <a:pt x="2594546" y="9448"/>
                  </a:lnTo>
                  <a:lnTo>
                    <a:pt x="2595092" y="9855"/>
                  </a:lnTo>
                  <a:lnTo>
                    <a:pt x="2595499" y="9982"/>
                  </a:lnTo>
                  <a:lnTo>
                    <a:pt x="2595867" y="10096"/>
                  </a:lnTo>
                  <a:lnTo>
                    <a:pt x="2596413" y="10134"/>
                  </a:lnTo>
                  <a:lnTo>
                    <a:pt x="2596845" y="10096"/>
                  </a:lnTo>
                  <a:lnTo>
                    <a:pt x="2598051" y="9994"/>
                  </a:lnTo>
                  <a:lnTo>
                    <a:pt x="2598559" y="9664"/>
                  </a:lnTo>
                  <a:close/>
                </a:path>
                <a:path w="4574540" h="302895">
                  <a:moveTo>
                    <a:pt x="2677071" y="9258"/>
                  </a:moveTo>
                  <a:lnTo>
                    <a:pt x="2676220" y="8851"/>
                  </a:lnTo>
                  <a:lnTo>
                    <a:pt x="2674124" y="8661"/>
                  </a:lnTo>
                  <a:lnTo>
                    <a:pt x="2673083" y="8648"/>
                  </a:lnTo>
                  <a:lnTo>
                    <a:pt x="2671000" y="8826"/>
                  </a:lnTo>
                  <a:lnTo>
                    <a:pt x="2670098" y="9245"/>
                  </a:lnTo>
                  <a:lnTo>
                    <a:pt x="2670670" y="10134"/>
                  </a:lnTo>
                  <a:lnTo>
                    <a:pt x="2671724" y="10325"/>
                  </a:lnTo>
                  <a:lnTo>
                    <a:pt x="2672816" y="10287"/>
                  </a:lnTo>
                  <a:lnTo>
                    <a:pt x="2673807" y="10274"/>
                  </a:lnTo>
                  <a:lnTo>
                    <a:pt x="2675407" y="10325"/>
                  </a:lnTo>
                  <a:lnTo>
                    <a:pt x="2676448" y="10147"/>
                  </a:lnTo>
                  <a:lnTo>
                    <a:pt x="2677071" y="9258"/>
                  </a:lnTo>
                  <a:close/>
                </a:path>
                <a:path w="4574540" h="302895">
                  <a:moveTo>
                    <a:pt x="3833596" y="24815"/>
                  </a:moveTo>
                  <a:lnTo>
                    <a:pt x="3832936" y="24422"/>
                  </a:lnTo>
                  <a:lnTo>
                    <a:pt x="3830612" y="24193"/>
                  </a:lnTo>
                  <a:lnTo>
                    <a:pt x="3829507" y="24269"/>
                  </a:lnTo>
                  <a:lnTo>
                    <a:pt x="3828427" y="24269"/>
                  </a:lnTo>
                  <a:lnTo>
                    <a:pt x="3827348" y="24269"/>
                  </a:lnTo>
                  <a:lnTo>
                    <a:pt x="3826256" y="24218"/>
                  </a:lnTo>
                  <a:lnTo>
                    <a:pt x="3824719" y="24333"/>
                  </a:lnTo>
                  <a:lnTo>
                    <a:pt x="3824084" y="24561"/>
                  </a:lnTo>
                  <a:lnTo>
                    <a:pt x="3823627" y="25158"/>
                  </a:lnTo>
                  <a:lnTo>
                    <a:pt x="3824300" y="25603"/>
                  </a:lnTo>
                  <a:lnTo>
                    <a:pt x="3827716" y="25768"/>
                  </a:lnTo>
                  <a:lnTo>
                    <a:pt x="3832479" y="25654"/>
                  </a:lnTo>
                  <a:lnTo>
                    <a:pt x="3833114" y="25412"/>
                  </a:lnTo>
                  <a:lnTo>
                    <a:pt x="3833596" y="24815"/>
                  </a:lnTo>
                  <a:close/>
                </a:path>
                <a:path w="4574540" h="302895">
                  <a:moveTo>
                    <a:pt x="4122585" y="24853"/>
                  </a:moveTo>
                  <a:lnTo>
                    <a:pt x="4120248" y="24218"/>
                  </a:lnTo>
                  <a:lnTo>
                    <a:pt x="4119295" y="24307"/>
                  </a:lnTo>
                  <a:lnTo>
                    <a:pt x="4118406" y="24790"/>
                  </a:lnTo>
                  <a:lnTo>
                    <a:pt x="4118356" y="25107"/>
                  </a:lnTo>
                  <a:lnTo>
                    <a:pt x="4118521" y="25209"/>
                  </a:lnTo>
                  <a:lnTo>
                    <a:pt x="4119143" y="25641"/>
                  </a:lnTo>
                  <a:lnTo>
                    <a:pt x="4120057" y="25755"/>
                  </a:lnTo>
                  <a:lnTo>
                    <a:pt x="4122521" y="25247"/>
                  </a:lnTo>
                  <a:lnTo>
                    <a:pt x="4122585" y="24853"/>
                  </a:lnTo>
                  <a:close/>
                </a:path>
                <a:path w="4574540" h="302895">
                  <a:moveTo>
                    <a:pt x="4156354" y="301307"/>
                  </a:moveTo>
                  <a:lnTo>
                    <a:pt x="4156113" y="301294"/>
                  </a:lnTo>
                  <a:lnTo>
                    <a:pt x="4156354" y="301307"/>
                  </a:lnTo>
                  <a:close/>
                </a:path>
                <a:path w="4574540" h="302895">
                  <a:moveTo>
                    <a:pt x="4161536" y="301993"/>
                  </a:moveTo>
                  <a:lnTo>
                    <a:pt x="4160850" y="301637"/>
                  </a:lnTo>
                  <a:lnTo>
                    <a:pt x="4159021" y="301459"/>
                  </a:lnTo>
                  <a:lnTo>
                    <a:pt x="4157561" y="301396"/>
                  </a:lnTo>
                  <a:lnTo>
                    <a:pt x="4156354" y="301307"/>
                  </a:lnTo>
                  <a:lnTo>
                    <a:pt x="4156735" y="301967"/>
                  </a:lnTo>
                  <a:lnTo>
                    <a:pt x="4157573" y="302539"/>
                  </a:lnTo>
                  <a:lnTo>
                    <a:pt x="4160189" y="302869"/>
                  </a:lnTo>
                  <a:lnTo>
                    <a:pt x="4161053" y="302653"/>
                  </a:lnTo>
                  <a:lnTo>
                    <a:pt x="4161536" y="301993"/>
                  </a:lnTo>
                  <a:close/>
                </a:path>
                <a:path w="4574540" h="302895">
                  <a:moveTo>
                    <a:pt x="4201261" y="290347"/>
                  </a:moveTo>
                  <a:lnTo>
                    <a:pt x="4201185" y="289890"/>
                  </a:lnTo>
                  <a:lnTo>
                    <a:pt x="4199534" y="289483"/>
                  </a:lnTo>
                  <a:lnTo>
                    <a:pt x="4199001" y="289471"/>
                  </a:lnTo>
                  <a:lnTo>
                    <a:pt x="4198531" y="289407"/>
                  </a:lnTo>
                  <a:lnTo>
                    <a:pt x="4198048" y="289471"/>
                  </a:lnTo>
                  <a:lnTo>
                    <a:pt x="4197464" y="289458"/>
                  </a:lnTo>
                  <a:lnTo>
                    <a:pt x="4196207" y="289890"/>
                  </a:lnTo>
                  <a:lnTo>
                    <a:pt x="4195394" y="290233"/>
                  </a:lnTo>
                  <a:lnTo>
                    <a:pt x="4193768" y="291033"/>
                  </a:lnTo>
                  <a:lnTo>
                    <a:pt x="4193476" y="291528"/>
                  </a:lnTo>
                  <a:lnTo>
                    <a:pt x="4194327" y="292544"/>
                  </a:lnTo>
                  <a:lnTo>
                    <a:pt x="4196677" y="292595"/>
                  </a:lnTo>
                  <a:lnTo>
                    <a:pt x="4198772" y="291668"/>
                  </a:lnTo>
                  <a:lnTo>
                    <a:pt x="4199471" y="291261"/>
                  </a:lnTo>
                  <a:lnTo>
                    <a:pt x="4201261" y="290347"/>
                  </a:lnTo>
                  <a:close/>
                </a:path>
                <a:path w="4574540" h="302895">
                  <a:moveTo>
                    <a:pt x="4250004" y="289877"/>
                  </a:moveTo>
                  <a:lnTo>
                    <a:pt x="4249674" y="289712"/>
                  </a:lnTo>
                  <a:lnTo>
                    <a:pt x="4249344" y="289458"/>
                  </a:lnTo>
                  <a:lnTo>
                    <a:pt x="4248467" y="289293"/>
                  </a:lnTo>
                  <a:lnTo>
                    <a:pt x="4247858" y="289331"/>
                  </a:lnTo>
                  <a:lnTo>
                    <a:pt x="4247400" y="289407"/>
                  </a:lnTo>
                  <a:lnTo>
                    <a:pt x="4246105" y="289687"/>
                  </a:lnTo>
                  <a:lnTo>
                    <a:pt x="4245826" y="290080"/>
                  </a:lnTo>
                  <a:lnTo>
                    <a:pt x="4246994" y="290601"/>
                  </a:lnTo>
                  <a:lnTo>
                    <a:pt x="4247540" y="290677"/>
                  </a:lnTo>
                  <a:lnTo>
                    <a:pt x="4249140" y="290715"/>
                  </a:lnTo>
                  <a:lnTo>
                    <a:pt x="4249813" y="290423"/>
                  </a:lnTo>
                  <a:lnTo>
                    <a:pt x="4250004" y="289877"/>
                  </a:lnTo>
                  <a:close/>
                </a:path>
                <a:path w="4574540" h="302895">
                  <a:moveTo>
                    <a:pt x="4270641" y="288759"/>
                  </a:moveTo>
                  <a:lnTo>
                    <a:pt x="4269638" y="287959"/>
                  </a:lnTo>
                  <a:lnTo>
                    <a:pt x="4267670" y="287705"/>
                  </a:lnTo>
                  <a:lnTo>
                    <a:pt x="4267174" y="287756"/>
                  </a:lnTo>
                  <a:lnTo>
                    <a:pt x="4266692" y="287756"/>
                  </a:lnTo>
                  <a:lnTo>
                    <a:pt x="4266273" y="287921"/>
                  </a:lnTo>
                  <a:lnTo>
                    <a:pt x="4265498" y="288074"/>
                  </a:lnTo>
                  <a:lnTo>
                    <a:pt x="4265574" y="288772"/>
                  </a:lnTo>
                  <a:lnTo>
                    <a:pt x="4266133" y="289242"/>
                  </a:lnTo>
                  <a:lnTo>
                    <a:pt x="4267682" y="289966"/>
                  </a:lnTo>
                  <a:lnTo>
                    <a:pt x="4268571" y="290233"/>
                  </a:lnTo>
                  <a:lnTo>
                    <a:pt x="4269829" y="290131"/>
                  </a:lnTo>
                  <a:lnTo>
                    <a:pt x="4270260" y="289788"/>
                  </a:lnTo>
                  <a:lnTo>
                    <a:pt x="4270641" y="288759"/>
                  </a:lnTo>
                  <a:close/>
                </a:path>
                <a:path w="4574540" h="302895">
                  <a:moveTo>
                    <a:pt x="4287253" y="285661"/>
                  </a:moveTo>
                  <a:lnTo>
                    <a:pt x="4286135" y="284924"/>
                  </a:lnTo>
                  <a:lnTo>
                    <a:pt x="4285666" y="284924"/>
                  </a:lnTo>
                  <a:lnTo>
                    <a:pt x="4285323" y="284861"/>
                  </a:lnTo>
                  <a:lnTo>
                    <a:pt x="4285018" y="285038"/>
                  </a:lnTo>
                  <a:lnTo>
                    <a:pt x="4284599" y="285203"/>
                  </a:lnTo>
                  <a:lnTo>
                    <a:pt x="4284294" y="285635"/>
                  </a:lnTo>
                  <a:lnTo>
                    <a:pt x="4286529" y="286880"/>
                  </a:lnTo>
                  <a:lnTo>
                    <a:pt x="4287253" y="285661"/>
                  </a:lnTo>
                  <a:close/>
                </a:path>
                <a:path w="4574540" h="302895">
                  <a:moveTo>
                    <a:pt x="4300423" y="284962"/>
                  </a:moveTo>
                  <a:lnTo>
                    <a:pt x="4299343" y="284505"/>
                  </a:lnTo>
                  <a:lnTo>
                    <a:pt x="4296676" y="284187"/>
                  </a:lnTo>
                  <a:lnTo>
                    <a:pt x="4295864" y="284187"/>
                  </a:lnTo>
                  <a:lnTo>
                    <a:pt x="4294822" y="284149"/>
                  </a:lnTo>
                  <a:lnTo>
                    <a:pt x="4293336" y="284226"/>
                  </a:lnTo>
                  <a:lnTo>
                    <a:pt x="4292828" y="284416"/>
                  </a:lnTo>
                  <a:lnTo>
                    <a:pt x="4291850" y="284937"/>
                  </a:lnTo>
                  <a:lnTo>
                    <a:pt x="4291990" y="285419"/>
                  </a:lnTo>
                  <a:lnTo>
                    <a:pt x="4293806" y="286575"/>
                  </a:lnTo>
                  <a:lnTo>
                    <a:pt x="4295051" y="287020"/>
                  </a:lnTo>
                  <a:lnTo>
                    <a:pt x="4297858" y="287286"/>
                  </a:lnTo>
                  <a:lnTo>
                    <a:pt x="4298848" y="287108"/>
                  </a:lnTo>
                  <a:lnTo>
                    <a:pt x="4300423" y="284962"/>
                  </a:lnTo>
                  <a:close/>
                </a:path>
                <a:path w="4574540" h="302895">
                  <a:moveTo>
                    <a:pt x="4342790" y="252768"/>
                  </a:moveTo>
                  <a:lnTo>
                    <a:pt x="4342384" y="251929"/>
                  </a:lnTo>
                  <a:lnTo>
                    <a:pt x="4339514" y="251345"/>
                  </a:lnTo>
                  <a:lnTo>
                    <a:pt x="4337977" y="251180"/>
                  </a:lnTo>
                  <a:lnTo>
                    <a:pt x="4335170" y="251561"/>
                  </a:lnTo>
                  <a:lnTo>
                    <a:pt x="4334586" y="251929"/>
                  </a:lnTo>
                  <a:lnTo>
                    <a:pt x="4334599" y="252412"/>
                  </a:lnTo>
                  <a:lnTo>
                    <a:pt x="4334827" y="252666"/>
                  </a:lnTo>
                  <a:lnTo>
                    <a:pt x="4334967" y="252945"/>
                  </a:lnTo>
                  <a:lnTo>
                    <a:pt x="4336339" y="253796"/>
                  </a:lnTo>
                  <a:lnTo>
                    <a:pt x="4337596" y="254279"/>
                  </a:lnTo>
                  <a:lnTo>
                    <a:pt x="4340441" y="254558"/>
                  </a:lnTo>
                  <a:lnTo>
                    <a:pt x="4341380" y="254368"/>
                  </a:lnTo>
                  <a:lnTo>
                    <a:pt x="4342790" y="252768"/>
                  </a:lnTo>
                  <a:close/>
                </a:path>
                <a:path w="4574540" h="302895">
                  <a:moveTo>
                    <a:pt x="4358754" y="24460"/>
                  </a:moveTo>
                  <a:lnTo>
                    <a:pt x="4300105" y="24460"/>
                  </a:lnTo>
                  <a:lnTo>
                    <a:pt x="4300105" y="25679"/>
                  </a:lnTo>
                  <a:lnTo>
                    <a:pt x="4282999" y="25679"/>
                  </a:lnTo>
                  <a:lnTo>
                    <a:pt x="4259681" y="25730"/>
                  </a:lnTo>
                  <a:lnTo>
                    <a:pt x="4219626" y="25730"/>
                  </a:lnTo>
                  <a:lnTo>
                    <a:pt x="4219626" y="27000"/>
                  </a:lnTo>
                  <a:lnTo>
                    <a:pt x="4219079" y="27000"/>
                  </a:lnTo>
                  <a:lnTo>
                    <a:pt x="4219079" y="28270"/>
                  </a:lnTo>
                  <a:lnTo>
                    <a:pt x="4220222" y="28270"/>
                  </a:lnTo>
                  <a:lnTo>
                    <a:pt x="4220222" y="29540"/>
                  </a:lnTo>
                  <a:lnTo>
                    <a:pt x="4246308" y="29540"/>
                  </a:lnTo>
                  <a:lnTo>
                    <a:pt x="4246308" y="28270"/>
                  </a:lnTo>
                  <a:lnTo>
                    <a:pt x="4256214" y="28270"/>
                  </a:lnTo>
                  <a:lnTo>
                    <a:pt x="4256214" y="27000"/>
                  </a:lnTo>
                  <a:lnTo>
                    <a:pt x="4260583" y="27000"/>
                  </a:lnTo>
                  <a:lnTo>
                    <a:pt x="4260583" y="28270"/>
                  </a:lnTo>
                  <a:lnTo>
                    <a:pt x="4266298" y="28270"/>
                  </a:lnTo>
                  <a:lnTo>
                    <a:pt x="4266298" y="29540"/>
                  </a:lnTo>
                  <a:lnTo>
                    <a:pt x="4269168" y="29540"/>
                  </a:lnTo>
                  <a:lnTo>
                    <a:pt x="4269168" y="28270"/>
                  </a:lnTo>
                  <a:lnTo>
                    <a:pt x="4273969" y="28270"/>
                  </a:lnTo>
                  <a:lnTo>
                    <a:pt x="4273969" y="27000"/>
                  </a:lnTo>
                  <a:lnTo>
                    <a:pt x="4277563" y="27000"/>
                  </a:lnTo>
                  <a:lnTo>
                    <a:pt x="4277563" y="28270"/>
                  </a:lnTo>
                  <a:lnTo>
                    <a:pt x="4282148" y="28270"/>
                  </a:lnTo>
                  <a:lnTo>
                    <a:pt x="4282148" y="29540"/>
                  </a:lnTo>
                  <a:lnTo>
                    <a:pt x="4288802" y="29540"/>
                  </a:lnTo>
                  <a:lnTo>
                    <a:pt x="4288802" y="28270"/>
                  </a:lnTo>
                  <a:lnTo>
                    <a:pt x="4322813" y="28270"/>
                  </a:lnTo>
                  <a:lnTo>
                    <a:pt x="4322813" y="27000"/>
                  </a:lnTo>
                  <a:lnTo>
                    <a:pt x="4358462" y="27000"/>
                  </a:lnTo>
                  <a:lnTo>
                    <a:pt x="4358462" y="25857"/>
                  </a:lnTo>
                  <a:lnTo>
                    <a:pt x="4358614" y="25857"/>
                  </a:lnTo>
                  <a:lnTo>
                    <a:pt x="4358640" y="25730"/>
                  </a:lnTo>
                  <a:lnTo>
                    <a:pt x="4358754" y="24460"/>
                  </a:lnTo>
                  <a:close/>
                </a:path>
                <a:path w="4574540" h="302895">
                  <a:moveTo>
                    <a:pt x="4361231" y="126326"/>
                  </a:moveTo>
                  <a:lnTo>
                    <a:pt x="4360557" y="125806"/>
                  </a:lnTo>
                  <a:lnTo>
                    <a:pt x="4356735" y="125628"/>
                  </a:lnTo>
                  <a:lnTo>
                    <a:pt x="4354080" y="125717"/>
                  </a:lnTo>
                  <a:lnTo>
                    <a:pt x="4351426" y="125717"/>
                  </a:lnTo>
                  <a:lnTo>
                    <a:pt x="4346130" y="125755"/>
                  </a:lnTo>
                  <a:lnTo>
                    <a:pt x="4343019" y="125793"/>
                  </a:lnTo>
                  <a:lnTo>
                    <a:pt x="4341761" y="126225"/>
                  </a:lnTo>
                  <a:lnTo>
                    <a:pt x="4341533" y="126441"/>
                  </a:lnTo>
                  <a:lnTo>
                    <a:pt x="4341241" y="126619"/>
                  </a:lnTo>
                  <a:lnTo>
                    <a:pt x="4341660" y="126796"/>
                  </a:lnTo>
                  <a:lnTo>
                    <a:pt x="4342041" y="127088"/>
                  </a:lnTo>
                  <a:lnTo>
                    <a:pt x="4348251" y="127520"/>
                  </a:lnTo>
                  <a:lnTo>
                    <a:pt x="4354030" y="127393"/>
                  </a:lnTo>
                  <a:lnTo>
                    <a:pt x="4360240" y="127165"/>
                  </a:lnTo>
                  <a:lnTo>
                    <a:pt x="4360862" y="126898"/>
                  </a:lnTo>
                  <a:lnTo>
                    <a:pt x="4361231" y="126326"/>
                  </a:lnTo>
                  <a:close/>
                </a:path>
                <a:path w="4574540" h="302895">
                  <a:moveTo>
                    <a:pt x="4371149" y="126822"/>
                  </a:moveTo>
                  <a:lnTo>
                    <a:pt x="4370857" y="126174"/>
                  </a:lnTo>
                  <a:lnTo>
                    <a:pt x="4370311" y="125996"/>
                  </a:lnTo>
                  <a:lnTo>
                    <a:pt x="4369892" y="125920"/>
                  </a:lnTo>
                  <a:lnTo>
                    <a:pt x="4369435" y="125831"/>
                  </a:lnTo>
                  <a:lnTo>
                    <a:pt x="4368838" y="125806"/>
                  </a:lnTo>
                  <a:lnTo>
                    <a:pt x="4367060" y="126199"/>
                  </a:lnTo>
                  <a:lnTo>
                    <a:pt x="4366895" y="126593"/>
                  </a:lnTo>
                  <a:lnTo>
                    <a:pt x="4368317" y="127063"/>
                  </a:lnTo>
                  <a:lnTo>
                    <a:pt x="4368825" y="127127"/>
                  </a:lnTo>
                  <a:lnTo>
                    <a:pt x="4369282" y="127114"/>
                  </a:lnTo>
                  <a:lnTo>
                    <a:pt x="4370489" y="127101"/>
                  </a:lnTo>
                  <a:lnTo>
                    <a:pt x="4371149" y="126822"/>
                  </a:lnTo>
                  <a:close/>
                </a:path>
                <a:path w="4574540" h="302895">
                  <a:moveTo>
                    <a:pt x="4394060" y="24904"/>
                  </a:moveTo>
                  <a:lnTo>
                    <a:pt x="4393616" y="24739"/>
                  </a:lnTo>
                  <a:lnTo>
                    <a:pt x="4393235" y="24511"/>
                  </a:lnTo>
                  <a:lnTo>
                    <a:pt x="4388536" y="23533"/>
                  </a:lnTo>
                  <a:lnTo>
                    <a:pt x="4384103" y="24333"/>
                  </a:lnTo>
                  <a:lnTo>
                    <a:pt x="4379061" y="23926"/>
                  </a:lnTo>
                  <a:lnTo>
                    <a:pt x="4374921" y="24079"/>
                  </a:lnTo>
                  <a:lnTo>
                    <a:pt x="4369994" y="23774"/>
                  </a:lnTo>
                  <a:lnTo>
                    <a:pt x="4364660" y="24282"/>
                  </a:lnTo>
                  <a:lnTo>
                    <a:pt x="4363186" y="25146"/>
                  </a:lnTo>
                  <a:lnTo>
                    <a:pt x="4362945" y="25717"/>
                  </a:lnTo>
                  <a:lnTo>
                    <a:pt x="4363783" y="26809"/>
                  </a:lnTo>
                  <a:lnTo>
                    <a:pt x="4364710" y="27241"/>
                  </a:lnTo>
                  <a:lnTo>
                    <a:pt x="4368495" y="27419"/>
                  </a:lnTo>
                  <a:lnTo>
                    <a:pt x="4375594" y="27470"/>
                  </a:lnTo>
                  <a:lnTo>
                    <a:pt x="4377182" y="27266"/>
                  </a:lnTo>
                  <a:lnTo>
                    <a:pt x="4381068" y="26098"/>
                  </a:lnTo>
                  <a:lnTo>
                    <a:pt x="4383646" y="25831"/>
                  </a:lnTo>
                  <a:lnTo>
                    <a:pt x="4388612" y="26009"/>
                  </a:lnTo>
                  <a:lnTo>
                    <a:pt x="4390809" y="25984"/>
                  </a:lnTo>
                  <a:lnTo>
                    <a:pt x="4393298" y="25336"/>
                  </a:lnTo>
                  <a:lnTo>
                    <a:pt x="4393654" y="25095"/>
                  </a:lnTo>
                  <a:lnTo>
                    <a:pt x="4394060" y="24904"/>
                  </a:lnTo>
                  <a:close/>
                </a:path>
                <a:path w="4574540" h="302895">
                  <a:moveTo>
                    <a:pt x="4404258" y="145084"/>
                  </a:moveTo>
                  <a:lnTo>
                    <a:pt x="4400588" y="143103"/>
                  </a:lnTo>
                  <a:lnTo>
                    <a:pt x="4399026" y="142849"/>
                  </a:lnTo>
                  <a:lnTo>
                    <a:pt x="4393679" y="144183"/>
                  </a:lnTo>
                  <a:lnTo>
                    <a:pt x="4391228" y="144551"/>
                  </a:lnTo>
                  <a:lnTo>
                    <a:pt x="4387113" y="144729"/>
                  </a:lnTo>
                  <a:lnTo>
                    <a:pt x="4386554" y="145148"/>
                  </a:lnTo>
                  <a:lnTo>
                    <a:pt x="4385640" y="146304"/>
                  </a:lnTo>
                  <a:lnTo>
                    <a:pt x="4387596" y="146405"/>
                  </a:lnTo>
                  <a:lnTo>
                    <a:pt x="4389729" y="146354"/>
                  </a:lnTo>
                  <a:lnTo>
                    <a:pt x="4392955" y="147472"/>
                  </a:lnTo>
                  <a:lnTo>
                    <a:pt x="4394352" y="147535"/>
                  </a:lnTo>
                  <a:lnTo>
                    <a:pt x="4397324" y="146748"/>
                  </a:lnTo>
                  <a:lnTo>
                    <a:pt x="4398937" y="146634"/>
                  </a:lnTo>
                  <a:lnTo>
                    <a:pt x="4400969" y="146342"/>
                  </a:lnTo>
                  <a:lnTo>
                    <a:pt x="4401502" y="146304"/>
                  </a:lnTo>
                  <a:lnTo>
                    <a:pt x="4403750" y="145999"/>
                  </a:lnTo>
                  <a:lnTo>
                    <a:pt x="4404258" y="145084"/>
                  </a:lnTo>
                  <a:close/>
                </a:path>
                <a:path w="4574540" h="302895">
                  <a:moveTo>
                    <a:pt x="4406798" y="25044"/>
                  </a:moveTo>
                  <a:lnTo>
                    <a:pt x="4406570" y="24714"/>
                  </a:lnTo>
                  <a:lnTo>
                    <a:pt x="4404499" y="23990"/>
                  </a:lnTo>
                  <a:lnTo>
                    <a:pt x="4402569" y="23990"/>
                  </a:lnTo>
                  <a:lnTo>
                    <a:pt x="4400308" y="24599"/>
                  </a:lnTo>
                  <a:lnTo>
                    <a:pt x="4400105" y="24841"/>
                  </a:lnTo>
                  <a:lnTo>
                    <a:pt x="4399839" y="25006"/>
                  </a:lnTo>
                  <a:lnTo>
                    <a:pt x="4400220" y="25196"/>
                  </a:lnTo>
                  <a:lnTo>
                    <a:pt x="4400562" y="25514"/>
                  </a:lnTo>
                  <a:lnTo>
                    <a:pt x="4400969" y="25539"/>
                  </a:lnTo>
                  <a:lnTo>
                    <a:pt x="4402467" y="25628"/>
                  </a:lnTo>
                  <a:lnTo>
                    <a:pt x="4403991" y="25654"/>
                  </a:lnTo>
                  <a:lnTo>
                    <a:pt x="4405922" y="25603"/>
                  </a:lnTo>
                  <a:lnTo>
                    <a:pt x="4406404" y="25349"/>
                  </a:lnTo>
                  <a:lnTo>
                    <a:pt x="4406798" y="25044"/>
                  </a:lnTo>
                  <a:close/>
                </a:path>
                <a:path w="4574540" h="302895">
                  <a:moveTo>
                    <a:pt x="4417784" y="239979"/>
                  </a:moveTo>
                  <a:lnTo>
                    <a:pt x="4415294" y="239318"/>
                  </a:lnTo>
                  <a:lnTo>
                    <a:pt x="4414291" y="239407"/>
                  </a:lnTo>
                  <a:lnTo>
                    <a:pt x="4413351" y="239941"/>
                  </a:lnTo>
                  <a:lnTo>
                    <a:pt x="4413301" y="240271"/>
                  </a:lnTo>
                  <a:lnTo>
                    <a:pt x="4413466" y="240385"/>
                  </a:lnTo>
                  <a:lnTo>
                    <a:pt x="4414139" y="240830"/>
                  </a:lnTo>
                  <a:lnTo>
                    <a:pt x="4415104" y="240944"/>
                  </a:lnTo>
                  <a:lnTo>
                    <a:pt x="4417720" y="240385"/>
                  </a:lnTo>
                  <a:lnTo>
                    <a:pt x="4417784" y="239979"/>
                  </a:lnTo>
                  <a:close/>
                </a:path>
                <a:path w="4574540" h="302895">
                  <a:moveTo>
                    <a:pt x="4423435" y="88925"/>
                  </a:moveTo>
                  <a:lnTo>
                    <a:pt x="4422762" y="87972"/>
                  </a:lnTo>
                  <a:lnTo>
                    <a:pt x="4421581" y="87807"/>
                  </a:lnTo>
                  <a:lnTo>
                    <a:pt x="4419828" y="87922"/>
                  </a:lnTo>
                  <a:lnTo>
                    <a:pt x="4419282" y="87909"/>
                  </a:lnTo>
                  <a:lnTo>
                    <a:pt x="4417542" y="88049"/>
                  </a:lnTo>
                  <a:lnTo>
                    <a:pt x="4416476" y="88430"/>
                  </a:lnTo>
                  <a:lnTo>
                    <a:pt x="4417098" y="89420"/>
                  </a:lnTo>
                  <a:lnTo>
                    <a:pt x="4418304" y="89585"/>
                  </a:lnTo>
                  <a:lnTo>
                    <a:pt x="4419511" y="89458"/>
                  </a:lnTo>
                  <a:lnTo>
                    <a:pt x="4420057" y="89433"/>
                  </a:lnTo>
                  <a:lnTo>
                    <a:pt x="4420603" y="89433"/>
                  </a:lnTo>
                  <a:lnTo>
                    <a:pt x="4421136" y="89382"/>
                  </a:lnTo>
                  <a:lnTo>
                    <a:pt x="4422368" y="89281"/>
                  </a:lnTo>
                  <a:lnTo>
                    <a:pt x="4423435" y="88925"/>
                  </a:lnTo>
                  <a:close/>
                </a:path>
                <a:path w="4574540" h="302895">
                  <a:moveTo>
                    <a:pt x="4424210" y="147421"/>
                  </a:moveTo>
                  <a:lnTo>
                    <a:pt x="4424096" y="146812"/>
                  </a:lnTo>
                  <a:lnTo>
                    <a:pt x="4419701" y="144589"/>
                  </a:lnTo>
                  <a:lnTo>
                    <a:pt x="4417352" y="144640"/>
                  </a:lnTo>
                  <a:lnTo>
                    <a:pt x="4415028" y="145465"/>
                  </a:lnTo>
                  <a:lnTo>
                    <a:pt x="4412920" y="145961"/>
                  </a:lnTo>
                  <a:lnTo>
                    <a:pt x="4411027" y="146443"/>
                  </a:lnTo>
                  <a:lnTo>
                    <a:pt x="4409821" y="147066"/>
                  </a:lnTo>
                  <a:lnTo>
                    <a:pt x="4409973" y="147472"/>
                  </a:lnTo>
                  <a:lnTo>
                    <a:pt x="4410468" y="147713"/>
                  </a:lnTo>
                  <a:lnTo>
                    <a:pt x="4412285" y="148259"/>
                  </a:lnTo>
                  <a:lnTo>
                    <a:pt x="4413720" y="148602"/>
                  </a:lnTo>
                  <a:lnTo>
                    <a:pt x="4418292" y="149847"/>
                  </a:lnTo>
                  <a:lnTo>
                    <a:pt x="4419866" y="149720"/>
                  </a:lnTo>
                  <a:lnTo>
                    <a:pt x="4424210" y="147421"/>
                  </a:lnTo>
                  <a:close/>
                </a:path>
                <a:path w="4574540" h="302895">
                  <a:moveTo>
                    <a:pt x="4439882" y="274243"/>
                  </a:moveTo>
                  <a:lnTo>
                    <a:pt x="4439158" y="273773"/>
                  </a:lnTo>
                  <a:lnTo>
                    <a:pt x="4409643" y="273672"/>
                  </a:lnTo>
                  <a:lnTo>
                    <a:pt x="4407522" y="273888"/>
                  </a:lnTo>
                  <a:lnTo>
                    <a:pt x="4403077" y="275107"/>
                  </a:lnTo>
                  <a:lnTo>
                    <a:pt x="4400334" y="275437"/>
                  </a:lnTo>
                  <a:lnTo>
                    <a:pt x="4391126" y="275132"/>
                  </a:lnTo>
                  <a:lnTo>
                    <a:pt x="4384611" y="275297"/>
                  </a:lnTo>
                  <a:lnTo>
                    <a:pt x="4378096" y="275170"/>
                  </a:lnTo>
                  <a:lnTo>
                    <a:pt x="4370260" y="274358"/>
                  </a:lnTo>
                  <a:lnTo>
                    <a:pt x="4366196" y="275145"/>
                  </a:lnTo>
                  <a:lnTo>
                    <a:pt x="4353026" y="275196"/>
                  </a:lnTo>
                  <a:lnTo>
                    <a:pt x="4345381" y="273570"/>
                  </a:lnTo>
                  <a:lnTo>
                    <a:pt x="4342727" y="273748"/>
                  </a:lnTo>
                  <a:lnTo>
                    <a:pt x="4337215" y="275170"/>
                  </a:lnTo>
                  <a:lnTo>
                    <a:pt x="4325696" y="275501"/>
                  </a:lnTo>
                  <a:lnTo>
                    <a:pt x="4324210" y="275856"/>
                  </a:lnTo>
                  <a:lnTo>
                    <a:pt x="4320997" y="277075"/>
                  </a:lnTo>
                  <a:lnTo>
                    <a:pt x="4316806" y="277114"/>
                  </a:lnTo>
                  <a:lnTo>
                    <a:pt x="4317352" y="277990"/>
                  </a:lnTo>
                  <a:lnTo>
                    <a:pt x="4318533" y="278663"/>
                  </a:lnTo>
                  <a:lnTo>
                    <a:pt x="4335361" y="279234"/>
                  </a:lnTo>
                  <a:lnTo>
                    <a:pt x="4342981" y="279069"/>
                  </a:lnTo>
                  <a:lnTo>
                    <a:pt x="4366615" y="279146"/>
                  </a:lnTo>
                  <a:lnTo>
                    <a:pt x="4404931" y="278790"/>
                  </a:lnTo>
                  <a:lnTo>
                    <a:pt x="4412678" y="277063"/>
                  </a:lnTo>
                  <a:lnTo>
                    <a:pt x="4417504" y="277063"/>
                  </a:lnTo>
                  <a:lnTo>
                    <a:pt x="4425327" y="278955"/>
                  </a:lnTo>
                  <a:lnTo>
                    <a:pt x="4431728" y="278625"/>
                  </a:lnTo>
                  <a:lnTo>
                    <a:pt x="4435665" y="277647"/>
                  </a:lnTo>
                  <a:lnTo>
                    <a:pt x="4437697" y="276694"/>
                  </a:lnTo>
                  <a:lnTo>
                    <a:pt x="4439348" y="275551"/>
                  </a:lnTo>
                  <a:lnTo>
                    <a:pt x="4439831" y="275018"/>
                  </a:lnTo>
                  <a:lnTo>
                    <a:pt x="4439882" y="274243"/>
                  </a:lnTo>
                  <a:close/>
                </a:path>
                <a:path w="4574540" h="302895">
                  <a:moveTo>
                    <a:pt x="4447883" y="53022"/>
                  </a:moveTo>
                  <a:lnTo>
                    <a:pt x="4446994" y="52070"/>
                  </a:lnTo>
                  <a:lnTo>
                    <a:pt x="4444454" y="51752"/>
                  </a:lnTo>
                  <a:lnTo>
                    <a:pt x="4442765" y="51536"/>
                  </a:lnTo>
                  <a:lnTo>
                    <a:pt x="4441837" y="51587"/>
                  </a:lnTo>
                  <a:lnTo>
                    <a:pt x="4439501" y="52209"/>
                  </a:lnTo>
                  <a:lnTo>
                    <a:pt x="4439056" y="52425"/>
                  </a:lnTo>
                  <a:lnTo>
                    <a:pt x="4437735" y="53771"/>
                  </a:lnTo>
                  <a:lnTo>
                    <a:pt x="4438701" y="54813"/>
                  </a:lnTo>
                  <a:lnTo>
                    <a:pt x="4442663" y="55346"/>
                  </a:lnTo>
                  <a:lnTo>
                    <a:pt x="4444136" y="55105"/>
                  </a:lnTo>
                  <a:lnTo>
                    <a:pt x="4445978" y="54610"/>
                  </a:lnTo>
                  <a:lnTo>
                    <a:pt x="4446397" y="54394"/>
                  </a:lnTo>
                  <a:lnTo>
                    <a:pt x="4447883" y="53022"/>
                  </a:lnTo>
                  <a:close/>
                </a:path>
                <a:path w="4574540" h="302895">
                  <a:moveTo>
                    <a:pt x="4452963" y="180174"/>
                  </a:moveTo>
                  <a:lnTo>
                    <a:pt x="4450715" y="179197"/>
                  </a:lnTo>
                  <a:lnTo>
                    <a:pt x="4450296" y="179285"/>
                  </a:lnTo>
                  <a:lnTo>
                    <a:pt x="4449877" y="179362"/>
                  </a:lnTo>
                  <a:lnTo>
                    <a:pt x="4449254" y="179603"/>
                  </a:lnTo>
                  <a:lnTo>
                    <a:pt x="4449254" y="180225"/>
                  </a:lnTo>
                  <a:lnTo>
                    <a:pt x="4450004" y="180479"/>
                  </a:lnTo>
                  <a:lnTo>
                    <a:pt x="4451134" y="180467"/>
                  </a:lnTo>
                  <a:lnTo>
                    <a:pt x="4452302" y="180441"/>
                  </a:lnTo>
                  <a:lnTo>
                    <a:pt x="4452963" y="180174"/>
                  </a:lnTo>
                  <a:close/>
                </a:path>
                <a:path w="4574540" h="302895">
                  <a:moveTo>
                    <a:pt x="4457306" y="103822"/>
                  </a:moveTo>
                  <a:lnTo>
                    <a:pt x="4456811" y="102628"/>
                  </a:lnTo>
                  <a:lnTo>
                    <a:pt x="4456468" y="102120"/>
                  </a:lnTo>
                  <a:lnTo>
                    <a:pt x="4454410" y="101701"/>
                  </a:lnTo>
                  <a:lnTo>
                    <a:pt x="4453369" y="101625"/>
                  </a:lnTo>
                  <a:lnTo>
                    <a:pt x="4452099" y="101460"/>
                  </a:lnTo>
                  <a:lnTo>
                    <a:pt x="4449216" y="101587"/>
                  </a:lnTo>
                  <a:lnTo>
                    <a:pt x="4446181" y="101815"/>
                  </a:lnTo>
                  <a:lnTo>
                    <a:pt x="4445025" y="102704"/>
                  </a:lnTo>
                  <a:lnTo>
                    <a:pt x="4445444" y="104432"/>
                  </a:lnTo>
                  <a:lnTo>
                    <a:pt x="4446295" y="104787"/>
                  </a:lnTo>
                  <a:lnTo>
                    <a:pt x="4450385" y="105181"/>
                  </a:lnTo>
                  <a:lnTo>
                    <a:pt x="4452455" y="105092"/>
                  </a:lnTo>
                  <a:lnTo>
                    <a:pt x="4455007" y="104838"/>
                  </a:lnTo>
                  <a:lnTo>
                    <a:pt x="4455439" y="104648"/>
                  </a:lnTo>
                  <a:lnTo>
                    <a:pt x="4457065" y="104267"/>
                  </a:lnTo>
                  <a:lnTo>
                    <a:pt x="4457306" y="103822"/>
                  </a:lnTo>
                  <a:close/>
                </a:path>
                <a:path w="4574540" h="302895">
                  <a:moveTo>
                    <a:pt x="4469473" y="118249"/>
                  </a:moveTo>
                  <a:lnTo>
                    <a:pt x="4467022" y="117144"/>
                  </a:lnTo>
                  <a:lnTo>
                    <a:pt x="4466577" y="117246"/>
                  </a:lnTo>
                  <a:lnTo>
                    <a:pt x="4465167" y="117563"/>
                  </a:lnTo>
                  <a:lnTo>
                    <a:pt x="4464977" y="117995"/>
                  </a:lnTo>
                  <a:lnTo>
                    <a:pt x="4466437" y="118503"/>
                  </a:lnTo>
                  <a:lnTo>
                    <a:pt x="4466983" y="118567"/>
                  </a:lnTo>
                  <a:lnTo>
                    <a:pt x="4467453" y="118567"/>
                  </a:lnTo>
                  <a:lnTo>
                    <a:pt x="4468736" y="118554"/>
                  </a:lnTo>
                  <a:lnTo>
                    <a:pt x="4469473" y="118249"/>
                  </a:lnTo>
                  <a:close/>
                </a:path>
                <a:path w="4574540" h="302895">
                  <a:moveTo>
                    <a:pt x="4473968" y="265099"/>
                  </a:moveTo>
                  <a:lnTo>
                    <a:pt x="4472444" y="263613"/>
                  </a:lnTo>
                  <a:lnTo>
                    <a:pt x="4466958" y="263194"/>
                  </a:lnTo>
                  <a:lnTo>
                    <a:pt x="4462589" y="263423"/>
                  </a:lnTo>
                  <a:lnTo>
                    <a:pt x="4455439" y="263309"/>
                  </a:lnTo>
                  <a:lnTo>
                    <a:pt x="4452886" y="263715"/>
                  </a:lnTo>
                  <a:lnTo>
                    <a:pt x="4449419" y="264553"/>
                  </a:lnTo>
                  <a:lnTo>
                    <a:pt x="4445952" y="263652"/>
                  </a:lnTo>
                  <a:lnTo>
                    <a:pt x="4444390" y="263398"/>
                  </a:lnTo>
                  <a:lnTo>
                    <a:pt x="4434014" y="263321"/>
                  </a:lnTo>
                  <a:lnTo>
                    <a:pt x="4429087" y="264744"/>
                  </a:lnTo>
                  <a:lnTo>
                    <a:pt x="4386592" y="264985"/>
                  </a:lnTo>
                  <a:lnTo>
                    <a:pt x="4383316" y="265582"/>
                  </a:lnTo>
                  <a:lnTo>
                    <a:pt x="4383011" y="266077"/>
                  </a:lnTo>
                  <a:lnTo>
                    <a:pt x="4382744" y="267335"/>
                  </a:lnTo>
                  <a:lnTo>
                    <a:pt x="4383011" y="267817"/>
                  </a:lnTo>
                  <a:lnTo>
                    <a:pt x="4386250" y="268554"/>
                  </a:lnTo>
                  <a:lnTo>
                    <a:pt x="4406239" y="268439"/>
                  </a:lnTo>
                  <a:lnTo>
                    <a:pt x="4409872" y="267347"/>
                  </a:lnTo>
                  <a:lnTo>
                    <a:pt x="4415421" y="268617"/>
                  </a:lnTo>
                  <a:lnTo>
                    <a:pt x="4418050" y="268719"/>
                  </a:lnTo>
                  <a:lnTo>
                    <a:pt x="4425594" y="266941"/>
                  </a:lnTo>
                  <a:lnTo>
                    <a:pt x="4448035" y="267004"/>
                  </a:lnTo>
                  <a:lnTo>
                    <a:pt x="4466526" y="266966"/>
                  </a:lnTo>
                  <a:lnTo>
                    <a:pt x="4471733" y="266522"/>
                  </a:lnTo>
                  <a:lnTo>
                    <a:pt x="4473968" y="265099"/>
                  </a:lnTo>
                  <a:close/>
                </a:path>
                <a:path w="4574540" h="302895">
                  <a:moveTo>
                    <a:pt x="4474121" y="168656"/>
                  </a:moveTo>
                  <a:lnTo>
                    <a:pt x="4473968" y="168656"/>
                  </a:lnTo>
                  <a:lnTo>
                    <a:pt x="4474121" y="168656"/>
                  </a:lnTo>
                  <a:close/>
                </a:path>
                <a:path w="4574540" h="302895">
                  <a:moveTo>
                    <a:pt x="4476331" y="202031"/>
                  </a:moveTo>
                  <a:lnTo>
                    <a:pt x="4475708" y="201726"/>
                  </a:lnTo>
                  <a:lnTo>
                    <a:pt x="4474476" y="201625"/>
                  </a:lnTo>
                  <a:lnTo>
                    <a:pt x="4473994" y="201676"/>
                  </a:lnTo>
                  <a:lnTo>
                    <a:pt x="4473448" y="201676"/>
                  </a:lnTo>
                  <a:lnTo>
                    <a:pt x="4473054" y="201803"/>
                  </a:lnTo>
                  <a:lnTo>
                    <a:pt x="4472686" y="201917"/>
                  </a:lnTo>
                  <a:lnTo>
                    <a:pt x="4472190" y="202260"/>
                  </a:lnTo>
                  <a:lnTo>
                    <a:pt x="4472775" y="202971"/>
                  </a:lnTo>
                  <a:lnTo>
                    <a:pt x="4473740" y="203187"/>
                  </a:lnTo>
                  <a:lnTo>
                    <a:pt x="4474908" y="202984"/>
                  </a:lnTo>
                  <a:lnTo>
                    <a:pt x="4475353" y="202907"/>
                  </a:lnTo>
                  <a:lnTo>
                    <a:pt x="4475886" y="202692"/>
                  </a:lnTo>
                  <a:lnTo>
                    <a:pt x="4476331" y="202031"/>
                  </a:lnTo>
                  <a:close/>
                </a:path>
                <a:path w="4574540" h="302895">
                  <a:moveTo>
                    <a:pt x="4485970" y="276555"/>
                  </a:moveTo>
                  <a:lnTo>
                    <a:pt x="4483595" y="275526"/>
                  </a:lnTo>
                  <a:lnTo>
                    <a:pt x="4483176" y="275628"/>
                  </a:lnTo>
                  <a:lnTo>
                    <a:pt x="4481804" y="275932"/>
                  </a:lnTo>
                  <a:lnTo>
                    <a:pt x="4481652" y="276352"/>
                  </a:lnTo>
                  <a:lnTo>
                    <a:pt x="4483100" y="276847"/>
                  </a:lnTo>
                  <a:lnTo>
                    <a:pt x="4483646" y="276898"/>
                  </a:lnTo>
                  <a:lnTo>
                    <a:pt x="4485322" y="276860"/>
                  </a:lnTo>
                  <a:lnTo>
                    <a:pt x="4485970" y="276555"/>
                  </a:lnTo>
                  <a:close/>
                </a:path>
                <a:path w="4574540" h="302895">
                  <a:moveTo>
                    <a:pt x="4485995" y="167830"/>
                  </a:moveTo>
                  <a:lnTo>
                    <a:pt x="4485602" y="167640"/>
                  </a:lnTo>
                  <a:lnTo>
                    <a:pt x="4485259" y="167411"/>
                  </a:lnTo>
                  <a:lnTo>
                    <a:pt x="4482858" y="166776"/>
                  </a:lnTo>
                  <a:lnTo>
                    <a:pt x="4476318" y="166928"/>
                  </a:lnTo>
                  <a:lnTo>
                    <a:pt x="4474794" y="167563"/>
                  </a:lnTo>
                  <a:lnTo>
                    <a:pt x="4474121" y="168656"/>
                  </a:lnTo>
                  <a:lnTo>
                    <a:pt x="4476597" y="168706"/>
                  </a:lnTo>
                  <a:lnTo>
                    <a:pt x="4479239" y="168783"/>
                  </a:lnTo>
                  <a:lnTo>
                    <a:pt x="4482858" y="168757"/>
                  </a:lnTo>
                  <a:lnTo>
                    <a:pt x="4485284" y="168275"/>
                  </a:lnTo>
                  <a:lnTo>
                    <a:pt x="4485614" y="168008"/>
                  </a:lnTo>
                  <a:lnTo>
                    <a:pt x="4485995" y="167830"/>
                  </a:lnTo>
                  <a:close/>
                </a:path>
                <a:path w="4574540" h="302895">
                  <a:moveTo>
                    <a:pt x="4490288" y="118757"/>
                  </a:moveTo>
                  <a:lnTo>
                    <a:pt x="4489843" y="117716"/>
                  </a:lnTo>
                  <a:lnTo>
                    <a:pt x="4488573" y="116890"/>
                  </a:lnTo>
                  <a:lnTo>
                    <a:pt x="4486402" y="116141"/>
                  </a:lnTo>
                  <a:lnTo>
                    <a:pt x="4485792" y="116014"/>
                  </a:lnTo>
                  <a:lnTo>
                    <a:pt x="4484979" y="116116"/>
                  </a:lnTo>
                  <a:lnTo>
                    <a:pt x="4484586" y="116420"/>
                  </a:lnTo>
                  <a:lnTo>
                    <a:pt x="4483671" y="118275"/>
                  </a:lnTo>
                  <a:lnTo>
                    <a:pt x="4483887" y="119570"/>
                  </a:lnTo>
                  <a:lnTo>
                    <a:pt x="4486554" y="119888"/>
                  </a:lnTo>
                  <a:lnTo>
                    <a:pt x="4487723" y="119329"/>
                  </a:lnTo>
                  <a:lnTo>
                    <a:pt x="4489475" y="118859"/>
                  </a:lnTo>
                  <a:lnTo>
                    <a:pt x="4489983" y="118808"/>
                  </a:lnTo>
                  <a:lnTo>
                    <a:pt x="4490288" y="118757"/>
                  </a:lnTo>
                  <a:close/>
                </a:path>
                <a:path w="4574540" h="302895">
                  <a:moveTo>
                    <a:pt x="4490478" y="118732"/>
                  </a:moveTo>
                  <a:lnTo>
                    <a:pt x="4490288" y="118757"/>
                  </a:lnTo>
                  <a:lnTo>
                    <a:pt x="4490478" y="118732"/>
                  </a:lnTo>
                  <a:close/>
                </a:path>
                <a:path w="4574540" h="302895">
                  <a:moveTo>
                    <a:pt x="4490517" y="118833"/>
                  </a:moveTo>
                  <a:lnTo>
                    <a:pt x="4490313" y="118821"/>
                  </a:lnTo>
                  <a:lnTo>
                    <a:pt x="4490517" y="118833"/>
                  </a:lnTo>
                  <a:close/>
                </a:path>
                <a:path w="4574540" h="302895">
                  <a:moveTo>
                    <a:pt x="4495876" y="119672"/>
                  </a:moveTo>
                  <a:lnTo>
                    <a:pt x="4495304" y="119075"/>
                  </a:lnTo>
                  <a:lnTo>
                    <a:pt x="4494454" y="118872"/>
                  </a:lnTo>
                  <a:lnTo>
                    <a:pt x="4492345" y="118872"/>
                  </a:lnTo>
                  <a:lnTo>
                    <a:pt x="4490517" y="118833"/>
                  </a:lnTo>
                  <a:lnTo>
                    <a:pt x="4490644" y="119291"/>
                  </a:lnTo>
                  <a:lnTo>
                    <a:pt x="4491152" y="119735"/>
                  </a:lnTo>
                  <a:lnTo>
                    <a:pt x="4492917" y="120294"/>
                  </a:lnTo>
                  <a:lnTo>
                    <a:pt x="4493895" y="120370"/>
                  </a:lnTo>
                  <a:lnTo>
                    <a:pt x="4495241" y="120027"/>
                  </a:lnTo>
                  <a:lnTo>
                    <a:pt x="4495876" y="119672"/>
                  </a:lnTo>
                  <a:close/>
                </a:path>
                <a:path w="4574540" h="302895">
                  <a:moveTo>
                    <a:pt x="4509846" y="275183"/>
                  </a:moveTo>
                  <a:lnTo>
                    <a:pt x="4509516" y="274726"/>
                  </a:lnTo>
                  <a:lnTo>
                    <a:pt x="4509071" y="274472"/>
                  </a:lnTo>
                  <a:lnTo>
                    <a:pt x="4508639" y="274396"/>
                  </a:lnTo>
                  <a:lnTo>
                    <a:pt x="4507433" y="274205"/>
                  </a:lnTo>
                  <a:lnTo>
                    <a:pt x="4506646" y="275437"/>
                  </a:lnTo>
                  <a:lnTo>
                    <a:pt x="4507611" y="276085"/>
                  </a:lnTo>
                  <a:lnTo>
                    <a:pt x="4507827" y="276225"/>
                  </a:lnTo>
                  <a:lnTo>
                    <a:pt x="4508322" y="276250"/>
                  </a:lnTo>
                  <a:lnTo>
                    <a:pt x="4508678" y="276326"/>
                  </a:lnTo>
                  <a:lnTo>
                    <a:pt x="4508982" y="276136"/>
                  </a:lnTo>
                  <a:lnTo>
                    <a:pt x="4509427" y="275971"/>
                  </a:lnTo>
                  <a:lnTo>
                    <a:pt x="4509592" y="275729"/>
                  </a:lnTo>
                  <a:lnTo>
                    <a:pt x="4509770" y="275501"/>
                  </a:lnTo>
                  <a:lnTo>
                    <a:pt x="4509846" y="275183"/>
                  </a:lnTo>
                  <a:close/>
                </a:path>
                <a:path w="4574540" h="302895">
                  <a:moveTo>
                    <a:pt x="4519968" y="201955"/>
                  </a:moveTo>
                  <a:lnTo>
                    <a:pt x="4519498" y="201066"/>
                  </a:lnTo>
                  <a:lnTo>
                    <a:pt x="4519333" y="200799"/>
                  </a:lnTo>
                  <a:lnTo>
                    <a:pt x="4518317" y="200253"/>
                  </a:lnTo>
                  <a:lnTo>
                    <a:pt x="4517390" y="200329"/>
                  </a:lnTo>
                  <a:lnTo>
                    <a:pt x="4515497" y="201091"/>
                  </a:lnTo>
                  <a:lnTo>
                    <a:pt x="4514951" y="201549"/>
                  </a:lnTo>
                  <a:lnTo>
                    <a:pt x="4514748" y="202120"/>
                  </a:lnTo>
                  <a:lnTo>
                    <a:pt x="4515002" y="202311"/>
                  </a:lnTo>
                  <a:lnTo>
                    <a:pt x="4515180" y="202565"/>
                  </a:lnTo>
                  <a:lnTo>
                    <a:pt x="4516450" y="202984"/>
                  </a:lnTo>
                  <a:lnTo>
                    <a:pt x="4517441" y="202971"/>
                  </a:lnTo>
                  <a:lnTo>
                    <a:pt x="4519523" y="202425"/>
                  </a:lnTo>
                  <a:lnTo>
                    <a:pt x="4519968" y="201955"/>
                  </a:lnTo>
                  <a:close/>
                </a:path>
                <a:path w="4574540" h="302895">
                  <a:moveTo>
                    <a:pt x="4521619" y="178015"/>
                  </a:moveTo>
                  <a:lnTo>
                    <a:pt x="4521060" y="177495"/>
                  </a:lnTo>
                  <a:lnTo>
                    <a:pt x="4513834" y="176911"/>
                  </a:lnTo>
                  <a:lnTo>
                    <a:pt x="4504080" y="177126"/>
                  </a:lnTo>
                  <a:lnTo>
                    <a:pt x="4479468" y="177228"/>
                  </a:lnTo>
                  <a:lnTo>
                    <a:pt x="4477359" y="176149"/>
                  </a:lnTo>
                  <a:lnTo>
                    <a:pt x="4473600" y="175729"/>
                  </a:lnTo>
                  <a:lnTo>
                    <a:pt x="4464799" y="178079"/>
                  </a:lnTo>
                  <a:lnTo>
                    <a:pt x="4464621" y="178600"/>
                  </a:lnTo>
                  <a:lnTo>
                    <a:pt x="4465790" y="180327"/>
                  </a:lnTo>
                  <a:lnTo>
                    <a:pt x="4470158" y="180835"/>
                  </a:lnTo>
                  <a:lnTo>
                    <a:pt x="4477740" y="180797"/>
                  </a:lnTo>
                  <a:lnTo>
                    <a:pt x="4490771" y="180555"/>
                  </a:lnTo>
                  <a:lnTo>
                    <a:pt x="4495127" y="179336"/>
                  </a:lnTo>
                  <a:lnTo>
                    <a:pt x="4497756" y="179057"/>
                  </a:lnTo>
                  <a:lnTo>
                    <a:pt x="4507039" y="179209"/>
                  </a:lnTo>
                  <a:lnTo>
                    <a:pt x="4513554" y="179476"/>
                  </a:lnTo>
                  <a:lnTo>
                    <a:pt x="4520501" y="178866"/>
                  </a:lnTo>
                  <a:lnTo>
                    <a:pt x="4521035" y="178600"/>
                  </a:lnTo>
                  <a:lnTo>
                    <a:pt x="4521619" y="178015"/>
                  </a:lnTo>
                  <a:close/>
                </a:path>
                <a:path w="4574540" h="302895">
                  <a:moveTo>
                    <a:pt x="4528604" y="200761"/>
                  </a:moveTo>
                  <a:lnTo>
                    <a:pt x="4527931" y="200113"/>
                  </a:lnTo>
                  <a:lnTo>
                    <a:pt x="4527372" y="199961"/>
                  </a:lnTo>
                  <a:lnTo>
                    <a:pt x="4526915" y="199898"/>
                  </a:lnTo>
                  <a:lnTo>
                    <a:pt x="4525784" y="199745"/>
                  </a:lnTo>
                  <a:lnTo>
                    <a:pt x="4524807" y="199986"/>
                  </a:lnTo>
                  <a:lnTo>
                    <a:pt x="4524133" y="200621"/>
                  </a:lnTo>
                  <a:lnTo>
                    <a:pt x="4524819" y="201002"/>
                  </a:lnTo>
                  <a:lnTo>
                    <a:pt x="4525264" y="201129"/>
                  </a:lnTo>
                  <a:lnTo>
                    <a:pt x="4525683" y="201244"/>
                  </a:lnTo>
                  <a:lnTo>
                    <a:pt x="4526280" y="201295"/>
                  </a:lnTo>
                  <a:lnTo>
                    <a:pt x="4528058" y="201142"/>
                  </a:lnTo>
                  <a:lnTo>
                    <a:pt x="4528604" y="200761"/>
                  </a:lnTo>
                  <a:close/>
                </a:path>
                <a:path w="4574540" h="302895">
                  <a:moveTo>
                    <a:pt x="4534954" y="224574"/>
                  </a:moveTo>
                  <a:lnTo>
                    <a:pt x="4534801" y="224053"/>
                  </a:lnTo>
                  <a:lnTo>
                    <a:pt x="4531563" y="222199"/>
                  </a:lnTo>
                  <a:lnTo>
                    <a:pt x="4528655" y="221818"/>
                  </a:lnTo>
                  <a:lnTo>
                    <a:pt x="4524210" y="222732"/>
                  </a:lnTo>
                  <a:lnTo>
                    <a:pt x="4523765" y="223240"/>
                  </a:lnTo>
                  <a:lnTo>
                    <a:pt x="4523879" y="223837"/>
                  </a:lnTo>
                  <a:lnTo>
                    <a:pt x="4523752" y="224726"/>
                  </a:lnTo>
                  <a:lnTo>
                    <a:pt x="4524857" y="225259"/>
                  </a:lnTo>
                  <a:lnTo>
                    <a:pt x="4528858" y="225628"/>
                  </a:lnTo>
                  <a:lnTo>
                    <a:pt x="4530966" y="225475"/>
                  </a:lnTo>
                  <a:lnTo>
                    <a:pt x="4533544" y="225323"/>
                  </a:lnTo>
                  <a:lnTo>
                    <a:pt x="4534116" y="225145"/>
                  </a:lnTo>
                  <a:lnTo>
                    <a:pt x="4534954" y="224574"/>
                  </a:lnTo>
                  <a:close/>
                </a:path>
                <a:path w="4574540" h="302895">
                  <a:moveTo>
                    <a:pt x="4539450" y="177368"/>
                  </a:moveTo>
                  <a:lnTo>
                    <a:pt x="4538434" y="176187"/>
                  </a:lnTo>
                  <a:lnTo>
                    <a:pt x="4537468" y="176034"/>
                  </a:lnTo>
                  <a:lnTo>
                    <a:pt x="4535322" y="175971"/>
                  </a:lnTo>
                  <a:lnTo>
                    <a:pt x="4534306" y="176098"/>
                  </a:lnTo>
                  <a:lnTo>
                    <a:pt x="4533303" y="177406"/>
                  </a:lnTo>
                  <a:lnTo>
                    <a:pt x="4534205" y="178396"/>
                  </a:lnTo>
                  <a:lnTo>
                    <a:pt x="4535983" y="178638"/>
                  </a:lnTo>
                  <a:lnTo>
                    <a:pt x="4536529" y="178587"/>
                  </a:lnTo>
                  <a:lnTo>
                    <a:pt x="4537214" y="178587"/>
                  </a:lnTo>
                  <a:lnTo>
                    <a:pt x="4538345" y="178409"/>
                  </a:lnTo>
                  <a:lnTo>
                    <a:pt x="4539450" y="177368"/>
                  </a:lnTo>
                  <a:close/>
                </a:path>
                <a:path w="4574540" h="302895">
                  <a:moveTo>
                    <a:pt x="4551197" y="107670"/>
                  </a:moveTo>
                  <a:lnTo>
                    <a:pt x="4550486" y="107035"/>
                  </a:lnTo>
                  <a:lnTo>
                    <a:pt x="4549953" y="106832"/>
                  </a:lnTo>
                  <a:lnTo>
                    <a:pt x="4548454" y="106654"/>
                  </a:lnTo>
                  <a:lnTo>
                    <a:pt x="4547387" y="106641"/>
                  </a:lnTo>
                  <a:lnTo>
                    <a:pt x="4546574" y="106578"/>
                  </a:lnTo>
                  <a:lnTo>
                    <a:pt x="4545787" y="106578"/>
                  </a:lnTo>
                  <a:lnTo>
                    <a:pt x="4545241" y="106527"/>
                  </a:lnTo>
                  <a:lnTo>
                    <a:pt x="4542701" y="106870"/>
                  </a:lnTo>
                  <a:lnTo>
                    <a:pt x="4540605" y="107340"/>
                  </a:lnTo>
                  <a:lnTo>
                    <a:pt x="4540301" y="107835"/>
                  </a:lnTo>
                  <a:lnTo>
                    <a:pt x="4540250" y="109029"/>
                  </a:lnTo>
                  <a:lnTo>
                    <a:pt x="4540529" y="109524"/>
                  </a:lnTo>
                  <a:lnTo>
                    <a:pt x="4544987" y="110439"/>
                  </a:lnTo>
                  <a:lnTo>
                    <a:pt x="4547895" y="110134"/>
                  </a:lnTo>
                  <a:lnTo>
                    <a:pt x="4550981" y="108191"/>
                  </a:lnTo>
                  <a:lnTo>
                    <a:pt x="4551197" y="107670"/>
                  </a:lnTo>
                  <a:close/>
                </a:path>
                <a:path w="4574540" h="302895">
                  <a:moveTo>
                    <a:pt x="4551553" y="64833"/>
                  </a:moveTo>
                  <a:lnTo>
                    <a:pt x="4550676" y="63906"/>
                  </a:lnTo>
                  <a:lnTo>
                    <a:pt x="4549546" y="63754"/>
                  </a:lnTo>
                  <a:lnTo>
                    <a:pt x="4548429" y="63842"/>
                  </a:lnTo>
                  <a:lnTo>
                    <a:pt x="4547387" y="63881"/>
                  </a:lnTo>
                  <a:lnTo>
                    <a:pt x="4546295" y="63842"/>
                  </a:lnTo>
                  <a:lnTo>
                    <a:pt x="4544225" y="64198"/>
                  </a:lnTo>
                  <a:lnTo>
                    <a:pt x="4543780" y="64693"/>
                  </a:lnTo>
                  <a:lnTo>
                    <a:pt x="4543234" y="65836"/>
                  </a:lnTo>
                  <a:lnTo>
                    <a:pt x="4543476" y="66357"/>
                  </a:lnTo>
                  <a:lnTo>
                    <a:pt x="4546117" y="66916"/>
                  </a:lnTo>
                  <a:lnTo>
                    <a:pt x="4547641" y="66890"/>
                  </a:lnTo>
                  <a:lnTo>
                    <a:pt x="4549394" y="66179"/>
                  </a:lnTo>
                  <a:lnTo>
                    <a:pt x="4550943" y="65354"/>
                  </a:lnTo>
                  <a:lnTo>
                    <a:pt x="4551553" y="64833"/>
                  </a:lnTo>
                  <a:close/>
                </a:path>
                <a:path w="4574540" h="302895">
                  <a:moveTo>
                    <a:pt x="4557788" y="131686"/>
                  </a:moveTo>
                  <a:lnTo>
                    <a:pt x="4557293" y="131343"/>
                  </a:lnTo>
                  <a:lnTo>
                    <a:pt x="4556049" y="131102"/>
                  </a:lnTo>
                  <a:lnTo>
                    <a:pt x="4555096" y="130962"/>
                  </a:lnTo>
                  <a:lnTo>
                    <a:pt x="4552404" y="130860"/>
                  </a:lnTo>
                  <a:lnTo>
                    <a:pt x="4550664" y="131470"/>
                  </a:lnTo>
                  <a:lnTo>
                    <a:pt x="4551642" y="132448"/>
                  </a:lnTo>
                  <a:lnTo>
                    <a:pt x="4552594" y="132613"/>
                  </a:lnTo>
                  <a:lnTo>
                    <a:pt x="4553724" y="132499"/>
                  </a:lnTo>
                  <a:lnTo>
                    <a:pt x="4554690" y="132422"/>
                  </a:lnTo>
                  <a:lnTo>
                    <a:pt x="4555693" y="132397"/>
                  </a:lnTo>
                  <a:lnTo>
                    <a:pt x="4557065" y="132207"/>
                  </a:lnTo>
                  <a:lnTo>
                    <a:pt x="4557484" y="131965"/>
                  </a:lnTo>
                  <a:lnTo>
                    <a:pt x="4557725" y="131762"/>
                  </a:lnTo>
                  <a:close/>
                </a:path>
                <a:path w="4574540" h="302895">
                  <a:moveTo>
                    <a:pt x="4574540" y="207683"/>
                  </a:moveTo>
                  <a:lnTo>
                    <a:pt x="4573321" y="206743"/>
                  </a:lnTo>
                  <a:lnTo>
                    <a:pt x="4572393" y="206578"/>
                  </a:lnTo>
                  <a:lnTo>
                    <a:pt x="4571289" y="206667"/>
                  </a:lnTo>
                  <a:lnTo>
                    <a:pt x="4570323" y="206743"/>
                  </a:lnTo>
                  <a:lnTo>
                    <a:pt x="4569345" y="206781"/>
                  </a:lnTo>
                  <a:lnTo>
                    <a:pt x="4567948" y="206971"/>
                  </a:lnTo>
                  <a:lnTo>
                    <a:pt x="4567580" y="207213"/>
                  </a:lnTo>
                  <a:lnTo>
                    <a:pt x="4567186" y="207378"/>
                  </a:lnTo>
                  <a:lnTo>
                    <a:pt x="4567529" y="207556"/>
                  </a:lnTo>
                  <a:lnTo>
                    <a:pt x="4567821" y="207848"/>
                  </a:lnTo>
                  <a:lnTo>
                    <a:pt x="4569155" y="208076"/>
                  </a:lnTo>
                  <a:lnTo>
                    <a:pt x="4570120" y="208165"/>
                  </a:lnTo>
                  <a:lnTo>
                    <a:pt x="4572952" y="208267"/>
                  </a:lnTo>
                  <a:lnTo>
                    <a:pt x="4574540" y="207683"/>
                  </a:lnTo>
                  <a:close/>
                </a:path>
              </a:pathLst>
            </a:custGeom>
            <a:solidFill>
              <a:srgbClr val="FF0022"/>
            </a:solidFill>
          </p:spPr>
          <p:txBody>
            <a:bodyPr wrap="square" lIns="0" tIns="0" rIns="0" bIns="0" rtlCol="0"/>
            <a:lstStyle/>
            <a:p>
              <a:endParaRPr sz="819" dirty="0"/>
            </a:p>
          </p:txBody>
        </p:sp>
        <p:sp>
          <p:nvSpPr>
            <p:cNvPr id="113" name="object 21">
              <a:extLst>
                <a:ext uri="{FF2B5EF4-FFF2-40B4-BE49-F238E27FC236}">
                  <a16:creationId xmlns:a16="http://schemas.microsoft.com/office/drawing/2014/main" id="{EFC0D9B3-09AC-4D47-A6EC-22CDB76E463A}"/>
                </a:ext>
              </a:extLst>
            </p:cNvPr>
            <p:cNvSpPr/>
            <p:nvPr/>
          </p:nvSpPr>
          <p:spPr>
            <a:xfrm>
              <a:off x="2728760" y="5328151"/>
              <a:ext cx="2836545" cy="266700"/>
            </a:xfrm>
            <a:custGeom>
              <a:avLst/>
              <a:gdLst/>
              <a:ahLst/>
              <a:cxnLst/>
              <a:rect l="l" t="t" r="r" b="b"/>
              <a:pathLst>
                <a:path w="2836545" h="266700">
                  <a:moveTo>
                    <a:pt x="4114" y="939"/>
                  </a:moveTo>
                  <a:lnTo>
                    <a:pt x="3517" y="342"/>
                  </a:lnTo>
                  <a:lnTo>
                    <a:pt x="2984" y="190"/>
                  </a:lnTo>
                  <a:lnTo>
                    <a:pt x="2565" y="139"/>
                  </a:lnTo>
                  <a:lnTo>
                    <a:pt x="1549" y="0"/>
                  </a:lnTo>
                  <a:lnTo>
                    <a:pt x="635" y="203"/>
                  </a:lnTo>
                  <a:lnTo>
                    <a:pt x="0" y="787"/>
                  </a:lnTo>
                  <a:lnTo>
                    <a:pt x="622" y="1143"/>
                  </a:lnTo>
                  <a:lnTo>
                    <a:pt x="1028" y="1270"/>
                  </a:lnTo>
                  <a:lnTo>
                    <a:pt x="1409" y="1371"/>
                  </a:lnTo>
                  <a:lnTo>
                    <a:pt x="1943" y="1422"/>
                  </a:lnTo>
                  <a:lnTo>
                    <a:pt x="3606" y="1270"/>
                  </a:lnTo>
                  <a:lnTo>
                    <a:pt x="4114" y="939"/>
                  </a:lnTo>
                  <a:close/>
                </a:path>
                <a:path w="2836545" h="266700">
                  <a:moveTo>
                    <a:pt x="1363751" y="265658"/>
                  </a:moveTo>
                  <a:lnTo>
                    <a:pt x="1363433" y="265518"/>
                  </a:lnTo>
                  <a:lnTo>
                    <a:pt x="1363129" y="265264"/>
                  </a:lnTo>
                  <a:lnTo>
                    <a:pt x="1362697" y="265176"/>
                  </a:lnTo>
                  <a:lnTo>
                    <a:pt x="1362278" y="265112"/>
                  </a:lnTo>
                  <a:lnTo>
                    <a:pt x="1361681" y="265112"/>
                  </a:lnTo>
                  <a:lnTo>
                    <a:pt x="1361249" y="265201"/>
                  </a:lnTo>
                  <a:lnTo>
                    <a:pt x="1360030" y="265468"/>
                  </a:lnTo>
                  <a:lnTo>
                    <a:pt x="1359750" y="265836"/>
                  </a:lnTo>
                  <a:lnTo>
                    <a:pt x="1360830" y="266344"/>
                  </a:lnTo>
                  <a:lnTo>
                    <a:pt x="1361338" y="266420"/>
                  </a:lnTo>
                  <a:lnTo>
                    <a:pt x="1361770" y="266433"/>
                  </a:lnTo>
                  <a:lnTo>
                    <a:pt x="1362887" y="266484"/>
                  </a:lnTo>
                  <a:lnTo>
                    <a:pt x="1363535" y="266217"/>
                  </a:lnTo>
                  <a:lnTo>
                    <a:pt x="1363751" y="265658"/>
                  </a:lnTo>
                  <a:close/>
                </a:path>
                <a:path w="2836545" h="266700">
                  <a:moveTo>
                    <a:pt x="2836341" y="194348"/>
                  </a:moveTo>
                  <a:lnTo>
                    <a:pt x="2829598" y="194335"/>
                  </a:lnTo>
                  <a:lnTo>
                    <a:pt x="2830068" y="194754"/>
                  </a:lnTo>
                  <a:lnTo>
                    <a:pt x="2830436" y="195211"/>
                  </a:lnTo>
                  <a:lnTo>
                    <a:pt x="2832074" y="196100"/>
                  </a:lnTo>
                  <a:lnTo>
                    <a:pt x="2833814" y="196100"/>
                  </a:lnTo>
                  <a:lnTo>
                    <a:pt x="2835478" y="195224"/>
                  </a:lnTo>
                  <a:lnTo>
                    <a:pt x="2835859" y="194754"/>
                  </a:lnTo>
                  <a:lnTo>
                    <a:pt x="2836341" y="194348"/>
                  </a:lnTo>
                  <a:close/>
                </a:path>
              </a:pathLst>
            </a:custGeom>
            <a:solidFill>
              <a:srgbClr val="FF0022"/>
            </a:solidFill>
          </p:spPr>
          <p:txBody>
            <a:bodyPr wrap="square" lIns="0" tIns="0" rIns="0" bIns="0" rtlCol="0"/>
            <a:lstStyle/>
            <a:p>
              <a:endParaRPr sz="819" dirty="0"/>
            </a:p>
          </p:txBody>
        </p:sp>
      </p:grpSp>
      <p:sp>
        <p:nvSpPr>
          <p:cNvPr id="114" name="Text Placeholder 3">
            <a:extLst>
              <a:ext uri="{FF2B5EF4-FFF2-40B4-BE49-F238E27FC236}">
                <a16:creationId xmlns:a16="http://schemas.microsoft.com/office/drawing/2014/main" id="{7A1783A2-6E93-304A-B939-3D3FCE775654}"/>
              </a:ext>
            </a:extLst>
          </p:cNvPr>
          <p:cNvSpPr>
            <a:spLocks noGrp="1"/>
          </p:cNvSpPr>
          <p:nvPr>
            <p:ph type="body" sz="quarter" idx="34" hasCustomPrompt="1"/>
          </p:nvPr>
        </p:nvSpPr>
        <p:spPr>
          <a:xfrm>
            <a:off x="8585121" y="4250873"/>
            <a:ext cx="3022163" cy="654336"/>
          </a:xfrm>
        </p:spPr>
        <p:txBody>
          <a:bodyPr wrap="square">
            <a:noAutofit/>
          </a:bodyPr>
          <a:lstStyle>
            <a:lvl1pPr marL="0" indent="0" algn="ctr">
              <a:spcBef>
                <a:spcPts val="61"/>
              </a:spcBef>
              <a:buNone/>
              <a:defRPr sz="2047" b="1" cap="all" baseline="0">
                <a:solidFill>
                  <a:schemeClr val="bg1"/>
                </a:solidFill>
                <a:latin typeface="+mj-lt"/>
              </a:defRPr>
            </a:lvl1pPr>
            <a:lvl2pPr>
              <a:defRPr sz="2047" b="1" cap="all" baseline="0">
                <a:solidFill>
                  <a:schemeClr val="tx1"/>
                </a:solidFill>
              </a:defRPr>
            </a:lvl2pPr>
            <a:lvl3pPr>
              <a:defRPr sz="2047" b="1" cap="all" baseline="0">
                <a:solidFill>
                  <a:schemeClr val="tx1"/>
                </a:solidFill>
              </a:defRPr>
            </a:lvl3pPr>
            <a:lvl4pPr>
              <a:defRPr sz="2047" b="1" cap="all" baseline="0">
                <a:solidFill>
                  <a:schemeClr val="tx1"/>
                </a:solidFill>
              </a:defRPr>
            </a:lvl4pPr>
            <a:lvl5pPr>
              <a:defRPr sz="2047" b="1" cap="all" baseline="0">
                <a:solidFill>
                  <a:schemeClr val="tx1"/>
                </a:solidFill>
              </a:defRPr>
            </a:lvl5pPr>
          </a:lstStyle>
          <a:p>
            <a:pPr lvl="0"/>
            <a:r>
              <a:rPr lang="en-US" dirty="0"/>
              <a:t>Click to edit text</a:t>
            </a:r>
          </a:p>
        </p:txBody>
      </p:sp>
      <p:sp>
        <p:nvSpPr>
          <p:cNvPr id="115" name="Text Placeholder 5">
            <a:extLst>
              <a:ext uri="{FF2B5EF4-FFF2-40B4-BE49-F238E27FC236}">
                <a16:creationId xmlns:a16="http://schemas.microsoft.com/office/drawing/2014/main" id="{43CF8CD6-8F3C-B040-9972-CBBC76839C9C}"/>
              </a:ext>
            </a:extLst>
          </p:cNvPr>
          <p:cNvSpPr>
            <a:spLocks noGrp="1"/>
          </p:cNvSpPr>
          <p:nvPr>
            <p:ph type="body" sz="quarter" idx="35" hasCustomPrompt="1"/>
          </p:nvPr>
        </p:nvSpPr>
        <p:spPr>
          <a:xfrm>
            <a:off x="8589796" y="4907518"/>
            <a:ext cx="3012811" cy="523380"/>
          </a:xfrm>
        </p:spPr>
        <p:txBody>
          <a:bodyPr lIns="0" tIns="0" rIns="0" bIns="0">
            <a:noAutofit/>
          </a:bodyPr>
          <a:lstStyle>
            <a:lvl1pPr marL="6550" indent="0" algn="ctr">
              <a:lnSpc>
                <a:spcPts val="1201"/>
              </a:lnSpc>
              <a:spcBef>
                <a:spcPts val="209"/>
              </a:spcBef>
              <a:buNone/>
              <a:defRPr>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5" name="Slide Number Placeholder 4">
            <a:extLst>
              <a:ext uri="{FF2B5EF4-FFF2-40B4-BE49-F238E27FC236}">
                <a16:creationId xmlns:a16="http://schemas.microsoft.com/office/drawing/2014/main" id="{208F4AA4-344E-4F3C-AA9F-8799F17DD897}"/>
              </a:ext>
            </a:extLst>
          </p:cNvPr>
          <p:cNvSpPr>
            <a:spLocks noGrp="1"/>
          </p:cNvSpPr>
          <p:nvPr>
            <p:ph type="sldNum" sz="quarter" idx="38"/>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15842259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SERIES ARROWS WHIT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8059" cy="1102437"/>
          </a:xfrm>
          <a:prstGeom prst="rect">
            <a:avLst/>
          </a:prstGeom>
        </p:spPr>
        <p:txBody>
          <a:bodyPr/>
          <a:lstStyle>
            <a:lvl1pPr>
              <a:defRPr baseline="0"/>
            </a:lvl1pPr>
          </a:lstStyle>
          <a:p>
            <a:r>
              <a:rPr lang="en-US" dirty="0"/>
              <a:t>Click to edit timeline title</a:t>
            </a:r>
            <a:endParaRPr lang="en-GB" dirty="0"/>
          </a:p>
        </p:txBody>
      </p:sp>
      <p:sp>
        <p:nvSpPr>
          <p:cNvPr id="7" name="Text Placeholder 6">
            <a:extLst>
              <a:ext uri="{FF2B5EF4-FFF2-40B4-BE49-F238E27FC236}">
                <a16:creationId xmlns:a16="http://schemas.microsoft.com/office/drawing/2014/main" id="{25A8BBA2-9FAD-416C-A7AB-C40E2311380C}"/>
              </a:ext>
            </a:extLst>
          </p:cNvPr>
          <p:cNvSpPr>
            <a:spLocks noGrp="1"/>
          </p:cNvSpPr>
          <p:nvPr>
            <p:ph type="body" sz="quarter" idx="10"/>
          </p:nvPr>
        </p:nvSpPr>
        <p:spPr>
          <a:xfrm>
            <a:off x="1572715" y="2430765"/>
            <a:ext cx="2619836" cy="163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AAFB6EF8-8E03-4206-8E52-6FF1007DF9E7}"/>
              </a:ext>
            </a:extLst>
          </p:cNvPr>
          <p:cNvSpPr>
            <a:spLocks noGrp="1"/>
          </p:cNvSpPr>
          <p:nvPr>
            <p:ph type="body" sz="quarter" idx="11"/>
          </p:nvPr>
        </p:nvSpPr>
        <p:spPr>
          <a:xfrm>
            <a:off x="5371836" y="2426501"/>
            <a:ext cx="2619836" cy="163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A551BADA-2DE7-45D8-AF5E-DF9382F970AC}"/>
              </a:ext>
            </a:extLst>
          </p:cNvPr>
          <p:cNvSpPr>
            <a:spLocks noGrp="1"/>
          </p:cNvSpPr>
          <p:nvPr>
            <p:ph type="body" sz="quarter" idx="12"/>
          </p:nvPr>
        </p:nvSpPr>
        <p:spPr>
          <a:xfrm>
            <a:off x="9193417" y="2430765"/>
            <a:ext cx="2619836" cy="163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5ABE0BC6-2E5C-4AAA-8F3F-1FA9D18FB8D5}"/>
              </a:ext>
            </a:extLst>
          </p:cNvPr>
          <p:cNvSpPr>
            <a:spLocks noGrp="1"/>
          </p:cNvSpPr>
          <p:nvPr>
            <p:ph type="body" sz="quarter" idx="13"/>
          </p:nvPr>
        </p:nvSpPr>
        <p:spPr>
          <a:xfrm>
            <a:off x="1583371" y="4547917"/>
            <a:ext cx="2619836" cy="163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6">
            <a:extLst>
              <a:ext uri="{FF2B5EF4-FFF2-40B4-BE49-F238E27FC236}">
                <a16:creationId xmlns:a16="http://schemas.microsoft.com/office/drawing/2014/main" id="{7535CFA5-3664-4065-87E6-1EF9E0E98AE8}"/>
              </a:ext>
            </a:extLst>
          </p:cNvPr>
          <p:cNvSpPr>
            <a:spLocks noGrp="1"/>
          </p:cNvSpPr>
          <p:nvPr>
            <p:ph type="body" sz="quarter" idx="14"/>
          </p:nvPr>
        </p:nvSpPr>
        <p:spPr>
          <a:xfrm>
            <a:off x="5403070" y="4586324"/>
            <a:ext cx="2619836" cy="163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CA072441-B9B9-4ECD-BEA2-5CC7A66FCBD8}"/>
              </a:ext>
            </a:extLst>
          </p:cNvPr>
          <p:cNvSpPr>
            <a:spLocks noGrp="1"/>
          </p:cNvSpPr>
          <p:nvPr>
            <p:ph type="body" sz="quarter" idx="15"/>
          </p:nvPr>
        </p:nvSpPr>
        <p:spPr>
          <a:xfrm>
            <a:off x="9196774" y="4586324"/>
            <a:ext cx="2619836" cy="1637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5" name="object 4">
            <a:extLst>
              <a:ext uri="{FF2B5EF4-FFF2-40B4-BE49-F238E27FC236}">
                <a16:creationId xmlns:a16="http://schemas.microsoft.com/office/drawing/2014/main" id="{2F02583C-8AB8-4900-9A5D-1C86097C37A3}"/>
              </a:ext>
            </a:extLst>
          </p:cNvPr>
          <p:cNvGrpSpPr>
            <a:grpSpLocks noChangeAspect="1"/>
          </p:cNvGrpSpPr>
          <p:nvPr userDrawn="1"/>
        </p:nvGrpSpPr>
        <p:grpSpPr>
          <a:xfrm>
            <a:off x="427456" y="2163455"/>
            <a:ext cx="1091598" cy="777343"/>
            <a:chOff x="11811158" y="5515025"/>
            <a:chExt cx="7061834" cy="5029200"/>
          </a:xfrm>
        </p:grpSpPr>
        <p:pic>
          <p:nvPicPr>
            <p:cNvPr id="26" name="object 5">
              <a:extLst>
                <a:ext uri="{FF2B5EF4-FFF2-40B4-BE49-F238E27FC236}">
                  <a16:creationId xmlns:a16="http://schemas.microsoft.com/office/drawing/2014/main" id="{7AA2CDEB-439D-4871-AA7B-679670541E3F}"/>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27" name="object 6">
              <a:extLst>
                <a:ext uri="{FF2B5EF4-FFF2-40B4-BE49-F238E27FC236}">
                  <a16:creationId xmlns:a16="http://schemas.microsoft.com/office/drawing/2014/main" id="{E7DD2B28-9004-4F09-BDAF-4EF99EEB4F7F}"/>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grpSp>
        <p:nvGrpSpPr>
          <p:cNvPr id="31" name="object 4">
            <a:extLst>
              <a:ext uri="{FF2B5EF4-FFF2-40B4-BE49-F238E27FC236}">
                <a16:creationId xmlns:a16="http://schemas.microsoft.com/office/drawing/2014/main" id="{73A70977-6B37-47EC-9C2F-D4C00876F96B}"/>
              </a:ext>
            </a:extLst>
          </p:cNvPr>
          <p:cNvGrpSpPr>
            <a:grpSpLocks noChangeAspect="1"/>
          </p:cNvGrpSpPr>
          <p:nvPr userDrawn="1"/>
        </p:nvGrpSpPr>
        <p:grpSpPr>
          <a:xfrm>
            <a:off x="4246215" y="2163455"/>
            <a:ext cx="1091598" cy="777343"/>
            <a:chOff x="11811158" y="5515025"/>
            <a:chExt cx="7061834" cy="5029200"/>
          </a:xfrm>
        </p:grpSpPr>
        <p:pic>
          <p:nvPicPr>
            <p:cNvPr id="32" name="object 5">
              <a:extLst>
                <a:ext uri="{FF2B5EF4-FFF2-40B4-BE49-F238E27FC236}">
                  <a16:creationId xmlns:a16="http://schemas.microsoft.com/office/drawing/2014/main" id="{A153E85E-B3E0-40A7-B636-D79D5BFA6F39}"/>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33" name="object 6">
              <a:extLst>
                <a:ext uri="{FF2B5EF4-FFF2-40B4-BE49-F238E27FC236}">
                  <a16:creationId xmlns:a16="http://schemas.microsoft.com/office/drawing/2014/main" id="{69BDC135-C932-461A-927D-224EEB2F5F66}"/>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grpSp>
        <p:nvGrpSpPr>
          <p:cNvPr id="34" name="object 4">
            <a:extLst>
              <a:ext uri="{FF2B5EF4-FFF2-40B4-BE49-F238E27FC236}">
                <a16:creationId xmlns:a16="http://schemas.microsoft.com/office/drawing/2014/main" id="{D1DC2CE2-0DE6-450C-9ACD-DDCBF6B104B3}"/>
              </a:ext>
            </a:extLst>
          </p:cNvPr>
          <p:cNvGrpSpPr>
            <a:grpSpLocks noChangeAspect="1"/>
          </p:cNvGrpSpPr>
          <p:nvPr userDrawn="1"/>
        </p:nvGrpSpPr>
        <p:grpSpPr>
          <a:xfrm>
            <a:off x="8066434" y="2163455"/>
            <a:ext cx="1091598" cy="777343"/>
            <a:chOff x="11811158" y="5515025"/>
            <a:chExt cx="7061834" cy="5029200"/>
          </a:xfrm>
        </p:grpSpPr>
        <p:pic>
          <p:nvPicPr>
            <p:cNvPr id="35" name="object 5">
              <a:extLst>
                <a:ext uri="{FF2B5EF4-FFF2-40B4-BE49-F238E27FC236}">
                  <a16:creationId xmlns:a16="http://schemas.microsoft.com/office/drawing/2014/main" id="{B5F8D4D2-6ADC-4379-8410-1F085B063D95}"/>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36" name="object 6">
              <a:extLst>
                <a:ext uri="{FF2B5EF4-FFF2-40B4-BE49-F238E27FC236}">
                  <a16:creationId xmlns:a16="http://schemas.microsoft.com/office/drawing/2014/main" id="{44AAFE03-65C6-4E5F-AEE5-A3BD7FE815D9}"/>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grpSp>
        <p:nvGrpSpPr>
          <p:cNvPr id="37" name="object 4">
            <a:extLst>
              <a:ext uri="{FF2B5EF4-FFF2-40B4-BE49-F238E27FC236}">
                <a16:creationId xmlns:a16="http://schemas.microsoft.com/office/drawing/2014/main" id="{24B64241-3438-433C-8DBF-BA2D7387B758}"/>
              </a:ext>
            </a:extLst>
          </p:cNvPr>
          <p:cNvGrpSpPr>
            <a:grpSpLocks noChangeAspect="1"/>
          </p:cNvGrpSpPr>
          <p:nvPr userDrawn="1"/>
        </p:nvGrpSpPr>
        <p:grpSpPr>
          <a:xfrm>
            <a:off x="458324" y="4310957"/>
            <a:ext cx="1091598" cy="777343"/>
            <a:chOff x="11811158" y="5515025"/>
            <a:chExt cx="7061834" cy="5029200"/>
          </a:xfrm>
        </p:grpSpPr>
        <p:pic>
          <p:nvPicPr>
            <p:cNvPr id="38" name="object 5">
              <a:extLst>
                <a:ext uri="{FF2B5EF4-FFF2-40B4-BE49-F238E27FC236}">
                  <a16:creationId xmlns:a16="http://schemas.microsoft.com/office/drawing/2014/main" id="{6419562B-8AE7-4E36-B95C-BF2168CD1E6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39" name="object 6">
              <a:extLst>
                <a:ext uri="{FF2B5EF4-FFF2-40B4-BE49-F238E27FC236}">
                  <a16:creationId xmlns:a16="http://schemas.microsoft.com/office/drawing/2014/main" id="{442B7550-DEE8-4017-B54C-D62595421010}"/>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grpSp>
        <p:nvGrpSpPr>
          <p:cNvPr id="40" name="object 4">
            <a:extLst>
              <a:ext uri="{FF2B5EF4-FFF2-40B4-BE49-F238E27FC236}">
                <a16:creationId xmlns:a16="http://schemas.microsoft.com/office/drawing/2014/main" id="{69900BF8-6229-4119-94EC-FAD482113521}"/>
              </a:ext>
            </a:extLst>
          </p:cNvPr>
          <p:cNvGrpSpPr>
            <a:grpSpLocks noChangeAspect="1"/>
          </p:cNvGrpSpPr>
          <p:nvPr userDrawn="1"/>
        </p:nvGrpSpPr>
        <p:grpSpPr>
          <a:xfrm>
            <a:off x="4277083" y="4310957"/>
            <a:ext cx="1091598" cy="777343"/>
            <a:chOff x="11811158" y="5515025"/>
            <a:chExt cx="7061834" cy="5029200"/>
          </a:xfrm>
        </p:grpSpPr>
        <p:pic>
          <p:nvPicPr>
            <p:cNvPr id="41" name="object 5">
              <a:extLst>
                <a:ext uri="{FF2B5EF4-FFF2-40B4-BE49-F238E27FC236}">
                  <a16:creationId xmlns:a16="http://schemas.microsoft.com/office/drawing/2014/main" id="{DE171926-91E0-4043-8395-C38B7C8CFEC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42" name="object 6">
              <a:extLst>
                <a:ext uri="{FF2B5EF4-FFF2-40B4-BE49-F238E27FC236}">
                  <a16:creationId xmlns:a16="http://schemas.microsoft.com/office/drawing/2014/main" id="{E0C80B78-E62C-4DD6-A5EC-26FB44A2E749}"/>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grpSp>
        <p:nvGrpSpPr>
          <p:cNvPr id="43" name="object 4">
            <a:extLst>
              <a:ext uri="{FF2B5EF4-FFF2-40B4-BE49-F238E27FC236}">
                <a16:creationId xmlns:a16="http://schemas.microsoft.com/office/drawing/2014/main" id="{DAA6FB9F-EEE8-445C-98AC-1043F302C1B5}"/>
              </a:ext>
            </a:extLst>
          </p:cNvPr>
          <p:cNvGrpSpPr>
            <a:grpSpLocks noChangeAspect="1"/>
          </p:cNvGrpSpPr>
          <p:nvPr userDrawn="1"/>
        </p:nvGrpSpPr>
        <p:grpSpPr>
          <a:xfrm>
            <a:off x="8097302" y="4310957"/>
            <a:ext cx="1091598" cy="777343"/>
            <a:chOff x="11811158" y="5515025"/>
            <a:chExt cx="7061834" cy="5029200"/>
          </a:xfrm>
        </p:grpSpPr>
        <p:pic>
          <p:nvPicPr>
            <p:cNvPr id="44" name="object 5">
              <a:extLst>
                <a:ext uri="{FF2B5EF4-FFF2-40B4-BE49-F238E27FC236}">
                  <a16:creationId xmlns:a16="http://schemas.microsoft.com/office/drawing/2014/main" id="{710527AD-F53E-4386-A4F7-08DC84D01891}"/>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45" name="object 6">
              <a:extLst>
                <a:ext uri="{FF2B5EF4-FFF2-40B4-BE49-F238E27FC236}">
                  <a16:creationId xmlns:a16="http://schemas.microsoft.com/office/drawing/2014/main" id="{BDCECC27-A1BE-455B-94F6-4AA3E44B5F4D}"/>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p>
          </p:txBody>
        </p:sp>
      </p:grpSp>
      <p:sp>
        <p:nvSpPr>
          <p:cNvPr id="4" name="Slide Number Placeholder 3">
            <a:extLst>
              <a:ext uri="{FF2B5EF4-FFF2-40B4-BE49-F238E27FC236}">
                <a16:creationId xmlns:a16="http://schemas.microsoft.com/office/drawing/2014/main" id="{A27063A5-9601-4657-8679-4ECAA17B38B2}"/>
              </a:ext>
            </a:extLst>
          </p:cNvPr>
          <p:cNvSpPr>
            <a:spLocks noGrp="1"/>
          </p:cNvSpPr>
          <p:nvPr>
            <p:ph type="sldNum" sz="quarter" idx="18"/>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9547352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ERIES &amp; ARROWS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p:nvPr>
        </p:nvSpPr>
        <p:spPr>
          <a:xfrm>
            <a:off x="626578" y="877583"/>
            <a:ext cx="4858059" cy="1102437"/>
          </a:xfrm>
          <a:prstGeom prst="rect">
            <a:avLst/>
          </a:prstGeom>
        </p:spPr>
        <p:txBody>
          <a:bodyPr/>
          <a:lstStyle>
            <a:lvl1pPr>
              <a:defRPr baseline="0">
                <a:solidFill>
                  <a:schemeClr val="tx1"/>
                </a:solidFill>
              </a:defRPr>
            </a:lvl1pPr>
          </a:lstStyle>
          <a:p>
            <a:r>
              <a:rPr lang="en-US"/>
              <a:t>Click to edit Master title style</a:t>
            </a:r>
            <a:endParaRPr lang="en-GB" dirty="0"/>
          </a:p>
        </p:txBody>
      </p:sp>
      <p:sp>
        <p:nvSpPr>
          <p:cNvPr id="3" name="Text Placeholder 6">
            <a:extLst>
              <a:ext uri="{FF2B5EF4-FFF2-40B4-BE49-F238E27FC236}">
                <a16:creationId xmlns:a16="http://schemas.microsoft.com/office/drawing/2014/main" id="{F319C795-0608-47B6-8E9B-9909A8BCE3AC}"/>
              </a:ext>
            </a:extLst>
          </p:cNvPr>
          <p:cNvSpPr>
            <a:spLocks noGrp="1"/>
          </p:cNvSpPr>
          <p:nvPr>
            <p:ph type="body" sz="quarter" idx="10"/>
          </p:nvPr>
        </p:nvSpPr>
        <p:spPr>
          <a:xfrm>
            <a:off x="1572715" y="2430765"/>
            <a:ext cx="2619836" cy="1637282"/>
          </a:xfrm>
        </p:spPr>
        <p:txBody>
          <a:bodyPr/>
          <a:lstStyle>
            <a:lvl1pPr marL="207970" indent="-207970">
              <a:buFontTx/>
              <a:buBlip>
                <a:blip r:embed="rId2"/>
              </a:buBlip>
              <a:defRPr>
                <a:solidFill>
                  <a:schemeClr val="tx1"/>
                </a:solidFill>
              </a:defRPr>
            </a:lvl1pPr>
            <a:lvl2pPr marL="363946" indent="-155977">
              <a:buFontTx/>
              <a:buBlip>
                <a:blip r:embed="rId2"/>
              </a:buBlip>
              <a:defRPr>
                <a:solidFill>
                  <a:schemeClr val="tx1"/>
                </a:solidFill>
              </a:defRPr>
            </a:lvl2pPr>
            <a:lvl3pPr marL="571915" indent="-155977">
              <a:buFontTx/>
              <a:buBlip>
                <a:blip r:embed="rId2"/>
              </a:buBlip>
              <a:defRPr>
                <a:solidFill>
                  <a:schemeClr val="tx1"/>
                </a:solidFill>
              </a:defRPr>
            </a:lvl3pPr>
            <a:lvl4pPr marL="753888" indent="-129981">
              <a:buFontTx/>
              <a:buBlip>
                <a:blip r:embed="rId2"/>
              </a:buBlip>
              <a:defRPr>
                <a:solidFill>
                  <a:schemeClr val="tx1"/>
                </a:solidFill>
              </a:defRPr>
            </a:lvl4pPr>
            <a:lvl5pPr marL="961858" indent="-129981">
              <a:buFontTx/>
              <a:buBlip>
                <a:blip r:embed="rId2"/>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6">
            <a:extLst>
              <a:ext uri="{FF2B5EF4-FFF2-40B4-BE49-F238E27FC236}">
                <a16:creationId xmlns:a16="http://schemas.microsoft.com/office/drawing/2014/main" id="{96083573-76E3-4D8D-95D3-3ED89EEDF9A0}"/>
              </a:ext>
            </a:extLst>
          </p:cNvPr>
          <p:cNvSpPr>
            <a:spLocks noGrp="1"/>
          </p:cNvSpPr>
          <p:nvPr>
            <p:ph type="body" sz="quarter" idx="11"/>
          </p:nvPr>
        </p:nvSpPr>
        <p:spPr>
          <a:xfrm>
            <a:off x="5371836" y="2426501"/>
            <a:ext cx="2619836" cy="1637282"/>
          </a:xfrm>
        </p:spPr>
        <p:txBody>
          <a:bodyPr/>
          <a:lstStyle>
            <a:lvl1pPr marL="207970" indent="-207970">
              <a:buFontTx/>
              <a:buBlip>
                <a:blip r:embed="rId2"/>
              </a:buBlip>
              <a:defRPr>
                <a:solidFill>
                  <a:schemeClr val="tx1"/>
                </a:solidFill>
              </a:defRPr>
            </a:lvl1pPr>
            <a:lvl2pPr marL="363946" indent="-155977">
              <a:buFontTx/>
              <a:buBlip>
                <a:blip r:embed="rId2"/>
              </a:buBlip>
              <a:defRPr>
                <a:solidFill>
                  <a:schemeClr val="tx1"/>
                </a:solidFill>
              </a:defRPr>
            </a:lvl2pPr>
            <a:lvl3pPr marL="571915" indent="-155977">
              <a:buFontTx/>
              <a:buBlip>
                <a:blip r:embed="rId2"/>
              </a:buBlip>
              <a:defRPr>
                <a:solidFill>
                  <a:schemeClr val="tx1"/>
                </a:solidFill>
              </a:defRPr>
            </a:lvl3pPr>
            <a:lvl4pPr marL="753888" indent="-129981">
              <a:buFontTx/>
              <a:buBlip>
                <a:blip r:embed="rId2"/>
              </a:buBlip>
              <a:defRPr>
                <a:solidFill>
                  <a:schemeClr val="tx1"/>
                </a:solidFill>
              </a:defRPr>
            </a:lvl4pPr>
            <a:lvl5pPr marL="961858" indent="-129981">
              <a:buFontTx/>
              <a:buBlip>
                <a:blip r:embed="rId2"/>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6">
            <a:extLst>
              <a:ext uri="{FF2B5EF4-FFF2-40B4-BE49-F238E27FC236}">
                <a16:creationId xmlns:a16="http://schemas.microsoft.com/office/drawing/2014/main" id="{C8797C6C-F978-42FA-9924-EEB317518147}"/>
              </a:ext>
            </a:extLst>
          </p:cNvPr>
          <p:cNvSpPr>
            <a:spLocks noGrp="1"/>
          </p:cNvSpPr>
          <p:nvPr>
            <p:ph type="body" sz="quarter" idx="12"/>
          </p:nvPr>
        </p:nvSpPr>
        <p:spPr>
          <a:xfrm>
            <a:off x="9193417" y="2430765"/>
            <a:ext cx="2619836" cy="1637282"/>
          </a:xfrm>
        </p:spPr>
        <p:txBody>
          <a:bodyPr/>
          <a:lstStyle>
            <a:lvl1pPr marL="207970" indent="-207970">
              <a:buFontTx/>
              <a:buBlip>
                <a:blip r:embed="rId2"/>
              </a:buBlip>
              <a:defRPr>
                <a:solidFill>
                  <a:schemeClr val="tx1"/>
                </a:solidFill>
              </a:defRPr>
            </a:lvl1pPr>
            <a:lvl2pPr marL="363946" indent="-155977">
              <a:buFontTx/>
              <a:buBlip>
                <a:blip r:embed="rId2"/>
              </a:buBlip>
              <a:defRPr>
                <a:solidFill>
                  <a:schemeClr val="tx1"/>
                </a:solidFill>
              </a:defRPr>
            </a:lvl2pPr>
            <a:lvl3pPr marL="571915" indent="-155977">
              <a:buFontTx/>
              <a:buBlip>
                <a:blip r:embed="rId2"/>
              </a:buBlip>
              <a:defRPr>
                <a:solidFill>
                  <a:schemeClr val="tx1"/>
                </a:solidFill>
              </a:defRPr>
            </a:lvl3pPr>
            <a:lvl4pPr marL="753888" indent="-129981">
              <a:buFontTx/>
              <a:buBlip>
                <a:blip r:embed="rId2"/>
              </a:buBlip>
              <a:defRPr>
                <a:solidFill>
                  <a:schemeClr val="tx1"/>
                </a:solidFill>
              </a:defRPr>
            </a:lvl4pPr>
            <a:lvl5pPr marL="961858" indent="-129981">
              <a:buFontTx/>
              <a:buBlip>
                <a:blip r:embed="rId2"/>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6">
            <a:extLst>
              <a:ext uri="{FF2B5EF4-FFF2-40B4-BE49-F238E27FC236}">
                <a16:creationId xmlns:a16="http://schemas.microsoft.com/office/drawing/2014/main" id="{2610E41A-EE7D-4881-8B52-23E60FC1521E}"/>
              </a:ext>
            </a:extLst>
          </p:cNvPr>
          <p:cNvSpPr>
            <a:spLocks noGrp="1"/>
          </p:cNvSpPr>
          <p:nvPr>
            <p:ph type="body" sz="quarter" idx="13"/>
          </p:nvPr>
        </p:nvSpPr>
        <p:spPr>
          <a:xfrm>
            <a:off x="1583371" y="4547917"/>
            <a:ext cx="2619836" cy="1637282"/>
          </a:xfrm>
        </p:spPr>
        <p:txBody>
          <a:bodyPr/>
          <a:lstStyle>
            <a:lvl1pPr marL="207970" indent="-207970">
              <a:buFontTx/>
              <a:buBlip>
                <a:blip r:embed="rId2"/>
              </a:buBlip>
              <a:defRPr>
                <a:solidFill>
                  <a:schemeClr val="tx1"/>
                </a:solidFill>
              </a:defRPr>
            </a:lvl1pPr>
            <a:lvl2pPr marL="363946" indent="-155977">
              <a:buFontTx/>
              <a:buBlip>
                <a:blip r:embed="rId2"/>
              </a:buBlip>
              <a:defRPr>
                <a:solidFill>
                  <a:schemeClr val="tx1"/>
                </a:solidFill>
              </a:defRPr>
            </a:lvl2pPr>
            <a:lvl3pPr marL="571915" indent="-155977">
              <a:buFontTx/>
              <a:buBlip>
                <a:blip r:embed="rId2"/>
              </a:buBlip>
              <a:defRPr>
                <a:solidFill>
                  <a:schemeClr val="tx1"/>
                </a:solidFill>
              </a:defRPr>
            </a:lvl3pPr>
            <a:lvl4pPr marL="753888" indent="-129981">
              <a:buFontTx/>
              <a:buBlip>
                <a:blip r:embed="rId2"/>
              </a:buBlip>
              <a:defRPr>
                <a:solidFill>
                  <a:schemeClr val="tx1"/>
                </a:solidFill>
              </a:defRPr>
            </a:lvl4pPr>
            <a:lvl5pPr marL="961858" indent="-129981">
              <a:buFontTx/>
              <a:buBlip>
                <a:blip r:embed="rId2"/>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6">
            <a:extLst>
              <a:ext uri="{FF2B5EF4-FFF2-40B4-BE49-F238E27FC236}">
                <a16:creationId xmlns:a16="http://schemas.microsoft.com/office/drawing/2014/main" id="{E9032673-F284-41EF-AD69-8F18CFEC6CB2}"/>
              </a:ext>
            </a:extLst>
          </p:cNvPr>
          <p:cNvSpPr>
            <a:spLocks noGrp="1"/>
          </p:cNvSpPr>
          <p:nvPr>
            <p:ph type="body" sz="quarter" idx="14"/>
          </p:nvPr>
        </p:nvSpPr>
        <p:spPr>
          <a:xfrm>
            <a:off x="5403070" y="4586324"/>
            <a:ext cx="2619836" cy="1637282"/>
          </a:xfrm>
        </p:spPr>
        <p:txBody>
          <a:bodyPr/>
          <a:lstStyle>
            <a:lvl1pPr marL="207970" indent="-207970">
              <a:buFontTx/>
              <a:buBlip>
                <a:blip r:embed="rId2"/>
              </a:buBlip>
              <a:defRPr>
                <a:solidFill>
                  <a:schemeClr val="tx1"/>
                </a:solidFill>
              </a:defRPr>
            </a:lvl1pPr>
            <a:lvl2pPr marL="363946" indent="-155977">
              <a:buFontTx/>
              <a:buBlip>
                <a:blip r:embed="rId2"/>
              </a:buBlip>
              <a:defRPr>
                <a:solidFill>
                  <a:schemeClr val="tx1"/>
                </a:solidFill>
              </a:defRPr>
            </a:lvl2pPr>
            <a:lvl3pPr marL="571915" indent="-155977">
              <a:buFontTx/>
              <a:buBlip>
                <a:blip r:embed="rId2"/>
              </a:buBlip>
              <a:defRPr>
                <a:solidFill>
                  <a:schemeClr val="tx1"/>
                </a:solidFill>
              </a:defRPr>
            </a:lvl3pPr>
            <a:lvl4pPr marL="753888" indent="-129981">
              <a:buFontTx/>
              <a:buBlip>
                <a:blip r:embed="rId2"/>
              </a:buBlip>
              <a:defRPr>
                <a:solidFill>
                  <a:schemeClr val="tx1"/>
                </a:solidFill>
              </a:defRPr>
            </a:lvl4pPr>
            <a:lvl5pPr marL="961858" indent="-129981">
              <a:buFontTx/>
              <a:buBlip>
                <a:blip r:embed="rId2"/>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6">
            <a:extLst>
              <a:ext uri="{FF2B5EF4-FFF2-40B4-BE49-F238E27FC236}">
                <a16:creationId xmlns:a16="http://schemas.microsoft.com/office/drawing/2014/main" id="{DFCB8026-79D1-408E-9BA5-6562181871B1}"/>
              </a:ext>
            </a:extLst>
          </p:cNvPr>
          <p:cNvSpPr>
            <a:spLocks noGrp="1"/>
          </p:cNvSpPr>
          <p:nvPr>
            <p:ph type="body" sz="quarter" idx="15"/>
          </p:nvPr>
        </p:nvSpPr>
        <p:spPr>
          <a:xfrm>
            <a:off x="9196774" y="4586324"/>
            <a:ext cx="2619836" cy="1637282"/>
          </a:xfrm>
        </p:spPr>
        <p:txBody>
          <a:bodyPr/>
          <a:lstStyle>
            <a:lvl1pPr marL="207970" indent="-207970">
              <a:buFontTx/>
              <a:buBlip>
                <a:blip r:embed="rId2"/>
              </a:buBlip>
              <a:defRPr>
                <a:solidFill>
                  <a:schemeClr val="tx1"/>
                </a:solidFill>
              </a:defRPr>
            </a:lvl1pPr>
            <a:lvl2pPr marL="363946" indent="-155977">
              <a:buFontTx/>
              <a:buBlip>
                <a:blip r:embed="rId2"/>
              </a:buBlip>
              <a:defRPr>
                <a:solidFill>
                  <a:schemeClr val="tx1"/>
                </a:solidFill>
              </a:defRPr>
            </a:lvl2pPr>
            <a:lvl3pPr marL="571915" indent="-155977">
              <a:buFontTx/>
              <a:buBlip>
                <a:blip r:embed="rId2"/>
              </a:buBlip>
              <a:defRPr>
                <a:solidFill>
                  <a:schemeClr val="tx1"/>
                </a:solidFill>
              </a:defRPr>
            </a:lvl3pPr>
            <a:lvl4pPr marL="753888" indent="-129981">
              <a:buFontTx/>
              <a:buBlip>
                <a:blip r:embed="rId2"/>
              </a:buBlip>
              <a:defRPr>
                <a:solidFill>
                  <a:schemeClr val="tx1"/>
                </a:solidFill>
              </a:defRPr>
            </a:lvl4pPr>
            <a:lvl5pPr marL="961858" indent="-129981">
              <a:buFontTx/>
              <a:buBlip>
                <a:blip r:embed="rId2"/>
              </a:buBlip>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0" name="object 4">
            <a:extLst>
              <a:ext uri="{FF2B5EF4-FFF2-40B4-BE49-F238E27FC236}">
                <a16:creationId xmlns:a16="http://schemas.microsoft.com/office/drawing/2014/main" id="{AE1C3E29-F48B-4578-9F1C-A97FDB622CF4}"/>
              </a:ext>
            </a:extLst>
          </p:cNvPr>
          <p:cNvGrpSpPr>
            <a:grpSpLocks noChangeAspect="1"/>
          </p:cNvGrpSpPr>
          <p:nvPr userDrawn="1"/>
        </p:nvGrpSpPr>
        <p:grpSpPr>
          <a:xfrm>
            <a:off x="427456" y="2163455"/>
            <a:ext cx="1091598" cy="777343"/>
            <a:chOff x="11811158" y="5515025"/>
            <a:chExt cx="7061834" cy="5029200"/>
          </a:xfrm>
        </p:grpSpPr>
        <p:pic>
          <p:nvPicPr>
            <p:cNvPr id="11" name="object 5">
              <a:extLst>
                <a:ext uri="{FF2B5EF4-FFF2-40B4-BE49-F238E27FC236}">
                  <a16:creationId xmlns:a16="http://schemas.microsoft.com/office/drawing/2014/main" id="{DF593CA5-83DE-4ACC-97D4-6FBFEF9AB37D}"/>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12" name="object 6">
              <a:extLst>
                <a:ext uri="{FF2B5EF4-FFF2-40B4-BE49-F238E27FC236}">
                  <a16:creationId xmlns:a16="http://schemas.microsoft.com/office/drawing/2014/main" id="{8B3B0917-0311-4A7F-970D-F0482D0A177B}"/>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solidFill>
                  <a:schemeClr val="tx1"/>
                </a:solidFill>
              </a:endParaRPr>
            </a:p>
          </p:txBody>
        </p:sp>
      </p:grpSp>
      <p:grpSp>
        <p:nvGrpSpPr>
          <p:cNvPr id="13" name="object 4">
            <a:extLst>
              <a:ext uri="{FF2B5EF4-FFF2-40B4-BE49-F238E27FC236}">
                <a16:creationId xmlns:a16="http://schemas.microsoft.com/office/drawing/2014/main" id="{B39BF162-489D-4A15-BCBF-285B401D89DD}"/>
              </a:ext>
            </a:extLst>
          </p:cNvPr>
          <p:cNvGrpSpPr>
            <a:grpSpLocks noChangeAspect="1"/>
          </p:cNvGrpSpPr>
          <p:nvPr userDrawn="1"/>
        </p:nvGrpSpPr>
        <p:grpSpPr>
          <a:xfrm>
            <a:off x="4246215" y="2163455"/>
            <a:ext cx="1091598" cy="777343"/>
            <a:chOff x="11811158" y="5515025"/>
            <a:chExt cx="7061834" cy="5029200"/>
          </a:xfrm>
        </p:grpSpPr>
        <p:pic>
          <p:nvPicPr>
            <p:cNvPr id="14" name="object 5">
              <a:extLst>
                <a:ext uri="{FF2B5EF4-FFF2-40B4-BE49-F238E27FC236}">
                  <a16:creationId xmlns:a16="http://schemas.microsoft.com/office/drawing/2014/main" id="{1B10E2AA-B2D5-4E54-9231-CDC2D1C8E122}"/>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15" name="object 6">
              <a:extLst>
                <a:ext uri="{FF2B5EF4-FFF2-40B4-BE49-F238E27FC236}">
                  <a16:creationId xmlns:a16="http://schemas.microsoft.com/office/drawing/2014/main" id="{8844017D-29E0-4ADE-8553-4C819DF918F3}"/>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solidFill>
                  <a:schemeClr val="tx1"/>
                </a:solidFill>
              </a:endParaRPr>
            </a:p>
          </p:txBody>
        </p:sp>
      </p:grpSp>
      <p:grpSp>
        <p:nvGrpSpPr>
          <p:cNvPr id="16" name="object 4">
            <a:extLst>
              <a:ext uri="{FF2B5EF4-FFF2-40B4-BE49-F238E27FC236}">
                <a16:creationId xmlns:a16="http://schemas.microsoft.com/office/drawing/2014/main" id="{50E7C680-8774-41E5-AF5F-B43AFECEB17E}"/>
              </a:ext>
            </a:extLst>
          </p:cNvPr>
          <p:cNvGrpSpPr>
            <a:grpSpLocks noChangeAspect="1"/>
          </p:cNvGrpSpPr>
          <p:nvPr userDrawn="1"/>
        </p:nvGrpSpPr>
        <p:grpSpPr>
          <a:xfrm>
            <a:off x="8066434" y="2163455"/>
            <a:ext cx="1091598" cy="777343"/>
            <a:chOff x="11811158" y="5515025"/>
            <a:chExt cx="7061834" cy="5029200"/>
          </a:xfrm>
        </p:grpSpPr>
        <p:pic>
          <p:nvPicPr>
            <p:cNvPr id="17" name="object 5">
              <a:extLst>
                <a:ext uri="{FF2B5EF4-FFF2-40B4-BE49-F238E27FC236}">
                  <a16:creationId xmlns:a16="http://schemas.microsoft.com/office/drawing/2014/main" id="{F4373F03-74F4-4F8C-AC81-D2134E509363}"/>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18" name="object 6">
              <a:extLst>
                <a:ext uri="{FF2B5EF4-FFF2-40B4-BE49-F238E27FC236}">
                  <a16:creationId xmlns:a16="http://schemas.microsoft.com/office/drawing/2014/main" id="{09C66780-D029-494C-8016-E81222078CDD}"/>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solidFill>
                  <a:schemeClr val="tx1"/>
                </a:solidFill>
              </a:endParaRPr>
            </a:p>
          </p:txBody>
        </p:sp>
      </p:grpSp>
      <p:grpSp>
        <p:nvGrpSpPr>
          <p:cNvPr id="19" name="object 4">
            <a:extLst>
              <a:ext uri="{FF2B5EF4-FFF2-40B4-BE49-F238E27FC236}">
                <a16:creationId xmlns:a16="http://schemas.microsoft.com/office/drawing/2014/main" id="{41EF5571-851C-4D6F-A0C1-7A57CE2D38F6}"/>
              </a:ext>
            </a:extLst>
          </p:cNvPr>
          <p:cNvGrpSpPr>
            <a:grpSpLocks noChangeAspect="1"/>
          </p:cNvGrpSpPr>
          <p:nvPr userDrawn="1"/>
        </p:nvGrpSpPr>
        <p:grpSpPr>
          <a:xfrm>
            <a:off x="458324" y="4310957"/>
            <a:ext cx="1091598" cy="777343"/>
            <a:chOff x="11811158" y="5515025"/>
            <a:chExt cx="7061834" cy="5029200"/>
          </a:xfrm>
        </p:grpSpPr>
        <p:pic>
          <p:nvPicPr>
            <p:cNvPr id="20" name="object 5">
              <a:extLst>
                <a:ext uri="{FF2B5EF4-FFF2-40B4-BE49-F238E27FC236}">
                  <a16:creationId xmlns:a16="http://schemas.microsoft.com/office/drawing/2014/main" id="{EF7BD897-41A8-42C7-9AB8-1E9093108FEA}"/>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21" name="object 6">
              <a:extLst>
                <a:ext uri="{FF2B5EF4-FFF2-40B4-BE49-F238E27FC236}">
                  <a16:creationId xmlns:a16="http://schemas.microsoft.com/office/drawing/2014/main" id="{D196E518-201B-4F19-86AF-4F5C92B180ED}"/>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solidFill>
                  <a:schemeClr val="tx1"/>
                </a:solidFill>
              </a:endParaRPr>
            </a:p>
          </p:txBody>
        </p:sp>
      </p:grpSp>
      <p:grpSp>
        <p:nvGrpSpPr>
          <p:cNvPr id="22" name="object 4">
            <a:extLst>
              <a:ext uri="{FF2B5EF4-FFF2-40B4-BE49-F238E27FC236}">
                <a16:creationId xmlns:a16="http://schemas.microsoft.com/office/drawing/2014/main" id="{8B0AC30F-1CDD-45DF-974B-B24BEE66498A}"/>
              </a:ext>
            </a:extLst>
          </p:cNvPr>
          <p:cNvGrpSpPr>
            <a:grpSpLocks noChangeAspect="1"/>
          </p:cNvGrpSpPr>
          <p:nvPr userDrawn="1"/>
        </p:nvGrpSpPr>
        <p:grpSpPr>
          <a:xfrm>
            <a:off x="4277083" y="4310957"/>
            <a:ext cx="1091598" cy="777343"/>
            <a:chOff x="11811158" y="5515025"/>
            <a:chExt cx="7061834" cy="5029200"/>
          </a:xfrm>
        </p:grpSpPr>
        <p:pic>
          <p:nvPicPr>
            <p:cNvPr id="23" name="object 5">
              <a:extLst>
                <a:ext uri="{FF2B5EF4-FFF2-40B4-BE49-F238E27FC236}">
                  <a16:creationId xmlns:a16="http://schemas.microsoft.com/office/drawing/2014/main" id="{A77F9021-CD43-46BA-BBA2-F7651A3F6ED1}"/>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24" name="object 6">
              <a:extLst>
                <a:ext uri="{FF2B5EF4-FFF2-40B4-BE49-F238E27FC236}">
                  <a16:creationId xmlns:a16="http://schemas.microsoft.com/office/drawing/2014/main" id="{FFE01EE5-2213-453E-B9ED-A777034889AF}"/>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solidFill>
                  <a:schemeClr val="tx1"/>
                </a:solidFill>
              </a:endParaRPr>
            </a:p>
          </p:txBody>
        </p:sp>
      </p:grpSp>
      <p:grpSp>
        <p:nvGrpSpPr>
          <p:cNvPr id="25" name="object 4">
            <a:extLst>
              <a:ext uri="{FF2B5EF4-FFF2-40B4-BE49-F238E27FC236}">
                <a16:creationId xmlns:a16="http://schemas.microsoft.com/office/drawing/2014/main" id="{0FD62023-8C13-466A-99F6-4161B9CD2988}"/>
              </a:ext>
            </a:extLst>
          </p:cNvPr>
          <p:cNvGrpSpPr>
            <a:grpSpLocks noChangeAspect="1"/>
          </p:cNvGrpSpPr>
          <p:nvPr userDrawn="1"/>
        </p:nvGrpSpPr>
        <p:grpSpPr>
          <a:xfrm>
            <a:off x="8097302" y="4310957"/>
            <a:ext cx="1091598" cy="777343"/>
            <a:chOff x="11811158" y="5515025"/>
            <a:chExt cx="7061834" cy="5029200"/>
          </a:xfrm>
        </p:grpSpPr>
        <p:pic>
          <p:nvPicPr>
            <p:cNvPr id="26" name="object 5">
              <a:extLst>
                <a:ext uri="{FF2B5EF4-FFF2-40B4-BE49-F238E27FC236}">
                  <a16:creationId xmlns:a16="http://schemas.microsoft.com/office/drawing/2014/main" id="{70F2E1A8-2846-4C69-8DD5-E2BB30CBB3F0}"/>
                </a:ext>
              </a:extLst>
            </p:cNvPr>
            <p:cNvPicPr/>
            <p:nvPr/>
          </p:nvPicPr>
          <p:blipFill>
            <a:blip r:embed="rId3" cstate="screen">
              <a:extLst>
                <a:ext uri="{28A0092B-C50C-407E-A947-70E740481C1C}">
                  <a14:useLocalDpi xmlns:a14="http://schemas.microsoft.com/office/drawing/2010/main"/>
                </a:ext>
              </a:extLst>
            </a:blip>
            <a:stretch>
              <a:fillRect/>
            </a:stretch>
          </p:blipFill>
          <p:spPr>
            <a:xfrm>
              <a:off x="11827153" y="5515025"/>
              <a:ext cx="7045806" cy="5029200"/>
            </a:xfrm>
            <a:prstGeom prst="rect">
              <a:avLst/>
            </a:prstGeom>
          </p:spPr>
        </p:pic>
        <p:sp>
          <p:nvSpPr>
            <p:cNvPr id="27" name="object 6">
              <a:extLst>
                <a:ext uri="{FF2B5EF4-FFF2-40B4-BE49-F238E27FC236}">
                  <a16:creationId xmlns:a16="http://schemas.microsoft.com/office/drawing/2014/main" id="{023D45A7-8F93-4004-857C-30E714B84661}"/>
                </a:ext>
              </a:extLst>
            </p:cNvPr>
            <p:cNvSpPr/>
            <p:nvPr/>
          </p:nvSpPr>
          <p:spPr>
            <a:xfrm>
              <a:off x="11811158" y="7665339"/>
              <a:ext cx="10160" cy="9525"/>
            </a:xfrm>
            <a:custGeom>
              <a:avLst/>
              <a:gdLst/>
              <a:ahLst/>
              <a:cxnLst/>
              <a:rect l="l" t="t" r="r" b="b"/>
              <a:pathLst>
                <a:path w="10159" h="9525">
                  <a:moveTo>
                    <a:pt x="4816" y="0"/>
                  </a:moveTo>
                  <a:lnTo>
                    <a:pt x="2335" y="219"/>
                  </a:lnTo>
                  <a:lnTo>
                    <a:pt x="0" y="20"/>
                  </a:lnTo>
                  <a:lnTo>
                    <a:pt x="0" y="5109"/>
                  </a:lnTo>
                  <a:lnTo>
                    <a:pt x="1308" y="5968"/>
                  </a:lnTo>
                  <a:lnTo>
                    <a:pt x="2565" y="7015"/>
                  </a:lnTo>
                  <a:lnTo>
                    <a:pt x="3989" y="7675"/>
                  </a:lnTo>
                  <a:lnTo>
                    <a:pt x="7580" y="9381"/>
                  </a:lnTo>
                  <a:lnTo>
                    <a:pt x="9329" y="8900"/>
                  </a:lnTo>
                  <a:lnTo>
                    <a:pt x="9612" y="6387"/>
                  </a:lnTo>
                  <a:lnTo>
                    <a:pt x="9915" y="3916"/>
                  </a:lnTo>
                  <a:lnTo>
                    <a:pt x="9580" y="1455"/>
                  </a:lnTo>
                  <a:lnTo>
                    <a:pt x="4816" y="0"/>
                  </a:lnTo>
                  <a:close/>
                </a:path>
              </a:pathLst>
            </a:custGeom>
            <a:solidFill>
              <a:srgbClr val="FF0021"/>
            </a:solidFill>
          </p:spPr>
          <p:txBody>
            <a:bodyPr wrap="square" lIns="0" tIns="0" rIns="0" bIns="0" rtlCol="0"/>
            <a:lstStyle/>
            <a:p>
              <a:endParaRPr sz="819" dirty="0">
                <a:solidFill>
                  <a:schemeClr val="tx1"/>
                </a:solidFill>
              </a:endParaRPr>
            </a:p>
          </p:txBody>
        </p:sp>
      </p:grpSp>
      <p:sp>
        <p:nvSpPr>
          <p:cNvPr id="29" name="Slide Number Placeholder 28">
            <a:extLst>
              <a:ext uri="{FF2B5EF4-FFF2-40B4-BE49-F238E27FC236}">
                <a16:creationId xmlns:a16="http://schemas.microsoft.com/office/drawing/2014/main" id="{2024A685-07B6-472F-BA51-C655857CD827}"/>
              </a:ext>
            </a:extLst>
          </p:cNvPr>
          <p:cNvSpPr>
            <a:spLocks noGrp="1"/>
          </p:cNvSpPr>
          <p:nvPr>
            <p:ph type="sldNum" sz="quarter" idx="18"/>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7685433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SUM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8059" cy="1102437"/>
          </a:xfrm>
          <a:prstGeom prst="rect">
            <a:avLst/>
          </a:prstGeom>
        </p:spPr>
        <p:txBody>
          <a:bodyPr/>
          <a:lstStyle>
            <a:lvl1pPr>
              <a:defRPr baseline="0">
                <a:solidFill>
                  <a:schemeClr val="tx1"/>
                </a:solidFill>
              </a:defRPr>
            </a:lvl1pPr>
          </a:lstStyle>
          <a:p>
            <a:r>
              <a:rPr lang="en-US" dirty="0"/>
              <a:t>Click to edit your own title text</a:t>
            </a:r>
            <a:endParaRPr lang="en-GB" dirty="0"/>
          </a:p>
        </p:txBody>
      </p:sp>
      <p:pic>
        <p:nvPicPr>
          <p:cNvPr id="3" name="Picture 2" descr="A picture containing text&#10;&#10;Description automatically generated">
            <a:extLst>
              <a:ext uri="{FF2B5EF4-FFF2-40B4-BE49-F238E27FC236}">
                <a16:creationId xmlns:a16="http://schemas.microsoft.com/office/drawing/2014/main" id="{9BEAF650-0FB9-441A-8CC7-2BFF380EA5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9732" y="3225732"/>
            <a:ext cx="1855717" cy="185558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3713FD5-2C3C-4C73-9CEA-F12AD3DAB0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4107" y="3225732"/>
            <a:ext cx="1856620" cy="1855587"/>
          </a:xfrm>
          <a:prstGeom prst="rect">
            <a:avLst/>
          </a:prstGeom>
        </p:spPr>
      </p:pic>
      <p:sp>
        <p:nvSpPr>
          <p:cNvPr id="8" name="Text Placeholder 7">
            <a:extLst>
              <a:ext uri="{FF2B5EF4-FFF2-40B4-BE49-F238E27FC236}">
                <a16:creationId xmlns:a16="http://schemas.microsoft.com/office/drawing/2014/main" id="{8BBFFE41-1F07-4EA7-87ED-6362D9735D29}"/>
              </a:ext>
            </a:extLst>
          </p:cNvPr>
          <p:cNvSpPr>
            <a:spLocks noGrp="1"/>
          </p:cNvSpPr>
          <p:nvPr>
            <p:ph type="body" sz="quarter" idx="10" hasCustomPrompt="1"/>
          </p:nvPr>
        </p:nvSpPr>
        <p:spPr>
          <a:xfrm>
            <a:off x="636935" y="3298003"/>
            <a:ext cx="2619836" cy="18555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a:extLst>
              <a:ext uri="{FF2B5EF4-FFF2-40B4-BE49-F238E27FC236}">
                <a16:creationId xmlns:a16="http://schemas.microsoft.com/office/drawing/2014/main" id="{5121771B-D7ED-4FFD-990A-D34CE003C282}"/>
              </a:ext>
            </a:extLst>
          </p:cNvPr>
          <p:cNvSpPr>
            <a:spLocks noGrp="1"/>
          </p:cNvSpPr>
          <p:nvPr>
            <p:ph type="body" sz="quarter" idx="11" hasCustomPrompt="1"/>
          </p:nvPr>
        </p:nvSpPr>
        <p:spPr>
          <a:xfrm>
            <a:off x="8966584" y="3298003"/>
            <a:ext cx="2619836" cy="18555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a:extLst>
              <a:ext uri="{FF2B5EF4-FFF2-40B4-BE49-F238E27FC236}">
                <a16:creationId xmlns:a16="http://schemas.microsoft.com/office/drawing/2014/main" id="{0B6856CF-57AA-47CB-A567-95AC38F2F0BC}"/>
              </a:ext>
            </a:extLst>
          </p:cNvPr>
          <p:cNvSpPr>
            <a:spLocks noGrp="1"/>
          </p:cNvSpPr>
          <p:nvPr>
            <p:ph type="body" sz="quarter" idx="12" hasCustomPrompt="1"/>
          </p:nvPr>
        </p:nvSpPr>
        <p:spPr>
          <a:xfrm>
            <a:off x="5044474" y="3298003"/>
            <a:ext cx="2619836" cy="18555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161C547-909C-4390-AA26-0C7FC4727153}"/>
              </a:ext>
            </a:extLst>
          </p:cNvPr>
          <p:cNvSpPr>
            <a:spLocks noGrp="1"/>
          </p:cNvSpPr>
          <p:nvPr>
            <p:ph type="body" sz="quarter" idx="13" hasCustomPrompt="1"/>
          </p:nvPr>
        </p:nvSpPr>
        <p:spPr>
          <a:xfrm>
            <a:off x="655058" y="2814163"/>
            <a:ext cx="2630176" cy="375438"/>
          </a:xfrm>
        </p:spPr>
        <p:txBody>
          <a:bodyPr anchor="b">
            <a:noAutofit/>
          </a:bodyPr>
          <a:lstStyle>
            <a:lvl1pPr marL="0" indent="0" algn="ctr">
              <a:buNone/>
              <a:defRPr sz="2001"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15" name="Text Placeholder 3">
            <a:extLst>
              <a:ext uri="{FF2B5EF4-FFF2-40B4-BE49-F238E27FC236}">
                <a16:creationId xmlns:a16="http://schemas.microsoft.com/office/drawing/2014/main" id="{357607A1-9ED6-4BFF-B79A-735DB5B1F130}"/>
              </a:ext>
            </a:extLst>
          </p:cNvPr>
          <p:cNvSpPr>
            <a:spLocks noGrp="1"/>
          </p:cNvSpPr>
          <p:nvPr>
            <p:ph type="body" sz="quarter" idx="14" hasCustomPrompt="1"/>
          </p:nvPr>
        </p:nvSpPr>
        <p:spPr>
          <a:xfrm>
            <a:off x="8961413" y="2814163"/>
            <a:ext cx="2630176" cy="375438"/>
          </a:xfrm>
        </p:spPr>
        <p:txBody>
          <a:bodyPr anchor="b">
            <a:noAutofit/>
          </a:bodyPr>
          <a:lstStyle>
            <a:lvl1pPr marL="0" indent="0" algn="ctr">
              <a:buNone/>
              <a:defRPr sz="2001"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16" name="Text Placeholder 3">
            <a:extLst>
              <a:ext uri="{FF2B5EF4-FFF2-40B4-BE49-F238E27FC236}">
                <a16:creationId xmlns:a16="http://schemas.microsoft.com/office/drawing/2014/main" id="{1F0A538E-B2BE-4B23-B7BF-78D6566E1889}"/>
              </a:ext>
            </a:extLst>
          </p:cNvPr>
          <p:cNvSpPr>
            <a:spLocks noGrp="1"/>
          </p:cNvSpPr>
          <p:nvPr>
            <p:ph type="body" sz="quarter" idx="15" hasCustomPrompt="1"/>
          </p:nvPr>
        </p:nvSpPr>
        <p:spPr>
          <a:xfrm>
            <a:off x="5044474" y="2814163"/>
            <a:ext cx="2630176" cy="375438"/>
          </a:xfrm>
        </p:spPr>
        <p:txBody>
          <a:bodyPr anchor="b">
            <a:noAutofit/>
          </a:bodyPr>
          <a:lstStyle>
            <a:lvl1pPr marL="0" indent="0" algn="ctr">
              <a:buNone/>
              <a:defRPr sz="2001"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11" name="Slide Number Placeholder 10">
            <a:extLst>
              <a:ext uri="{FF2B5EF4-FFF2-40B4-BE49-F238E27FC236}">
                <a16:creationId xmlns:a16="http://schemas.microsoft.com/office/drawing/2014/main" id="{E8687509-53FD-41E8-ABB3-673DC0E23A30}"/>
              </a:ext>
            </a:extLst>
          </p:cNvPr>
          <p:cNvSpPr>
            <a:spLocks noGrp="1"/>
          </p:cNvSpPr>
          <p:nvPr>
            <p:ph type="sldNum" sz="quarter" idx="18"/>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34018568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SUM WHIT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877583"/>
            <a:ext cx="4858059" cy="1102437"/>
          </a:xfrm>
          <a:prstGeom prst="rect">
            <a:avLst/>
          </a:prstGeom>
        </p:spPr>
        <p:txBody>
          <a:bodyPr/>
          <a:lstStyle>
            <a:lvl1pPr>
              <a:defRPr baseline="0">
                <a:solidFill>
                  <a:schemeClr val="bg1"/>
                </a:solidFill>
              </a:defRPr>
            </a:lvl1pPr>
          </a:lstStyle>
          <a:p>
            <a:r>
              <a:rPr lang="en-US" dirty="0"/>
              <a:t>Click to edit your own title text</a:t>
            </a:r>
            <a:endParaRPr lang="en-GB" dirty="0"/>
          </a:p>
        </p:txBody>
      </p:sp>
      <p:pic>
        <p:nvPicPr>
          <p:cNvPr id="3" name="Picture 2" descr="A picture containing text&#10;&#10;Description automatically generated">
            <a:extLst>
              <a:ext uri="{FF2B5EF4-FFF2-40B4-BE49-F238E27FC236}">
                <a16:creationId xmlns:a16="http://schemas.microsoft.com/office/drawing/2014/main" id="{9BEAF650-0FB9-441A-8CC7-2BFF380EA5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9732" y="3225732"/>
            <a:ext cx="1855717" cy="185558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3713FD5-2C3C-4C73-9CEA-F12AD3DAB0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1919" y="3225732"/>
            <a:ext cx="1856620" cy="1855587"/>
          </a:xfrm>
          <a:prstGeom prst="rect">
            <a:avLst/>
          </a:prstGeom>
        </p:spPr>
      </p:pic>
      <p:sp>
        <p:nvSpPr>
          <p:cNvPr id="8" name="Text Placeholder 7">
            <a:extLst>
              <a:ext uri="{FF2B5EF4-FFF2-40B4-BE49-F238E27FC236}">
                <a16:creationId xmlns:a16="http://schemas.microsoft.com/office/drawing/2014/main" id="{8BBFFE41-1F07-4EA7-87ED-6362D9735D29}"/>
              </a:ext>
            </a:extLst>
          </p:cNvPr>
          <p:cNvSpPr>
            <a:spLocks noGrp="1"/>
          </p:cNvSpPr>
          <p:nvPr>
            <p:ph type="body" sz="quarter" idx="10" hasCustomPrompt="1"/>
          </p:nvPr>
        </p:nvSpPr>
        <p:spPr>
          <a:xfrm>
            <a:off x="636935" y="3298003"/>
            <a:ext cx="2619836" cy="1855587"/>
          </a:xfrm>
        </p:spPr>
        <p:txBody>
          <a:bodyPr/>
          <a:lstStyle>
            <a:lvl1pPr marL="0" indent="0">
              <a:buNone/>
              <a:defRPr>
                <a:solidFill>
                  <a:schemeClr val="bg1"/>
                </a:solidFill>
              </a:defRPr>
            </a:lvl1pPr>
            <a:lvl2pPr marL="286680" indent="-163920">
              <a:defRPr>
                <a:solidFill>
                  <a:schemeClr val="bg1"/>
                </a:solidFill>
              </a:defRPr>
            </a:lvl2pPr>
            <a:lvl3pPr marL="409439" indent="-122760">
              <a:defRPr>
                <a:solidFill>
                  <a:schemeClr val="bg1"/>
                </a:solidFill>
              </a:defRPr>
            </a:lvl3pPr>
            <a:lvl4pPr marL="532199" indent="-122760">
              <a:defRPr>
                <a:solidFill>
                  <a:schemeClr val="bg1"/>
                </a:solidFill>
              </a:defRPr>
            </a:lvl4pPr>
            <a:lvl5pPr marL="654236" indent="-122038">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161C547-909C-4390-AA26-0C7FC4727153}"/>
              </a:ext>
            </a:extLst>
          </p:cNvPr>
          <p:cNvSpPr>
            <a:spLocks noGrp="1"/>
          </p:cNvSpPr>
          <p:nvPr>
            <p:ph type="body" sz="quarter" idx="13" hasCustomPrompt="1"/>
          </p:nvPr>
        </p:nvSpPr>
        <p:spPr>
          <a:xfrm>
            <a:off x="655058" y="2814163"/>
            <a:ext cx="2630176" cy="375438"/>
          </a:xfrm>
        </p:spPr>
        <p:txBody>
          <a:bodyPr anchor="b">
            <a:noAutofit/>
          </a:bodyPr>
          <a:lstStyle>
            <a:lvl1pPr marL="0" indent="0" algn="ctr">
              <a:buNone/>
              <a:defRPr sz="2001"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15" name="Text Placeholder 3">
            <a:extLst>
              <a:ext uri="{FF2B5EF4-FFF2-40B4-BE49-F238E27FC236}">
                <a16:creationId xmlns:a16="http://schemas.microsoft.com/office/drawing/2014/main" id="{357607A1-9ED6-4BFF-B79A-735DB5B1F130}"/>
              </a:ext>
            </a:extLst>
          </p:cNvPr>
          <p:cNvSpPr>
            <a:spLocks noGrp="1"/>
          </p:cNvSpPr>
          <p:nvPr>
            <p:ph type="body" sz="quarter" idx="14" hasCustomPrompt="1"/>
          </p:nvPr>
        </p:nvSpPr>
        <p:spPr>
          <a:xfrm>
            <a:off x="8961413" y="2814163"/>
            <a:ext cx="2630176" cy="375438"/>
          </a:xfrm>
        </p:spPr>
        <p:txBody>
          <a:bodyPr anchor="b">
            <a:noAutofit/>
          </a:bodyPr>
          <a:lstStyle>
            <a:lvl1pPr marL="0" indent="0" algn="ctr">
              <a:buNone/>
              <a:defRPr sz="2001"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16" name="Text Placeholder 3">
            <a:extLst>
              <a:ext uri="{FF2B5EF4-FFF2-40B4-BE49-F238E27FC236}">
                <a16:creationId xmlns:a16="http://schemas.microsoft.com/office/drawing/2014/main" id="{1F0A538E-B2BE-4B23-B7BF-78D6566E1889}"/>
              </a:ext>
            </a:extLst>
          </p:cNvPr>
          <p:cNvSpPr>
            <a:spLocks noGrp="1"/>
          </p:cNvSpPr>
          <p:nvPr>
            <p:ph type="body" sz="quarter" idx="15" hasCustomPrompt="1"/>
          </p:nvPr>
        </p:nvSpPr>
        <p:spPr>
          <a:xfrm>
            <a:off x="5044474" y="2814163"/>
            <a:ext cx="2630176" cy="375438"/>
          </a:xfrm>
        </p:spPr>
        <p:txBody>
          <a:bodyPr anchor="b">
            <a:noAutofit/>
          </a:bodyPr>
          <a:lstStyle>
            <a:lvl1pPr marL="0" indent="0" algn="ctr">
              <a:buNone/>
              <a:defRPr sz="2001"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text</a:t>
            </a:r>
          </a:p>
        </p:txBody>
      </p:sp>
      <p:sp>
        <p:nvSpPr>
          <p:cNvPr id="11" name="Slide Number Placeholder 10">
            <a:extLst>
              <a:ext uri="{FF2B5EF4-FFF2-40B4-BE49-F238E27FC236}">
                <a16:creationId xmlns:a16="http://schemas.microsoft.com/office/drawing/2014/main" id="{BB16548A-9EF6-4091-9DB6-BF696F18250C}"/>
              </a:ext>
            </a:extLst>
          </p:cNvPr>
          <p:cNvSpPr>
            <a:spLocks noGrp="1"/>
          </p:cNvSpPr>
          <p:nvPr>
            <p:ph type="sldNum" sz="quarter" idx="18"/>
          </p:nvPr>
        </p:nvSpPr>
        <p:spPr/>
        <p:txBody>
          <a:bodyPr/>
          <a:lstStyle/>
          <a:p>
            <a:fld id="{B90F9CBB-4563-4BE2-B3E1-4A9E8EA05CDE}" type="slidenum">
              <a:rPr lang="en-GB" smtClean="0"/>
              <a:pPr/>
              <a:t>‹#›</a:t>
            </a:fld>
            <a:endParaRPr lang="en-GB"/>
          </a:p>
        </p:txBody>
      </p:sp>
      <p:sp>
        <p:nvSpPr>
          <p:cNvPr id="14" name="Text Placeholder 7">
            <a:extLst>
              <a:ext uri="{FF2B5EF4-FFF2-40B4-BE49-F238E27FC236}">
                <a16:creationId xmlns:a16="http://schemas.microsoft.com/office/drawing/2014/main" id="{1788568C-26D9-4415-86DF-E29D470081F2}"/>
              </a:ext>
            </a:extLst>
          </p:cNvPr>
          <p:cNvSpPr>
            <a:spLocks noGrp="1"/>
          </p:cNvSpPr>
          <p:nvPr>
            <p:ph type="body" sz="quarter" idx="19" hasCustomPrompt="1"/>
          </p:nvPr>
        </p:nvSpPr>
        <p:spPr>
          <a:xfrm>
            <a:off x="5066283" y="3298003"/>
            <a:ext cx="2619836" cy="1855587"/>
          </a:xfrm>
        </p:spPr>
        <p:txBody>
          <a:bodyPr/>
          <a:lstStyle>
            <a:lvl1pPr marL="0" indent="0">
              <a:buNone/>
              <a:defRPr>
                <a:solidFill>
                  <a:schemeClr val="bg1"/>
                </a:solidFill>
              </a:defRPr>
            </a:lvl1pPr>
            <a:lvl2pPr marL="286680" indent="-163920">
              <a:defRPr>
                <a:solidFill>
                  <a:schemeClr val="bg1"/>
                </a:solidFill>
              </a:defRPr>
            </a:lvl2pPr>
            <a:lvl3pPr marL="409439" indent="-122760">
              <a:defRPr>
                <a:solidFill>
                  <a:schemeClr val="bg1"/>
                </a:solidFill>
              </a:defRPr>
            </a:lvl3pPr>
            <a:lvl4pPr marL="532199" indent="-122760">
              <a:defRPr>
                <a:solidFill>
                  <a:schemeClr val="bg1"/>
                </a:solidFill>
              </a:defRPr>
            </a:lvl4pPr>
            <a:lvl5pPr marL="654236" indent="-122038">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7">
            <a:extLst>
              <a:ext uri="{FF2B5EF4-FFF2-40B4-BE49-F238E27FC236}">
                <a16:creationId xmlns:a16="http://schemas.microsoft.com/office/drawing/2014/main" id="{973ECBBF-1CD7-4020-84D7-6BC2EE4F8742}"/>
              </a:ext>
            </a:extLst>
          </p:cNvPr>
          <p:cNvSpPr>
            <a:spLocks noGrp="1"/>
          </p:cNvSpPr>
          <p:nvPr>
            <p:ph type="body" sz="quarter" idx="20" hasCustomPrompt="1"/>
          </p:nvPr>
        </p:nvSpPr>
        <p:spPr>
          <a:xfrm>
            <a:off x="8991072" y="3298003"/>
            <a:ext cx="2619836" cy="1855587"/>
          </a:xfrm>
        </p:spPr>
        <p:txBody>
          <a:bodyPr/>
          <a:lstStyle>
            <a:lvl1pPr marL="0" indent="0">
              <a:buNone/>
              <a:defRPr>
                <a:solidFill>
                  <a:schemeClr val="bg1"/>
                </a:solidFill>
              </a:defRPr>
            </a:lvl1pPr>
            <a:lvl2pPr marL="286680" indent="-163920">
              <a:defRPr>
                <a:solidFill>
                  <a:schemeClr val="bg1"/>
                </a:solidFill>
              </a:defRPr>
            </a:lvl2pPr>
            <a:lvl3pPr marL="409439" indent="-122760">
              <a:defRPr>
                <a:solidFill>
                  <a:schemeClr val="bg1"/>
                </a:solidFill>
              </a:defRPr>
            </a:lvl3pPr>
            <a:lvl4pPr marL="532199" indent="-122760">
              <a:defRPr>
                <a:solidFill>
                  <a:schemeClr val="bg1"/>
                </a:solidFill>
              </a:defRPr>
            </a:lvl4pPr>
            <a:lvl5pPr marL="654236" indent="-122038">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32207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301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TEXT &amp; PIC WHITE">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40773-8378-4730-9B7C-EB986FFBE2D3}"/>
              </a:ext>
            </a:extLst>
          </p:cNvPr>
          <p:cNvSpPr>
            <a:spLocks noGrp="1"/>
          </p:cNvSpPr>
          <p:nvPr>
            <p:ph type="title" hasCustomPrompt="1"/>
          </p:nvPr>
        </p:nvSpPr>
        <p:spPr>
          <a:xfrm>
            <a:off x="626578" y="877583"/>
            <a:ext cx="4858059" cy="1102437"/>
          </a:xfrm>
          <a:prstGeom prst="rect">
            <a:avLst/>
          </a:prstGeom>
        </p:spPr>
        <p:txBody>
          <a:bodyPr/>
          <a:lstStyle>
            <a:lvl1pPr>
              <a:defRPr baseline="0"/>
            </a:lvl1pPr>
          </a:lstStyle>
          <a:p>
            <a:r>
              <a:rPr lang="en-US" dirty="0"/>
              <a:t>Click to edit your own title text</a:t>
            </a:r>
            <a:endParaRPr lang="en-GB" dirty="0"/>
          </a:p>
        </p:txBody>
      </p:sp>
      <p:sp>
        <p:nvSpPr>
          <p:cNvPr id="6" name="Picture Placeholder 5">
            <a:extLst>
              <a:ext uri="{FF2B5EF4-FFF2-40B4-BE49-F238E27FC236}">
                <a16:creationId xmlns:a16="http://schemas.microsoft.com/office/drawing/2014/main" id="{13B23DFE-205E-4132-9220-41E76C21FCCA}"/>
              </a:ext>
            </a:extLst>
          </p:cNvPr>
          <p:cNvSpPr>
            <a:spLocks noGrp="1"/>
          </p:cNvSpPr>
          <p:nvPr>
            <p:ph type="pic" sz="quarter" idx="11"/>
          </p:nvPr>
        </p:nvSpPr>
        <p:spPr>
          <a:xfrm>
            <a:off x="6373268" y="0"/>
            <a:ext cx="5818734" cy="6856939"/>
          </a:xfrm>
          <a:solidFill>
            <a:schemeClr val="tx1">
              <a:lumMod val="95000"/>
            </a:schemeClr>
          </a:solidFill>
        </p:spPr>
        <p:txBody>
          <a:bodyPr/>
          <a:lstStyle>
            <a:lvl1pPr marL="0" indent="0">
              <a:buNone/>
              <a:defRPr/>
            </a:lvl1pPr>
          </a:lstStyle>
          <a:p>
            <a:r>
              <a:rPr lang="en-US"/>
              <a:t>Click icon to add picture</a:t>
            </a:r>
            <a:endParaRPr lang="en-GB" dirty="0"/>
          </a:p>
        </p:txBody>
      </p:sp>
      <p:sp>
        <p:nvSpPr>
          <p:cNvPr id="5" name="Text Placeholder 4">
            <a:extLst>
              <a:ext uri="{FF2B5EF4-FFF2-40B4-BE49-F238E27FC236}">
                <a16:creationId xmlns:a16="http://schemas.microsoft.com/office/drawing/2014/main" id="{A2E1E702-00CE-4780-A3F9-8D9770358ADE}"/>
              </a:ext>
            </a:extLst>
          </p:cNvPr>
          <p:cNvSpPr>
            <a:spLocks noGrp="1"/>
          </p:cNvSpPr>
          <p:nvPr>
            <p:ph type="body" sz="quarter" idx="12" hasCustomPrompt="1"/>
          </p:nvPr>
        </p:nvSpPr>
        <p:spPr>
          <a:xfrm>
            <a:off x="626578" y="2268394"/>
            <a:ext cx="4857930" cy="3712022"/>
          </a:xfrm>
        </p:spPr>
        <p:txBody>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BB7B0420-79EC-43AF-A603-6EA543D0A96C}"/>
              </a:ext>
            </a:extLst>
          </p:cNvPr>
          <p:cNvSpPr>
            <a:spLocks noGrp="1"/>
          </p:cNvSpPr>
          <p:nvPr>
            <p:ph type="sldNum" sz="quarter" idx="15"/>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22964040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TEXT &amp; PIC BLACK">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40773-8378-4730-9B7C-EB986FFBE2D3}"/>
              </a:ext>
            </a:extLst>
          </p:cNvPr>
          <p:cNvSpPr>
            <a:spLocks noGrp="1"/>
          </p:cNvSpPr>
          <p:nvPr>
            <p:ph type="title" hasCustomPrompt="1"/>
          </p:nvPr>
        </p:nvSpPr>
        <p:spPr>
          <a:xfrm>
            <a:off x="626578" y="877583"/>
            <a:ext cx="4858059" cy="1102437"/>
          </a:xfrm>
          <a:prstGeom prst="rect">
            <a:avLst/>
          </a:prstGeom>
        </p:spPr>
        <p:txBody>
          <a:bodyPr/>
          <a:lstStyle>
            <a:lvl1pPr>
              <a:defRPr baseline="0">
                <a:solidFill>
                  <a:schemeClr val="tx1"/>
                </a:solidFill>
              </a:defRPr>
            </a:lvl1pPr>
          </a:lstStyle>
          <a:p>
            <a:r>
              <a:rPr lang="en-US" dirty="0"/>
              <a:t>Click to edit your own title text</a:t>
            </a:r>
            <a:endParaRPr lang="en-GB" dirty="0"/>
          </a:p>
        </p:txBody>
      </p:sp>
      <p:sp>
        <p:nvSpPr>
          <p:cNvPr id="6" name="Picture Placeholder 5">
            <a:extLst>
              <a:ext uri="{FF2B5EF4-FFF2-40B4-BE49-F238E27FC236}">
                <a16:creationId xmlns:a16="http://schemas.microsoft.com/office/drawing/2014/main" id="{13B23DFE-205E-4132-9220-41E76C21FCCA}"/>
              </a:ext>
            </a:extLst>
          </p:cNvPr>
          <p:cNvSpPr>
            <a:spLocks noGrp="1"/>
          </p:cNvSpPr>
          <p:nvPr>
            <p:ph type="pic" sz="quarter" idx="11"/>
          </p:nvPr>
        </p:nvSpPr>
        <p:spPr>
          <a:xfrm>
            <a:off x="6373268" y="0"/>
            <a:ext cx="5818734" cy="6856939"/>
          </a:xfrm>
          <a:solidFill>
            <a:schemeClr val="tx1">
              <a:lumMod val="95000"/>
            </a:schemeClr>
          </a:solidFill>
        </p:spPr>
        <p:txBody>
          <a:bodyPr/>
          <a:lstStyle>
            <a:lvl1pPr marL="0" indent="0">
              <a:buNone/>
              <a:defRPr/>
            </a:lvl1pPr>
          </a:lstStyle>
          <a:p>
            <a:r>
              <a:rPr lang="en-US"/>
              <a:t>Click icon to add picture</a:t>
            </a:r>
            <a:endParaRPr lang="en-GB" dirty="0"/>
          </a:p>
        </p:txBody>
      </p:sp>
      <p:sp>
        <p:nvSpPr>
          <p:cNvPr id="5" name="Text Placeholder 4">
            <a:extLst>
              <a:ext uri="{FF2B5EF4-FFF2-40B4-BE49-F238E27FC236}">
                <a16:creationId xmlns:a16="http://schemas.microsoft.com/office/drawing/2014/main" id="{A2E1E702-00CE-4780-A3F9-8D9770358ADE}"/>
              </a:ext>
            </a:extLst>
          </p:cNvPr>
          <p:cNvSpPr>
            <a:spLocks noGrp="1"/>
          </p:cNvSpPr>
          <p:nvPr>
            <p:ph type="body" sz="quarter" idx="12" hasCustomPrompt="1"/>
          </p:nvPr>
        </p:nvSpPr>
        <p:spPr>
          <a:xfrm>
            <a:off x="626578" y="2268394"/>
            <a:ext cx="4857930" cy="3712022"/>
          </a:xfrm>
        </p:spPr>
        <p:txBody>
          <a:bodyPr/>
          <a:lstStyle>
            <a:lvl1pPr marL="207970" indent="-207970">
              <a:buFontTx/>
              <a:buBlip>
                <a:blip r:embed="rId2"/>
              </a:buBlip>
              <a:defRPr>
                <a:solidFill>
                  <a:schemeClr val="tx1"/>
                </a:solidFill>
              </a:defRPr>
            </a:lvl1pPr>
            <a:lvl2pPr marL="363946" indent="-155977">
              <a:buFontTx/>
              <a:buBlip>
                <a:blip r:embed="rId2"/>
              </a:buBlip>
              <a:defRPr>
                <a:solidFill>
                  <a:schemeClr val="tx1"/>
                </a:solidFill>
              </a:defRPr>
            </a:lvl2pPr>
            <a:lvl3pPr marL="571915" indent="-155977">
              <a:buFontTx/>
              <a:buBlip>
                <a:blip r:embed="rId2"/>
              </a:buBlip>
              <a:defRPr>
                <a:solidFill>
                  <a:schemeClr val="tx1"/>
                </a:solidFill>
              </a:defRPr>
            </a:lvl3pPr>
            <a:lvl4pPr marL="753888" indent="-129981">
              <a:buFontTx/>
              <a:buBlip>
                <a:blip r:embed="rId2"/>
              </a:buBlip>
              <a:defRPr>
                <a:solidFill>
                  <a:schemeClr val="tx1"/>
                </a:solidFill>
              </a:defRPr>
            </a:lvl4pPr>
            <a:lvl5pPr marL="961858" indent="-129981">
              <a:buFontTx/>
              <a:buBlip>
                <a:blip r:embed="rId2"/>
              </a:buBlip>
              <a:defRPr>
                <a:solidFill>
                  <a:schemeClr val="tx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a:extLst>
              <a:ext uri="{FF2B5EF4-FFF2-40B4-BE49-F238E27FC236}">
                <a16:creationId xmlns:a16="http://schemas.microsoft.com/office/drawing/2014/main" id="{B81C56C0-A489-4690-9283-258DA58CA7C3}"/>
              </a:ext>
            </a:extLst>
          </p:cNvPr>
          <p:cNvSpPr>
            <a:spLocks noGrp="1"/>
          </p:cNvSpPr>
          <p:nvPr>
            <p:ph type="sldNum" sz="quarter" idx="15"/>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18632724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amp; LARGE PIC WHIT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416066"/>
            <a:ext cx="10938847" cy="1135309"/>
          </a:xfrm>
          <a:prstGeom prst="rect">
            <a:avLst/>
          </a:prstGeom>
        </p:spPr>
        <p:txBody>
          <a:bodyPr/>
          <a:lstStyle>
            <a:lvl1pPr>
              <a:defRPr baseline="0"/>
            </a:lvl1pPr>
          </a:lstStyle>
          <a:p>
            <a:r>
              <a:rPr lang="en-US" dirty="0"/>
              <a:t>Click to edit title Text</a:t>
            </a:r>
            <a:endParaRPr lang="en-GB" dirty="0"/>
          </a:p>
        </p:txBody>
      </p:sp>
      <p:sp>
        <p:nvSpPr>
          <p:cNvPr id="3" name="Picture Placeholder 2">
            <a:extLst>
              <a:ext uri="{FF2B5EF4-FFF2-40B4-BE49-F238E27FC236}">
                <a16:creationId xmlns:a16="http://schemas.microsoft.com/office/drawing/2014/main" id="{D428685D-D1C3-4699-BA57-9315FC8B56B6}"/>
              </a:ext>
            </a:extLst>
          </p:cNvPr>
          <p:cNvSpPr>
            <a:spLocks noGrp="1"/>
          </p:cNvSpPr>
          <p:nvPr>
            <p:ph type="pic" sz="quarter" idx="10"/>
          </p:nvPr>
        </p:nvSpPr>
        <p:spPr>
          <a:xfrm>
            <a:off x="626737" y="1726053"/>
            <a:ext cx="10938527" cy="4630401"/>
          </a:xfrm>
        </p:spPr>
        <p:txBody>
          <a:bodyPr/>
          <a:lstStyle>
            <a:lvl1pPr marL="0" indent="0">
              <a:buNone/>
              <a:defRPr/>
            </a:lvl1pPr>
          </a:lstStyle>
          <a:p>
            <a:r>
              <a:rPr lang="en-US"/>
              <a:t>Click icon to add picture</a:t>
            </a:r>
            <a:endParaRPr lang="en-GB" dirty="0"/>
          </a:p>
        </p:txBody>
      </p:sp>
      <p:sp>
        <p:nvSpPr>
          <p:cNvPr id="6" name="Slide Number Placeholder 5">
            <a:extLst>
              <a:ext uri="{FF2B5EF4-FFF2-40B4-BE49-F238E27FC236}">
                <a16:creationId xmlns:a16="http://schemas.microsoft.com/office/drawing/2014/main" id="{32641918-C119-404A-BDCA-236E5B2EDB90}"/>
              </a:ext>
            </a:extLst>
          </p:cNvPr>
          <p:cNvSpPr>
            <a:spLocks noGrp="1"/>
          </p:cNvSpPr>
          <p:nvPr>
            <p:ph type="sldNum" sz="quarter" idx="13"/>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116977062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amp; LARGE PIC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hasCustomPrompt="1"/>
          </p:nvPr>
        </p:nvSpPr>
        <p:spPr>
          <a:xfrm>
            <a:off x="626578" y="416066"/>
            <a:ext cx="10938847" cy="1135309"/>
          </a:xfrm>
          <a:prstGeom prst="rect">
            <a:avLst/>
          </a:prstGeom>
        </p:spPr>
        <p:txBody>
          <a:bodyPr/>
          <a:lstStyle>
            <a:lvl1pPr>
              <a:defRPr baseline="0">
                <a:solidFill>
                  <a:schemeClr val="tx1"/>
                </a:solidFill>
              </a:defRPr>
            </a:lvl1pPr>
          </a:lstStyle>
          <a:p>
            <a:r>
              <a:rPr lang="en-US" dirty="0"/>
              <a:t>Click to edit title Text</a:t>
            </a:r>
            <a:endParaRPr lang="en-GB" dirty="0"/>
          </a:p>
        </p:txBody>
      </p:sp>
      <p:sp>
        <p:nvSpPr>
          <p:cNvPr id="3" name="Picture Placeholder 2">
            <a:extLst>
              <a:ext uri="{FF2B5EF4-FFF2-40B4-BE49-F238E27FC236}">
                <a16:creationId xmlns:a16="http://schemas.microsoft.com/office/drawing/2014/main" id="{D428685D-D1C3-4699-BA57-9315FC8B56B6}"/>
              </a:ext>
            </a:extLst>
          </p:cNvPr>
          <p:cNvSpPr>
            <a:spLocks noGrp="1"/>
          </p:cNvSpPr>
          <p:nvPr>
            <p:ph type="pic" sz="quarter" idx="10"/>
          </p:nvPr>
        </p:nvSpPr>
        <p:spPr>
          <a:xfrm>
            <a:off x="626737" y="1726053"/>
            <a:ext cx="10938527" cy="4630401"/>
          </a:xfrm>
        </p:spPr>
        <p:txBody>
          <a:bodyPr/>
          <a:lstStyle>
            <a:lvl1pPr marL="0" indent="0">
              <a:buNone/>
              <a:defRPr>
                <a:solidFill>
                  <a:schemeClr val="tx1"/>
                </a:solidFill>
              </a:defRPr>
            </a:lvl1pPr>
          </a:lstStyle>
          <a:p>
            <a:r>
              <a:rPr lang="en-US"/>
              <a:t>Click icon to add picture</a:t>
            </a:r>
            <a:endParaRPr lang="en-GB" dirty="0"/>
          </a:p>
        </p:txBody>
      </p:sp>
      <p:sp>
        <p:nvSpPr>
          <p:cNvPr id="6" name="Slide Number Placeholder 5">
            <a:extLst>
              <a:ext uri="{FF2B5EF4-FFF2-40B4-BE49-F238E27FC236}">
                <a16:creationId xmlns:a16="http://schemas.microsoft.com/office/drawing/2014/main" id="{F568B689-7E29-48B9-AB51-DE27CE1A1032}"/>
              </a:ext>
            </a:extLst>
          </p:cNvPr>
          <p:cNvSpPr>
            <a:spLocks noGrp="1"/>
          </p:cNvSpPr>
          <p:nvPr>
            <p:ph type="sldNum" sz="quarter" idx="13"/>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39578047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0B34-9137-4B84-ABBA-B8A6BE4FEEAF}"/>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4" name="Media Placeholder 3">
            <a:extLst>
              <a:ext uri="{FF2B5EF4-FFF2-40B4-BE49-F238E27FC236}">
                <a16:creationId xmlns:a16="http://schemas.microsoft.com/office/drawing/2014/main" id="{B786CA10-53ED-43C8-AE97-E8BF4D79D3C8}"/>
              </a:ext>
            </a:extLst>
          </p:cNvPr>
          <p:cNvSpPr>
            <a:spLocks noGrp="1"/>
          </p:cNvSpPr>
          <p:nvPr>
            <p:ph type="media" sz="quarter" idx="10"/>
          </p:nvPr>
        </p:nvSpPr>
        <p:spPr>
          <a:xfrm>
            <a:off x="855869" y="1856975"/>
            <a:ext cx="10514927" cy="4499480"/>
          </a:xfrm>
        </p:spPr>
        <p:txBody>
          <a:bodyPr/>
          <a:lstStyle>
            <a:lvl1pPr marL="0" indent="0">
              <a:buNone/>
              <a:defRPr>
                <a:solidFill>
                  <a:schemeClr val="tx1"/>
                </a:solidFill>
              </a:defRPr>
            </a:lvl1pPr>
          </a:lstStyle>
          <a:p>
            <a:r>
              <a:rPr lang="en-US"/>
              <a:t>Click icon to add media</a:t>
            </a:r>
            <a:endParaRPr lang="en-GB" dirty="0"/>
          </a:p>
        </p:txBody>
      </p:sp>
      <p:sp>
        <p:nvSpPr>
          <p:cNvPr id="6" name="Slide Number Placeholder 5">
            <a:extLst>
              <a:ext uri="{FF2B5EF4-FFF2-40B4-BE49-F238E27FC236}">
                <a16:creationId xmlns:a16="http://schemas.microsoft.com/office/drawing/2014/main" id="{43C909F2-880B-4264-A63D-4133D14BFEF5}"/>
              </a:ext>
            </a:extLst>
          </p:cNvPr>
          <p:cNvSpPr>
            <a:spLocks noGrp="1"/>
          </p:cNvSpPr>
          <p:nvPr>
            <p:ph type="sldNum" sz="quarter" idx="13"/>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11624998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BLANK WHIT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p:nvPr>
        </p:nvSpPr>
        <p:spPr>
          <a:xfrm>
            <a:off x="626578" y="877583"/>
            <a:ext cx="4858059" cy="1102437"/>
          </a:xfrm>
          <a:prstGeom prst="rect">
            <a:avLst/>
          </a:prstGeom>
        </p:spPr>
        <p:txBody>
          <a:bodyPr/>
          <a:lstStyle>
            <a:lvl1pPr>
              <a:defRPr baseline="0"/>
            </a:lvl1pPr>
          </a:lstStyle>
          <a:p>
            <a:r>
              <a:rPr lang="en-US"/>
              <a:t>Click to edit Master title style</a:t>
            </a:r>
            <a:endParaRPr lang="en-GB" dirty="0"/>
          </a:p>
        </p:txBody>
      </p:sp>
      <p:sp>
        <p:nvSpPr>
          <p:cNvPr id="4" name="Slide Number Placeholder 3">
            <a:extLst>
              <a:ext uri="{FF2B5EF4-FFF2-40B4-BE49-F238E27FC236}">
                <a16:creationId xmlns:a16="http://schemas.microsoft.com/office/drawing/2014/main" id="{E352CA24-FEE1-4DA1-9489-C394181395C2}"/>
              </a:ext>
            </a:extLst>
          </p:cNvPr>
          <p:cNvSpPr>
            <a:spLocks noGrp="1"/>
          </p:cNvSpPr>
          <p:nvPr>
            <p:ph type="sldNum" sz="quarter" idx="12"/>
          </p:nvPr>
        </p:nvSpPr>
        <p:spPr/>
        <p:txBody>
          <a:bodyPr/>
          <a:lstStyle/>
          <a:p>
            <a:fld id="{B90F9CBB-4563-4BE2-B3E1-4A9E8EA05CDE}" type="slidenum">
              <a:rPr lang="en-GB" smtClean="0"/>
              <a:pPr/>
              <a:t>‹#›</a:t>
            </a:fld>
            <a:endParaRPr lang="en-GB"/>
          </a:p>
        </p:txBody>
      </p:sp>
      <p:sp>
        <p:nvSpPr>
          <p:cNvPr id="7" name="Content Placeholder 6">
            <a:extLst>
              <a:ext uri="{FF2B5EF4-FFF2-40B4-BE49-F238E27FC236}">
                <a16:creationId xmlns:a16="http://schemas.microsoft.com/office/drawing/2014/main" id="{9B7C2FC8-E9F4-40C3-95F3-457263521CE5}"/>
              </a:ext>
            </a:extLst>
          </p:cNvPr>
          <p:cNvSpPr>
            <a:spLocks noGrp="1"/>
          </p:cNvSpPr>
          <p:nvPr>
            <p:ph sz="quarter" idx="13"/>
          </p:nvPr>
        </p:nvSpPr>
        <p:spPr>
          <a:xfrm>
            <a:off x="626739" y="2075363"/>
            <a:ext cx="10971259" cy="4281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47662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BLANK BLACK">
    <p:bg>
      <p:bgPr>
        <a:solidFill>
          <a:schemeClr val="bg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p:nvPr>
        </p:nvSpPr>
        <p:spPr>
          <a:xfrm>
            <a:off x="626578" y="877583"/>
            <a:ext cx="4858059" cy="1102437"/>
          </a:xfrm>
          <a:prstGeom prst="rect">
            <a:avLst/>
          </a:prstGeom>
        </p:spPr>
        <p:txBody>
          <a:bodyPr/>
          <a:lstStyle>
            <a:lvl1pPr>
              <a:defRPr baseline="0">
                <a:solidFill>
                  <a:schemeClr val="tx1"/>
                </a:solidFill>
              </a:defRPr>
            </a:lvl1pPr>
          </a:lstStyle>
          <a:p>
            <a:r>
              <a:rPr lang="en-US"/>
              <a:t>Click to edit Master title style</a:t>
            </a:r>
            <a:endParaRPr lang="en-GB" dirty="0"/>
          </a:p>
        </p:txBody>
      </p:sp>
      <p:sp>
        <p:nvSpPr>
          <p:cNvPr id="4" name="Slide Number Placeholder 3">
            <a:extLst>
              <a:ext uri="{FF2B5EF4-FFF2-40B4-BE49-F238E27FC236}">
                <a16:creationId xmlns:a16="http://schemas.microsoft.com/office/drawing/2014/main" id="{A6A14546-5F3A-4847-A4A8-7498E041395F}"/>
              </a:ext>
            </a:extLst>
          </p:cNvPr>
          <p:cNvSpPr>
            <a:spLocks noGrp="1"/>
          </p:cNvSpPr>
          <p:nvPr>
            <p:ph type="sldNum" sz="quarter" idx="12"/>
          </p:nvPr>
        </p:nvSpPr>
        <p:spPr/>
        <p:txBody>
          <a:bodyPr/>
          <a:lstStyle>
            <a:lvl1pPr>
              <a:defRPr>
                <a:solidFill>
                  <a:schemeClr val="tx1"/>
                </a:solidFill>
              </a:defRPr>
            </a:lvl1pPr>
          </a:lstStyle>
          <a:p>
            <a:fld id="{B90F9CBB-4563-4BE2-B3E1-4A9E8EA05CDE}" type="slidenum">
              <a:rPr lang="en-GB" smtClean="0"/>
              <a:pPr/>
              <a:t>‹#›</a:t>
            </a:fld>
            <a:endParaRPr lang="en-GB"/>
          </a:p>
        </p:txBody>
      </p:sp>
      <p:sp>
        <p:nvSpPr>
          <p:cNvPr id="3" name="Content Placeholder 2">
            <a:extLst>
              <a:ext uri="{FF2B5EF4-FFF2-40B4-BE49-F238E27FC236}">
                <a16:creationId xmlns:a16="http://schemas.microsoft.com/office/drawing/2014/main" id="{1E206E5C-59A4-4F71-B058-726070AC1918}"/>
              </a:ext>
            </a:extLst>
          </p:cNvPr>
          <p:cNvSpPr>
            <a:spLocks noGrp="1"/>
          </p:cNvSpPr>
          <p:nvPr>
            <p:ph sz="quarter" idx="13"/>
          </p:nvPr>
        </p:nvSpPr>
        <p:spPr>
          <a:xfrm>
            <a:off x="626739" y="2112871"/>
            <a:ext cx="10927936" cy="411073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753808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TEXT &amp; KEY POINTS">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p:nvPr>
        </p:nvSpPr>
        <p:spPr>
          <a:xfrm>
            <a:off x="626579" y="877583"/>
            <a:ext cx="4814391" cy="1102437"/>
          </a:xfrm>
          <a:prstGeom prst="rect">
            <a:avLst/>
          </a:prstGeom>
        </p:spPr>
        <p:txBody>
          <a:bodyPr/>
          <a:lstStyle>
            <a:lvl1pPr>
              <a:defRPr baseline="0"/>
            </a:lvl1pPr>
          </a:lstStyle>
          <a:p>
            <a:r>
              <a:rPr lang="en-US"/>
              <a:t>Click to edit Master title style</a:t>
            </a:r>
            <a:endParaRPr lang="en-GB" dirty="0"/>
          </a:p>
        </p:txBody>
      </p:sp>
      <p:sp>
        <p:nvSpPr>
          <p:cNvPr id="13" name="Text Placeholder 12">
            <a:extLst>
              <a:ext uri="{FF2B5EF4-FFF2-40B4-BE49-F238E27FC236}">
                <a16:creationId xmlns:a16="http://schemas.microsoft.com/office/drawing/2014/main" id="{6E12CF49-75C0-8249-9153-1E21D445E925}"/>
              </a:ext>
            </a:extLst>
          </p:cNvPr>
          <p:cNvSpPr>
            <a:spLocks noGrp="1"/>
          </p:cNvSpPr>
          <p:nvPr>
            <p:ph type="body" sz="quarter" idx="12" hasCustomPrompt="1"/>
          </p:nvPr>
        </p:nvSpPr>
        <p:spPr>
          <a:xfrm>
            <a:off x="6882041" y="2177697"/>
            <a:ext cx="3427315" cy="377992"/>
          </a:xfrm>
        </p:spPr>
        <p:txBody>
          <a:bodyPr lIns="36000" tIns="0" rIns="0" bIns="0">
            <a:noAutofit/>
          </a:bodyPr>
          <a:lstStyle>
            <a:lvl1pPr marL="0" indent="0">
              <a:buNone/>
              <a:defRPr sz="1637">
                <a:latin typeface="+mn-lt"/>
              </a:defRPr>
            </a:lvl1pPr>
          </a:lstStyle>
          <a:p>
            <a:pPr lvl="0"/>
            <a:r>
              <a:rPr lang="en-GB" dirty="0"/>
              <a:t>Explanation</a:t>
            </a:r>
            <a:endParaRPr lang="en-US" dirty="0"/>
          </a:p>
        </p:txBody>
      </p:sp>
      <p:sp>
        <p:nvSpPr>
          <p:cNvPr id="3" name="Text Placeholder 2">
            <a:extLst>
              <a:ext uri="{FF2B5EF4-FFF2-40B4-BE49-F238E27FC236}">
                <a16:creationId xmlns:a16="http://schemas.microsoft.com/office/drawing/2014/main" id="{79191503-4CF7-9640-AEFB-A2FBD51B7CB2}"/>
              </a:ext>
            </a:extLst>
          </p:cNvPr>
          <p:cNvSpPr>
            <a:spLocks noGrp="1"/>
          </p:cNvSpPr>
          <p:nvPr>
            <p:ph type="body" sz="quarter" idx="11" hasCustomPrompt="1"/>
          </p:nvPr>
        </p:nvSpPr>
        <p:spPr>
          <a:xfrm>
            <a:off x="6882040" y="782830"/>
            <a:ext cx="3427315" cy="1327467"/>
          </a:xfrm>
        </p:spPr>
        <p:txBody>
          <a:bodyPr lIns="0" tIns="0" rIns="0" bIns="0" anchor="b" anchorCtr="0">
            <a:noAutofit/>
          </a:bodyPr>
          <a:lstStyle>
            <a:lvl1pPr marL="0" indent="0">
              <a:buNone/>
              <a:defRPr sz="6732" b="1" i="0" cap="all" baseline="0">
                <a:solidFill>
                  <a:schemeClr val="bg1"/>
                </a:solidFill>
                <a:latin typeface="Barlow Condensed"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Value</a:t>
            </a:r>
            <a:endParaRPr lang="en-US" dirty="0"/>
          </a:p>
        </p:txBody>
      </p:sp>
      <p:sp>
        <p:nvSpPr>
          <p:cNvPr id="26" name="Text Placeholder 12">
            <a:extLst>
              <a:ext uri="{FF2B5EF4-FFF2-40B4-BE49-F238E27FC236}">
                <a16:creationId xmlns:a16="http://schemas.microsoft.com/office/drawing/2014/main" id="{7B46E1CA-4FEE-D44F-BC3B-55B9AA9A3D6E}"/>
              </a:ext>
            </a:extLst>
          </p:cNvPr>
          <p:cNvSpPr>
            <a:spLocks noGrp="1"/>
          </p:cNvSpPr>
          <p:nvPr>
            <p:ph type="body" sz="quarter" idx="13" hasCustomPrompt="1"/>
          </p:nvPr>
        </p:nvSpPr>
        <p:spPr>
          <a:xfrm>
            <a:off x="6882040" y="4014093"/>
            <a:ext cx="3427315" cy="377992"/>
          </a:xfrm>
        </p:spPr>
        <p:txBody>
          <a:bodyPr lIns="36000" tIns="0" rIns="0" bIns="0">
            <a:noAutofit/>
          </a:bodyPr>
          <a:lstStyle>
            <a:lvl1pPr marL="0" indent="0">
              <a:buNone/>
              <a:defRPr sz="1637">
                <a:latin typeface="+mn-lt"/>
              </a:defRPr>
            </a:lvl1pPr>
          </a:lstStyle>
          <a:p>
            <a:pPr lvl="0"/>
            <a:r>
              <a:rPr lang="en-GB" dirty="0"/>
              <a:t>Explanation</a:t>
            </a:r>
            <a:endParaRPr lang="en-US" dirty="0"/>
          </a:p>
        </p:txBody>
      </p:sp>
      <p:sp>
        <p:nvSpPr>
          <p:cNvPr id="27" name="Text Placeholder 2">
            <a:extLst>
              <a:ext uri="{FF2B5EF4-FFF2-40B4-BE49-F238E27FC236}">
                <a16:creationId xmlns:a16="http://schemas.microsoft.com/office/drawing/2014/main" id="{40F5ACB4-B919-484D-AC0A-15701B743661}"/>
              </a:ext>
            </a:extLst>
          </p:cNvPr>
          <p:cNvSpPr>
            <a:spLocks noGrp="1"/>
          </p:cNvSpPr>
          <p:nvPr>
            <p:ph type="body" sz="quarter" idx="14" hasCustomPrompt="1"/>
          </p:nvPr>
        </p:nvSpPr>
        <p:spPr>
          <a:xfrm>
            <a:off x="6882040" y="2621158"/>
            <a:ext cx="3427315" cy="1327467"/>
          </a:xfrm>
        </p:spPr>
        <p:txBody>
          <a:bodyPr lIns="0" tIns="0" rIns="0" bIns="0" anchor="b" anchorCtr="0">
            <a:noAutofit/>
          </a:bodyPr>
          <a:lstStyle>
            <a:lvl1pPr marL="0" indent="0">
              <a:buNone/>
              <a:defRPr sz="6732" b="1" i="0" cap="all" baseline="0">
                <a:solidFill>
                  <a:schemeClr val="bg1"/>
                </a:solidFill>
                <a:latin typeface="Barlow Condensed"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Value</a:t>
            </a:r>
            <a:endParaRPr lang="en-US" dirty="0"/>
          </a:p>
        </p:txBody>
      </p:sp>
      <p:sp>
        <p:nvSpPr>
          <p:cNvPr id="28" name="Text Placeholder 12">
            <a:extLst>
              <a:ext uri="{FF2B5EF4-FFF2-40B4-BE49-F238E27FC236}">
                <a16:creationId xmlns:a16="http://schemas.microsoft.com/office/drawing/2014/main" id="{1B0D3CB7-7273-5A4B-A64A-D1D4FF10A661}"/>
              </a:ext>
            </a:extLst>
          </p:cNvPr>
          <p:cNvSpPr>
            <a:spLocks noGrp="1"/>
          </p:cNvSpPr>
          <p:nvPr>
            <p:ph type="body" sz="quarter" idx="15" hasCustomPrompt="1"/>
          </p:nvPr>
        </p:nvSpPr>
        <p:spPr>
          <a:xfrm>
            <a:off x="6882040" y="5851128"/>
            <a:ext cx="3427315" cy="377992"/>
          </a:xfrm>
        </p:spPr>
        <p:txBody>
          <a:bodyPr lIns="36000" tIns="0" rIns="0" bIns="0">
            <a:noAutofit/>
          </a:bodyPr>
          <a:lstStyle>
            <a:lvl1pPr marL="0" indent="0">
              <a:buNone/>
              <a:defRPr sz="1637">
                <a:latin typeface="+mn-lt"/>
              </a:defRPr>
            </a:lvl1pPr>
          </a:lstStyle>
          <a:p>
            <a:pPr lvl="0"/>
            <a:r>
              <a:rPr lang="en-GB" dirty="0"/>
              <a:t>Explanation</a:t>
            </a:r>
            <a:endParaRPr lang="en-US" dirty="0"/>
          </a:p>
        </p:txBody>
      </p:sp>
      <p:sp>
        <p:nvSpPr>
          <p:cNvPr id="29" name="Text Placeholder 2">
            <a:extLst>
              <a:ext uri="{FF2B5EF4-FFF2-40B4-BE49-F238E27FC236}">
                <a16:creationId xmlns:a16="http://schemas.microsoft.com/office/drawing/2014/main" id="{26DCCB4C-E600-3548-8F47-D58A94F1A913}"/>
              </a:ext>
            </a:extLst>
          </p:cNvPr>
          <p:cNvSpPr>
            <a:spLocks noGrp="1"/>
          </p:cNvSpPr>
          <p:nvPr>
            <p:ph type="body" sz="quarter" idx="16" hasCustomPrompt="1"/>
          </p:nvPr>
        </p:nvSpPr>
        <p:spPr>
          <a:xfrm>
            <a:off x="6882041" y="4459485"/>
            <a:ext cx="3427315" cy="1327467"/>
          </a:xfrm>
        </p:spPr>
        <p:txBody>
          <a:bodyPr lIns="0" tIns="0" rIns="0" bIns="0" anchor="b" anchorCtr="0">
            <a:noAutofit/>
          </a:bodyPr>
          <a:lstStyle>
            <a:lvl1pPr marL="0" indent="0">
              <a:buNone/>
              <a:defRPr sz="6732" b="1" i="0" cap="all" baseline="0">
                <a:solidFill>
                  <a:schemeClr val="bg1"/>
                </a:solidFill>
                <a:latin typeface="Barlow Condensed" pitchFamily="2" charset="77"/>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Value</a:t>
            </a:r>
            <a:endParaRPr lang="en-US" dirty="0"/>
          </a:p>
        </p:txBody>
      </p:sp>
      <p:sp>
        <p:nvSpPr>
          <p:cNvPr id="4" name="Text Placeholder 3">
            <a:extLst>
              <a:ext uri="{FF2B5EF4-FFF2-40B4-BE49-F238E27FC236}">
                <a16:creationId xmlns:a16="http://schemas.microsoft.com/office/drawing/2014/main" id="{86EE0E6B-8758-426A-9888-920F5ABDB7C6}"/>
              </a:ext>
            </a:extLst>
          </p:cNvPr>
          <p:cNvSpPr>
            <a:spLocks noGrp="1"/>
          </p:cNvSpPr>
          <p:nvPr>
            <p:ph type="body" sz="quarter" idx="17"/>
          </p:nvPr>
        </p:nvSpPr>
        <p:spPr>
          <a:xfrm>
            <a:off x="626579" y="2324516"/>
            <a:ext cx="4814391" cy="3843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925A5390-0632-4CA5-91A9-5207D9F8E578}"/>
              </a:ext>
            </a:extLst>
          </p:cNvPr>
          <p:cNvSpPr>
            <a:spLocks noGrp="1"/>
          </p:cNvSpPr>
          <p:nvPr>
            <p:ph type="sldNum" sz="quarter" idx="20"/>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34285684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TEXT &amp; CHART">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p:nvPr>
        </p:nvSpPr>
        <p:spPr>
          <a:xfrm>
            <a:off x="626577" y="877583"/>
            <a:ext cx="3504328" cy="1102437"/>
          </a:xfrm>
          <a:prstGeom prst="rect">
            <a:avLst/>
          </a:prstGeom>
        </p:spPr>
        <p:txBody>
          <a:bodyPr/>
          <a:lstStyle>
            <a:lvl1pPr>
              <a:defRPr baseline="0"/>
            </a:lvl1pPr>
          </a:lstStyle>
          <a:p>
            <a:r>
              <a:rPr lang="en-US"/>
              <a:t>Click to edit Master title style</a:t>
            </a:r>
            <a:endParaRPr lang="en-GB" dirty="0"/>
          </a:p>
        </p:txBody>
      </p:sp>
      <p:sp>
        <p:nvSpPr>
          <p:cNvPr id="3" name="Chart Placeholder 2">
            <a:extLst>
              <a:ext uri="{FF2B5EF4-FFF2-40B4-BE49-F238E27FC236}">
                <a16:creationId xmlns:a16="http://schemas.microsoft.com/office/drawing/2014/main" id="{2B53538B-84DE-E74D-983E-ECFC190236EA}"/>
              </a:ext>
            </a:extLst>
          </p:cNvPr>
          <p:cNvSpPr>
            <a:spLocks noGrp="1"/>
          </p:cNvSpPr>
          <p:nvPr>
            <p:ph type="chart" sz="quarter" idx="12"/>
          </p:nvPr>
        </p:nvSpPr>
        <p:spPr>
          <a:xfrm>
            <a:off x="4218245" y="877584"/>
            <a:ext cx="7973758" cy="5980417"/>
          </a:xfrm>
          <a:solidFill>
            <a:schemeClr val="tx1">
              <a:lumMod val="95000"/>
            </a:schemeClr>
          </a:solidFill>
        </p:spPr>
        <p:txBody>
          <a:bodyPr lIns="0" tIns="0" rIns="0" bIns="0"/>
          <a:lstStyle>
            <a:lvl1pPr marL="0" indent="0">
              <a:buNone/>
              <a:defRPr/>
            </a:lvl1pPr>
          </a:lstStyle>
          <a:p>
            <a:r>
              <a:rPr lang="en-US"/>
              <a:t>Click icon to add chart</a:t>
            </a:r>
            <a:endParaRPr lang="en-US" dirty="0"/>
          </a:p>
        </p:txBody>
      </p:sp>
      <p:sp>
        <p:nvSpPr>
          <p:cNvPr id="7" name="Text Placeholder 4">
            <a:extLst>
              <a:ext uri="{FF2B5EF4-FFF2-40B4-BE49-F238E27FC236}">
                <a16:creationId xmlns:a16="http://schemas.microsoft.com/office/drawing/2014/main" id="{EBC0F469-7243-44CA-8F62-BD9759F2BBEB}"/>
              </a:ext>
            </a:extLst>
          </p:cNvPr>
          <p:cNvSpPr>
            <a:spLocks noGrp="1"/>
          </p:cNvSpPr>
          <p:nvPr>
            <p:ph type="body" sz="quarter" idx="13"/>
          </p:nvPr>
        </p:nvSpPr>
        <p:spPr>
          <a:xfrm>
            <a:off x="626579" y="2268394"/>
            <a:ext cx="3504328" cy="3712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97E4736-FDF4-48A4-B09F-742EE61DA9C8}"/>
              </a:ext>
            </a:extLst>
          </p:cNvPr>
          <p:cNvSpPr>
            <a:spLocks noGrp="1"/>
          </p:cNvSpPr>
          <p:nvPr>
            <p:ph type="sldNum" sz="quarter" idx="16"/>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33287432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HARTS">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p:nvPr>
        </p:nvSpPr>
        <p:spPr>
          <a:xfrm>
            <a:off x="626578" y="877583"/>
            <a:ext cx="4858059" cy="1102437"/>
          </a:xfrm>
          <a:prstGeom prst="rect">
            <a:avLst/>
          </a:prstGeom>
        </p:spPr>
        <p:txBody>
          <a:bodyPr/>
          <a:lstStyle>
            <a:lvl1pPr>
              <a:defRPr baseline="0"/>
            </a:lvl1pPr>
          </a:lstStyle>
          <a:p>
            <a:r>
              <a:rPr lang="en-US"/>
              <a:t>Click to edit Master title style</a:t>
            </a:r>
            <a:endParaRPr lang="en-GB" dirty="0"/>
          </a:p>
        </p:txBody>
      </p:sp>
      <p:sp>
        <p:nvSpPr>
          <p:cNvPr id="43" name="object 39">
            <a:extLst>
              <a:ext uri="{FF2B5EF4-FFF2-40B4-BE49-F238E27FC236}">
                <a16:creationId xmlns:a16="http://schemas.microsoft.com/office/drawing/2014/main" id="{C5CF1E23-C9B3-104A-9D4B-9579408EA35E}"/>
              </a:ext>
            </a:extLst>
          </p:cNvPr>
          <p:cNvSpPr txBox="1"/>
          <p:nvPr userDrawn="1"/>
        </p:nvSpPr>
        <p:spPr>
          <a:xfrm>
            <a:off x="2221491" y="3706790"/>
            <a:ext cx="851052" cy="180843"/>
          </a:xfrm>
          <a:prstGeom prst="rect">
            <a:avLst/>
          </a:prstGeom>
        </p:spPr>
        <p:txBody>
          <a:bodyPr vert="horz" wrap="square" lIns="0" tIns="6932" rIns="0" bIns="0" rtlCol="0">
            <a:spAutoFit/>
          </a:bodyPr>
          <a:lstStyle/>
          <a:p>
            <a:pPr marL="5777">
              <a:lnSpc>
                <a:spcPct val="100000"/>
              </a:lnSpc>
              <a:spcBef>
                <a:spcPts val="55"/>
              </a:spcBef>
            </a:pPr>
            <a:r>
              <a:rPr sz="1115" b="1" spc="-14" dirty="0">
                <a:latin typeface="Barlow Condensed"/>
                <a:cs typeface="Barlow Condensed"/>
              </a:rPr>
              <a:t>TOTAL</a:t>
            </a:r>
            <a:r>
              <a:rPr sz="1115" b="1" spc="-30" dirty="0">
                <a:latin typeface="Barlow Condensed"/>
                <a:cs typeface="Barlow Condensed"/>
              </a:rPr>
              <a:t> </a:t>
            </a:r>
            <a:r>
              <a:rPr sz="1115" b="1" spc="5" dirty="0">
                <a:latin typeface="Barlow Condensed"/>
                <a:cs typeface="Barlow Condensed"/>
              </a:rPr>
              <a:t>£XXX</a:t>
            </a:r>
            <a:endParaRPr sz="1115" dirty="0">
              <a:latin typeface="Barlow Condensed"/>
              <a:cs typeface="Barlow Condensed"/>
            </a:endParaRPr>
          </a:p>
        </p:txBody>
      </p:sp>
      <p:sp>
        <p:nvSpPr>
          <p:cNvPr id="3" name="Text Placeholder 2">
            <a:extLst>
              <a:ext uri="{FF2B5EF4-FFF2-40B4-BE49-F238E27FC236}">
                <a16:creationId xmlns:a16="http://schemas.microsoft.com/office/drawing/2014/main" id="{44D8A541-C2A2-AE40-A10E-7109496E9B5B}"/>
              </a:ext>
            </a:extLst>
          </p:cNvPr>
          <p:cNvSpPr>
            <a:spLocks noGrp="1"/>
          </p:cNvSpPr>
          <p:nvPr>
            <p:ph type="body" sz="quarter" idx="10" hasCustomPrompt="1"/>
          </p:nvPr>
        </p:nvSpPr>
        <p:spPr>
          <a:xfrm>
            <a:off x="4406104" y="2030506"/>
            <a:ext cx="1494456" cy="1921472"/>
          </a:xfrm>
        </p:spPr>
        <p:txBody>
          <a:bodyPr lIns="0" tIns="0" rIns="0" bIns="0">
            <a:noAutofit/>
          </a:bodyPr>
          <a:lstStyle>
            <a:lvl1pPr marL="0" indent="0">
              <a:spcAft>
                <a:spcPts val="955"/>
              </a:spcAft>
              <a:buNone/>
              <a:defRPr sz="1501" b="1" i="0">
                <a:latin typeface="+mj-lt"/>
              </a:defRPr>
            </a:lvl1pPr>
            <a:lvl2pPr marL="5777" indent="0">
              <a:lnSpc>
                <a:spcPts val="1201"/>
              </a:lnSpc>
              <a:buNone/>
              <a:tabLst/>
              <a:defRPr sz="887"/>
            </a:lvl2pPr>
          </a:lstStyle>
          <a:p>
            <a:pPr lvl="0"/>
            <a:r>
              <a:rPr lang="en-GB" dirty="0"/>
              <a:t>HEADER</a:t>
            </a:r>
          </a:p>
          <a:p>
            <a:pPr lvl="1"/>
            <a:r>
              <a:rPr lang="en-GB" dirty="0"/>
              <a:t>Bar header</a:t>
            </a:r>
            <a:endParaRPr lang="en-US" dirty="0"/>
          </a:p>
        </p:txBody>
      </p:sp>
      <p:sp>
        <p:nvSpPr>
          <p:cNvPr id="59" name="Text Placeholder 58">
            <a:extLst>
              <a:ext uri="{FF2B5EF4-FFF2-40B4-BE49-F238E27FC236}">
                <a16:creationId xmlns:a16="http://schemas.microsoft.com/office/drawing/2014/main" id="{3DDD98E1-5D4C-E441-8033-1BE0AFD9ED9F}"/>
              </a:ext>
            </a:extLst>
          </p:cNvPr>
          <p:cNvSpPr>
            <a:spLocks noGrp="1"/>
          </p:cNvSpPr>
          <p:nvPr>
            <p:ph type="body" sz="quarter" idx="11" hasCustomPrompt="1"/>
          </p:nvPr>
        </p:nvSpPr>
        <p:spPr>
          <a:xfrm>
            <a:off x="6555737" y="3714518"/>
            <a:ext cx="1107336" cy="244131"/>
          </a:xfrm>
        </p:spPr>
        <p:txBody>
          <a:bodyPr lIns="0" tIns="0" rIns="0" bIns="0">
            <a:noAutofit/>
          </a:bodyPr>
          <a:lstStyle>
            <a:lvl1pPr marL="0" indent="0">
              <a:buNone/>
              <a:defRPr sz="1092" b="1" i="0">
                <a:latin typeface="Barlow" pitchFamily="2" charset="77"/>
              </a:defRPr>
            </a:lvl1pPr>
          </a:lstStyle>
          <a:p>
            <a:pPr lvl="0"/>
            <a:r>
              <a:rPr lang="en-GB" dirty="0"/>
              <a:t>£XXX</a:t>
            </a:r>
            <a:endParaRPr lang="en-US" dirty="0"/>
          </a:p>
        </p:txBody>
      </p:sp>
      <p:sp>
        <p:nvSpPr>
          <p:cNvPr id="60" name="TextBox 59">
            <a:extLst>
              <a:ext uri="{FF2B5EF4-FFF2-40B4-BE49-F238E27FC236}">
                <a16:creationId xmlns:a16="http://schemas.microsoft.com/office/drawing/2014/main" id="{7A5E44C0-353A-3849-A2C2-A380368040E4}"/>
              </a:ext>
            </a:extLst>
          </p:cNvPr>
          <p:cNvSpPr txBox="1"/>
          <p:nvPr userDrawn="1"/>
        </p:nvSpPr>
        <p:spPr>
          <a:xfrm>
            <a:off x="5934733" y="3713817"/>
            <a:ext cx="605386" cy="244131"/>
          </a:xfrm>
          <a:prstGeom prst="rect">
            <a:avLst/>
          </a:prstGeom>
          <a:noFill/>
        </p:spPr>
        <p:txBody>
          <a:bodyPr wrap="square" lIns="0" tIns="0" rIns="0" bIns="0" rtlCol="0">
            <a:noAutofit/>
          </a:bodyPr>
          <a:lstStyle/>
          <a:p>
            <a:pPr algn="r"/>
            <a:r>
              <a:rPr lang="en-US" sz="1092" b="1" i="0" dirty="0">
                <a:solidFill>
                  <a:schemeClr val="bg1"/>
                </a:solidFill>
                <a:latin typeface="+mj-lt"/>
              </a:rPr>
              <a:t>TOTAL</a:t>
            </a:r>
          </a:p>
        </p:txBody>
      </p:sp>
      <p:sp>
        <p:nvSpPr>
          <p:cNvPr id="63" name="Text Placeholder 2">
            <a:extLst>
              <a:ext uri="{FF2B5EF4-FFF2-40B4-BE49-F238E27FC236}">
                <a16:creationId xmlns:a16="http://schemas.microsoft.com/office/drawing/2014/main" id="{20327B7A-4691-D24F-836B-83028CCD8824}"/>
              </a:ext>
            </a:extLst>
          </p:cNvPr>
          <p:cNvSpPr>
            <a:spLocks noGrp="1"/>
          </p:cNvSpPr>
          <p:nvPr>
            <p:ph type="body" sz="quarter" idx="13" hasCustomPrompt="1"/>
          </p:nvPr>
        </p:nvSpPr>
        <p:spPr>
          <a:xfrm>
            <a:off x="681072" y="2030506"/>
            <a:ext cx="1494456" cy="1921472"/>
          </a:xfrm>
        </p:spPr>
        <p:txBody>
          <a:bodyPr lIns="0" tIns="0" rIns="0" bIns="0">
            <a:noAutofit/>
          </a:bodyPr>
          <a:lstStyle>
            <a:lvl1pPr marL="0" indent="0">
              <a:spcAft>
                <a:spcPts val="955"/>
              </a:spcAft>
              <a:buNone/>
              <a:defRPr sz="1501" b="1" i="0">
                <a:latin typeface="+mj-lt"/>
              </a:defRPr>
            </a:lvl1pPr>
            <a:lvl2pPr marL="5777" indent="0">
              <a:lnSpc>
                <a:spcPts val="1201"/>
              </a:lnSpc>
              <a:buNone/>
              <a:tabLst/>
              <a:defRPr sz="887"/>
            </a:lvl2pPr>
          </a:lstStyle>
          <a:p>
            <a:pPr lvl="0"/>
            <a:r>
              <a:rPr lang="en-GB" dirty="0"/>
              <a:t>HEADER</a:t>
            </a:r>
          </a:p>
          <a:p>
            <a:pPr lvl="1"/>
            <a:r>
              <a:rPr lang="en-GB" dirty="0"/>
              <a:t>Bar header</a:t>
            </a:r>
            <a:endParaRPr lang="en-US" dirty="0"/>
          </a:p>
        </p:txBody>
      </p:sp>
      <p:sp>
        <p:nvSpPr>
          <p:cNvPr id="64" name="Text Placeholder 58">
            <a:extLst>
              <a:ext uri="{FF2B5EF4-FFF2-40B4-BE49-F238E27FC236}">
                <a16:creationId xmlns:a16="http://schemas.microsoft.com/office/drawing/2014/main" id="{4CAE1A17-F3AE-2843-9595-30E06609FFFA}"/>
              </a:ext>
            </a:extLst>
          </p:cNvPr>
          <p:cNvSpPr>
            <a:spLocks noGrp="1"/>
          </p:cNvSpPr>
          <p:nvPr>
            <p:ph type="body" sz="quarter" idx="14" hasCustomPrompt="1"/>
          </p:nvPr>
        </p:nvSpPr>
        <p:spPr>
          <a:xfrm>
            <a:off x="2830704" y="3714167"/>
            <a:ext cx="1107336" cy="244131"/>
          </a:xfrm>
        </p:spPr>
        <p:txBody>
          <a:bodyPr lIns="0" tIns="0" rIns="0" bIns="0" anchor="ctr">
            <a:noAutofit/>
          </a:bodyPr>
          <a:lstStyle>
            <a:lvl1pPr marL="0" indent="0">
              <a:buNone/>
              <a:defRPr sz="1092" b="1" i="0">
                <a:latin typeface="Barlow" pitchFamily="2" charset="77"/>
              </a:defRPr>
            </a:lvl1pPr>
          </a:lstStyle>
          <a:p>
            <a:pPr lvl="0"/>
            <a:r>
              <a:rPr lang="en-GB" dirty="0"/>
              <a:t>£XXX</a:t>
            </a:r>
            <a:endParaRPr lang="en-US" dirty="0"/>
          </a:p>
        </p:txBody>
      </p:sp>
      <p:sp>
        <p:nvSpPr>
          <p:cNvPr id="65" name="TextBox 64">
            <a:extLst>
              <a:ext uri="{FF2B5EF4-FFF2-40B4-BE49-F238E27FC236}">
                <a16:creationId xmlns:a16="http://schemas.microsoft.com/office/drawing/2014/main" id="{CCC7CC97-82F2-D346-8261-AFBEBC54D03F}"/>
              </a:ext>
            </a:extLst>
          </p:cNvPr>
          <p:cNvSpPr txBox="1"/>
          <p:nvPr userDrawn="1"/>
        </p:nvSpPr>
        <p:spPr>
          <a:xfrm>
            <a:off x="2209699" y="3714167"/>
            <a:ext cx="605386" cy="244131"/>
          </a:xfrm>
          <a:prstGeom prst="rect">
            <a:avLst/>
          </a:prstGeom>
          <a:noFill/>
        </p:spPr>
        <p:txBody>
          <a:bodyPr wrap="square" lIns="0" tIns="0" rIns="0" bIns="0" rtlCol="0" anchor="ctr">
            <a:noAutofit/>
          </a:bodyPr>
          <a:lstStyle/>
          <a:p>
            <a:pPr algn="r"/>
            <a:r>
              <a:rPr lang="en-US" sz="1092" b="1" i="0" dirty="0">
                <a:solidFill>
                  <a:schemeClr val="bg1"/>
                </a:solidFill>
                <a:latin typeface="+mj-lt"/>
              </a:rPr>
              <a:t>TOTAL</a:t>
            </a:r>
          </a:p>
        </p:txBody>
      </p:sp>
      <p:sp>
        <p:nvSpPr>
          <p:cNvPr id="67" name="Text Placeholder 2">
            <a:extLst>
              <a:ext uri="{FF2B5EF4-FFF2-40B4-BE49-F238E27FC236}">
                <a16:creationId xmlns:a16="http://schemas.microsoft.com/office/drawing/2014/main" id="{D907179C-C29C-0546-8A7C-0439EE481F40}"/>
              </a:ext>
            </a:extLst>
          </p:cNvPr>
          <p:cNvSpPr>
            <a:spLocks noGrp="1"/>
          </p:cNvSpPr>
          <p:nvPr>
            <p:ph type="body" sz="quarter" idx="16" hasCustomPrompt="1"/>
          </p:nvPr>
        </p:nvSpPr>
        <p:spPr>
          <a:xfrm>
            <a:off x="8154852" y="2030506"/>
            <a:ext cx="1494456" cy="1921472"/>
          </a:xfrm>
        </p:spPr>
        <p:txBody>
          <a:bodyPr lIns="0" tIns="0" rIns="0" bIns="0">
            <a:noAutofit/>
          </a:bodyPr>
          <a:lstStyle>
            <a:lvl1pPr marL="0" indent="0">
              <a:spcAft>
                <a:spcPts val="955"/>
              </a:spcAft>
              <a:buNone/>
              <a:defRPr sz="1501" b="1" i="0">
                <a:latin typeface="+mj-lt"/>
              </a:defRPr>
            </a:lvl1pPr>
            <a:lvl2pPr marL="5777" indent="0">
              <a:lnSpc>
                <a:spcPts val="1201"/>
              </a:lnSpc>
              <a:buNone/>
              <a:tabLst/>
              <a:defRPr sz="887"/>
            </a:lvl2pPr>
          </a:lstStyle>
          <a:p>
            <a:pPr lvl="0"/>
            <a:r>
              <a:rPr lang="en-GB" dirty="0"/>
              <a:t>HEADER</a:t>
            </a:r>
          </a:p>
          <a:p>
            <a:pPr lvl="1"/>
            <a:r>
              <a:rPr lang="en-GB" dirty="0"/>
              <a:t>Bar header</a:t>
            </a:r>
            <a:endParaRPr lang="en-US" dirty="0"/>
          </a:p>
        </p:txBody>
      </p:sp>
      <p:sp>
        <p:nvSpPr>
          <p:cNvPr id="68" name="Text Placeholder 58">
            <a:extLst>
              <a:ext uri="{FF2B5EF4-FFF2-40B4-BE49-F238E27FC236}">
                <a16:creationId xmlns:a16="http://schemas.microsoft.com/office/drawing/2014/main" id="{4EB656CC-5580-1642-A764-6A7EF6BECC25}"/>
              </a:ext>
            </a:extLst>
          </p:cNvPr>
          <p:cNvSpPr>
            <a:spLocks noGrp="1"/>
          </p:cNvSpPr>
          <p:nvPr>
            <p:ph type="body" sz="quarter" idx="17" hasCustomPrompt="1"/>
          </p:nvPr>
        </p:nvSpPr>
        <p:spPr>
          <a:xfrm>
            <a:off x="10304485" y="3714518"/>
            <a:ext cx="1107336" cy="244131"/>
          </a:xfrm>
        </p:spPr>
        <p:txBody>
          <a:bodyPr lIns="0" tIns="0" rIns="0" bIns="0">
            <a:noAutofit/>
          </a:bodyPr>
          <a:lstStyle>
            <a:lvl1pPr marL="0" indent="0">
              <a:buNone/>
              <a:defRPr sz="1092" b="1" i="0">
                <a:latin typeface="Barlow" pitchFamily="2" charset="77"/>
              </a:defRPr>
            </a:lvl1pPr>
          </a:lstStyle>
          <a:p>
            <a:pPr lvl="0"/>
            <a:r>
              <a:rPr lang="en-GB" dirty="0"/>
              <a:t>£XXX</a:t>
            </a:r>
            <a:endParaRPr lang="en-US" dirty="0"/>
          </a:p>
        </p:txBody>
      </p:sp>
      <p:sp>
        <p:nvSpPr>
          <p:cNvPr id="69" name="TextBox 68">
            <a:extLst>
              <a:ext uri="{FF2B5EF4-FFF2-40B4-BE49-F238E27FC236}">
                <a16:creationId xmlns:a16="http://schemas.microsoft.com/office/drawing/2014/main" id="{B1A8B87F-289E-EB4C-BB80-217F0CC957F6}"/>
              </a:ext>
            </a:extLst>
          </p:cNvPr>
          <p:cNvSpPr txBox="1"/>
          <p:nvPr userDrawn="1"/>
        </p:nvSpPr>
        <p:spPr>
          <a:xfrm>
            <a:off x="9683481" y="3713817"/>
            <a:ext cx="605386" cy="244131"/>
          </a:xfrm>
          <a:prstGeom prst="rect">
            <a:avLst/>
          </a:prstGeom>
          <a:noFill/>
        </p:spPr>
        <p:txBody>
          <a:bodyPr wrap="square" lIns="0" tIns="0" rIns="0" bIns="0" rtlCol="0">
            <a:noAutofit/>
          </a:bodyPr>
          <a:lstStyle/>
          <a:p>
            <a:pPr algn="r"/>
            <a:r>
              <a:rPr lang="en-US" sz="1092" b="1" i="0" dirty="0">
                <a:solidFill>
                  <a:schemeClr val="bg1"/>
                </a:solidFill>
                <a:latin typeface="+mj-lt"/>
              </a:rPr>
              <a:t>TOTAL</a:t>
            </a:r>
          </a:p>
        </p:txBody>
      </p:sp>
      <p:sp>
        <p:nvSpPr>
          <p:cNvPr id="85" name="object 39">
            <a:extLst>
              <a:ext uri="{FF2B5EF4-FFF2-40B4-BE49-F238E27FC236}">
                <a16:creationId xmlns:a16="http://schemas.microsoft.com/office/drawing/2014/main" id="{8928AF33-40F1-C641-8016-B84CAC0EDD81}"/>
              </a:ext>
            </a:extLst>
          </p:cNvPr>
          <p:cNvSpPr txBox="1"/>
          <p:nvPr userDrawn="1"/>
        </p:nvSpPr>
        <p:spPr>
          <a:xfrm>
            <a:off x="2221491" y="5966769"/>
            <a:ext cx="851052" cy="180843"/>
          </a:xfrm>
          <a:prstGeom prst="rect">
            <a:avLst/>
          </a:prstGeom>
        </p:spPr>
        <p:txBody>
          <a:bodyPr vert="horz" wrap="square" lIns="0" tIns="6932" rIns="0" bIns="0" rtlCol="0">
            <a:spAutoFit/>
          </a:bodyPr>
          <a:lstStyle/>
          <a:p>
            <a:pPr marL="5777">
              <a:lnSpc>
                <a:spcPct val="100000"/>
              </a:lnSpc>
              <a:spcBef>
                <a:spcPts val="55"/>
              </a:spcBef>
            </a:pPr>
            <a:r>
              <a:rPr sz="1115" b="1" spc="-14" dirty="0">
                <a:latin typeface="Barlow Condensed"/>
                <a:cs typeface="Barlow Condensed"/>
              </a:rPr>
              <a:t>TOTAL</a:t>
            </a:r>
            <a:r>
              <a:rPr sz="1115" b="1" spc="-30" dirty="0">
                <a:latin typeface="Barlow Condensed"/>
                <a:cs typeface="Barlow Condensed"/>
              </a:rPr>
              <a:t> </a:t>
            </a:r>
            <a:r>
              <a:rPr sz="1115" b="1" spc="5" dirty="0">
                <a:latin typeface="Barlow Condensed"/>
                <a:cs typeface="Barlow Condensed"/>
              </a:rPr>
              <a:t>£XXX</a:t>
            </a:r>
            <a:endParaRPr sz="1115" dirty="0">
              <a:latin typeface="Barlow Condensed"/>
              <a:cs typeface="Barlow Condensed"/>
            </a:endParaRPr>
          </a:p>
        </p:txBody>
      </p:sp>
      <p:sp>
        <p:nvSpPr>
          <p:cNvPr id="86" name="Text Placeholder 2">
            <a:extLst>
              <a:ext uri="{FF2B5EF4-FFF2-40B4-BE49-F238E27FC236}">
                <a16:creationId xmlns:a16="http://schemas.microsoft.com/office/drawing/2014/main" id="{DA1BA20D-DFB0-1848-AE66-36284F6ECCFD}"/>
              </a:ext>
            </a:extLst>
          </p:cNvPr>
          <p:cNvSpPr>
            <a:spLocks noGrp="1"/>
          </p:cNvSpPr>
          <p:nvPr>
            <p:ph type="body" sz="quarter" idx="19" hasCustomPrompt="1"/>
          </p:nvPr>
        </p:nvSpPr>
        <p:spPr>
          <a:xfrm>
            <a:off x="4406104" y="4290484"/>
            <a:ext cx="1494456" cy="1921472"/>
          </a:xfrm>
        </p:spPr>
        <p:txBody>
          <a:bodyPr lIns="0" tIns="0" rIns="0" bIns="0">
            <a:noAutofit/>
          </a:bodyPr>
          <a:lstStyle>
            <a:lvl1pPr marL="0" indent="0">
              <a:spcAft>
                <a:spcPts val="955"/>
              </a:spcAft>
              <a:buNone/>
              <a:defRPr sz="1501" b="1" i="0">
                <a:latin typeface="+mj-lt"/>
              </a:defRPr>
            </a:lvl1pPr>
            <a:lvl2pPr marL="5777" indent="0">
              <a:lnSpc>
                <a:spcPts val="1201"/>
              </a:lnSpc>
              <a:buNone/>
              <a:tabLst/>
              <a:defRPr sz="887"/>
            </a:lvl2pPr>
          </a:lstStyle>
          <a:p>
            <a:pPr lvl="0"/>
            <a:r>
              <a:rPr lang="en-GB" dirty="0"/>
              <a:t>HEADER</a:t>
            </a:r>
          </a:p>
          <a:p>
            <a:pPr lvl="1"/>
            <a:r>
              <a:rPr lang="en-GB" dirty="0"/>
              <a:t>Bar header</a:t>
            </a:r>
            <a:endParaRPr lang="en-US" dirty="0"/>
          </a:p>
        </p:txBody>
      </p:sp>
      <p:sp>
        <p:nvSpPr>
          <p:cNvPr id="87" name="Text Placeholder 58">
            <a:extLst>
              <a:ext uri="{FF2B5EF4-FFF2-40B4-BE49-F238E27FC236}">
                <a16:creationId xmlns:a16="http://schemas.microsoft.com/office/drawing/2014/main" id="{AA1DA148-530A-FC40-80F4-378F572919D3}"/>
              </a:ext>
            </a:extLst>
          </p:cNvPr>
          <p:cNvSpPr>
            <a:spLocks noGrp="1"/>
          </p:cNvSpPr>
          <p:nvPr>
            <p:ph type="body" sz="quarter" idx="20" hasCustomPrompt="1"/>
          </p:nvPr>
        </p:nvSpPr>
        <p:spPr>
          <a:xfrm>
            <a:off x="6555737" y="5974496"/>
            <a:ext cx="1107336" cy="244131"/>
          </a:xfrm>
        </p:spPr>
        <p:txBody>
          <a:bodyPr lIns="0" tIns="0" rIns="0" bIns="0">
            <a:noAutofit/>
          </a:bodyPr>
          <a:lstStyle>
            <a:lvl1pPr marL="0" indent="0">
              <a:buNone/>
              <a:defRPr sz="1092" b="1" i="0">
                <a:latin typeface="Barlow" pitchFamily="2" charset="77"/>
              </a:defRPr>
            </a:lvl1pPr>
          </a:lstStyle>
          <a:p>
            <a:pPr lvl="0"/>
            <a:r>
              <a:rPr lang="en-GB" dirty="0"/>
              <a:t>£XXX</a:t>
            </a:r>
            <a:endParaRPr lang="en-US" dirty="0"/>
          </a:p>
        </p:txBody>
      </p:sp>
      <p:sp>
        <p:nvSpPr>
          <p:cNvPr id="88" name="TextBox 87">
            <a:extLst>
              <a:ext uri="{FF2B5EF4-FFF2-40B4-BE49-F238E27FC236}">
                <a16:creationId xmlns:a16="http://schemas.microsoft.com/office/drawing/2014/main" id="{4E7E9F75-42AB-754C-88EE-1BE26A6AFC8E}"/>
              </a:ext>
            </a:extLst>
          </p:cNvPr>
          <p:cNvSpPr txBox="1"/>
          <p:nvPr userDrawn="1"/>
        </p:nvSpPr>
        <p:spPr>
          <a:xfrm>
            <a:off x="5934733" y="5973795"/>
            <a:ext cx="605386" cy="244131"/>
          </a:xfrm>
          <a:prstGeom prst="rect">
            <a:avLst/>
          </a:prstGeom>
          <a:noFill/>
        </p:spPr>
        <p:txBody>
          <a:bodyPr wrap="square" lIns="0" tIns="0" rIns="0" bIns="0" rtlCol="0">
            <a:noAutofit/>
          </a:bodyPr>
          <a:lstStyle/>
          <a:p>
            <a:pPr algn="r"/>
            <a:r>
              <a:rPr lang="en-US" sz="1092" b="1" i="0" dirty="0">
                <a:solidFill>
                  <a:schemeClr val="bg1"/>
                </a:solidFill>
                <a:latin typeface="+mj-lt"/>
              </a:rPr>
              <a:t>TOTAL</a:t>
            </a:r>
          </a:p>
        </p:txBody>
      </p:sp>
      <p:sp>
        <p:nvSpPr>
          <p:cNvPr id="90" name="Text Placeholder 2">
            <a:extLst>
              <a:ext uri="{FF2B5EF4-FFF2-40B4-BE49-F238E27FC236}">
                <a16:creationId xmlns:a16="http://schemas.microsoft.com/office/drawing/2014/main" id="{DD3698C6-FB17-D943-8F2D-9227802E1830}"/>
              </a:ext>
            </a:extLst>
          </p:cNvPr>
          <p:cNvSpPr>
            <a:spLocks noGrp="1"/>
          </p:cNvSpPr>
          <p:nvPr>
            <p:ph type="body" sz="quarter" idx="22" hasCustomPrompt="1"/>
          </p:nvPr>
        </p:nvSpPr>
        <p:spPr>
          <a:xfrm>
            <a:off x="681072" y="4290484"/>
            <a:ext cx="1494456" cy="1921472"/>
          </a:xfrm>
        </p:spPr>
        <p:txBody>
          <a:bodyPr lIns="0" tIns="0" rIns="0" bIns="0">
            <a:noAutofit/>
          </a:bodyPr>
          <a:lstStyle>
            <a:lvl1pPr marL="0" indent="0">
              <a:spcAft>
                <a:spcPts val="955"/>
              </a:spcAft>
              <a:buNone/>
              <a:defRPr sz="1501" b="1" i="0">
                <a:latin typeface="+mj-lt"/>
              </a:defRPr>
            </a:lvl1pPr>
            <a:lvl2pPr marL="5777" indent="0">
              <a:lnSpc>
                <a:spcPts val="1201"/>
              </a:lnSpc>
              <a:buNone/>
              <a:tabLst/>
              <a:defRPr sz="887"/>
            </a:lvl2pPr>
          </a:lstStyle>
          <a:p>
            <a:pPr lvl="0"/>
            <a:r>
              <a:rPr lang="en-GB" dirty="0"/>
              <a:t>HEADER</a:t>
            </a:r>
          </a:p>
          <a:p>
            <a:pPr lvl="1"/>
            <a:r>
              <a:rPr lang="en-GB" dirty="0"/>
              <a:t>Bar header</a:t>
            </a:r>
            <a:endParaRPr lang="en-US" dirty="0"/>
          </a:p>
        </p:txBody>
      </p:sp>
      <p:sp>
        <p:nvSpPr>
          <p:cNvPr id="91" name="Text Placeholder 58">
            <a:extLst>
              <a:ext uri="{FF2B5EF4-FFF2-40B4-BE49-F238E27FC236}">
                <a16:creationId xmlns:a16="http://schemas.microsoft.com/office/drawing/2014/main" id="{3DF53EFA-4306-2F4A-B38D-C5D7AD36A17B}"/>
              </a:ext>
            </a:extLst>
          </p:cNvPr>
          <p:cNvSpPr>
            <a:spLocks noGrp="1"/>
          </p:cNvSpPr>
          <p:nvPr>
            <p:ph type="body" sz="quarter" idx="23" hasCustomPrompt="1"/>
          </p:nvPr>
        </p:nvSpPr>
        <p:spPr>
          <a:xfrm>
            <a:off x="2830704" y="5974496"/>
            <a:ext cx="1107336" cy="244131"/>
          </a:xfrm>
        </p:spPr>
        <p:txBody>
          <a:bodyPr lIns="0" tIns="0" rIns="0" bIns="0">
            <a:noAutofit/>
          </a:bodyPr>
          <a:lstStyle>
            <a:lvl1pPr marL="0" indent="0">
              <a:buNone/>
              <a:defRPr sz="1092" b="1" i="0">
                <a:latin typeface="Barlow" pitchFamily="2" charset="77"/>
              </a:defRPr>
            </a:lvl1pPr>
          </a:lstStyle>
          <a:p>
            <a:pPr lvl="0"/>
            <a:r>
              <a:rPr lang="en-GB" dirty="0"/>
              <a:t>£XXX</a:t>
            </a:r>
            <a:endParaRPr lang="en-US" dirty="0"/>
          </a:p>
        </p:txBody>
      </p:sp>
      <p:sp>
        <p:nvSpPr>
          <p:cNvPr id="92" name="TextBox 91">
            <a:extLst>
              <a:ext uri="{FF2B5EF4-FFF2-40B4-BE49-F238E27FC236}">
                <a16:creationId xmlns:a16="http://schemas.microsoft.com/office/drawing/2014/main" id="{4F26F094-3D70-4E4D-B0C1-889E4BE7533B}"/>
              </a:ext>
            </a:extLst>
          </p:cNvPr>
          <p:cNvSpPr txBox="1"/>
          <p:nvPr userDrawn="1"/>
        </p:nvSpPr>
        <p:spPr>
          <a:xfrm>
            <a:off x="2209699" y="5973795"/>
            <a:ext cx="605386" cy="244131"/>
          </a:xfrm>
          <a:prstGeom prst="rect">
            <a:avLst/>
          </a:prstGeom>
          <a:noFill/>
        </p:spPr>
        <p:txBody>
          <a:bodyPr wrap="square" lIns="0" tIns="0" rIns="0" bIns="0" rtlCol="0">
            <a:noAutofit/>
          </a:bodyPr>
          <a:lstStyle/>
          <a:p>
            <a:pPr algn="r"/>
            <a:r>
              <a:rPr lang="en-US" sz="1092" b="1" i="0" dirty="0">
                <a:solidFill>
                  <a:schemeClr val="bg1"/>
                </a:solidFill>
                <a:latin typeface="+mj-lt"/>
              </a:rPr>
              <a:t>TOTAL</a:t>
            </a:r>
          </a:p>
        </p:txBody>
      </p:sp>
      <p:sp>
        <p:nvSpPr>
          <p:cNvPr id="94" name="Text Placeholder 2">
            <a:extLst>
              <a:ext uri="{FF2B5EF4-FFF2-40B4-BE49-F238E27FC236}">
                <a16:creationId xmlns:a16="http://schemas.microsoft.com/office/drawing/2014/main" id="{3128ADB7-2E9E-114F-95E2-A279F03A846D}"/>
              </a:ext>
            </a:extLst>
          </p:cNvPr>
          <p:cNvSpPr>
            <a:spLocks noGrp="1"/>
          </p:cNvSpPr>
          <p:nvPr>
            <p:ph type="body" sz="quarter" idx="25" hasCustomPrompt="1"/>
          </p:nvPr>
        </p:nvSpPr>
        <p:spPr>
          <a:xfrm>
            <a:off x="8154852" y="4290484"/>
            <a:ext cx="1494456" cy="1921472"/>
          </a:xfrm>
        </p:spPr>
        <p:txBody>
          <a:bodyPr lIns="0" tIns="0" rIns="0" bIns="0">
            <a:noAutofit/>
          </a:bodyPr>
          <a:lstStyle>
            <a:lvl1pPr marL="0" indent="0">
              <a:spcAft>
                <a:spcPts val="955"/>
              </a:spcAft>
              <a:buNone/>
              <a:defRPr sz="1501" b="1" i="0">
                <a:latin typeface="+mj-lt"/>
              </a:defRPr>
            </a:lvl1pPr>
            <a:lvl2pPr marL="5777" indent="0">
              <a:lnSpc>
                <a:spcPts val="1201"/>
              </a:lnSpc>
              <a:buNone/>
              <a:tabLst/>
              <a:defRPr sz="887"/>
            </a:lvl2pPr>
          </a:lstStyle>
          <a:p>
            <a:pPr lvl="0"/>
            <a:r>
              <a:rPr lang="en-GB" dirty="0"/>
              <a:t>HEADER</a:t>
            </a:r>
          </a:p>
          <a:p>
            <a:pPr lvl="1"/>
            <a:r>
              <a:rPr lang="en-GB" dirty="0"/>
              <a:t>Bar header</a:t>
            </a:r>
            <a:endParaRPr lang="en-US" dirty="0"/>
          </a:p>
        </p:txBody>
      </p:sp>
      <p:sp>
        <p:nvSpPr>
          <p:cNvPr id="95" name="Text Placeholder 58">
            <a:extLst>
              <a:ext uri="{FF2B5EF4-FFF2-40B4-BE49-F238E27FC236}">
                <a16:creationId xmlns:a16="http://schemas.microsoft.com/office/drawing/2014/main" id="{AD0447FB-DA2A-F542-A293-C0D4DA4BA5EC}"/>
              </a:ext>
            </a:extLst>
          </p:cNvPr>
          <p:cNvSpPr>
            <a:spLocks noGrp="1"/>
          </p:cNvSpPr>
          <p:nvPr>
            <p:ph type="body" sz="quarter" idx="26" hasCustomPrompt="1"/>
          </p:nvPr>
        </p:nvSpPr>
        <p:spPr>
          <a:xfrm>
            <a:off x="10304485" y="5974496"/>
            <a:ext cx="1107336" cy="244131"/>
          </a:xfrm>
        </p:spPr>
        <p:txBody>
          <a:bodyPr lIns="0" tIns="0" rIns="0" bIns="0">
            <a:noAutofit/>
          </a:bodyPr>
          <a:lstStyle>
            <a:lvl1pPr marL="0" indent="0">
              <a:buNone/>
              <a:defRPr sz="1092" b="1" i="0">
                <a:latin typeface="Barlow" pitchFamily="2" charset="77"/>
              </a:defRPr>
            </a:lvl1pPr>
          </a:lstStyle>
          <a:p>
            <a:pPr lvl="0"/>
            <a:r>
              <a:rPr lang="en-GB" dirty="0"/>
              <a:t>£XXX</a:t>
            </a:r>
            <a:endParaRPr lang="en-US" dirty="0"/>
          </a:p>
        </p:txBody>
      </p:sp>
      <p:sp>
        <p:nvSpPr>
          <p:cNvPr id="96" name="TextBox 95">
            <a:extLst>
              <a:ext uri="{FF2B5EF4-FFF2-40B4-BE49-F238E27FC236}">
                <a16:creationId xmlns:a16="http://schemas.microsoft.com/office/drawing/2014/main" id="{576425A3-2379-7249-BBD3-45ADCF737859}"/>
              </a:ext>
            </a:extLst>
          </p:cNvPr>
          <p:cNvSpPr txBox="1"/>
          <p:nvPr userDrawn="1"/>
        </p:nvSpPr>
        <p:spPr>
          <a:xfrm>
            <a:off x="9683481" y="5973795"/>
            <a:ext cx="605386" cy="244131"/>
          </a:xfrm>
          <a:prstGeom prst="rect">
            <a:avLst/>
          </a:prstGeom>
          <a:noFill/>
        </p:spPr>
        <p:txBody>
          <a:bodyPr wrap="square" lIns="0" tIns="0" rIns="0" bIns="0" rtlCol="0">
            <a:noAutofit/>
          </a:bodyPr>
          <a:lstStyle/>
          <a:p>
            <a:pPr algn="r"/>
            <a:r>
              <a:rPr lang="en-US" sz="1092" b="1" i="0" dirty="0">
                <a:solidFill>
                  <a:schemeClr val="bg1"/>
                </a:solidFill>
                <a:latin typeface="+mj-lt"/>
              </a:rPr>
              <a:t>TOTAL</a:t>
            </a:r>
          </a:p>
        </p:txBody>
      </p:sp>
      <p:sp>
        <p:nvSpPr>
          <p:cNvPr id="4" name="Chart Placeholder 3">
            <a:extLst>
              <a:ext uri="{FF2B5EF4-FFF2-40B4-BE49-F238E27FC236}">
                <a16:creationId xmlns:a16="http://schemas.microsoft.com/office/drawing/2014/main" id="{D92DA628-62DF-4A3B-9AC8-847F79CF2788}"/>
              </a:ext>
            </a:extLst>
          </p:cNvPr>
          <p:cNvSpPr>
            <a:spLocks noGrp="1"/>
          </p:cNvSpPr>
          <p:nvPr>
            <p:ph type="chart" sz="quarter" idx="28"/>
          </p:nvPr>
        </p:nvSpPr>
        <p:spPr>
          <a:xfrm>
            <a:off x="2209733" y="2468008"/>
            <a:ext cx="1728306" cy="1043495"/>
          </a:xfrm>
        </p:spPr>
        <p:txBody>
          <a:bodyPr/>
          <a:lstStyle>
            <a:lvl1pPr marL="0" indent="0">
              <a:buNone/>
              <a:defRPr/>
            </a:lvl1pPr>
          </a:lstStyle>
          <a:p>
            <a:r>
              <a:rPr lang="en-US"/>
              <a:t>Click icon to add chart</a:t>
            </a:r>
            <a:endParaRPr lang="en-GB" dirty="0"/>
          </a:p>
        </p:txBody>
      </p:sp>
      <p:sp>
        <p:nvSpPr>
          <p:cNvPr id="31" name="Chart Placeholder 3">
            <a:extLst>
              <a:ext uri="{FF2B5EF4-FFF2-40B4-BE49-F238E27FC236}">
                <a16:creationId xmlns:a16="http://schemas.microsoft.com/office/drawing/2014/main" id="{DAEAEBA8-898C-44FC-B500-A717185BD4AE}"/>
              </a:ext>
            </a:extLst>
          </p:cNvPr>
          <p:cNvSpPr>
            <a:spLocks noGrp="1"/>
          </p:cNvSpPr>
          <p:nvPr>
            <p:ph type="chart" sz="quarter" idx="29"/>
          </p:nvPr>
        </p:nvSpPr>
        <p:spPr>
          <a:xfrm>
            <a:off x="5958481" y="2440118"/>
            <a:ext cx="1704591" cy="1043495"/>
          </a:xfrm>
        </p:spPr>
        <p:txBody>
          <a:bodyPr/>
          <a:lstStyle>
            <a:lvl1pPr marL="0" indent="0">
              <a:buNone/>
              <a:defRPr/>
            </a:lvl1pPr>
          </a:lstStyle>
          <a:p>
            <a:r>
              <a:rPr lang="en-US"/>
              <a:t>Click icon to add chart</a:t>
            </a:r>
            <a:endParaRPr lang="en-GB" dirty="0"/>
          </a:p>
        </p:txBody>
      </p:sp>
      <p:sp>
        <p:nvSpPr>
          <p:cNvPr id="32" name="Chart Placeholder 3">
            <a:extLst>
              <a:ext uri="{FF2B5EF4-FFF2-40B4-BE49-F238E27FC236}">
                <a16:creationId xmlns:a16="http://schemas.microsoft.com/office/drawing/2014/main" id="{C6C7F9CD-B73B-4AAE-941C-CF6F92CDADA9}"/>
              </a:ext>
            </a:extLst>
          </p:cNvPr>
          <p:cNvSpPr>
            <a:spLocks noGrp="1"/>
          </p:cNvSpPr>
          <p:nvPr>
            <p:ph type="chart" sz="quarter" idx="30"/>
          </p:nvPr>
        </p:nvSpPr>
        <p:spPr>
          <a:xfrm>
            <a:off x="9707229" y="2440118"/>
            <a:ext cx="1704591" cy="1043495"/>
          </a:xfrm>
        </p:spPr>
        <p:txBody>
          <a:bodyPr/>
          <a:lstStyle>
            <a:lvl1pPr marL="0" indent="0">
              <a:buNone/>
              <a:defRPr/>
            </a:lvl1pPr>
          </a:lstStyle>
          <a:p>
            <a:r>
              <a:rPr lang="en-US"/>
              <a:t>Click icon to add chart</a:t>
            </a:r>
            <a:endParaRPr lang="en-GB" dirty="0"/>
          </a:p>
        </p:txBody>
      </p:sp>
      <p:sp>
        <p:nvSpPr>
          <p:cNvPr id="29" name="Chart Placeholder 3">
            <a:extLst>
              <a:ext uri="{FF2B5EF4-FFF2-40B4-BE49-F238E27FC236}">
                <a16:creationId xmlns:a16="http://schemas.microsoft.com/office/drawing/2014/main" id="{F69ADA4E-5591-4859-B2BB-077CDAEF7345}"/>
              </a:ext>
            </a:extLst>
          </p:cNvPr>
          <p:cNvSpPr>
            <a:spLocks noGrp="1"/>
          </p:cNvSpPr>
          <p:nvPr>
            <p:ph type="chart" sz="quarter" idx="31"/>
          </p:nvPr>
        </p:nvSpPr>
        <p:spPr>
          <a:xfrm>
            <a:off x="2221505" y="4743454"/>
            <a:ext cx="1728306" cy="1043495"/>
          </a:xfrm>
        </p:spPr>
        <p:txBody>
          <a:bodyPr/>
          <a:lstStyle>
            <a:lvl1pPr marL="0" indent="0">
              <a:buNone/>
              <a:defRPr/>
            </a:lvl1pPr>
          </a:lstStyle>
          <a:p>
            <a:r>
              <a:rPr lang="en-US"/>
              <a:t>Click icon to add chart</a:t>
            </a:r>
            <a:endParaRPr lang="en-GB" dirty="0"/>
          </a:p>
        </p:txBody>
      </p:sp>
      <p:sp>
        <p:nvSpPr>
          <p:cNvPr id="30" name="Chart Placeholder 3">
            <a:extLst>
              <a:ext uri="{FF2B5EF4-FFF2-40B4-BE49-F238E27FC236}">
                <a16:creationId xmlns:a16="http://schemas.microsoft.com/office/drawing/2014/main" id="{56FF841B-ED0E-4543-BA2D-E3B5AAA19861}"/>
              </a:ext>
            </a:extLst>
          </p:cNvPr>
          <p:cNvSpPr>
            <a:spLocks noGrp="1"/>
          </p:cNvSpPr>
          <p:nvPr>
            <p:ph type="chart" sz="quarter" idx="32"/>
          </p:nvPr>
        </p:nvSpPr>
        <p:spPr>
          <a:xfrm>
            <a:off x="5970253" y="4715564"/>
            <a:ext cx="1704591" cy="1043495"/>
          </a:xfrm>
        </p:spPr>
        <p:txBody>
          <a:bodyPr/>
          <a:lstStyle>
            <a:lvl1pPr marL="0" indent="0">
              <a:buNone/>
              <a:defRPr/>
            </a:lvl1pPr>
          </a:lstStyle>
          <a:p>
            <a:r>
              <a:rPr lang="en-US"/>
              <a:t>Click icon to add chart</a:t>
            </a:r>
            <a:endParaRPr lang="en-GB" dirty="0"/>
          </a:p>
        </p:txBody>
      </p:sp>
      <p:sp>
        <p:nvSpPr>
          <p:cNvPr id="33" name="Chart Placeholder 3">
            <a:extLst>
              <a:ext uri="{FF2B5EF4-FFF2-40B4-BE49-F238E27FC236}">
                <a16:creationId xmlns:a16="http://schemas.microsoft.com/office/drawing/2014/main" id="{272958A7-9BF6-442A-837D-5BD2468DBF10}"/>
              </a:ext>
            </a:extLst>
          </p:cNvPr>
          <p:cNvSpPr>
            <a:spLocks noGrp="1"/>
          </p:cNvSpPr>
          <p:nvPr>
            <p:ph type="chart" sz="quarter" idx="33"/>
          </p:nvPr>
        </p:nvSpPr>
        <p:spPr>
          <a:xfrm>
            <a:off x="9719000" y="4715564"/>
            <a:ext cx="1704591" cy="1043495"/>
          </a:xfrm>
        </p:spPr>
        <p:txBody>
          <a:bodyPr/>
          <a:lstStyle>
            <a:lvl1pPr marL="0" indent="0">
              <a:buNone/>
              <a:defRPr/>
            </a:lvl1pPr>
          </a:lstStyle>
          <a:p>
            <a:r>
              <a:rPr lang="en-US"/>
              <a:t>Click icon to add chart</a:t>
            </a:r>
            <a:endParaRPr lang="en-GB" dirty="0"/>
          </a:p>
        </p:txBody>
      </p:sp>
      <p:sp>
        <p:nvSpPr>
          <p:cNvPr id="7" name="Slide Number Placeholder 6">
            <a:extLst>
              <a:ext uri="{FF2B5EF4-FFF2-40B4-BE49-F238E27FC236}">
                <a16:creationId xmlns:a16="http://schemas.microsoft.com/office/drawing/2014/main" id="{5E5D2BD6-A097-4534-940E-6143BAD7AAB9}"/>
              </a:ext>
            </a:extLst>
          </p:cNvPr>
          <p:cNvSpPr>
            <a:spLocks noGrp="1"/>
          </p:cNvSpPr>
          <p:nvPr>
            <p:ph type="sldNum" sz="quarter" idx="36"/>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2404983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186693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ABLE">
    <p:bg>
      <p:bgPr>
        <a:solidFill>
          <a:schemeClr val="tx1"/>
        </a:solid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C409184-FB98-3348-A8EC-72736FFAF24A}"/>
              </a:ext>
            </a:extLst>
          </p:cNvPr>
          <p:cNvSpPr>
            <a:spLocks noGrp="1"/>
          </p:cNvSpPr>
          <p:nvPr>
            <p:ph type="title"/>
          </p:nvPr>
        </p:nvSpPr>
        <p:spPr>
          <a:xfrm>
            <a:off x="626578" y="877583"/>
            <a:ext cx="4858059" cy="1102437"/>
          </a:xfrm>
          <a:prstGeom prst="rect">
            <a:avLst/>
          </a:prstGeom>
        </p:spPr>
        <p:txBody>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ACA448D-5A88-3644-B3DF-697A36012B92}"/>
              </a:ext>
            </a:extLst>
          </p:cNvPr>
          <p:cNvSpPr>
            <a:spLocks noGrp="1"/>
          </p:cNvSpPr>
          <p:nvPr>
            <p:ph type="body" sz="quarter" idx="10"/>
          </p:nvPr>
        </p:nvSpPr>
        <p:spPr>
          <a:xfrm>
            <a:off x="8541452" y="2555686"/>
            <a:ext cx="3116393" cy="1001267"/>
          </a:xfrm>
        </p:spPr>
        <p:txBody>
          <a:bodyPr lIns="0" tIns="0" rIns="0" bIns="0" anchor="b"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able Placeholder 7">
            <a:extLst>
              <a:ext uri="{FF2B5EF4-FFF2-40B4-BE49-F238E27FC236}">
                <a16:creationId xmlns:a16="http://schemas.microsoft.com/office/drawing/2014/main" id="{B1F7980A-BA5D-8F47-AE8E-61A67F6A2F3F}"/>
              </a:ext>
            </a:extLst>
          </p:cNvPr>
          <p:cNvSpPr>
            <a:spLocks noGrp="1"/>
          </p:cNvSpPr>
          <p:nvPr>
            <p:ph type="tbl" sz="quarter" idx="11"/>
          </p:nvPr>
        </p:nvSpPr>
        <p:spPr>
          <a:xfrm>
            <a:off x="635403" y="2424688"/>
            <a:ext cx="7644038" cy="4060912"/>
          </a:xfrm>
          <a:solidFill>
            <a:schemeClr val="tx1">
              <a:lumMod val="95000"/>
            </a:schemeClr>
          </a:solidFill>
        </p:spPr>
        <p:txBody>
          <a:bodyPr lIns="0" tIns="0" rIns="0" bIns="0"/>
          <a:lstStyle>
            <a:lvl1pPr marL="0" indent="0">
              <a:buNone/>
              <a:defRPr/>
            </a:lvl1pPr>
          </a:lstStyle>
          <a:p>
            <a:r>
              <a:rPr lang="en-US"/>
              <a:t>Click icon to add table</a:t>
            </a:r>
            <a:endParaRPr lang="en-US" dirty="0"/>
          </a:p>
        </p:txBody>
      </p:sp>
      <p:sp>
        <p:nvSpPr>
          <p:cNvPr id="6" name="Slide Number Placeholder 5">
            <a:extLst>
              <a:ext uri="{FF2B5EF4-FFF2-40B4-BE49-F238E27FC236}">
                <a16:creationId xmlns:a16="http://schemas.microsoft.com/office/drawing/2014/main" id="{7E2DE130-66BA-42F6-998D-1B4E95910F3A}"/>
              </a:ext>
            </a:extLst>
          </p:cNvPr>
          <p:cNvSpPr>
            <a:spLocks noGrp="1"/>
          </p:cNvSpPr>
          <p:nvPr>
            <p:ph type="sldNum" sz="quarter" idx="14"/>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1191202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643CD1-0643-4BCD-916E-5FF1B50E43D7}"/>
              </a:ext>
            </a:extLst>
          </p:cNvPr>
          <p:cNvSpPr>
            <a:spLocks noGrp="1"/>
          </p:cNvSpPr>
          <p:nvPr>
            <p:ph type="sldNum" sz="quarter" idx="12"/>
          </p:nvPr>
        </p:nvSpPr>
        <p:spPr/>
        <p:txBody>
          <a:bodyPr/>
          <a:lstStyle/>
          <a:p>
            <a:fld id="{B90F9CBB-4563-4BE2-B3E1-4A9E8EA05CDE}" type="slidenum">
              <a:rPr lang="en-GB" smtClean="0"/>
              <a:pPr/>
              <a:t>‹#›</a:t>
            </a:fld>
            <a:endParaRPr lang="en-GB"/>
          </a:p>
        </p:txBody>
      </p:sp>
      <p:sp>
        <p:nvSpPr>
          <p:cNvPr id="3" name="Content Placeholder 2">
            <a:extLst>
              <a:ext uri="{FF2B5EF4-FFF2-40B4-BE49-F238E27FC236}">
                <a16:creationId xmlns:a16="http://schemas.microsoft.com/office/drawing/2014/main" id="{00914E19-B331-4F55-BEA7-A48D09634E50}"/>
              </a:ext>
            </a:extLst>
          </p:cNvPr>
          <p:cNvSpPr>
            <a:spLocks noGrp="1"/>
          </p:cNvSpPr>
          <p:nvPr>
            <p:ph sz="quarter" idx="13"/>
          </p:nvPr>
        </p:nvSpPr>
        <p:spPr>
          <a:xfrm>
            <a:off x="200250" y="394212"/>
            <a:ext cx="11791505" cy="606958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7046420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BLACK">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796CAD-C2A2-4E2D-98AF-49232DA08675}"/>
              </a:ext>
            </a:extLst>
          </p:cNvPr>
          <p:cNvSpPr>
            <a:spLocks noGrp="1"/>
          </p:cNvSpPr>
          <p:nvPr>
            <p:ph type="sldNum" sz="quarter" idx="12"/>
          </p:nvPr>
        </p:nvSpPr>
        <p:spPr/>
        <p:txBody>
          <a:bodyPr/>
          <a:lstStyle>
            <a:lvl1pPr>
              <a:defRPr>
                <a:solidFill>
                  <a:schemeClr val="tx1"/>
                </a:solidFill>
              </a:defRPr>
            </a:lvl1pPr>
          </a:lstStyle>
          <a:p>
            <a:fld id="{B90F9CBB-4563-4BE2-B3E1-4A9E8EA05CDE}" type="slidenum">
              <a:rPr lang="en-GB" smtClean="0"/>
              <a:pPr/>
              <a:t>‹#›</a:t>
            </a:fld>
            <a:endParaRPr lang="en-GB"/>
          </a:p>
        </p:txBody>
      </p:sp>
      <p:sp>
        <p:nvSpPr>
          <p:cNvPr id="3" name="Content Placeholder 2">
            <a:extLst>
              <a:ext uri="{FF2B5EF4-FFF2-40B4-BE49-F238E27FC236}">
                <a16:creationId xmlns:a16="http://schemas.microsoft.com/office/drawing/2014/main" id="{FD8704F3-3714-488B-8F29-798A72587DA0}"/>
              </a:ext>
            </a:extLst>
          </p:cNvPr>
          <p:cNvSpPr>
            <a:spLocks noGrp="1"/>
          </p:cNvSpPr>
          <p:nvPr>
            <p:ph sz="quarter" idx="13"/>
          </p:nvPr>
        </p:nvSpPr>
        <p:spPr>
          <a:xfrm>
            <a:off x="200250" y="394212"/>
            <a:ext cx="11791505" cy="6069580"/>
          </a:xfrm>
        </p:spPr>
        <p:txBody>
          <a:bodyPr/>
          <a:lstStyle>
            <a:lvl1pPr marL="0" indent="0">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192237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BLACK">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27028760-E330-49DF-B2F5-9D4541486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1376" y="2316305"/>
            <a:ext cx="3689253" cy="3011158"/>
          </a:xfrm>
          <a:prstGeom prst="rect">
            <a:avLst/>
          </a:prstGeom>
        </p:spPr>
      </p:pic>
      <p:sp>
        <p:nvSpPr>
          <p:cNvPr id="2" name="TextBox 1">
            <a:extLst>
              <a:ext uri="{FF2B5EF4-FFF2-40B4-BE49-F238E27FC236}">
                <a16:creationId xmlns:a16="http://schemas.microsoft.com/office/drawing/2014/main" id="{61A49DBE-6812-1E44-831B-8B718E7F057E}"/>
              </a:ext>
            </a:extLst>
          </p:cNvPr>
          <p:cNvSpPr txBox="1"/>
          <p:nvPr userDrawn="1"/>
        </p:nvSpPr>
        <p:spPr>
          <a:xfrm>
            <a:off x="4414752" y="1298326"/>
            <a:ext cx="3362496" cy="554319"/>
          </a:xfrm>
          <a:prstGeom prst="rect">
            <a:avLst/>
          </a:prstGeom>
          <a:noFill/>
        </p:spPr>
        <p:txBody>
          <a:bodyPr wrap="square" rtlCol="0">
            <a:spAutoFit/>
          </a:bodyPr>
          <a:lstStyle/>
          <a:p>
            <a:pPr marL="0" marR="0" indent="0" algn="ctr" defTabSz="415938" rtl="0" eaLnBrk="1" fontAlgn="auto" latinLnBrk="0" hangingPunct="1">
              <a:lnSpc>
                <a:spcPct val="100000"/>
              </a:lnSpc>
              <a:spcBef>
                <a:spcPts val="0"/>
              </a:spcBef>
              <a:spcAft>
                <a:spcPts val="0"/>
              </a:spcAft>
              <a:buClrTx/>
              <a:buSzTx/>
              <a:buFontTx/>
              <a:buNone/>
              <a:tabLst/>
              <a:defRPr/>
            </a:pPr>
            <a:r>
              <a:rPr kumimoji="0" lang="en-GB" sz="3002" b="1" i="0" u="none" strike="noStrike" kern="0" cap="none" spc="-52" normalizeH="0" baseline="0" noProof="0" dirty="0">
                <a:ln>
                  <a:noFill/>
                </a:ln>
                <a:solidFill>
                  <a:schemeClr val="tx1"/>
                </a:solidFill>
                <a:effectLst/>
                <a:uLnTx/>
                <a:uFillTx/>
                <a:latin typeface="Barlow SemiBold" pitchFamily="2" charset="77"/>
                <a:ea typeface="+mj-ea"/>
                <a:cs typeface="Barlow"/>
              </a:rPr>
              <a:t>shelter.org.uk</a:t>
            </a:r>
            <a:endParaRPr lang="en-US" sz="819" dirty="0">
              <a:solidFill>
                <a:schemeClr val="tx1"/>
              </a:solidFill>
            </a:endParaRPr>
          </a:p>
        </p:txBody>
      </p:sp>
      <p:sp>
        <p:nvSpPr>
          <p:cNvPr id="5" name="Slide Number Placeholder 4">
            <a:extLst>
              <a:ext uri="{FF2B5EF4-FFF2-40B4-BE49-F238E27FC236}">
                <a16:creationId xmlns:a16="http://schemas.microsoft.com/office/drawing/2014/main" id="{654993CC-3456-4BBC-B636-717AE58F5D47}"/>
              </a:ext>
            </a:extLst>
          </p:cNvPr>
          <p:cNvSpPr>
            <a:spLocks noGrp="1"/>
          </p:cNvSpPr>
          <p:nvPr>
            <p:ph type="sldNum" sz="quarter" idx="12"/>
          </p:nvPr>
        </p:nvSpPr>
        <p:spPr/>
        <p:txBody>
          <a:bodyPr/>
          <a:lstStyle>
            <a:lvl1pPr>
              <a:defRPr>
                <a:solidFill>
                  <a:schemeClr val="tx1"/>
                </a:solidFill>
              </a:defRPr>
            </a:lvl1pPr>
          </a:lstStyle>
          <a:p>
            <a:fld id="{B90F9CBB-4563-4BE2-B3E1-4A9E8EA05CDE}" type="slidenum">
              <a:rPr lang="en-GB" smtClean="0"/>
              <a:pPr/>
              <a:t>‹#›</a:t>
            </a:fld>
            <a:endParaRPr lang="en-GB"/>
          </a:p>
        </p:txBody>
      </p:sp>
    </p:spTree>
    <p:extLst>
      <p:ext uri="{BB962C8B-B14F-4D97-AF65-F5344CB8AC3E}">
        <p14:creationId xmlns:p14="http://schemas.microsoft.com/office/powerpoint/2010/main" val="143511494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WHITE">
    <p:bg>
      <p:bgPr>
        <a:solidFill>
          <a:schemeClr val="tx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27028760-E330-49DF-B2F5-9D4541486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1376" y="2316305"/>
            <a:ext cx="3689253" cy="3011158"/>
          </a:xfrm>
          <a:prstGeom prst="rect">
            <a:avLst/>
          </a:prstGeom>
        </p:spPr>
      </p:pic>
      <p:sp>
        <p:nvSpPr>
          <p:cNvPr id="2" name="TextBox 1">
            <a:extLst>
              <a:ext uri="{FF2B5EF4-FFF2-40B4-BE49-F238E27FC236}">
                <a16:creationId xmlns:a16="http://schemas.microsoft.com/office/drawing/2014/main" id="{61A49DBE-6812-1E44-831B-8B718E7F057E}"/>
              </a:ext>
            </a:extLst>
          </p:cNvPr>
          <p:cNvSpPr txBox="1"/>
          <p:nvPr userDrawn="1"/>
        </p:nvSpPr>
        <p:spPr>
          <a:xfrm>
            <a:off x="4414752" y="1298326"/>
            <a:ext cx="3362496" cy="554319"/>
          </a:xfrm>
          <a:prstGeom prst="rect">
            <a:avLst/>
          </a:prstGeom>
          <a:noFill/>
        </p:spPr>
        <p:txBody>
          <a:bodyPr wrap="square" rtlCol="0">
            <a:spAutoFit/>
          </a:bodyPr>
          <a:lstStyle/>
          <a:p>
            <a:pPr marL="0" marR="0" indent="0" algn="ctr" defTabSz="415938" rtl="0" eaLnBrk="1" fontAlgn="auto" latinLnBrk="0" hangingPunct="1">
              <a:lnSpc>
                <a:spcPct val="100000"/>
              </a:lnSpc>
              <a:spcBef>
                <a:spcPts val="0"/>
              </a:spcBef>
              <a:spcAft>
                <a:spcPts val="0"/>
              </a:spcAft>
              <a:buClrTx/>
              <a:buSzTx/>
              <a:buFontTx/>
              <a:buNone/>
              <a:tabLst/>
              <a:defRPr/>
            </a:pPr>
            <a:r>
              <a:rPr kumimoji="0" lang="en-GB" sz="3002" b="1" i="0" u="none" strike="noStrike" kern="0" cap="none" spc="-52" normalizeH="0" baseline="0" noProof="0" dirty="0">
                <a:ln>
                  <a:noFill/>
                </a:ln>
                <a:solidFill>
                  <a:srgbClr val="000000"/>
                </a:solidFill>
                <a:effectLst/>
                <a:uLnTx/>
                <a:uFillTx/>
                <a:latin typeface="Barlow SemiBold" pitchFamily="2" charset="77"/>
                <a:ea typeface="+mj-ea"/>
                <a:cs typeface="Barlow"/>
              </a:rPr>
              <a:t>shelter.org.uk</a:t>
            </a:r>
            <a:endParaRPr lang="en-US" sz="819" dirty="0"/>
          </a:p>
        </p:txBody>
      </p:sp>
      <p:sp>
        <p:nvSpPr>
          <p:cNvPr id="5" name="Slide Number Placeholder 4">
            <a:extLst>
              <a:ext uri="{FF2B5EF4-FFF2-40B4-BE49-F238E27FC236}">
                <a16:creationId xmlns:a16="http://schemas.microsoft.com/office/drawing/2014/main" id="{7AC32C72-F5FE-4E5A-B4B6-6CDF7C6D389E}"/>
              </a:ext>
            </a:extLst>
          </p:cNvPr>
          <p:cNvSpPr>
            <a:spLocks noGrp="1"/>
          </p:cNvSpPr>
          <p:nvPr>
            <p:ph type="sldNum" sz="quarter" idx="12"/>
          </p:nvPr>
        </p:nvSpPr>
        <p:spPr/>
        <p:txBody>
          <a:bodyPr/>
          <a:lstStyle/>
          <a:p>
            <a:fld id="{B90F9CBB-4563-4BE2-B3E1-4A9E8EA05CDE}" type="slidenum">
              <a:rPr lang="en-GB" smtClean="0"/>
              <a:pPr/>
              <a:t>‹#›</a:t>
            </a:fld>
            <a:endParaRPr lang="en-GB"/>
          </a:p>
        </p:txBody>
      </p:sp>
    </p:spTree>
    <p:extLst>
      <p:ext uri="{BB962C8B-B14F-4D97-AF65-F5344CB8AC3E}">
        <p14:creationId xmlns:p14="http://schemas.microsoft.com/office/powerpoint/2010/main" val="13890423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userDrawn="1">
  <p:cSld name="01. The Fight header">
    <p:bg>
      <p:bgPr>
        <a:solidFill>
          <a:schemeClr val="bg1"/>
        </a:solidFill>
        <a:effectLst/>
      </p:bgPr>
    </p:bg>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73E2E775-7239-4E37-B618-6B0F600A087B}"/>
              </a:ext>
            </a:extLst>
          </p:cNvPr>
          <p:cNvSpPr txBox="1"/>
          <p:nvPr userDrawn="1"/>
        </p:nvSpPr>
        <p:spPr>
          <a:xfrm>
            <a:off x="2221232" y="933784"/>
            <a:ext cx="7748302" cy="2664268"/>
          </a:xfrm>
          <a:prstGeom prst="rect">
            <a:avLst/>
          </a:prstGeom>
        </p:spPr>
        <p:txBody>
          <a:bodyPr vert="horz" wrap="square" lIns="0" tIns="7798" rIns="0" bIns="0" rtlCol="0">
            <a:spAutoFit/>
          </a:bodyPr>
          <a:lstStyle/>
          <a:p>
            <a:pPr marL="5777" algn="ctr">
              <a:lnSpc>
                <a:spcPts val="6823"/>
              </a:lnSpc>
              <a:spcBef>
                <a:spcPts val="61"/>
              </a:spcBef>
            </a:pPr>
            <a:r>
              <a:rPr sz="8643" b="1" spc="-107" dirty="0">
                <a:solidFill>
                  <a:srgbClr val="FFFFFF"/>
                </a:solidFill>
                <a:latin typeface="Barlow Condensed"/>
                <a:cs typeface="Barlow Condensed"/>
              </a:rPr>
              <a:t>THE</a:t>
            </a:r>
            <a:r>
              <a:rPr sz="8643" b="1" spc="-30" dirty="0">
                <a:solidFill>
                  <a:srgbClr val="FFFFFF"/>
                </a:solidFill>
                <a:latin typeface="Barlow Condensed"/>
                <a:cs typeface="Barlow Condensed"/>
              </a:rPr>
              <a:t> </a:t>
            </a:r>
            <a:r>
              <a:rPr sz="8643" b="1" spc="-143" dirty="0">
                <a:solidFill>
                  <a:srgbClr val="FFFFFF"/>
                </a:solidFill>
                <a:latin typeface="Barlow Condensed"/>
                <a:cs typeface="Barlow Condensed"/>
              </a:rPr>
              <a:t>FIGHT</a:t>
            </a:r>
            <a:endParaRPr lang="en-GB" sz="8643" b="1" spc="-143" dirty="0">
              <a:solidFill>
                <a:srgbClr val="FFFFFF"/>
              </a:solidFill>
              <a:latin typeface="Barlow Condensed"/>
              <a:cs typeface="Barlow Condensed"/>
            </a:endParaRPr>
          </a:p>
          <a:p>
            <a:pPr marL="5777" algn="ctr">
              <a:lnSpc>
                <a:spcPts val="6823"/>
              </a:lnSpc>
              <a:spcBef>
                <a:spcPts val="61"/>
              </a:spcBef>
            </a:pPr>
            <a:r>
              <a:rPr lang="en-GB" sz="8643" b="1" spc="-143" dirty="0">
                <a:solidFill>
                  <a:srgbClr val="FFFFFF"/>
                </a:solidFill>
                <a:latin typeface="Barlow Condensed"/>
                <a:cs typeface="Barlow Condensed"/>
              </a:rPr>
              <a:t>FOR HOME</a:t>
            </a:r>
          </a:p>
          <a:p>
            <a:pPr marL="5777" algn="ctr">
              <a:lnSpc>
                <a:spcPts val="6823"/>
              </a:lnSpc>
              <a:spcBef>
                <a:spcPts val="61"/>
              </a:spcBef>
            </a:pPr>
            <a:r>
              <a:rPr lang="en-GB" sz="8643" b="1" spc="-143" dirty="0">
                <a:solidFill>
                  <a:srgbClr val="FFFFFF"/>
                </a:solidFill>
                <a:latin typeface="Barlow Condensed"/>
                <a:cs typeface="Barlow Condensed"/>
              </a:rPr>
              <a:t>STARTS HERE</a:t>
            </a:r>
            <a:endParaRPr sz="8643" dirty="0">
              <a:latin typeface="Barlow Condensed"/>
              <a:cs typeface="Barlow Condensed"/>
            </a:endParaRPr>
          </a:p>
        </p:txBody>
      </p:sp>
      <p:pic>
        <p:nvPicPr>
          <p:cNvPr id="7" name="Picture 6" descr="Logo&#10;&#10;Description automatically generated">
            <a:extLst>
              <a:ext uri="{FF2B5EF4-FFF2-40B4-BE49-F238E27FC236}">
                <a16:creationId xmlns:a16="http://schemas.microsoft.com/office/drawing/2014/main" id="{A7FF40CB-D5CB-45E2-9ED4-2FE188727F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9302" y="5062851"/>
            <a:ext cx="1732163" cy="1413787"/>
          </a:xfrm>
          <a:prstGeom prst="rect">
            <a:avLst/>
          </a:prstGeom>
        </p:spPr>
      </p:pic>
    </p:spTree>
    <p:extLst>
      <p:ext uri="{BB962C8B-B14F-4D97-AF65-F5344CB8AC3E}">
        <p14:creationId xmlns:p14="http://schemas.microsoft.com/office/powerpoint/2010/main" val="31756369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0. Questions">
    <p:bg>
      <p:bgPr>
        <a:solidFill>
          <a:schemeClr val="bg1"/>
        </a:solidFill>
        <a:effectLst/>
      </p:bgPr>
    </p:bg>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E9E649C6-5E4F-402C-AC31-B565D84411A5}"/>
              </a:ext>
            </a:extLst>
          </p:cNvPr>
          <p:cNvSpPr txBox="1"/>
          <p:nvPr userDrawn="1"/>
        </p:nvSpPr>
        <p:spPr>
          <a:xfrm>
            <a:off x="3828409" y="4634141"/>
            <a:ext cx="4523671" cy="411805"/>
          </a:xfrm>
          <a:prstGeom prst="rect">
            <a:avLst/>
          </a:prstGeom>
        </p:spPr>
        <p:txBody>
          <a:bodyPr vert="horz" wrap="square" lIns="0" tIns="6932" rIns="0" bIns="0" rtlCol="0">
            <a:spAutoFit/>
          </a:bodyPr>
          <a:lstStyle/>
          <a:p>
            <a:pPr marL="5777">
              <a:lnSpc>
                <a:spcPct val="100000"/>
              </a:lnSpc>
              <a:spcBef>
                <a:spcPts val="55"/>
              </a:spcBef>
            </a:pPr>
            <a:r>
              <a:rPr sz="2615" b="1" spc="-25" dirty="0">
                <a:solidFill>
                  <a:srgbClr val="FFFFFF"/>
                </a:solidFill>
                <a:latin typeface="Barlow Condensed"/>
                <a:cs typeface="Barlow Condensed"/>
              </a:rPr>
              <a:t>*BUT</a:t>
            </a:r>
            <a:r>
              <a:rPr sz="2615" b="1" spc="-7" dirty="0">
                <a:solidFill>
                  <a:srgbClr val="FFFFFF"/>
                </a:solidFill>
                <a:latin typeface="Barlow Condensed"/>
                <a:cs typeface="Barlow Condensed"/>
              </a:rPr>
              <a:t> </a:t>
            </a:r>
            <a:r>
              <a:rPr sz="2615" b="1" spc="-57" dirty="0">
                <a:solidFill>
                  <a:srgbClr val="FFFFFF"/>
                </a:solidFill>
                <a:latin typeface="Barlow Condensed"/>
                <a:cs typeface="Barlow Condensed"/>
              </a:rPr>
              <a:t>FIRST,</a:t>
            </a:r>
            <a:r>
              <a:rPr sz="2615" b="1" spc="-5" dirty="0">
                <a:solidFill>
                  <a:srgbClr val="FFFFFF"/>
                </a:solidFill>
                <a:latin typeface="Barlow Condensed"/>
                <a:cs typeface="Barlow Condensed"/>
              </a:rPr>
              <a:t> </a:t>
            </a:r>
            <a:r>
              <a:rPr sz="2615" b="1" spc="-21" dirty="0">
                <a:solidFill>
                  <a:srgbClr val="FFFFFF"/>
                </a:solidFill>
                <a:latin typeface="Barlow Condensed"/>
                <a:cs typeface="Barlow Condensed"/>
              </a:rPr>
              <a:t>ANY</a:t>
            </a:r>
            <a:r>
              <a:rPr sz="2615" b="1" spc="-7" dirty="0">
                <a:solidFill>
                  <a:srgbClr val="FFFFFF"/>
                </a:solidFill>
                <a:latin typeface="Barlow Condensed"/>
                <a:cs typeface="Barlow Condensed"/>
              </a:rPr>
              <a:t> </a:t>
            </a:r>
            <a:r>
              <a:rPr sz="2615" b="1" spc="-34" dirty="0">
                <a:solidFill>
                  <a:srgbClr val="FFFFFF"/>
                </a:solidFill>
                <a:latin typeface="Barlow Condensed"/>
                <a:cs typeface="Barlow Condensed"/>
              </a:rPr>
              <a:t>QUESTIONS?</a:t>
            </a:r>
            <a:endParaRPr sz="2615" dirty="0">
              <a:latin typeface="Barlow Condensed"/>
              <a:cs typeface="Barlow Condensed"/>
            </a:endParaRPr>
          </a:p>
        </p:txBody>
      </p:sp>
      <p:sp>
        <p:nvSpPr>
          <p:cNvPr id="7" name="object 2">
            <a:extLst>
              <a:ext uri="{FF2B5EF4-FFF2-40B4-BE49-F238E27FC236}">
                <a16:creationId xmlns:a16="http://schemas.microsoft.com/office/drawing/2014/main" id="{F8FC95A2-114A-4A33-A8A6-50A312C78234}"/>
              </a:ext>
            </a:extLst>
          </p:cNvPr>
          <p:cNvSpPr txBox="1">
            <a:spLocks noGrp="1"/>
          </p:cNvSpPr>
          <p:nvPr>
            <p:ph type="ctrTitle"/>
          </p:nvPr>
        </p:nvSpPr>
        <p:spPr>
          <a:xfrm>
            <a:off x="2436671" y="1991696"/>
            <a:ext cx="7910742" cy="2198038"/>
          </a:xfrm>
          <a:prstGeom prst="rect">
            <a:avLst/>
          </a:prstGeom>
        </p:spPr>
        <p:txBody>
          <a:bodyPr vert="horz" wrap="square" lIns="0" tIns="17780" rIns="0" bIns="0" rtlCol="0">
            <a:spAutoFit/>
          </a:bodyPr>
          <a:lstStyle>
            <a:lvl1pPr algn="ctr">
              <a:lnSpc>
                <a:spcPts val="6368"/>
              </a:lnSpc>
              <a:spcBef>
                <a:spcPts val="64"/>
              </a:spcBef>
              <a:defRPr sz="7482">
                <a:solidFill>
                  <a:schemeClr val="tx1"/>
                </a:solidFill>
              </a:defRPr>
            </a:lvl1pPr>
          </a:lstStyle>
          <a:p>
            <a:pPr algn="ctr">
              <a:lnSpc>
                <a:spcPts val="8490"/>
              </a:lnSpc>
              <a:spcBef>
                <a:spcPts val="85"/>
              </a:spcBef>
            </a:pPr>
            <a:r>
              <a:rPr lang="en-US" spc="-98"/>
              <a:t>Click to edit Master title style</a:t>
            </a:r>
            <a:endParaRPr spc="-89" dirty="0"/>
          </a:p>
        </p:txBody>
      </p:sp>
    </p:spTree>
    <p:extLst>
      <p:ext uri="{BB962C8B-B14F-4D97-AF65-F5344CB8AC3E}">
        <p14:creationId xmlns:p14="http://schemas.microsoft.com/office/powerpoint/2010/main" val="43361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20041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5584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30151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7353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3"/>
          <a:stretch/>
        </p:blipFill>
        <p:spPr>
          <a:xfrm>
            <a:off x="-13648" y="-1428227"/>
            <a:ext cx="4051079" cy="9698769"/>
          </a:xfrm>
          <a:prstGeom prst="rect">
            <a:avLst/>
          </a:prstGeom>
        </p:spPr>
      </p:pic>
      <p:sp>
        <p:nvSpPr>
          <p:cNvPr id="2" name="Title 1"/>
          <p:cNvSpPr>
            <a:spLocks noGrp="1"/>
          </p:cNvSpPr>
          <p:nvPr>
            <p:ph type="ctrTitle"/>
          </p:nvPr>
        </p:nvSpPr>
        <p:spPr>
          <a:xfrm>
            <a:off x="2975211" y="1122363"/>
            <a:ext cx="8871045" cy="2387600"/>
          </a:xfrm>
        </p:spPr>
        <p:txBody>
          <a:bodyPr anchor="b">
            <a:normAutofit/>
          </a:bodyPr>
          <a:lstStyle>
            <a:lvl1pPr algn="ctr">
              <a:defRPr sz="4800">
                <a:solidFill>
                  <a:srgbClr val="EE7624"/>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975212" y="3602038"/>
            <a:ext cx="887104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a:extLst>
              <a:ext uri="{FF2B5EF4-FFF2-40B4-BE49-F238E27FC236}">
                <a16:creationId xmlns:a16="http://schemas.microsoft.com/office/drawing/2014/main" id="{2B9F9682-7DFF-5B40-812F-B524992B1738}"/>
              </a:ext>
            </a:extLst>
          </p:cNvPr>
          <p:cNvPicPr>
            <a:picLocks noChangeAspect="1"/>
          </p:cNvPicPr>
          <p:nvPr userDrawn="1"/>
        </p:nvPicPr>
        <p:blipFill>
          <a:blip r:embed="rId3"/>
          <a:stretch>
            <a:fillRect/>
          </a:stretch>
        </p:blipFill>
        <p:spPr>
          <a:xfrm>
            <a:off x="9272304" y="348367"/>
            <a:ext cx="2573952" cy="533067"/>
          </a:xfrm>
          <a:prstGeom prst="rect">
            <a:avLst/>
          </a:prstGeom>
        </p:spPr>
      </p:pic>
    </p:spTree>
    <p:extLst>
      <p:ext uri="{BB962C8B-B14F-4D97-AF65-F5344CB8AC3E}">
        <p14:creationId xmlns:p14="http://schemas.microsoft.com/office/powerpoint/2010/main" val="1702812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4708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2056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0338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87201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72907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10/19/2022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8878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77773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57112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02788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10/19/2022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0682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DCF7-BC01-FC24-D2BC-4F124C53F0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12294AB-0353-676E-455E-A1F13C85C7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705284-5E55-6CCD-ABFB-109D64D961EB}"/>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5" name="Footer Placeholder 4">
            <a:extLst>
              <a:ext uri="{FF2B5EF4-FFF2-40B4-BE49-F238E27FC236}">
                <a16:creationId xmlns:a16="http://schemas.microsoft.com/office/drawing/2014/main" id="{92CFF8B7-14BA-9C75-72BA-1FD1CEBF30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46642C-8DD6-2DF4-178D-06CFA84EE30D}"/>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27126224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06628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92941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10/19/2022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83960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10/19/2022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31095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90444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84202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00BD8-92E5-4749-B777-C31D1B683A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65DD0E-4BEE-4AFA-B0BF-0A3A8A5614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8C71E4-4878-4637-A7DE-CFE1868788C2}"/>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5" name="Footer Placeholder 4">
            <a:extLst>
              <a:ext uri="{FF2B5EF4-FFF2-40B4-BE49-F238E27FC236}">
                <a16:creationId xmlns:a16="http://schemas.microsoft.com/office/drawing/2014/main" id="{02F050A0-B8DF-44A9-A4EF-553001DFA1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5B1A8-63A5-460E-8A3B-D6D08A27AE70}"/>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1539064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B85C-C9FE-4A0A-A7BA-B0F62E89CE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9E1F01-B7DC-4193-A8BF-1769768F76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BD650-6AE3-427A-9380-8196C9369B29}"/>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5" name="Footer Placeholder 4">
            <a:extLst>
              <a:ext uri="{FF2B5EF4-FFF2-40B4-BE49-F238E27FC236}">
                <a16:creationId xmlns:a16="http://schemas.microsoft.com/office/drawing/2014/main" id="{5C354D30-51F3-4C0B-AE77-C3CAB0EB3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C1516C-6E5F-4E04-A981-B5717971DD1B}"/>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2535515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92F1-FC56-47CF-8F95-D5700B535E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F41C14-70CD-4404-9CF1-975EB79CC9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3DE57F-6553-496E-90A4-403E21FDE160}"/>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5" name="Footer Placeholder 4">
            <a:extLst>
              <a:ext uri="{FF2B5EF4-FFF2-40B4-BE49-F238E27FC236}">
                <a16:creationId xmlns:a16="http://schemas.microsoft.com/office/drawing/2014/main" id="{6A39F65D-2EF8-45C4-B4F6-10B36D90D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D0B56-E58C-4707-BB81-36D9A9DF79FF}"/>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35053468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FBF62-847D-4EF3-A29F-1A6D6DF58C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60808C-DF11-4B2E-A1B9-3AF43653A4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C34899-DC5F-470D-886B-0545A1CDD9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912A964-BA32-4152-85B6-4BA48119A922}"/>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6" name="Footer Placeholder 5">
            <a:extLst>
              <a:ext uri="{FF2B5EF4-FFF2-40B4-BE49-F238E27FC236}">
                <a16:creationId xmlns:a16="http://schemas.microsoft.com/office/drawing/2014/main" id="{93DAB443-2EBA-4ECB-A424-43430E03BE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D0BFD3-553D-4EAE-AF33-7EB6086A4F13}"/>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110661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DC3FC-90DC-CF75-781E-4BE2E365FF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0A5CBF7-66DE-7D66-B6D5-93D9DD85C8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287934-5F23-F66A-9FC7-25B204F9D1E6}"/>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5" name="Footer Placeholder 4">
            <a:extLst>
              <a:ext uri="{FF2B5EF4-FFF2-40B4-BE49-F238E27FC236}">
                <a16:creationId xmlns:a16="http://schemas.microsoft.com/office/drawing/2014/main" id="{9A7E2D4A-B0CE-CCA1-4A88-D4DC0B3648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6D135-9734-E7B9-45BF-0E663D62D02F}"/>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2008191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E466-A9EA-4A4E-A97A-9F8F049FA2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E10A95-2A9F-47D5-8FDC-6E921575FC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D31A7-F299-480E-9103-ECCC4E7AEF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CEAC94-97A3-44C3-B4C9-B5B8A32889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F6DC4B-1BEA-4A6F-8C93-878DD784F9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156294-8003-47C0-B05E-C8282BDB457D}"/>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8" name="Footer Placeholder 7">
            <a:extLst>
              <a:ext uri="{FF2B5EF4-FFF2-40B4-BE49-F238E27FC236}">
                <a16:creationId xmlns:a16="http://schemas.microsoft.com/office/drawing/2014/main" id="{8BAC781C-FB11-43A2-B1B5-6D4BAC9F5D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CBA3D0-F5DB-4F20-898B-A780BE2CC1EE}"/>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24548945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F3E1A-85CF-4B7C-9ABE-43F1E448621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02817D-09C2-445C-B4DF-93E9CA13730E}"/>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4" name="Footer Placeholder 3">
            <a:extLst>
              <a:ext uri="{FF2B5EF4-FFF2-40B4-BE49-F238E27FC236}">
                <a16:creationId xmlns:a16="http://schemas.microsoft.com/office/drawing/2014/main" id="{EEAFF00F-83BE-4145-A27B-540160AA94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3530876-5337-4308-9A38-931CDD042FA1}"/>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15677954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5D9E88-0038-4AC5-A092-E00D3E803FB2}"/>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3" name="Footer Placeholder 2">
            <a:extLst>
              <a:ext uri="{FF2B5EF4-FFF2-40B4-BE49-F238E27FC236}">
                <a16:creationId xmlns:a16="http://schemas.microsoft.com/office/drawing/2014/main" id="{FF70E5E8-AFD4-40E2-B128-38EB332DFA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1A20DC-52B1-417F-9F87-D1E137531747}"/>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243119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88461-48E2-4857-94E1-1F9EA186F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B8AC21-3117-4172-9861-0B6CA4796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BCA66A4-B420-4DCA-9F13-A0F455474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6A2ACB-15CB-41BA-979A-0581CC733B50}"/>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6" name="Footer Placeholder 5">
            <a:extLst>
              <a:ext uri="{FF2B5EF4-FFF2-40B4-BE49-F238E27FC236}">
                <a16:creationId xmlns:a16="http://schemas.microsoft.com/office/drawing/2014/main" id="{88783DFE-C09A-4841-8516-B4EB2C383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380CEC-86D8-491A-9F8E-F4CD49E4C72E}"/>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1966268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72FD-59AB-4683-98AD-37E336B01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AB24A8-E233-4C48-B5AD-E4340D846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766D6EB-BA0E-4BBB-B829-5EFC76B8E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CE181-66D8-4AC9-9692-3BED4BEAA8B9}"/>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6" name="Footer Placeholder 5">
            <a:extLst>
              <a:ext uri="{FF2B5EF4-FFF2-40B4-BE49-F238E27FC236}">
                <a16:creationId xmlns:a16="http://schemas.microsoft.com/office/drawing/2014/main" id="{A48844FA-4774-4622-A4A6-B9FCE84BE1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019500-02E9-4AE3-8859-05A355788D47}"/>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3856349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30FAD-E91C-45E7-AB31-4F55232FD8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3BA209C-3396-41BA-81AD-8C04E6FD16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E9FBDB-A894-4C6C-819A-6ED9E8174452}"/>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5" name="Footer Placeholder 4">
            <a:extLst>
              <a:ext uri="{FF2B5EF4-FFF2-40B4-BE49-F238E27FC236}">
                <a16:creationId xmlns:a16="http://schemas.microsoft.com/office/drawing/2014/main" id="{404F2D26-7507-46AC-BBB8-4E66437443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36CE30-91F9-4374-A15A-90371552A22B}"/>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4141297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B8372C-14F9-48E7-8473-166027C8CA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F3BCD8-0DBC-4BFE-A727-D5A3224CE1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45805-E208-41AE-8FAD-F7AD617D979C}"/>
              </a:ext>
            </a:extLst>
          </p:cNvPr>
          <p:cNvSpPr>
            <a:spLocks noGrp="1"/>
          </p:cNvSpPr>
          <p:nvPr>
            <p:ph type="dt" sz="half" idx="10"/>
          </p:nvPr>
        </p:nvSpPr>
        <p:spPr/>
        <p:txBody>
          <a:bodyPr/>
          <a:lstStyle/>
          <a:p>
            <a:fld id="{0952782B-830B-44E9-A7B3-68A14D474B78}" type="datetimeFigureOut">
              <a:rPr lang="en-GB" smtClean="0"/>
              <a:t>19/10/2022</a:t>
            </a:fld>
            <a:endParaRPr lang="en-GB"/>
          </a:p>
        </p:txBody>
      </p:sp>
      <p:sp>
        <p:nvSpPr>
          <p:cNvPr id="5" name="Footer Placeholder 4">
            <a:extLst>
              <a:ext uri="{FF2B5EF4-FFF2-40B4-BE49-F238E27FC236}">
                <a16:creationId xmlns:a16="http://schemas.microsoft.com/office/drawing/2014/main" id="{7ECD216C-AB72-46E8-BF76-32EFE768C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A7642E-CEDD-43FE-8392-102030137849}"/>
              </a:ext>
            </a:extLst>
          </p:cNvPr>
          <p:cNvSpPr>
            <a:spLocks noGrp="1"/>
          </p:cNvSpPr>
          <p:nvPr>
            <p:ph type="sldNum" sz="quarter" idx="12"/>
          </p:nvPr>
        </p:nvSpPr>
        <p:spPr/>
        <p:txBody>
          <a:bodyPr/>
          <a:lstStyle/>
          <a:p>
            <a:fld id="{BA2E269F-6681-46D7-973C-25B9BCFF96EC}" type="slidenum">
              <a:rPr lang="en-GB" smtClean="0"/>
              <a:t>‹#›</a:t>
            </a:fld>
            <a:endParaRPr lang="en-GB"/>
          </a:p>
        </p:txBody>
      </p:sp>
    </p:spTree>
    <p:extLst>
      <p:ext uri="{BB962C8B-B14F-4D97-AF65-F5344CB8AC3E}">
        <p14:creationId xmlns:p14="http://schemas.microsoft.com/office/powerpoint/2010/main" val="721780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5  UPP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1B0DE300-4BD7-D441-AFD1-9E2B33960F60}"/>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037100" y="6992"/>
            <a:ext cx="4154900" cy="6114825"/>
          </a:xfrm>
          <a:prstGeom prst="rect">
            <a:avLst/>
          </a:prstGeom>
        </p:spPr>
      </p:pic>
    </p:spTree>
    <p:extLst>
      <p:ext uri="{BB962C8B-B14F-4D97-AF65-F5344CB8AC3E}">
        <p14:creationId xmlns:p14="http://schemas.microsoft.com/office/powerpoint/2010/main" val="4049569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6  UPP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81071" y="2643018"/>
            <a:ext cx="6560422" cy="3333927"/>
          </a:xfrm>
          <a:prstGeom prst="rect">
            <a:avLst/>
          </a:prstGeom>
        </p:spPr>
        <p:txBody>
          <a:bodyPr lIns="0" tIns="0" rIns="0" bIns="0">
            <a:noAutofit/>
          </a:bodyPr>
          <a:lstStyle>
            <a:lvl1pPr marL="0" indent="0">
              <a:lnSpc>
                <a:spcPts val="5458"/>
              </a:lnSpc>
              <a:buNone/>
              <a:defRPr sz="6732" b="1" i="0"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A2A71AA4-8F7C-8A48-BAB0-704BDCAF8E1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64679" y="7124"/>
            <a:ext cx="3727322" cy="6114825"/>
          </a:xfrm>
          <a:prstGeom prst="rect">
            <a:avLst/>
          </a:prstGeom>
        </p:spPr>
      </p:pic>
    </p:spTree>
    <p:extLst>
      <p:ext uri="{BB962C8B-B14F-4D97-AF65-F5344CB8AC3E}">
        <p14:creationId xmlns:p14="http://schemas.microsoft.com/office/powerpoint/2010/main" val="214690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7 UPPERCASE BLACK ">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6BADAA0B-72F5-6F4D-8CC9-90B2114C384A}"/>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84226" y="7122"/>
            <a:ext cx="3707776" cy="6114825"/>
          </a:xfrm>
          <a:prstGeom prst="rect">
            <a:avLst/>
          </a:prstGeom>
        </p:spPr>
      </p:pic>
    </p:spTree>
    <p:extLst>
      <p:ext uri="{BB962C8B-B14F-4D97-AF65-F5344CB8AC3E}">
        <p14:creationId xmlns:p14="http://schemas.microsoft.com/office/powerpoint/2010/main" val="388603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9E44-0276-B069-0A3B-81DFBA4D28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0F42FAE-A96A-069D-ED5B-97AB0CB7B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791084-42AB-D216-7DE8-4FE03E0BDAB8}"/>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5" name="Footer Placeholder 4">
            <a:extLst>
              <a:ext uri="{FF2B5EF4-FFF2-40B4-BE49-F238E27FC236}">
                <a16:creationId xmlns:a16="http://schemas.microsoft.com/office/drawing/2014/main" id="{1764504F-2C04-8D6C-1201-9BA44B0781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2274B9-CB61-0846-8731-F7F6D7A59E5B}"/>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29973093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8 UPP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C5F94EFC-E000-E948-8104-0D990FA6BF9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64722" y="7121"/>
            <a:ext cx="3702834" cy="6114825"/>
          </a:xfrm>
          <a:prstGeom prst="rect">
            <a:avLst/>
          </a:prstGeom>
        </p:spPr>
      </p:pic>
    </p:spTree>
    <p:extLst>
      <p:ext uri="{BB962C8B-B14F-4D97-AF65-F5344CB8AC3E}">
        <p14:creationId xmlns:p14="http://schemas.microsoft.com/office/powerpoint/2010/main" val="23599262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UPPERCASE WHITE">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2C5A244E-6115-0A4C-955B-B0FC40D2508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906991" y="6432"/>
            <a:ext cx="2560548" cy="6084020"/>
          </a:xfrm>
          <a:prstGeom prst="rect">
            <a:avLst/>
          </a:prstGeom>
        </p:spPr>
      </p:pic>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703883" y="2686685"/>
            <a:ext cx="6560422" cy="3318295"/>
          </a:xfrm>
          <a:prstGeom prst="rect">
            <a:avLst/>
          </a:prstGeom>
        </p:spPr>
        <p:txBody>
          <a:bodyPr lIns="0" tIns="0" rIns="0" bIns="0" anchor="t">
            <a:noAutofit/>
          </a:bodyPr>
          <a:lstStyle>
            <a:lvl1pPr marL="0" indent="0">
              <a:lnSpc>
                <a:spcPts val="5458"/>
              </a:lnSpc>
              <a:buNone/>
              <a:defRPr sz="6732" b="1" i="0" cap="all" baseline="0">
                <a:solidFill>
                  <a:srgbClr val="000000"/>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spTree>
    <p:extLst>
      <p:ext uri="{BB962C8B-B14F-4D97-AF65-F5344CB8AC3E}">
        <p14:creationId xmlns:p14="http://schemas.microsoft.com/office/powerpoint/2010/main" val="294926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UPP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4" name="object 2">
            <a:extLst>
              <a:ext uri="{FF2B5EF4-FFF2-40B4-BE49-F238E27FC236}">
                <a16:creationId xmlns:a16="http://schemas.microsoft.com/office/drawing/2014/main" id="{D1C91B86-86AB-E241-8B18-7CA03C34418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962899" y="6430"/>
            <a:ext cx="4229102" cy="6084020"/>
          </a:xfrm>
          <a:prstGeom prst="rect">
            <a:avLst/>
          </a:prstGeom>
        </p:spPr>
      </p:pic>
    </p:spTree>
    <p:extLst>
      <p:ext uri="{BB962C8B-B14F-4D97-AF65-F5344CB8AC3E}">
        <p14:creationId xmlns:p14="http://schemas.microsoft.com/office/powerpoint/2010/main" val="6918150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3 UPP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27298" y="2671052"/>
            <a:ext cx="6560422" cy="3333927"/>
          </a:xfrm>
          <a:prstGeom prst="rect">
            <a:avLst/>
          </a:prstGeom>
        </p:spPr>
        <p:txBody>
          <a:bodyPr lIns="0" tIns="0" rIns="0" bIns="0">
            <a:noAutofit/>
          </a:bodyPr>
          <a:lstStyle>
            <a:lvl1pPr marL="0" indent="0">
              <a:lnSpc>
                <a:spcPts val="5458"/>
              </a:lnSpc>
              <a:buNone/>
              <a:defRPr sz="6732" b="1" i="0"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2">
            <a:extLst>
              <a:ext uri="{FF2B5EF4-FFF2-40B4-BE49-F238E27FC236}">
                <a16:creationId xmlns:a16="http://schemas.microsoft.com/office/drawing/2014/main" id="{F8FBEE6B-5D19-7040-BC4B-F5468ABA207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658312" y="3"/>
            <a:ext cx="4365072" cy="6121851"/>
          </a:xfrm>
          <a:prstGeom prst="rect">
            <a:avLst/>
          </a:prstGeom>
        </p:spPr>
      </p:pic>
    </p:spTree>
    <p:extLst>
      <p:ext uri="{BB962C8B-B14F-4D97-AF65-F5344CB8AC3E}">
        <p14:creationId xmlns:p14="http://schemas.microsoft.com/office/powerpoint/2010/main" val="3180495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4 UPP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27298" y="2671052"/>
            <a:ext cx="6560422" cy="3333927"/>
          </a:xfrm>
          <a:prstGeom prst="rect">
            <a:avLst/>
          </a:prstGeom>
        </p:spPr>
        <p:txBody>
          <a:bodyPr lIns="0" tIns="0" rIns="0" bIns="0">
            <a:noAutofit/>
          </a:bodyPr>
          <a:lstStyle>
            <a:lvl1pPr marL="0" indent="0">
              <a:lnSpc>
                <a:spcPts val="5458"/>
              </a:lnSpc>
              <a:buNone/>
              <a:defRPr sz="6732" b="1" i="0"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2">
            <a:extLst>
              <a:ext uri="{FF2B5EF4-FFF2-40B4-BE49-F238E27FC236}">
                <a16:creationId xmlns:a16="http://schemas.microsoft.com/office/drawing/2014/main" id="{03BBB7BA-0D1C-C449-B34D-3A66C5694C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674027" y="6430"/>
            <a:ext cx="4517975" cy="6084020"/>
          </a:xfrm>
          <a:prstGeom prst="rect">
            <a:avLst/>
          </a:prstGeom>
        </p:spPr>
      </p:pic>
    </p:spTree>
    <p:extLst>
      <p:ext uri="{BB962C8B-B14F-4D97-AF65-F5344CB8AC3E}">
        <p14:creationId xmlns:p14="http://schemas.microsoft.com/office/powerpoint/2010/main" val="2354488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5 UPP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43018"/>
            <a:ext cx="6560422" cy="3333927"/>
          </a:xfrm>
          <a:prstGeom prst="rect">
            <a:avLst/>
          </a:prstGeom>
        </p:spPr>
        <p:txBody>
          <a:bodyPr lIns="0" tIns="0" rIns="0" bIns="0">
            <a:noAutofit/>
          </a:bodyPr>
          <a:lstStyle>
            <a:lvl1pPr marL="0" indent="0">
              <a:lnSpc>
                <a:spcPts val="5458"/>
              </a:lnSpc>
              <a:buNone/>
              <a:defRPr sz="6732" b="1" i="0"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1B0DE300-4BD7-D441-AFD1-9E2B33960F60}"/>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037100" y="6992"/>
            <a:ext cx="4154900" cy="6114825"/>
          </a:xfrm>
          <a:prstGeom prst="rect">
            <a:avLst/>
          </a:prstGeom>
        </p:spPr>
      </p:pic>
    </p:spTree>
    <p:extLst>
      <p:ext uri="{BB962C8B-B14F-4D97-AF65-F5344CB8AC3E}">
        <p14:creationId xmlns:p14="http://schemas.microsoft.com/office/powerpoint/2010/main" val="411847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6 UPP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730351"/>
            <a:ext cx="6560422" cy="3333927"/>
          </a:xfrm>
          <a:prstGeom prst="rect">
            <a:avLst/>
          </a:prstGeom>
        </p:spPr>
        <p:txBody>
          <a:bodyPr lIns="0" tIns="0" rIns="0" bIns="0">
            <a:noAutofit/>
          </a:bodyPr>
          <a:lstStyle>
            <a:lvl1pPr marL="0" indent="0">
              <a:lnSpc>
                <a:spcPts val="5458"/>
              </a:lnSpc>
              <a:buNone/>
              <a:defRPr sz="6732" b="1" i="0"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A2A71AA4-8F7C-8A48-BAB0-704BDCAF8E1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64679" y="7124"/>
            <a:ext cx="3727322" cy="6114825"/>
          </a:xfrm>
          <a:prstGeom prst="rect">
            <a:avLst/>
          </a:prstGeom>
        </p:spPr>
      </p:pic>
    </p:spTree>
    <p:extLst>
      <p:ext uri="{BB962C8B-B14F-4D97-AF65-F5344CB8AC3E}">
        <p14:creationId xmlns:p14="http://schemas.microsoft.com/office/powerpoint/2010/main" val="6667394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7 UPP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6BADAA0B-72F5-6F4D-8CC9-90B2114C384A}"/>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84226" y="7122"/>
            <a:ext cx="3707776" cy="6114825"/>
          </a:xfrm>
          <a:prstGeom prst="rect">
            <a:avLst/>
          </a:prstGeom>
        </p:spPr>
      </p:pic>
    </p:spTree>
    <p:extLst>
      <p:ext uri="{BB962C8B-B14F-4D97-AF65-F5344CB8AC3E}">
        <p14:creationId xmlns:p14="http://schemas.microsoft.com/office/powerpoint/2010/main" val="2111220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8 UPP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43018"/>
            <a:ext cx="6560422" cy="3333927"/>
          </a:xfrm>
          <a:prstGeom prst="rect">
            <a:avLst/>
          </a:prstGeom>
        </p:spPr>
        <p:txBody>
          <a:bodyPr lIns="0" tIns="0" rIns="0" bIns="0">
            <a:noAutofit/>
          </a:bodyPr>
          <a:lstStyle>
            <a:lvl1pPr marL="0" indent="0">
              <a:lnSpc>
                <a:spcPts val="5458"/>
              </a:lnSpc>
              <a:buNone/>
              <a:defRPr sz="6732" b="1" i="0" cap="all" baseline="0">
                <a:solidFill>
                  <a:schemeClr val="bg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C5F94EFC-E000-E948-8104-0D990FA6BF9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64722" y="7121"/>
            <a:ext cx="3702834" cy="6114825"/>
          </a:xfrm>
          <a:prstGeom prst="rect">
            <a:avLst/>
          </a:prstGeom>
        </p:spPr>
      </p:pic>
    </p:spTree>
    <p:extLst>
      <p:ext uri="{BB962C8B-B14F-4D97-AF65-F5344CB8AC3E}">
        <p14:creationId xmlns:p14="http://schemas.microsoft.com/office/powerpoint/2010/main" val="2989114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1 LOWERCASE BLACK">
    <p:bg>
      <p:bgPr>
        <a:solidFill>
          <a:schemeClr val="bg1"/>
        </a:solidFill>
        <a:effectLst/>
      </p:bgPr>
    </p:bg>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2C5A244E-6115-0A4C-955B-B0FC40D2508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906991" y="6432"/>
            <a:ext cx="2560548" cy="6084020"/>
          </a:xfrm>
          <a:prstGeom prst="rect">
            <a:avLst/>
          </a:prstGeom>
        </p:spPr>
      </p:pic>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43021"/>
            <a:ext cx="6560422" cy="3318295"/>
          </a:xfrm>
          <a:prstGeom prst="rect">
            <a:avLst/>
          </a:prstGeom>
        </p:spPr>
        <p:txBody>
          <a:bodyPr lIns="0" tIns="0" rIns="0" bIns="0" anchor="t">
            <a:noAutofit/>
          </a:bodyPr>
          <a:lstStyle>
            <a:lvl1pPr marL="0" indent="0">
              <a:lnSpc>
                <a:spcPts val="5458"/>
              </a:lnSpc>
              <a:buNone/>
              <a:defRPr sz="6732" b="0" i="0" cap="none" baseline="0">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spTree>
    <p:extLst>
      <p:ext uri="{BB962C8B-B14F-4D97-AF65-F5344CB8AC3E}">
        <p14:creationId xmlns:p14="http://schemas.microsoft.com/office/powerpoint/2010/main" val="404166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9B3C-8999-08BD-B3DE-F80E377134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73F8AD-ECD2-B26C-5D52-34096688ED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6E7796-DE8B-D2D4-BC3C-74B0EEBCAA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5A00C0-C78C-F73D-EAEF-40822A13F75E}"/>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6" name="Footer Placeholder 5">
            <a:extLst>
              <a:ext uri="{FF2B5EF4-FFF2-40B4-BE49-F238E27FC236}">
                <a16:creationId xmlns:a16="http://schemas.microsoft.com/office/drawing/2014/main" id="{E9A1DC89-85DC-C65B-DF94-604818D0DA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4B6EA-1366-4EBC-AAAB-6A4B7BFFE52B}"/>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7751489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4 LOW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27298" y="2671052"/>
            <a:ext cx="6560422" cy="3333927"/>
          </a:xfrm>
          <a:prstGeom prst="rect">
            <a:avLst/>
          </a:prstGeom>
        </p:spPr>
        <p:txBody>
          <a:bodyPr lIns="0" tIns="0" rIns="0" bIns="0">
            <a:noAutofit/>
          </a:bodyPr>
          <a:lstStyle>
            <a:lvl1pPr marL="0" indent="0">
              <a:lnSpc>
                <a:spcPts val="5458"/>
              </a:lnSpc>
              <a:buNone/>
              <a:defRPr sz="6732" b="1" i="0" baseline="0">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2">
            <a:extLst>
              <a:ext uri="{FF2B5EF4-FFF2-40B4-BE49-F238E27FC236}">
                <a16:creationId xmlns:a16="http://schemas.microsoft.com/office/drawing/2014/main" id="{03BBB7BA-0D1C-C449-B34D-3A66C5694C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674027" y="6430"/>
            <a:ext cx="4517975" cy="6084020"/>
          </a:xfrm>
          <a:prstGeom prst="rect">
            <a:avLst/>
          </a:prstGeom>
        </p:spPr>
      </p:pic>
    </p:spTree>
    <p:extLst>
      <p:ext uri="{BB962C8B-B14F-4D97-AF65-F5344CB8AC3E}">
        <p14:creationId xmlns:p14="http://schemas.microsoft.com/office/powerpoint/2010/main" val="4129420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5 LOW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baseline="0">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1B0DE300-4BD7-D441-AFD1-9E2B33960F60}"/>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037100" y="6992"/>
            <a:ext cx="4154900" cy="6114825"/>
          </a:xfrm>
          <a:prstGeom prst="rect">
            <a:avLst/>
          </a:prstGeom>
        </p:spPr>
      </p:pic>
    </p:spTree>
    <p:extLst>
      <p:ext uri="{BB962C8B-B14F-4D97-AF65-F5344CB8AC3E}">
        <p14:creationId xmlns:p14="http://schemas.microsoft.com/office/powerpoint/2010/main" val="2951057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6 LOW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a:t>
            </a:r>
          </a:p>
          <a:p>
            <a:pPr lvl="0"/>
            <a:r>
              <a:rPr lang="en-GB" dirty="0"/>
              <a:t>headline</a:t>
            </a:r>
            <a:endParaRPr lang="en-US" dirty="0"/>
          </a:p>
        </p:txBody>
      </p:sp>
      <p:pic>
        <p:nvPicPr>
          <p:cNvPr id="6" name="object 4">
            <a:extLst>
              <a:ext uri="{FF2B5EF4-FFF2-40B4-BE49-F238E27FC236}">
                <a16:creationId xmlns:a16="http://schemas.microsoft.com/office/drawing/2014/main" id="{A2A71AA4-8F7C-8A48-BAB0-704BDCAF8E1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64679" y="7124"/>
            <a:ext cx="3727322" cy="6114825"/>
          </a:xfrm>
          <a:prstGeom prst="rect">
            <a:avLst/>
          </a:prstGeom>
        </p:spPr>
      </p:pic>
    </p:spTree>
    <p:extLst>
      <p:ext uri="{BB962C8B-B14F-4D97-AF65-F5344CB8AC3E}">
        <p14:creationId xmlns:p14="http://schemas.microsoft.com/office/powerpoint/2010/main" val="3052711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7 LOW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730351"/>
            <a:ext cx="6560422" cy="3333927"/>
          </a:xfrm>
          <a:prstGeom prst="rect">
            <a:avLst/>
          </a:prstGeom>
        </p:spPr>
        <p:txBody>
          <a:bodyPr lIns="0" tIns="0" rIns="0" bIns="0">
            <a:noAutofit/>
          </a:bodyPr>
          <a:lstStyle>
            <a:lvl1pPr marL="0" indent="0">
              <a:lnSpc>
                <a:spcPts val="5458"/>
              </a:lnSpc>
              <a:buNone/>
              <a:defRPr sz="6732" b="1" i="0">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6BADAA0B-72F5-6F4D-8CC9-90B2114C384A}"/>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84226" y="7122"/>
            <a:ext cx="3707776" cy="6114825"/>
          </a:xfrm>
          <a:prstGeom prst="rect">
            <a:avLst/>
          </a:prstGeom>
        </p:spPr>
      </p:pic>
    </p:spTree>
    <p:extLst>
      <p:ext uri="{BB962C8B-B14F-4D97-AF65-F5344CB8AC3E}">
        <p14:creationId xmlns:p14="http://schemas.microsoft.com/office/powerpoint/2010/main" val="33588152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8 LOW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C5F94EFC-E000-E948-8104-0D990FA6BF9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64722" y="7121"/>
            <a:ext cx="3702834" cy="6114825"/>
          </a:xfrm>
          <a:prstGeom prst="rect">
            <a:avLst/>
          </a:prstGeom>
        </p:spPr>
      </p:pic>
    </p:spTree>
    <p:extLst>
      <p:ext uri="{BB962C8B-B14F-4D97-AF65-F5344CB8AC3E}">
        <p14:creationId xmlns:p14="http://schemas.microsoft.com/office/powerpoint/2010/main" val="2062692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1 LOWERCASE WHITE">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2C5A244E-6115-0A4C-955B-B0FC40D2508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906991" y="6432"/>
            <a:ext cx="2560548" cy="6084020"/>
          </a:xfrm>
          <a:prstGeom prst="rect">
            <a:avLst/>
          </a:prstGeom>
        </p:spPr>
      </p:pic>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772159"/>
            <a:ext cx="6560422" cy="3318295"/>
          </a:xfrm>
          <a:prstGeom prst="rect">
            <a:avLst/>
          </a:prstGeom>
        </p:spPr>
        <p:txBody>
          <a:bodyPr lIns="0" tIns="0" rIns="0" bIns="0" anchor="t">
            <a:noAutofit/>
          </a:bodyPr>
          <a:lstStyle>
            <a:lvl1pPr marL="0" indent="0">
              <a:lnSpc>
                <a:spcPts val="5458"/>
              </a:lnSpc>
              <a:buNone/>
              <a:defRPr sz="6732" b="0" i="0" cap="none" baseline="0">
                <a:solidFill>
                  <a:srgbClr val="000000"/>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spTree>
    <p:extLst>
      <p:ext uri="{BB962C8B-B14F-4D97-AF65-F5344CB8AC3E}">
        <p14:creationId xmlns:p14="http://schemas.microsoft.com/office/powerpoint/2010/main" val="27555741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2 LOW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27298" y="2671052"/>
            <a:ext cx="6560422" cy="3333927"/>
          </a:xfrm>
          <a:prstGeom prst="rect">
            <a:avLst/>
          </a:prstGeom>
        </p:spPr>
        <p:txBody>
          <a:bodyPr lIns="0" tIns="0" rIns="0" bIns="0">
            <a:noAutofit/>
          </a:bodyPr>
          <a:lstStyle>
            <a:lvl1pPr marL="0" indent="0">
              <a:lnSpc>
                <a:spcPts val="5458"/>
              </a:lnSpc>
              <a:buNone/>
              <a:defRPr sz="6732" b="1" i="0" cap="none" baseline="0">
                <a:solidFill>
                  <a:schemeClr val="bg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4" name="object 2">
            <a:extLst>
              <a:ext uri="{FF2B5EF4-FFF2-40B4-BE49-F238E27FC236}">
                <a16:creationId xmlns:a16="http://schemas.microsoft.com/office/drawing/2014/main" id="{D1C91B86-86AB-E241-8B18-7CA03C34418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962899" y="6430"/>
            <a:ext cx="4229102" cy="6084020"/>
          </a:xfrm>
          <a:prstGeom prst="rect">
            <a:avLst/>
          </a:prstGeom>
        </p:spPr>
      </p:pic>
    </p:spTree>
    <p:extLst>
      <p:ext uri="{BB962C8B-B14F-4D97-AF65-F5344CB8AC3E}">
        <p14:creationId xmlns:p14="http://schemas.microsoft.com/office/powerpoint/2010/main" val="2821870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3 LOW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27298" y="2671052"/>
            <a:ext cx="6560422" cy="3333927"/>
          </a:xfrm>
          <a:prstGeom prst="rect">
            <a:avLst/>
          </a:prstGeom>
        </p:spPr>
        <p:txBody>
          <a:bodyPr lIns="0" tIns="0" rIns="0" bIns="0">
            <a:noAutofit/>
          </a:bodyPr>
          <a:lstStyle>
            <a:lvl1pPr marL="0" indent="0">
              <a:lnSpc>
                <a:spcPts val="5458"/>
              </a:lnSpc>
              <a:buNone/>
              <a:defRPr sz="6732" b="1" i="0" baseline="0">
                <a:solidFill>
                  <a:schemeClr val="bg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2">
            <a:extLst>
              <a:ext uri="{FF2B5EF4-FFF2-40B4-BE49-F238E27FC236}">
                <a16:creationId xmlns:a16="http://schemas.microsoft.com/office/drawing/2014/main" id="{F8FBEE6B-5D19-7040-BC4B-F5468ABA207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658312" y="3"/>
            <a:ext cx="4365072" cy="6121851"/>
          </a:xfrm>
          <a:prstGeom prst="rect">
            <a:avLst/>
          </a:prstGeom>
        </p:spPr>
      </p:pic>
    </p:spTree>
    <p:extLst>
      <p:ext uri="{BB962C8B-B14F-4D97-AF65-F5344CB8AC3E}">
        <p14:creationId xmlns:p14="http://schemas.microsoft.com/office/powerpoint/2010/main" val="3428018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4 LOW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756524"/>
            <a:ext cx="6560422" cy="3333927"/>
          </a:xfrm>
          <a:prstGeom prst="rect">
            <a:avLst/>
          </a:prstGeom>
        </p:spPr>
        <p:txBody>
          <a:bodyPr lIns="0" tIns="0" rIns="0" bIns="0">
            <a:noAutofit/>
          </a:bodyPr>
          <a:lstStyle>
            <a:lvl1pPr marL="0" indent="0">
              <a:lnSpc>
                <a:spcPts val="5458"/>
              </a:lnSpc>
              <a:buNone/>
              <a:defRPr sz="6732" b="1" i="0" baseline="0">
                <a:solidFill>
                  <a:schemeClr val="bg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2">
            <a:extLst>
              <a:ext uri="{FF2B5EF4-FFF2-40B4-BE49-F238E27FC236}">
                <a16:creationId xmlns:a16="http://schemas.microsoft.com/office/drawing/2014/main" id="{03BBB7BA-0D1C-C449-B34D-3A66C5694C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674027" y="6430"/>
            <a:ext cx="4517975" cy="6084020"/>
          </a:xfrm>
          <a:prstGeom prst="rect">
            <a:avLst/>
          </a:prstGeom>
        </p:spPr>
      </p:pic>
    </p:spTree>
    <p:extLst>
      <p:ext uri="{BB962C8B-B14F-4D97-AF65-F5344CB8AC3E}">
        <p14:creationId xmlns:p14="http://schemas.microsoft.com/office/powerpoint/2010/main" val="1320796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5 LOW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baseline="0">
                <a:solidFill>
                  <a:schemeClr val="bg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1B0DE300-4BD7-D441-AFD1-9E2B33960F60}"/>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037100" y="6992"/>
            <a:ext cx="4154900" cy="6114825"/>
          </a:xfrm>
          <a:prstGeom prst="rect">
            <a:avLst/>
          </a:prstGeom>
        </p:spPr>
      </p:pic>
    </p:spTree>
    <p:extLst>
      <p:ext uri="{BB962C8B-B14F-4D97-AF65-F5344CB8AC3E}">
        <p14:creationId xmlns:p14="http://schemas.microsoft.com/office/powerpoint/2010/main" val="1385468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244F-24F4-D018-CDC3-B42B729AA3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5856D3-0E34-99A6-FEF3-19DBE6650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7EAAD-C0E3-E57C-E806-BB6A7BF2D0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082F36-82CC-2D6F-CDD6-5EBFE0C037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8336F-2535-EE81-DE24-C6968C1CD1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E242E4-B0FC-D407-8138-3236F00DCE6C}"/>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8" name="Footer Placeholder 7">
            <a:extLst>
              <a:ext uri="{FF2B5EF4-FFF2-40B4-BE49-F238E27FC236}">
                <a16:creationId xmlns:a16="http://schemas.microsoft.com/office/drawing/2014/main" id="{FBDAD0E3-6AC5-60B6-86F2-7CE994A05E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76E900-CC0C-64AB-9EC9-0C3BD8D0F869}"/>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11640234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6 LOW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730351"/>
            <a:ext cx="6560422" cy="3333927"/>
          </a:xfrm>
          <a:prstGeom prst="rect">
            <a:avLst/>
          </a:prstGeom>
        </p:spPr>
        <p:txBody>
          <a:bodyPr lIns="0" tIns="0" rIns="0" bIns="0">
            <a:noAutofit/>
          </a:bodyPr>
          <a:lstStyle>
            <a:lvl1pPr marL="0" indent="0">
              <a:lnSpc>
                <a:spcPts val="5458"/>
              </a:lnSpc>
              <a:buNone/>
              <a:defRPr sz="6732" b="1" i="0">
                <a:solidFill>
                  <a:schemeClr val="bg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a:t>
            </a:r>
          </a:p>
          <a:p>
            <a:pPr lvl="0"/>
            <a:r>
              <a:rPr lang="en-GB" dirty="0"/>
              <a:t>headline</a:t>
            </a:r>
            <a:endParaRPr lang="en-US" dirty="0"/>
          </a:p>
        </p:txBody>
      </p:sp>
      <p:pic>
        <p:nvPicPr>
          <p:cNvPr id="6" name="object 4">
            <a:extLst>
              <a:ext uri="{FF2B5EF4-FFF2-40B4-BE49-F238E27FC236}">
                <a16:creationId xmlns:a16="http://schemas.microsoft.com/office/drawing/2014/main" id="{A2A71AA4-8F7C-8A48-BAB0-704BDCAF8E19}"/>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64679" y="7124"/>
            <a:ext cx="3727322" cy="6114825"/>
          </a:xfrm>
          <a:prstGeom prst="rect">
            <a:avLst/>
          </a:prstGeom>
        </p:spPr>
      </p:pic>
    </p:spTree>
    <p:extLst>
      <p:ext uri="{BB962C8B-B14F-4D97-AF65-F5344CB8AC3E}">
        <p14:creationId xmlns:p14="http://schemas.microsoft.com/office/powerpoint/2010/main" val="28593770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7 LOW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43018"/>
            <a:ext cx="6560422" cy="3333927"/>
          </a:xfrm>
          <a:prstGeom prst="rect">
            <a:avLst/>
          </a:prstGeom>
        </p:spPr>
        <p:txBody>
          <a:bodyPr lIns="0" tIns="0" rIns="0" bIns="0">
            <a:noAutofit/>
          </a:bodyPr>
          <a:lstStyle>
            <a:lvl1pPr marL="0" indent="0">
              <a:lnSpc>
                <a:spcPts val="5458"/>
              </a:lnSpc>
              <a:buNone/>
              <a:defRPr sz="6732" b="1" i="0">
                <a:solidFill>
                  <a:schemeClr val="bg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6BADAA0B-72F5-6F4D-8CC9-90B2114C384A}"/>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84226" y="7122"/>
            <a:ext cx="3707776" cy="6114825"/>
          </a:xfrm>
          <a:prstGeom prst="rect">
            <a:avLst/>
          </a:prstGeom>
        </p:spPr>
      </p:pic>
    </p:spTree>
    <p:extLst>
      <p:ext uri="{BB962C8B-B14F-4D97-AF65-F5344CB8AC3E}">
        <p14:creationId xmlns:p14="http://schemas.microsoft.com/office/powerpoint/2010/main" val="13525114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8 LOWERCASE WHIT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43018"/>
            <a:ext cx="6560422" cy="3333927"/>
          </a:xfrm>
          <a:prstGeom prst="rect">
            <a:avLst/>
          </a:prstGeom>
        </p:spPr>
        <p:txBody>
          <a:bodyPr lIns="0" tIns="0" rIns="0" bIns="0">
            <a:noAutofit/>
          </a:bodyPr>
          <a:lstStyle>
            <a:lvl1pPr marL="0" indent="0">
              <a:lnSpc>
                <a:spcPts val="5458"/>
              </a:lnSpc>
              <a:buNone/>
              <a:defRPr sz="6732" b="1" i="0">
                <a:solidFill>
                  <a:schemeClr val="bg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4">
            <a:extLst>
              <a:ext uri="{FF2B5EF4-FFF2-40B4-BE49-F238E27FC236}">
                <a16:creationId xmlns:a16="http://schemas.microsoft.com/office/drawing/2014/main" id="{C5F94EFC-E000-E948-8104-0D990FA6BF9D}"/>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464722" y="7121"/>
            <a:ext cx="3702834" cy="6114825"/>
          </a:xfrm>
          <a:prstGeom prst="rect">
            <a:avLst/>
          </a:prstGeom>
        </p:spPr>
      </p:pic>
    </p:spTree>
    <p:extLst>
      <p:ext uri="{BB962C8B-B14F-4D97-AF65-F5344CB8AC3E}">
        <p14:creationId xmlns:p14="http://schemas.microsoft.com/office/powerpoint/2010/main" val="3954621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tx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27028760-E330-49DF-B2F5-9D4541486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1376" y="2316305"/>
            <a:ext cx="3689253" cy="3011158"/>
          </a:xfrm>
          <a:prstGeom prst="rect">
            <a:avLst/>
          </a:prstGeom>
        </p:spPr>
      </p:pic>
      <p:sp>
        <p:nvSpPr>
          <p:cNvPr id="2" name="TextBox 1">
            <a:extLst>
              <a:ext uri="{FF2B5EF4-FFF2-40B4-BE49-F238E27FC236}">
                <a16:creationId xmlns:a16="http://schemas.microsoft.com/office/drawing/2014/main" id="{61A49DBE-6812-1E44-831B-8B718E7F057E}"/>
              </a:ext>
            </a:extLst>
          </p:cNvPr>
          <p:cNvSpPr txBox="1"/>
          <p:nvPr userDrawn="1"/>
        </p:nvSpPr>
        <p:spPr>
          <a:xfrm>
            <a:off x="4414752" y="1298326"/>
            <a:ext cx="3362496" cy="554319"/>
          </a:xfrm>
          <a:prstGeom prst="rect">
            <a:avLst/>
          </a:prstGeom>
          <a:noFill/>
        </p:spPr>
        <p:txBody>
          <a:bodyPr wrap="square" rtlCol="0">
            <a:spAutoFit/>
          </a:bodyPr>
          <a:lstStyle/>
          <a:p>
            <a:pPr marL="0" marR="0" lvl="0" indent="0" algn="ctr" defTabSz="415938" rtl="0" eaLnBrk="1" fontAlgn="auto" latinLnBrk="0" hangingPunct="1">
              <a:lnSpc>
                <a:spcPct val="100000"/>
              </a:lnSpc>
              <a:spcBef>
                <a:spcPts val="0"/>
              </a:spcBef>
              <a:spcAft>
                <a:spcPts val="0"/>
              </a:spcAft>
              <a:buClrTx/>
              <a:buSzTx/>
              <a:buFontTx/>
              <a:buNone/>
              <a:tabLst/>
              <a:defRPr/>
            </a:pPr>
            <a:r>
              <a:rPr kumimoji="0" lang="en-GB" sz="3002" b="1" i="0" u="none" strike="noStrike" kern="0" cap="none" spc="-52" normalizeH="0" baseline="0" noProof="0" dirty="0">
                <a:ln>
                  <a:noFill/>
                </a:ln>
                <a:solidFill>
                  <a:srgbClr val="000000"/>
                </a:solidFill>
                <a:effectLst/>
                <a:uLnTx/>
                <a:uFillTx/>
                <a:latin typeface="Barlow SemiBold" pitchFamily="2" charset="77"/>
                <a:ea typeface="+mn-ea"/>
                <a:cs typeface="Barlow"/>
              </a:rPr>
              <a:t>shelter.org.uk</a:t>
            </a:r>
            <a:endParaRPr kumimoji="0" lang="en-US" sz="819" b="0" i="0" u="none" strike="noStrike" kern="1200" cap="none" spc="0" normalizeH="0" baseline="0" noProof="0" dirty="0">
              <a:ln>
                <a:noFill/>
              </a:ln>
              <a:solidFill>
                <a:srgbClr val="FFFFFF"/>
              </a:solidFill>
              <a:effectLst/>
              <a:uLnTx/>
              <a:uFillTx/>
              <a:latin typeface="Barlow"/>
              <a:ea typeface="+mn-ea"/>
              <a:cs typeface="+mn-cs"/>
            </a:endParaRPr>
          </a:p>
        </p:txBody>
      </p:sp>
    </p:spTree>
    <p:extLst>
      <p:ext uri="{BB962C8B-B14F-4D97-AF65-F5344CB8AC3E}">
        <p14:creationId xmlns:p14="http://schemas.microsoft.com/office/powerpoint/2010/main" val="1283920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UPPERCASE BLACK ">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81071" y="2686686"/>
            <a:ext cx="6560422" cy="3333927"/>
          </a:xfrm>
          <a:prstGeom prst="rect">
            <a:avLst/>
          </a:prstGeom>
        </p:spPr>
        <p:txBody>
          <a:bodyPr lIns="0" tIns="0" rIns="0" bIns="0">
            <a:noAutofit/>
          </a:bodyPr>
          <a:lstStyle>
            <a:lvl1pPr marL="0" indent="0">
              <a:lnSpc>
                <a:spcPts val="5458"/>
              </a:lnSpc>
              <a:buNone/>
              <a:defRPr sz="6732" b="1" i="0"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2">
            <a:extLst>
              <a:ext uri="{FF2B5EF4-FFF2-40B4-BE49-F238E27FC236}">
                <a16:creationId xmlns:a16="http://schemas.microsoft.com/office/drawing/2014/main" id="{F8FBEE6B-5D19-7040-BC4B-F5468ABA207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658312" y="3"/>
            <a:ext cx="4365072" cy="6121851"/>
          </a:xfrm>
          <a:prstGeom prst="rect">
            <a:avLst/>
          </a:prstGeom>
        </p:spPr>
      </p:pic>
    </p:spTree>
    <p:extLst>
      <p:ext uri="{BB962C8B-B14F-4D97-AF65-F5344CB8AC3E}">
        <p14:creationId xmlns:p14="http://schemas.microsoft.com/office/powerpoint/2010/main" val="5468910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4 UPPERCASE BLACK ">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86686"/>
            <a:ext cx="6560422" cy="3333927"/>
          </a:xfrm>
          <a:prstGeom prst="rect">
            <a:avLst/>
          </a:prstGeom>
        </p:spPr>
        <p:txBody>
          <a:bodyPr lIns="0" tIns="0" rIns="0" bIns="0">
            <a:noAutofit/>
          </a:bodyPr>
          <a:lstStyle>
            <a:lvl1pPr marL="0" indent="0">
              <a:lnSpc>
                <a:spcPts val="5458"/>
              </a:lnSpc>
              <a:buNone/>
              <a:defRPr sz="6732" b="1" i="0"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2">
            <a:extLst>
              <a:ext uri="{FF2B5EF4-FFF2-40B4-BE49-F238E27FC236}">
                <a16:creationId xmlns:a16="http://schemas.microsoft.com/office/drawing/2014/main" id="{03BBB7BA-0D1C-C449-B34D-3A66C5694C9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674027" y="6430"/>
            <a:ext cx="4517975" cy="6084020"/>
          </a:xfrm>
          <a:prstGeom prst="rect">
            <a:avLst/>
          </a:prstGeom>
        </p:spPr>
      </p:pic>
    </p:spTree>
    <p:extLst>
      <p:ext uri="{BB962C8B-B14F-4D97-AF65-F5344CB8AC3E}">
        <p14:creationId xmlns:p14="http://schemas.microsoft.com/office/powerpoint/2010/main" val="3359514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VIDER 2 LOW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643018"/>
            <a:ext cx="6560422" cy="3333927"/>
          </a:xfrm>
          <a:prstGeom prst="rect">
            <a:avLst/>
          </a:prstGeom>
        </p:spPr>
        <p:txBody>
          <a:bodyPr lIns="0" tIns="0" rIns="0" bIns="0">
            <a:noAutofit/>
          </a:bodyPr>
          <a:lstStyle>
            <a:lvl1pPr marL="0" indent="0">
              <a:lnSpc>
                <a:spcPts val="5458"/>
              </a:lnSpc>
              <a:buNone/>
              <a:defRPr sz="6732" b="1" i="0" cap="none" baseline="0">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4" name="object 2">
            <a:extLst>
              <a:ext uri="{FF2B5EF4-FFF2-40B4-BE49-F238E27FC236}">
                <a16:creationId xmlns:a16="http://schemas.microsoft.com/office/drawing/2014/main" id="{D1C91B86-86AB-E241-8B18-7CA03C34418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962899" y="6430"/>
            <a:ext cx="4229102" cy="6084020"/>
          </a:xfrm>
          <a:prstGeom prst="rect">
            <a:avLst/>
          </a:prstGeom>
        </p:spPr>
      </p:pic>
    </p:spTree>
    <p:extLst>
      <p:ext uri="{BB962C8B-B14F-4D97-AF65-F5344CB8AC3E}">
        <p14:creationId xmlns:p14="http://schemas.microsoft.com/office/powerpoint/2010/main" val="28868180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IVIDER 3 LOWERCASE BLACK">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787924"/>
            <a:ext cx="6560422" cy="3333927"/>
          </a:xfrm>
          <a:prstGeom prst="rect">
            <a:avLst/>
          </a:prstGeom>
        </p:spPr>
        <p:txBody>
          <a:bodyPr lIns="0" tIns="0" rIns="0" bIns="0">
            <a:noAutofit/>
          </a:bodyPr>
          <a:lstStyle>
            <a:lvl1pPr marL="0" indent="0">
              <a:lnSpc>
                <a:spcPts val="5458"/>
              </a:lnSpc>
              <a:buNone/>
              <a:defRPr sz="6732" b="1" i="0" baseline="0">
                <a:solidFill>
                  <a:schemeClr val="tx1"/>
                </a:solidFill>
                <a:latin typeface="Barlow SemiBold" panose="00000700000000000000" pitchFamily="2"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6" name="object 2">
            <a:extLst>
              <a:ext uri="{FF2B5EF4-FFF2-40B4-BE49-F238E27FC236}">
                <a16:creationId xmlns:a16="http://schemas.microsoft.com/office/drawing/2014/main" id="{F8FBEE6B-5D19-7040-BC4B-F5468ABA207E}"/>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658312" y="3"/>
            <a:ext cx="4365072" cy="6121851"/>
          </a:xfrm>
          <a:prstGeom prst="rect">
            <a:avLst/>
          </a:prstGeom>
        </p:spPr>
      </p:pic>
    </p:spTree>
    <p:extLst>
      <p:ext uri="{BB962C8B-B14F-4D97-AF65-F5344CB8AC3E}">
        <p14:creationId xmlns:p14="http://schemas.microsoft.com/office/powerpoint/2010/main" val="34193262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1 BLACK UPPERCASE">
    <p:bg>
      <p:bgPr>
        <a:solidFill>
          <a:schemeClr val="bg1"/>
        </a:solidFill>
        <a:effectLst/>
      </p:bgPr>
    </p:bg>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2C5A244E-6115-0A4C-955B-B0FC40D25086}"/>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8906991" y="6432"/>
            <a:ext cx="2560548" cy="6084020"/>
          </a:xfrm>
          <a:prstGeom prst="rect">
            <a:avLst/>
          </a:prstGeom>
        </p:spPr>
      </p:pic>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37403" y="2599354"/>
            <a:ext cx="6560422" cy="3333927"/>
          </a:xfrm>
          <a:prstGeom prst="rect">
            <a:avLst/>
          </a:prstGeom>
        </p:spPr>
        <p:txBody>
          <a:bodyPr lIns="0" tIns="0" rIns="0" bIns="0">
            <a:noAutofit/>
          </a:bodyPr>
          <a:lstStyle>
            <a:lvl1pPr marL="0" indent="0">
              <a:lnSpc>
                <a:spcPts val="5458"/>
              </a:lnSpc>
              <a:buNone/>
              <a:defRPr sz="6732" b="1" i="0"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spTree>
    <p:extLst>
      <p:ext uri="{BB962C8B-B14F-4D97-AF65-F5344CB8AC3E}">
        <p14:creationId xmlns:p14="http://schemas.microsoft.com/office/powerpoint/2010/main" val="2920696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2 BLACK UPPERCASE">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469C271-3882-1843-8975-2CA40144BF82}"/>
              </a:ext>
            </a:extLst>
          </p:cNvPr>
          <p:cNvSpPr>
            <a:spLocks noGrp="1"/>
          </p:cNvSpPr>
          <p:nvPr>
            <p:ph type="body" sz="quarter" idx="10" hasCustomPrompt="1"/>
          </p:nvPr>
        </p:nvSpPr>
        <p:spPr>
          <a:xfrm>
            <a:off x="681071" y="2643018"/>
            <a:ext cx="6560422" cy="3333927"/>
          </a:xfrm>
          <a:prstGeom prst="rect">
            <a:avLst/>
          </a:prstGeom>
        </p:spPr>
        <p:txBody>
          <a:bodyPr lIns="0" tIns="0" rIns="0" bIns="0">
            <a:noAutofit/>
          </a:bodyPr>
          <a:lstStyle>
            <a:lvl1pPr marL="0" indent="0">
              <a:lnSpc>
                <a:spcPts val="5458"/>
              </a:lnSpc>
              <a:buNone/>
              <a:defRPr sz="6732" b="1" i="0" cap="all"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SECTION HEADLINE</a:t>
            </a:r>
            <a:endParaRPr lang="en-US" dirty="0"/>
          </a:p>
        </p:txBody>
      </p:sp>
      <p:pic>
        <p:nvPicPr>
          <p:cNvPr id="4" name="object 2">
            <a:extLst>
              <a:ext uri="{FF2B5EF4-FFF2-40B4-BE49-F238E27FC236}">
                <a16:creationId xmlns:a16="http://schemas.microsoft.com/office/drawing/2014/main" id="{D1C91B86-86AB-E241-8B18-7CA03C34418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7962899" y="6430"/>
            <a:ext cx="4229102" cy="6084020"/>
          </a:xfrm>
          <a:prstGeom prst="rect">
            <a:avLst/>
          </a:prstGeom>
        </p:spPr>
      </p:pic>
    </p:spTree>
    <p:extLst>
      <p:ext uri="{BB962C8B-B14F-4D97-AF65-F5344CB8AC3E}">
        <p14:creationId xmlns:p14="http://schemas.microsoft.com/office/powerpoint/2010/main" val="172904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842A-A022-1533-A484-522A3E4F56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F0DD4A-9096-ACB1-BB1D-8836A7E69D39}"/>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4" name="Footer Placeholder 3">
            <a:extLst>
              <a:ext uri="{FF2B5EF4-FFF2-40B4-BE49-F238E27FC236}">
                <a16:creationId xmlns:a16="http://schemas.microsoft.com/office/drawing/2014/main" id="{66AC5BE1-A947-53F4-E603-3D1C02D0D9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29252A-17F3-E16C-C302-9CC1A5876601}"/>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9942687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39713181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25863643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359600428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2119009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3854296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3"/>
          <p:cNvSpPr>
            <a:spLocks noGrp="1"/>
          </p:cNvSpPr>
          <p:nvPr>
            <p:ph type="ftr" sz="quarter" idx="11"/>
          </p:nvPr>
        </p:nvSpPr>
        <p:spPr/>
        <p:txBody>
          <a:bodyPr/>
          <a:lstStyle/>
          <a:p>
            <a:endParaRPr lang="en-GB" dirty="0"/>
          </a:p>
        </p:txBody>
      </p:sp>
      <p:sp>
        <p:nvSpPr>
          <p:cNvPr id="6" name="Slide Number Placeholder 4"/>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13305002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2"/>
          <p:cNvSpPr>
            <a:spLocks noGrp="1"/>
          </p:cNvSpPr>
          <p:nvPr>
            <p:ph type="ftr" sz="quarter" idx="11"/>
          </p:nvPr>
        </p:nvSpPr>
        <p:spPr/>
        <p:txBody>
          <a:bodyPr/>
          <a:lstStyle/>
          <a:p>
            <a:endParaRPr lang="en-GB" dirty="0"/>
          </a:p>
        </p:txBody>
      </p:sp>
      <p:sp>
        <p:nvSpPr>
          <p:cNvPr id="6" name="Slide Number Placeholder 3"/>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31439911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5"/>
          <p:cNvSpPr>
            <a:spLocks noGrp="1"/>
          </p:cNvSpPr>
          <p:nvPr>
            <p:ph type="ftr" sz="quarter" idx="11"/>
          </p:nvPr>
        </p:nvSpPr>
        <p:spPr/>
        <p:txBody>
          <a:bodyPr/>
          <a:lstStyle/>
          <a:p>
            <a:endParaRPr lang="en-GB" dirty="0"/>
          </a:p>
        </p:txBody>
      </p:sp>
      <p:sp>
        <p:nvSpPr>
          <p:cNvPr id="6" name="Slide Number Placeholder 6"/>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39507337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5654992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421774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42A96-C7E5-8181-AD23-B7E00DCBB26D}"/>
              </a:ext>
            </a:extLst>
          </p:cNvPr>
          <p:cNvSpPr>
            <a:spLocks noGrp="1"/>
          </p:cNvSpPr>
          <p:nvPr>
            <p:ph type="dt" sz="half" idx="10"/>
          </p:nvPr>
        </p:nvSpPr>
        <p:spPr/>
        <p:txBody>
          <a:bodyPr/>
          <a:lstStyle/>
          <a:p>
            <a:fld id="{1B6D2791-B237-4775-A3A5-EC10E63F7EAE}" type="datetimeFigureOut">
              <a:rPr lang="en-GB" smtClean="0"/>
              <a:t>19/10/2022</a:t>
            </a:fld>
            <a:endParaRPr lang="en-GB"/>
          </a:p>
        </p:txBody>
      </p:sp>
      <p:sp>
        <p:nvSpPr>
          <p:cNvPr id="3" name="Footer Placeholder 2">
            <a:extLst>
              <a:ext uri="{FF2B5EF4-FFF2-40B4-BE49-F238E27FC236}">
                <a16:creationId xmlns:a16="http://schemas.microsoft.com/office/drawing/2014/main" id="{2B4AA283-256A-578B-923A-303C303ACF4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F4605A-64AD-BFE7-62BD-BF0D13B3EFA8}"/>
              </a:ext>
            </a:extLst>
          </p:cNvPr>
          <p:cNvSpPr>
            <a:spLocks noGrp="1"/>
          </p:cNvSpPr>
          <p:nvPr>
            <p:ph type="sldNum" sz="quarter" idx="12"/>
          </p:nvPr>
        </p:nvSpPr>
        <p:spPr/>
        <p:txBody>
          <a:bodyPr/>
          <a:lstStyle/>
          <a:p>
            <a:fld id="{54EB1B3B-CEF5-4101-9734-302B700E7905}" type="slidenum">
              <a:rPr lang="en-GB" smtClean="0"/>
              <a:t>‹#›</a:t>
            </a:fld>
            <a:endParaRPr lang="en-GB"/>
          </a:p>
        </p:txBody>
      </p:sp>
    </p:spTree>
    <p:extLst>
      <p:ext uri="{BB962C8B-B14F-4D97-AF65-F5344CB8AC3E}">
        <p14:creationId xmlns:p14="http://schemas.microsoft.com/office/powerpoint/2010/main" val="35914654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401216538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1"/>
            <a:ext cx="800139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9374" y="3765449"/>
            <a:ext cx="7266495"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
        <p:nvSpPr>
          <p:cNvPr id="9" name="TextBox 8"/>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3865975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24798848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15552441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4"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9031647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1573170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2C00E-2B0A-4D78-A3F6-E032F865FCD5}" type="datetimeFigureOut">
              <a:rPr lang="en-GB" smtClean="0"/>
              <a:t>19/10/2022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F622950-9C80-4EFE-BF29-3C14DC541A26}" type="slidenum">
              <a:rPr lang="en-GB" smtClean="0"/>
              <a:t>‹#›</a:t>
            </a:fld>
            <a:endParaRPr lang="en-GB" dirty="0"/>
          </a:p>
        </p:txBody>
      </p:sp>
    </p:spTree>
    <p:extLst>
      <p:ext uri="{BB962C8B-B14F-4D97-AF65-F5344CB8AC3E}">
        <p14:creationId xmlns:p14="http://schemas.microsoft.com/office/powerpoint/2010/main" val="280684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238323-0ADF-4328-9564-AEB5DFD80DB6}"/>
              </a:ext>
            </a:extLst>
          </p:cNvPr>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EB776FAE-C8F8-44A1-8BC7-9EB948371459}"/>
              </a:ext>
            </a:extLst>
          </p:cNvPr>
          <p:cNvSpPr>
            <a:spLocks noGrp="1"/>
          </p:cNvSpPr>
          <p:nvPr>
            <p:ph type="ctrTitle"/>
          </p:nvPr>
        </p:nvSpPr>
        <p:spPr>
          <a:xfrm>
            <a:off x="1524000" y="1333500"/>
            <a:ext cx="9144000" cy="1790700"/>
          </a:xfrm>
        </p:spPr>
        <p:txBody>
          <a:bodyPr vert="horz" lIns="91440" tIns="0" rIns="91440" bIns="0" rtlCol="0" anchor="t" anchorCtr="0">
            <a:noAutofit/>
          </a:bodyPr>
          <a:lstStyle>
            <a:lvl1pPr>
              <a:lnSpc>
                <a:spcPct val="100000"/>
              </a:lnSpc>
              <a:defRPr lang="en-US" sz="4800" dirty="0">
                <a:solidFill>
                  <a:schemeClr val="bg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DA7900C6-1C2C-4612-8672-356C6DDFDCB1}"/>
              </a:ext>
            </a:extLst>
          </p:cNvPr>
          <p:cNvSpPr>
            <a:spLocks noGrp="1"/>
          </p:cNvSpPr>
          <p:nvPr>
            <p:ph type="subTitle" idx="1"/>
          </p:nvPr>
        </p:nvSpPr>
        <p:spPr>
          <a:xfrm>
            <a:off x="1524000" y="3128009"/>
            <a:ext cx="9144000" cy="1287675"/>
          </a:xfrm>
        </p:spPr>
        <p:txBody>
          <a:bodyPr vert="horz" lIns="91440" tIns="45720" rIns="91440" bIns="45720" rtlCol="0" anchor="t" anchorCtr="0">
            <a:noAutofit/>
          </a:bodyPr>
          <a:lstStyle>
            <a:lvl1pPr marL="0" indent="0">
              <a:buNone/>
              <a:defRPr lang="en-US" sz="2400" dirty="0">
                <a:solidFill>
                  <a:schemeClr val="bg1"/>
                </a:solidFill>
                <a:latin typeface="+mj-lt"/>
              </a:defRPr>
            </a:lvl1pPr>
          </a:lstStyle>
          <a:p>
            <a:pPr marL="228600" lvl="0" indent="-228600">
              <a:lnSpc>
                <a:spcPct val="150000"/>
              </a:lnSpc>
              <a:spcAft>
                <a:spcPts val="1200"/>
              </a:spcAft>
            </a:pPr>
            <a:r>
              <a:rPr lang="en-US"/>
              <a:t>Click to edit Master subtitle style</a:t>
            </a:r>
            <a:endParaRPr lang="en-US" dirty="0"/>
          </a:p>
        </p:txBody>
      </p:sp>
      <p:pic>
        <p:nvPicPr>
          <p:cNvPr id="8" name="Picture 7">
            <a:extLst>
              <a:ext uri="{FF2B5EF4-FFF2-40B4-BE49-F238E27FC236}">
                <a16:creationId xmlns:a16="http://schemas.microsoft.com/office/drawing/2014/main" id="{5274E620-B44E-41FF-8FA1-D955BD69C0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48" r="13926" b="71478"/>
          <a:stretch/>
        </p:blipFill>
        <p:spPr>
          <a:xfrm>
            <a:off x="342899" y="4546601"/>
            <a:ext cx="11715751" cy="2025650"/>
          </a:xfrm>
          <a:prstGeom prst="rect">
            <a:avLst/>
          </a:prstGeom>
        </p:spPr>
      </p:pic>
    </p:spTree>
    <p:extLst>
      <p:ext uri="{BB962C8B-B14F-4D97-AF65-F5344CB8AC3E}">
        <p14:creationId xmlns:p14="http://schemas.microsoft.com/office/powerpoint/2010/main" val="42211464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9" name="Title 8">
            <a:extLst>
              <a:ext uri="{FF2B5EF4-FFF2-40B4-BE49-F238E27FC236}">
                <a16:creationId xmlns:a16="http://schemas.microsoft.com/office/drawing/2014/main" id="{FB8AB91F-D739-4DD5-859B-B16B125BEC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34064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5A2570-7517-4576-B836-E4E6D3E743B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
          <a:stretch/>
        </p:blipFill>
        <p:spPr>
          <a:xfrm>
            <a:off x="269032" y="4801396"/>
            <a:ext cx="11653936" cy="1786228"/>
          </a:xfrm>
          <a:prstGeom prst="rect">
            <a:avLst/>
          </a:prstGeom>
        </p:spPr>
      </p:pic>
      <p:sp>
        <p:nvSpPr>
          <p:cNvPr id="3" name="Content Placeholder 2">
            <a:extLst>
              <a:ext uri="{FF2B5EF4-FFF2-40B4-BE49-F238E27FC236}">
                <a16:creationId xmlns:a16="http://schemas.microsoft.com/office/drawing/2014/main" id="{6859B673-4507-4B72-871E-0018907875DD}"/>
              </a:ext>
            </a:extLst>
          </p:cNvPr>
          <p:cNvSpPr>
            <a:spLocks noGrp="1"/>
          </p:cNvSpPr>
          <p:nvPr>
            <p:ph idx="1"/>
          </p:nvPr>
        </p:nvSpPr>
        <p:spPr>
          <a:xfrm>
            <a:off x="604433" y="1604211"/>
            <a:ext cx="10983131" cy="4572752"/>
          </a:xfrm>
        </p:spPr>
        <p:txBody>
          <a:bodyPr/>
          <a:lstStyle>
            <a:lvl1pPr marL="0" indent="0">
              <a:spcAft>
                <a:spcPts val="1200"/>
              </a:spcAft>
              <a:buSzPct val="25000"/>
              <a:buFont typeface="Segoe UI" panose="020B0502040204020203" pitchFamily="34" charset="0"/>
              <a:buChar char=" "/>
              <a:defRPr sz="1200"/>
            </a:lvl1pPr>
            <a:lvl2pPr marL="401638" indent="7938">
              <a:spcBef>
                <a:spcPts val="600"/>
              </a:spcBef>
              <a:spcAft>
                <a:spcPts val="1200"/>
              </a:spcAft>
              <a:buFont typeface="Segoe UI" panose="020B0502040204020203" pitchFamily="34" charset="0"/>
              <a:buChar char=" "/>
              <a:defRPr sz="1200"/>
            </a:lvl2pPr>
            <a:lvl3pPr marL="1143000" indent="-228600">
              <a:buFont typeface="Segoe UI" panose="020B0502040204020203" pitchFamily="34" charset="0"/>
              <a:buChar char=" "/>
              <a:defRPr/>
            </a:lvl3pPr>
            <a:lvl4pPr marL="1600200" indent="-228600">
              <a:buFont typeface="Segoe UI" panose="020B0502040204020203" pitchFamily="34" charset="0"/>
              <a:buChar char=" "/>
              <a:defRPr/>
            </a:lvl4pPr>
            <a:lvl5pPr marL="2057400" indent="-228600">
              <a:buFont typeface="Segoe UI" panose="020B0502040204020203" pitchFamily="34" charset="0"/>
              <a:buChar char=" "/>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0E770BB0-A521-41C6-A0AE-BEE679D2AD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465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theme" Target="../theme/theme6.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8"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9" Type="http://schemas.openxmlformats.org/officeDocument/2006/relationships/slideLayout" Target="../slideLayouts/slideLayout143.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42" Type="http://schemas.openxmlformats.org/officeDocument/2006/relationships/slideLayout" Target="../slideLayouts/slideLayout146.xml"/><Relationship Id="rId47" Type="http://schemas.openxmlformats.org/officeDocument/2006/relationships/slideLayout" Target="../slideLayouts/slideLayout151.xml"/><Relationship Id="rId50" Type="http://schemas.openxmlformats.org/officeDocument/2006/relationships/slideLayout" Target="../slideLayouts/slideLayout154.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9" Type="http://schemas.openxmlformats.org/officeDocument/2006/relationships/slideLayout" Target="../slideLayouts/slideLayout133.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slideLayout" Target="../slideLayouts/slideLayout144.xml"/><Relationship Id="rId45" Type="http://schemas.openxmlformats.org/officeDocument/2006/relationships/slideLayout" Target="../slideLayouts/slideLayout149.xml"/><Relationship Id="rId53" Type="http://schemas.openxmlformats.org/officeDocument/2006/relationships/theme" Target="../theme/theme9.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4" Type="http://schemas.openxmlformats.org/officeDocument/2006/relationships/slideLayout" Target="../slideLayouts/slideLayout148.xml"/><Relationship Id="rId52" Type="http://schemas.openxmlformats.org/officeDocument/2006/relationships/slideLayout" Target="../slideLayouts/slideLayout156.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 Id="rId43" Type="http://schemas.openxmlformats.org/officeDocument/2006/relationships/slideLayout" Target="../slideLayouts/slideLayout147.xml"/><Relationship Id="rId48" Type="http://schemas.openxmlformats.org/officeDocument/2006/relationships/slideLayout" Target="../slideLayouts/slideLayout152.xml"/><Relationship Id="rId8" Type="http://schemas.openxmlformats.org/officeDocument/2006/relationships/slideLayout" Target="../slideLayouts/slideLayout112.xml"/><Relationship Id="rId51" Type="http://schemas.openxmlformats.org/officeDocument/2006/relationships/slideLayout" Target="../slideLayouts/slideLayout155.xml"/><Relationship Id="rId3" Type="http://schemas.openxmlformats.org/officeDocument/2006/relationships/slideLayout" Target="../slideLayouts/slideLayout107.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46" Type="http://schemas.openxmlformats.org/officeDocument/2006/relationships/slideLayout" Target="../slideLayouts/slideLayout150.xml"/><Relationship Id="rId20" Type="http://schemas.openxmlformats.org/officeDocument/2006/relationships/slideLayout" Target="../slideLayouts/slideLayout124.xml"/><Relationship Id="rId41" Type="http://schemas.openxmlformats.org/officeDocument/2006/relationships/slideLayout" Target="../slideLayouts/slideLayout145.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49"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E4EE3-B8DA-4529-A811-93362441A0E0}" type="datetimeFigureOut">
              <a:rPr lang="en-GB" smtClean="0"/>
              <a:t>19/10/2022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507F8-0004-4BD2-8478-2451CF4D47F4}" type="slidenum">
              <a:rPr lang="en-GB" smtClean="0"/>
              <a:t>‹#›</a:t>
            </a:fld>
            <a:endParaRPr lang="en-GB"/>
          </a:p>
        </p:txBody>
      </p:sp>
    </p:spTree>
    <p:extLst>
      <p:ext uri="{BB962C8B-B14F-4D97-AF65-F5344CB8AC3E}">
        <p14:creationId xmlns:p14="http://schemas.microsoft.com/office/powerpoint/2010/main" val="341118419"/>
      </p:ext>
    </p:extLst>
  </p:cSld>
  <p:clrMap bg1="lt1" tx1="dk1" bg2="lt2" tx2="dk2" accent1="accent1" accent2="accent2" accent3="accent3" accent4="accent4" accent5="accent5" accent6="accent6" hlink="hlink" folHlink="folHlink"/>
  <p:sldLayoutIdLst>
    <p:sldLayoutId id="2147483775" r:id="rId1"/>
    <p:sldLayoutId id="2147483890" r:id="rId2"/>
  </p:sldLayoutIdLst>
  <p:txStyles>
    <p:titleStyle>
      <a:lvl1pPr algn="l" defTabSz="914400" rtl="0" eaLnBrk="1" latinLnBrk="0" hangingPunct="1">
        <a:lnSpc>
          <a:spcPct val="90000"/>
        </a:lnSpc>
        <a:spcBef>
          <a:spcPct val="0"/>
        </a:spcBef>
        <a:buNone/>
        <a:defRPr sz="4400" b="1" kern="1200">
          <a:solidFill>
            <a:srgbClr val="EE762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B7AD2-41F9-83FC-0F21-62EE83C8F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D2E8EF-7915-923E-3820-B99D0BA6CC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CD03C6-65C7-2A96-944D-5B87FF43A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D2791-B237-4775-A3A5-EC10E63F7EAE}" type="datetimeFigureOut">
              <a:rPr lang="en-GB" smtClean="0"/>
              <a:t>19/10/2022</a:t>
            </a:fld>
            <a:endParaRPr lang="en-GB"/>
          </a:p>
        </p:txBody>
      </p:sp>
      <p:sp>
        <p:nvSpPr>
          <p:cNvPr id="5" name="Footer Placeholder 4">
            <a:extLst>
              <a:ext uri="{FF2B5EF4-FFF2-40B4-BE49-F238E27FC236}">
                <a16:creationId xmlns:a16="http://schemas.microsoft.com/office/drawing/2014/main" id="{9A8AB91F-73D6-3D89-EFEC-AB3E7B2A70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C17572-5995-FAED-DDC4-7EDE15964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B1B3B-CEF5-4101-9734-302B700E7905}" type="slidenum">
              <a:rPr lang="en-GB" smtClean="0"/>
              <a:t>‹#›</a:t>
            </a:fld>
            <a:endParaRPr lang="en-GB"/>
          </a:p>
        </p:txBody>
      </p:sp>
    </p:spTree>
    <p:extLst>
      <p:ext uri="{BB962C8B-B14F-4D97-AF65-F5344CB8AC3E}">
        <p14:creationId xmlns:p14="http://schemas.microsoft.com/office/powerpoint/2010/main" val="2449228680"/>
      </p:ext>
    </p:extLst>
  </p:cSld>
  <p:clrMap bg1="lt1" tx1="dk1" bg2="lt2" tx2="dk2" accent1="accent1" accent2="accent2" accent3="accent3" accent4="accent4" accent5="accent5" accent6="accent6" hlink="hlink" folHlink="folHlink"/>
  <p:sldLayoutIdLst>
    <p:sldLayoutId id="2147483774" r:id="rId1"/>
    <p:sldLayoutId id="2147483872"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19C51-AAB1-4377-8FAE-A7273469E28C}" type="datetimeFigureOut">
              <a:rPr lang="en-GB" smtClean="0">
                <a:solidFill>
                  <a:prstClr val="black">
                    <a:tint val="75000"/>
                  </a:prstClr>
                </a:solidFill>
              </a:rPr>
              <a:pPr/>
              <a:t>19/10/2022</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82B820-9B1D-47F3-9D9E-669B065829F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97035742"/>
      </p:ext>
    </p:extLst>
  </p:cSld>
  <p:clrMap bg1="lt1" tx1="dk1" bg2="lt2" tx2="dk2" accent1="accent1" accent2="accent2" accent3="accent3" accent4="accent4" accent5="accent5" accent6="accent6" hlink="hlink" folHlink="folHlink"/>
  <p:sldLayoutIdLst>
    <p:sldLayoutId id="2147483881" r:id="rId1"/>
    <p:sldLayoutId id="2147483880" r:id="rId2"/>
    <p:sldLayoutId id="2147483877" r:id="rId3"/>
    <p:sldLayoutId id="2147483664" r:id="rId4"/>
    <p:sldLayoutId id="2147483884" r:id="rId5"/>
    <p:sldLayoutId id="2147483891" r:id="rId6"/>
    <p:sldLayoutId id="2147483667" r:id="rId7"/>
    <p:sldLayoutId id="2147483668" r:id="rId8"/>
    <p:sldLayoutId id="2147483889" r:id="rId9"/>
    <p:sldLayoutId id="2147483886"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10/19/2022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47147361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FD8D26-9121-4B76-8AB6-BA671FC76A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EFC32C-EF19-49FC-9C04-178689B126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8B4EF8-28EB-4C4A-8301-B2D8D7F23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2782B-830B-44E9-A7B3-68A14D474B78}" type="datetimeFigureOut">
              <a:rPr lang="en-GB" smtClean="0"/>
              <a:t>19/10/2022</a:t>
            </a:fld>
            <a:endParaRPr lang="en-GB"/>
          </a:p>
        </p:txBody>
      </p:sp>
      <p:sp>
        <p:nvSpPr>
          <p:cNvPr id="5" name="Footer Placeholder 4">
            <a:extLst>
              <a:ext uri="{FF2B5EF4-FFF2-40B4-BE49-F238E27FC236}">
                <a16:creationId xmlns:a16="http://schemas.microsoft.com/office/drawing/2014/main" id="{B824AF4D-0027-4DCF-A7F1-98709FD664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9571AB-44D2-4DBB-BD01-7FFF666230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E269F-6681-46D7-973C-25B9BCFF96EC}" type="slidenum">
              <a:rPr lang="en-GB" smtClean="0"/>
              <a:t>‹#›</a:t>
            </a:fld>
            <a:endParaRPr lang="en-GB"/>
          </a:p>
        </p:txBody>
      </p:sp>
    </p:spTree>
    <p:extLst>
      <p:ext uri="{BB962C8B-B14F-4D97-AF65-F5344CB8AC3E}">
        <p14:creationId xmlns:p14="http://schemas.microsoft.com/office/powerpoint/2010/main" val="202655563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651" r:id="rId3"/>
    <p:sldLayoutId id="2147483878" r:id="rId4"/>
    <p:sldLayoutId id="2147483653" r:id="rId5"/>
    <p:sldLayoutId id="2147483654" r:id="rId6"/>
    <p:sldLayoutId id="214748388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B16F0043-F65B-4AB4-8D04-C520A101874D}"/>
              </a:ext>
            </a:extLst>
          </p:cNvPr>
          <p:cNvSpPr>
            <a:spLocks noGrp="1"/>
          </p:cNvSpPr>
          <p:nvPr>
            <p:ph type="title"/>
          </p:nvPr>
        </p:nvSpPr>
        <p:spPr>
          <a:xfrm>
            <a:off x="838537" y="364850"/>
            <a:ext cx="10514926" cy="1325584"/>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5" name="Text Placeholder 3">
            <a:extLst>
              <a:ext uri="{FF2B5EF4-FFF2-40B4-BE49-F238E27FC236}">
                <a16:creationId xmlns:a16="http://schemas.microsoft.com/office/drawing/2014/main" id="{5B208BA0-B22F-46C9-A2AC-9964644D923E}"/>
              </a:ext>
            </a:extLst>
          </p:cNvPr>
          <p:cNvSpPr>
            <a:spLocks noGrp="1"/>
          </p:cNvSpPr>
          <p:nvPr>
            <p:ph type="body" idx="1"/>
          </p:nvPr>
        </p:nvSpPr>
        <p:spPr>
          <a:xfrm>
            <a:off x="838537" y="1825206"/>
            <a:ext cx="10514926" cy="43521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Date Placeholder 1">
            <a:extLst>
              <a:ext uri="{FF2B5EF4-FFF2-40B4-BE49-F238E27FC236}">
                <a16:creationId xmlns:a16="http://schemas.microsoft.com/office/drawing/2014/main" id="{1486EE2A-424A-44E9-A85D-A8F16ED60444}"/>
              </a:ext>
            </a:extLst>
          </p:cNvPr>
          <p:cNvSpPr>
            <a:spLocks noGrp="1"/>
          </p:cNvSpPr>
          <p:nvPr>
            <p:ph type="dt" sz="half" idx="2"/>
          </p:nvPr>
        </p:nvSpPr>
        <p:spPr>
          <a:xfrm>
            <a:off x="838539" y="6356454"/>
            <a:ext cx="2742814" cy="364848"/>
          </a:xfrm>
          <a:prstGeom prst="rect">
            <a:avLst/>
          </a:prstGeom>
        </p:spPr>
        <p:txBody>
          <a:bodyPr vert="horz" lIns="91440" tIns="45720" rIns="91440" bIns="45720" rtlCol="0" anchor="ctr"/>
          <a:lstStyle>
            <a:lvl1pPr algn="l">
              <a:defRPr sz="546">
                <a:solidFill>
                  <a:schemeClr val="tx1">
                    <a:tint val="75000"/>
                  </a:schemeClr>
                </a:solidFill>
              </a:defRPr>
            </a:lvl1pPr>
          </a:lstStyle>
          <a:p>
            <a:fld id="{ED9D1919-AD4C-48DA-9966-5FF2077C08F5}" type="datetimeFigureOut">
              <a:rPr lang="en-GB" smtClean="0"/>
              <a:t>19/10/2022</a:t>
            </a:fld>
            <a:endParaRPr lang="en-GB"/>
          </a:p>
        </p:txBody>
      </p:sp>
      <p:sp>
        <p:nvSpPr>
          <p:cNvPr id="4" name="Footer Placeholder 3">
            <a:extLst>
              <a:ext uri="{FF2B5EF4-FFF2-40B4-BE49-F238E27FC236}">
                <a16:creationId xmlns:a16="http://schemas.microsoft.com/office/drawing/2014/main" id="{81A7C763-5626-403A-B696-B69FCF619D77}"/>
              </a:ext>
            </a:extLst>
          </p:cNvPr>
          <p:cNvSpPr>
            <a:spLocks noGrp="1"/>
          </p:cNvSpPr>
          <p:nvPr>
            <p:ph type="ftr" sz="quarter" idx="3"/>
          </p:nvPr>
        </p:nvSpPr>
        <p:spPr>
          <a:xfrm>
            <a:off x="4038651" y="6356454"/>
            <a:ext cx="4114704" cy="364848"/>
          </a:xfrm>
          <a:prstGeom prst="rect">
            <a:avLst/>
          </a:prstGeom>
        </p:spPr>
        <p:txBody>
          <a:bodyPr vert="horz" lIns="91440" tIns="45720" rIns="91440" bIns="45720" rtlCol="0" anchor="ctr"/>
          <a:lstStyle>
            <a:lvl1pPr algn="ctr">
              <a:defRPr sz="546">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AC35A4-23F0-452D-90E4-DEFFD905C282}"/>
              </a:ext>
            </a:extLst>
          </p:cNvPr>
          <p:cNvSpPr>
            <a:spLocks noGrp="1"/>
          </p:cNvSpPr>
          <p:nvPr>
            <p:ph type="sldNum" sz="quarter" idx="4"/>
          </p:nvPr>
        </p:nvSpPr>
        <p:spPr>
          <a:xfrm>
            <a:off x="8610649" y="6356454"/>
            <a:ext cx="2742815" cy="364848"/>
          </a:xfrm>
          <a:prstGeom prst="rect">
            <a:avLst/>
          </a:prstGeom>
        </p:spPr>
        <p:txBody>
          <a:bodyPr vert="horz" lIns="91440" tIns="45720" rIns="91440" bIns="45720" rtlCol="0" anchor="ctr"/>
          <a:lstStyle>
            <a:lvl1pPr algn="r">
              <a:defRPr sz="546">
                <a:solidFill>
                  <a:schemeClr val="tx1">
                    <a:tint val="75000"/>
                  </a:schemeClr>
                </a:solidFill>
              </a:defRPr>
            </a:lvl1pPr>
          </a:lstStyle>
          <a:p>
            <a:fld id="{2E86F5F9-7FD9-43D5-A646-8B25C8E60064}" type="slidenum">
              <a:rPr lang="en-GB" smtClean="0"/>
              <a:t>‹#›</a:t>
            </a:fld>
            <a:endParaRPr lang="en-GB"/>
          </a:p>
        </p:txBody>
      </p:sp>
    </p:spTree>
    <p:extLst>
      <p:ext uri="{BB962C8B-B14F-4D97-AF65-F5344CB8AC3E}">
        <p14:creationId xmlns:p14="http://schemas.microsoft.com/office/powerpoint/2010/main" val="3735105399"/>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9" r:id="rId13"/>
    <p:sldLayoutId id="2147483812" r:id="rId14"/>
    <p:sldLayoutId id="2147483813" r:id="rId15"/>
    <p:sldLayoutId id="2147483814" r:id="rId16"/>
    <p:sldLayoutId id="2147483815" r:id="rId17"/>
    <p:sldLayoutId id="2147483816" r:id="rId18"/>
    <p:sldLayoutId id="2147483847" r:id="rId19"/>
    <p:sldLayoutId id="2147483840" r:id="rId20"/>
    <p:sldLayoutId id="2147483841" r:id="rId21"/>
    <p:sldLayoutId id="2147483842" r:id="rId22"/>
    <p:sldLayoutId id="2147483843" r:id="rId23"/>
    <p:sldLayoutId id="2147483844" r:id="rId24"/>
    <p:sldLayoutId id="2147483845" r:id="rId25"/>
    <p:sldLayoutId id="2147483846" r:id="rId26"/>
    <p:sldLayoutId id="2147483839" r:id="rId27"/>
    <p:sldLayoutId id="2147483787" r:id="rId28"/>
    <p:sldLayoutId id="2147483788" r:id="rId29"/>
    <p:sldLayoutId id="2147483810" r:id="rId30"/>
    <p:sldLayoutId id="2147483811" r:id="rId31"/>
    <p:sldLayoutId id="2147483785" r:id="rId32"/>
    <p:sldLayoutId id="2147483786" r:id="rId33"/>
  </p:sldLayoutIdLst>
  <p:hf hdr="0" dt="0"/>
  <p:txStyles>
    <p:titleStyle>
      <a:lvl1pPr eaLnBrk="1" hangingPunct="1">
        <a:lnSpc>
          <a:spcPct val="78000"/>
        </a:lnSpc>
        <a:defRPr sz="4951" b="1" cap="all" baseline="0">
          <a:solidFill>
            <a:schemeClr val="bg1"/>
          </a:solidFill>
          <a:latin typeface="Barlow Condensed" panose="00000506000000000000" pitchFamily="2" charset="0"/>
          <a:ea typeface="+mj-ea"/>
          <a:cs typeface="+mj-cs"/>
        </a:defRPr>
      </a:lvl1pPr>
    </p:titleStyle>
    <p:bodyStyle>
      <a:lvl1pPr marL="342958" indent="-342958" eaLnBrk="1" hangingPunct="1">
        <a:spcAft>
          <a:spcPts val="450"/>
        </a:spcAft>
        <a:buFont typeface="Barlow" panose="00000500000000000000" pitchFamily="2" charset="0"/>
        <a:buChar char="—"/>
        <a:defRPr sz="2100" baseline="0">
          <a:solidFill>
            <a:schemeClr val="bg1"/>
          </a:solidFill>
          <a:latin typeface="+mn-lt"/>
          <a:ea typeface="+mn-ea"/>
          <a:cs typeface="+mn-cs"/>
        </a:defRPr>
      </a:lvl1pPr>
      <a:lvl2pPr marL="600175" indent="-257218" eaLnBrk="1" hangingPunct="1">
        <a:spcAft>
          <a:spcPts val="450"/>
        </a:spcAft>
        <a:buFont typeface="Courier New" panose="02070309020205020404" pitchFamily="49" charset="0"/>
        <a:buChar char="o"/>
        <a:defRPr sz="1800" baseline="0">
          <a:solidFill>
            <a:schemeClr val="bg1"/>
          </a:solidFill>
          <a:latin typeface="Barlow" panose="00000500000000000000" pitchFamily="2" charset="0"/>
          <a:ea typeface="+mn-ea"/>
          <a:cs typeface="+mn-cs"/>
        </a:defRPr>
      </a:lvl2pPr>
      <a:lvl3pPr marL="943132" indent="-257218" eaLnBrk="1" hangingPunct="1">
        <a:spcAft>
          <a:spcPts val="450"/>
        </a:spcAft>
        <a:buFont typeface="Barlow" panose="00000500000000000000" pitchFamily="2" charset="0"/>
        <a:buChar char="−"/>
        <a:defRPr sz="1500" baseline="0">
          <a:solidFill>
            <a:schemeClr val="bg1"/>
          </a:solidFill>
          <a:latin typeface="Barlow" panose="00000500000000000000" pitchFamily="2" charset="0"/>
          <a:ea typeface="+mn-ea"/>
          <a:cs typeface="+mn-cs"/>
        </a:defRPr>
      </a:lvl3pPr>
      <a:lvl4pPr marL="1243219" indent="-214348" eaLnBrk="1" hangingPunct="1">
        <a:spcAft>
          <a:spcPts val="450"/>
        </a:spcAft>
        <a:buFont typeface="Barlow" panose="00000500000000000000" pitchFamily="2" charset="0"/>
        <a:buChar char="−"/>
        <a:defRPr sz="1500" baseline="0">
          <a:solidFill>
            <a:schemeClr val="bg1"/>
          </a:solidFill>
          <a:latin typeface="Barlow" panose="00000500000000000000" pitchFamily="2" charset="0"/>
          <a:ea typeface="+mn-ea"/>
          <a:cs typeface="+mn-cs"/>
        </a:defRPr>
      </a:lvl4pPr>
      <a:lvl5pPr marL="1586177" indent="-214348" eaLnBrk="1" hangingPunct="1">
        <a:spcAft>
          <a:spcPts val="450"/>
        </a:spcAft>
        <a:buFont typeface="Barlow" panose="00000500000000000000" pitchFamily="2" charset="0"/>
        <a:buChar char="−"/>
        <a:defRPr sz="1500" baseline="0">
          <a:solidFill>
            <a:schemeClr val="bg1"/>
          </a:solidFill>
          <a:latin typeface="Barlow" panose="00000500000000000000" pitchFamily="2" charset="0"/>
          <a:ea typeface="+mn-ea"/>
          <a:cs typeface="+mn-cs"/>
        </a:defRPr>
      </a:lvl5pPr>
      <a:lvl6pPr marL="1714786" eaLnBrk="1" hangingPunct="1">
        <a:defRPr>
          <a:latin typeface="+mn-lt"/>
          <a:ea typeface="+mn-ea"/>
          <a:cs typeface="+mn-cs"/>
        </a:defRPr>
      </a:lvl6pPr>
      <a:lvl7pPr marL="2057743" eaLnBrk="1" hangingPunct="1">
        <a:defRPr>
          <a:latin typeface="+mn-lt"/>
          <a:ea typeface="+mn-ea"/>
          <a:cs typeface="+mn-cs"/>
        </a:defRPr>
      </a:lvl7pPr>
      <a:lvl8pPr marL="2400700" eaLnBrk="1" hangingPunct="1">
        <a:defRPr>
          <a:latin typeface="+mn-lt"/>
          <a:ea typeface="+mn-ea"/>
          <a:cs typeface="+mn-cs"/>
        </a:defRPr>
      </a:lvl8pPr>
      <a:lvl9pPr marL="2743657" eaLnBrk="1" hangingPunct="1">
        <a:defRPr>
          <a:latin typeface="+mn-lt"/>
          <a:ea typeface="+mn-ea"/>
          <a:cs typeface="+mn-cs"/>
        </a:defRPr>
      </a:lvl9pPr>
    </p:bodyStyle>
    <p:otherStyle>
      <a:lvl1pPr marL="0" eaLnBrk="1" hangingPunct="1">
        <a:defRPr>
          <a:latin typeface="+mn-lt"/>
          <a:ea typeface="+mn-ea"/>
          <a:cs typeface="+mn-cs"/>
        </a:defRPr>
      </a:lvl1pPr>
      <a:lvl2pPr marL="342958" eaLnBrk="1" hangingPunct="1">
        <a:defRPr>
          <a:latin typeface="+mn-lt"/>
          <a:ea typeface="+mn-ea"/>
          <a:cs typeface="+mn-cs"/>
        </a:defRPr>
      </a:lvl2pPr>
      <a:lvl3pPr marL="685914" eaLnBrk="1" hangingPunct="1">
        <a:defRPr>
          <a:latin typeface="+mn-lt"/>
          <a:ea typeface="+mn-ea"/>
          <a:cs typeface="+mn-cs"/>
        </a:defRPr>
      </a:lvl3pPr>
      <a:lvl4pPr marL="1028871" eaLnBrk="1" hangingPunct="1">
        <a:defRPr>
          <a:latin typeface="+mn-lt"/>
          <a:ea typeface="+mn-ea"/>
          <a:cs typeface="+mn-cs"/>
        </a:defRPr>
      </a:lvl4pPr>
      <a:lvl5pPr marL="1371829" eaLnBrk="1" hangingPunct="1">
        <a:defRPr>
          <a:latin typeface="+mn-lt"/>
          <a:ea typeface="+mn-ea"/>
          <a:cs typeface="+mn-cs"/>
        </a:defRPr>
      </a:lvl5pPr>
      <a:lvl6pPr marL="1714786" eaLnBrk="1" hangingPunct="1">
        <a:defRPr>
          <a:latin typeface="+mn-lt"/>
          <a:ea typeface="+mn-ea"/>
          <a:cs typeface="+mn-cs"/>
        </a:defRPr>
      </a:lvl6pPr>
      <a:lvl7pPr marL="2057743" eaLnBrk="1" hangingPunct="1">
        <a:defRPr>
          <a:latin typeface="+mn-lt"/>
          <a:ea typeface="+mn-ea"/>
          <a:cs typeface="+mn-cs"/>
        </a:defRPr>
      </a:lvl7pPr>
      <a:lvl8pPr marL="2400700" eaLnBrk="1" hangingPunct="1">
        <a:defRPr>
          <a:latin typeface="+mn-lt"/>
          <a:ea typeface="+mn-ea"/>
          <a:cs typeface="+mn-cs"/>
        </a:defRPr>
      </a:lvl8pPr>
      <a:lvl9pPr marL="2743657" eaLnBrk="1" hangingPunct="1">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2C00E-2B0A-4D78-A3F6-E032F865FCD5}" type="datetimeFigureOut">
              <a:rPr lang="en-GB" smtClean="0"/>
              <a:t>19/10/2022</a:t>
            </a:fld>
            <a:endParaRPr lang="en-GB" dirty="0"/>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dirty="0"/>
          </a:p>
        </p:txBody>
      </p:sp>
      <p:sp>
        <p:nvSpPr>
          <p:cNvPr id="6" name="Slide Number Placeholder 5"/>
          <p:cNvSpPr>
            <a:spLocks noGrp="1"/>
          </p:cNvSpPr>
          <p:nvPr>
            <p:ph type="sldNum" sz="quarter" idx="4"/>
          </p:nvPr>
        </p:nvSpPr>
        <p:spPr>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F622950-9C80-4EFE-BF29-3C14DC541A26}" type="slidenum">
              <a:rPr lang="en-GB" smtClean="0"/>
              <a:t>‹#›</a:t>
            </a:fld>
            <a:endParaRPr lang="en-GB" dirty="0"/>
          </a:p>
        </p:txBody>
      </p:sp>
    </p:spTree>
    <p:extLst>
      <p:ext uri="{BB962C8B-B14F-4D97-AF65-F5344CB8AC3E}">
        <p14:creationId xmlns:p14="http://schemas.microsoft.com/office/powerpoint/2010/main" val="1215799099"/>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5FD28E-AEC9-43B8-86F4-9CD3C41D49D7}"/>
              </a:ext>
            </a:extLst>
          </p:cNvPr>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a:extLst>
              <a:ext uri="{FF2B5EF4-FFF2-40B4-BE49-F238E27FC236}">
                <a16:creationId xmlns:a16="http://schemas.microsoft.com/office/drawing/2014/main" id="{C5AFE014-E3CD-4B9A-A705-F1CADD8F420B}"/>
              </a:ext>
            </a:extLst>
          </p:cNvPr>
          <p:cNvSpPr>
            <a:spLocks noGrp="1"/>
          </p:cNvSpPr>
          <p:nvPr>
            <p:ph type="title"/>
          </p:nvPr>
        </p:nvSpPr>
        <p:spPr>
          <a:xfrm>
            <a:off x="604434" y="448628"/>
            <a:ext cx="10983132" cy="747763"/>
          </a:xfrm>
          <a:prstGeom prst="rect">
            <a:avLst/>
          </a:prstGeom>
        </p:spPr>
        <p:txBody>
          <a:bodyPr vert="horz" lIns="91440" tIns="45720" rIns="91440" bIns="45720" rtlCol="0" anchor="ctr" anchorCtr="0">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61ADE5F7-8A52-43AD-8F30-F13CF54506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DC85AE-A002-4BA3-8D90-3960ED0FF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E560-77BF-4D1A-B6E7-CD55CE12B1B8}" type="datetimeFigureOut">
              <a:rPr lang="en-US" smtClean="0"/>
              <a:t>10/19/2022</a:t>
            </a:fld>
            <a:endParaRPr lang="en-US"/>
          </a:p>
        </p:txBody>
      </p:sp>
      <p:sp>
        <p:nvSpPr>
          <p:cNvPr id="5" name="Footer Placeholder 4">
            <a:extLst>
              <a:ext uri="{FF2B5EF4-FFF2-40B4-BE49-F238E27FC236}">
                <a16:creationId xmlns:a16="http://schemas.microsoft.com/office/drawing/2014/main" id="{02103AA5-C732-4ECB-88D6-DAA20E2C1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280433-CBB5-49C5-B032-5A800E5D0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379A-16E2-4C4A-96D0-A52C442257E7}" type="slidenum">
              <a:rPr lang="en-US" smtClean="0"/>
              <a:t>‹#›</a:t>
            </a:fld>
            <a:endParaRPr lang="en-US"/>
          </a:p>
        </p:txBody>
      </p:sp>
      <p:cxnSp>
        <p:nvCxnSpPr>
          <p:cNvPr id="8" name="Straight Connector 7">
            <a:extLst>
              <a:ext uri="{FF2B5EF4-FFF2-40B4-BE49-F238E27FC236}">
                <a16:creationId xmlns:a16="http://schemas.microsoft.com/office/drawing/2014/main" id="{E32A06DA-7FF5-4DDE-94D0-63A83DB241E8}"/>
              </a:ext>
            </a:extLst>
          </p:cNvPr>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14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888" r:id="rId3"/>
    <p:sldLayoutId id="2147483652" r:id="rId4"/>
    <p:sldLayoutId id="2147483660" r:id="rId5"/>
    <p:sldLayoutId id="2147483885" r:id="rId6"/>
    <p:sldLayoutId id="2147483661" r:id="rId7"/>
    <p:sldLayoutId id="2147483655" r:id="rId8"/>
  </p:sldLayoutIdLst>
  <p:txStyles>
    <p:titleStyle>
      <a:lvl1pPr algn="l" defTabSz="914400" rtl="0" eaLnBrk="1" latinLnBrk="0" hangingPunct="1">
        <a:lnSpc>
          <a:spcPct val="90000"/>
        </a:lnSpc>
        <a:spcBef>
          <a:spcPct val="0"/>
        </a:spcBef>
        <a:buNone/>
        <a:defRPr lang="en-US" sz="2800" kern="1200">
          <a:solidFill>
            <a:schemeClr val="bg2">
              <a:lumMod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B16F0043-F65B-4AB4-8D04-C520A101874D}"/>
              </a:ext>
            </a:extLst>
          </p:cNvPr>
          <p:cNvSpPr>
            <a:spLocks noGrp="1"/>
          </p:cNvSpPr>
          <p:nvPr>
            <p:ph type="title"/>
          </p:nvPr>
        </p:nvSpPr>
        <p:spPr>
          <a:xfrm>
            <a:off x="838537" y="346673"/>
            <a:ext cx="10514926" cy="1325584"/>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7EA5932A-BF98-42CE-B3F7-5F9BB2C6595B}"/>
              </a:ext>
            </a:extLst>
          </p:cNvPr>
          <p:cNvSpPr>
            <a:spLocks noGrp="1"/>
          </p:cNvSpPr>
          <p:nvPr>
            <p:ph type="body" idx="1"/>
          </p:nvPr>
        </p:nvSpPr>
        <p:spPr>
          <a:xfrm>
            <a:off x="838537" y="1825208"/>
            <a:ext cx="10514926" cy="413640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Date Placeholder 1">
            <a:extLst>
              <a:ext uri="{FF2B5EF4-FFF2-40B4-BE49-F238E27FC236}">
                <a16:creationId xmlns:a16="http://schemas.microsoft.com/office/drawing/2014/main" id="{C0D0F854-E135-4654-A6CE-F64FF815AE26}"/>
              </a:ext>
            </a:extLst>
          </p:cNvPr>
          <p:cNvSpPr>
            <a:spLocks noGrp="1"/>
          </p:cNvSpPr>
          <p:nvPr>
            <p:ph type="dt" sz="half" idx="2"/>
          </p:nvPr>
        </p:nvSpPr>
        <p:spPr>
          <a:xfrm>
            <a:off x="838539" y="6356454"/>
            <a:ext cx="2742814" cy="364848"/>
          </a:xfrm>
          <a:prstGeom prst="rect">
            <a:avLst/>
          </a:prstGeom>
        </p:spPr>
        <p:txBody>
          <a:bodyPr vert="horz" lIns="91440" tIns="45720" rIns="91440" bIns="45720" rtlCol="0" anchor="ctr"/>
          <a:lstStyle>
            <a:lvl1pPr algn="l">
              <a:defRPr sz="546">
                <a:solidFill>
                  <a:schemeClr val="tx1">
                    <a:tint val="75000"/>
                  </a:schemeClr>
                </a:solidFill>
              </a:defRPr>
            </a:lvl1pPr>
          </a:lstStyle>
          <a:p>
            <a:fld id="{D153FDEE-5D47-4BF4-8090-D2C25668FA15}" type="datetimeFigureOut">
              <a:rPr lang="en-GB" smtClean="0"/>
              <a:t>19/10/2022</a:t>
            </a:fld>
            <a:endParaRPr lang="en-GB"/>
          </a:p>
        </p:txBody>
      </p:sp>
      <p:sp>
        <p:nvSpPr>
          <p:cNvPr id="5" name="Footer Placeholder 4">
            <a:extLst>
              <a:ext uri="{FF2B5EF4-FFF2-40B4-BE49-F238E27FC236}">
                <a16:creationId xmlns:a16="http://schemas.microsoft.com/office/drawing/2014/main" id="{6AF9E737-9DAD-4F8A-9560-62364F73326B}"/>
              </a:ext>
            </a:extLst>
          </p:cNvPr>
          <p:cNvSpPr>
            <a:spLocks noGrp="1"/>
          </p:cNvSpPr>
          <p:nvPr>
            <p:ph type="ftr" sz="quarter" idx="3"/>
          </p:nvPr>
        </p:nvSpPr>
        <p:spPr>
          <a:xfrm>
            <a:off x="4038651" y="6356454"/>
            <a:ext cx="4114704" cy="364848"/>
          </a:xfrm>
          <a:prstGeom prst="rect">
            <a:avLst/>
          </a:prstGeom>
        </p:spPr>
        <p:txBody>
          <a:bodyPr vert="horz" lIns="91440" tIns="45720" rIns="91440" bIns="45720" rtlCol="0" anchor="ctr"/>
          <a:lstStyle>
            <a:lvl1pPr algn="ctr">
              <a:defRPr sz="546">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AC74E31-C522-4188-8004-3459DB10C7D4}"/>
              </a:ext>
            </a:extLst>
          </p:cNvPr>
          <p:cNvSpPr>
            <a:spLocks noGrp="1"/>
          </p:cNvSpPr>
          <p:nvPr>
            <p:ph type="sldNum" sz="quarter" idx="4"/>
          </p:nvPr>
        </p:nvSpPr>
        <p:spPr>
          <a:xfrm>
            <a:off x="9335808" y="6356454"/>
            <a:ext cx="2742815" cy="364848"/>
          </a:xfrm>
          <a:prstGeom prst="rect">
            <a:avLst/>
          </a:prstGeom>
        </p:spPr>
        <p:txBody>
          <a:bodyPr vert="horz" lIns="91440" tIns="45720" rIns="91440" bIns="45720" rtlCol="0" anchor="ctr"/>
          <a:lstStyle>
            <a:lvl1pPr algn="r">
              <a:defRPr sz="2001">
                <a:solidFill>
                  <a:schemeClr val="bg1"/>
                </a:solidFill>
              </a:defRPr>
            </a:lvl1pPr>
          </a:lstStyle>
          <a:p>
            <a:fld id="{B90F9CBB-4563-4BE2-B3E1-4A9E8EA05CDE}"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72" r:id="rId1"/>
    <p:sldLayoutId id="2147483665" r:id="rId2"/>
    <p:sldLayoutId id="2147483725" r:id="rId3"/>
    <p:sldLayoutId id="2147483745" r:id="rId4"/>
    <p:sldLayoutId id="2147483662" r:id="rId5"/>
    <p:sldLayoutId id="2147483746" r:id="rId6"/>
    <p:sldLayoutId id="2147483670" r:id="rId7"/>
    <p:sldLayoutId id="2147483747" r:id="rId8"/>
    <p:sldLayoutId id="2147483728" r:id="rId9"/>
    <p:sldLayoutId id="2147483748" r:id="rId10"/>
    <p:sldLayoutId id="2147483856" r:id="rId11"/>
    <p:sldLayoutId id="2147483749" r:id="rId12"/>
    <p:sldLayoutId id="2147483677" r:id="rId13"/>
    <p:sldLayoutId id="2147483698" r:id="rId14"/>
    <p:sldLayoutId id="2147483699" r:id="rId15"/>
    <p:sldLayoutId id="2147483857" r:id="rId16"/>
    <p:sldLayoutId id="2147483669" r:id="rId17"/>
    <p:sldLayoutId id="2147483663" r:id="rId18"/>
    <p:sldLayoutId id="2147483721" r:id="rId19"/>
    <p:sldLayoutId id="2147483860" r:id="rId20"/>
    <p:sldLayoutId id="2147483861" r:id="rId21"/>
    <p:sldLayoutId id="2147483849" r:id="rId22"/>
    <p:sldLayoutId id="2147483850" r:id="rId23"/>
    <p:sldLayoutId id="2147483862" r:id="rId24"/>
    <p:sldLayoutId id="2147483863" r:id="rId25"/>
    <p:sldLayoutId id="2147483852" r:id="rId26"/>
    <p:sldLayoutId id="2147483853" r:id="rId27"/>
    <p:sldLayoutId id="2147483723" r:id="rId28"/>
    <p:sldLayoutId id="2147483724" r:id="rId29"/>
    <p:sldLayoutId id="2147483676" r:id="rId30"/>
    <p:sldLayoutId id="2147483865" r:id="rId31"/>
    <p:sldLayoutId id="2147483687" r:id="rId32"/>
    <p:sldLayoutId id="2147483722" r:id="rId33"/>
    <p:sldLayoutId id="2147483858" r:id="rId34"/>
    <p:sldLayoutId id="2147483864" r:id="rId35"/>
    <p:sldLayoutId id="2147483675" r:id="rId36"/>
    <p:sldLayoutId id="2147483726" r:id="rId37"/>
    <p:sldLayoutId id="2147483854" r:id="rId38"/>
    <p:sldLayoutId id="2147483855" r:id="rId39"/>
    <p:sldLayoutId id="2147483869" r:id="rId40"/>
    <p:sldLayoutId id="2147483727" r:id="rId41"/>
    <p:sldLayoutId id="2147483848" r:id="rId42"/>
    <p:sldLayoutId id="2147483689" r:id="rId43"/>
    <p:sldLayoutId id="2147483686" r:id="rId44"/>
    <p:sldLayoutId id="2147483685" r:id="rId45"/>
    <p:sldLayoutId id="2147483688" r:id="rId46"/>
    <p:sldLayoutId id="2147483750" r:id="rId47"/>
    <p:sldLayoutId id="2147483751" r:id="rId48"/>
    <p:sldLayoutId id="2147483868" r:id="rId49"/>
    <p:sldLayoutId id="2147483666" r:id="rId50"/>
    <p:sldLayoutId id="2147483870" r:id="rId51"/>
    <p:sldLayoutId id="2147483871" r:id="rId52"/>
  </p:sldLayoutIdLst>
  <p:hf hdr="0" dt="0"/>
  <p:txStyles>
    <p:titleStyle>
      <a:lvl1pPr eaLnBrk="1" hangingPunct="1">
        <a:lnSpc>
          <a:spcPct val="78000"/>
        </a:lnSpc>
        <a:defRPr sz="4951" b="1" cap="all" baseline="0">
          <a:solidFill>
            <a:schemeClr val="bg1"/>
          </a:solidFill>
          <a:latin typeface="Barlow Condensed" panose="00000506000000000000" pitchFamily="2" charset="0"/>
          <a:ea typeface="+mj-ea"/>
          <a:cs typeface="+mj-cs"/>
        </a:defRPr>
      </a:lvl1pPr>
    </p:titleStyle>
    <p:bodyStyle>
      <a:lvl1pPr marL="342958" indent="-342958" eaLnBrk="1" hangingPunct="1">
        <a:spcAft>
          <a:spcPts val="450"/>
        </a:spcAft>
        <a:buFont typeface="Barlow" panose="00000500000000000000" pitchFamily="2" charset="0"/>
        <a:buChar char="—"/>
        <a:defRPr sz="2100" baseline="0">
          <a:solidFill>
            <a:schemeClr val="bg1"/>
          </a:solidFill>
          <a:latin typeface="+mn-lt"/>
          <a:ea typeface="+mn-ea"/>
          <a:cs typeface="+mn-cs"/>
        </a:defRPr>
      </a:lvl1pPr>
      <a:lvl2pPr marL="600175" indent="-257218" eaLnBrk="1" hangingPunct="1">
        <a:spcAft>
          <a:spcPts val="450"/>
        </a:spcAft>
        <a:buFont typeface="Courier New" panose="02070309020205020404" pitchFamily="49" charset="0"/>
        <a:buChar char="o"/>
        <a:defRPr sz="1800" baseline="0">
          <a:solidFill>
            <a:schemeClr val="bg1"/>
          </a:solidFill>
          <a:latin typeface="Barlow" panose="00000500000000000000" pitchFamily="2" charset="0"/>
          <a:ea typeface="+mn-ea"/>
          <a:cs typeface="+mn-cs"/>
        </a:defRPr>
      </a:lvl2pPr>
      <a:lvl3pPr marL="943132" indent="-257218" eaLnBrk="1" hangingPunct="1">
        <a:spcAft>
          <a:spcPts val="450"/>
        </a:spcAft>
        <a:buFont typeface="Barlow" panose="00000500000000000000" pitchFamily="2" charset="0"/>
        <a:buChar char="−"/>
        <a:defRPr sz="1500" baseline="0">
          <a:solidFill>
            <a:schemeClr val="bg1"/>
          </a:solidFill>
          <a:latin typeface="Barlow" panose="00000500000000000000" pitchFamily="2" charset="0"/>
          <a:ea typeface="+mn-ea"/>
          <a:cs typeface="+mn-cs"/>
        </a:defRPr>
      </a:lvl3pPr>
      <a:lvl4pPr marL="1243219" indent="-214348" eaLnBrk="1" hangingPunct="1">
        <a:spcAft>
          <a:spcPts val="450"/>
        </a:spcAft>
        <a:buFont typeface="Barlow" panose="00000500000000000000" pitchFamily="2" charset="0"/>
        <a:buChar char="−"/>
        <a:defRPr sz="1350" baseline="0">
          <a:solidFill>
            <a:schemeClr val="bg1"/>
          </a:solidFill>
          <a:latin typeface="Barlow" panose="00000500000000000000" pitchFamily="2" charset="0"/>
          <a:ea typeface="+mn-ea"/>
          <a:cs typeface="+mn-cs"/>
        </a:defRPr>
      </a:lvl4pPr>
      <a:lvl5pPr marL="1586177" indent="-214348" eaLnBrk="1" hangingPunct="1">
        <a:spcAft>
          <a:spcPts val="450"/>
        </a:spcAft>
        <a:buFont typeface="Barlow" panose="00000500000000000000" pitchFamily="2" charset="0"/>
        <a:buChar char="−"/>
        <a:defRPr sz="1200" baseline="0">
          <a:solidFill>
            <a:schemeClr val="bg1"/>
          </a:solidFill>
          <a:latin typeface="Barlow" panose="00000500000000000000" pitchFamily="2" charset="0"/>
          <a:ea typeface="+mn-ea"/>
          <a:cs typeface="+mn-cs"/>
        </a:defRPr>
      </a:lvl5pPr>
      <a:lvl6pPr marL="1714786" eaLnBrk="1" hangingPunct="1">
        <a:defRPr>
          <a:latin typeface="+mn-lt"/>
          <a:ea typeface="+mn-ea"/>
          <a:cs typeface="+mn-cs"/>
        </a:defRPr>
      </a:lvl6pPr>
      <a:lvl7pPr marL="2057743" eaLnBrk="1" hangingPunct="1">
        <a:defRPr>
          <a:latin typeface="+mn-lt"/>
          <a:ea typeface="+mn-ea"/>
          <a:cs typeface="+mn-cs"/>
        </a:defRPr>
      </a:lvl7pPr>
      <a:lvl8pPr marL="2400700" eaLnBrk="1" hangingPunct="1">
        <a:defRPr>
          <a:latin typeface="+mn-lt"/>
          <a:ea typeface="+mn-ea"/>
          <a:cs typeface="+mn-cs"/>
        </a:defRPr>
      </a:lvl8pPr>
      <a:lvl9pPr marL="2743657" eaLnBrk="1" hangingPunct="1">
        <a:defRPr>
          <a:latin typeface="+mn-lt"/>
          <a:ea typeface="+mn-ea"/>
          <a:cs typeface="+mn-cs"/>
        </a:defRPr>
      </a:lvl9pPr>
    </p:bodyStyle>
    <p:otherStyle>
      <a:lvl1pPr marL="0" eaLnBrk="1" hangingPunct="1">
        <a:defRPr>
          <a:latin typeface="+mn-lt"/>
          <a:ea typeface="+mn-ea"/>
          <a:cs typeface="+mn-cs"/>
        </a:defRPr>
      </a:lvl1pPr>
      <a:lvl2pPr marL="342958" eaLnBrk="1" hangingPunct="1">
        <a:defRPr>
          <a:latin typeface="+mn-lt"/>
          <a:ea typeface="+mn-ea"/>
          <a:cs typeface="+mn-cs"/>
        </a:defRPr>
      </a:lvl2pPr>
      <a:lvl3pPr marL="685914" eaLnBrk="1" hangingPunct="1">
        <a:defRPr>
          <a:latin typeface="+mn-lt"/>
          <a:ea typeface="+mn-ea"/>
          <a:cs typeface="+mn-cs"/>
        </a:defRPr>
      </a:lvl3pPr>
      <a:lvl4pPr marL="1028871" eaLnBrk="1" hangingPunct="1">
        <a:defRPr>
          <a:latin typeface="+mn-lt"/>
          <a:ea typeface="+mn-ea"/>
          <a:cs typeface="+mn-cs"/>
        </a:defRPr>
      </a:lvl4pPr>
      <a:lvl5pPr marL="1371829" eaLnBrk="1" hangingPunct="1">
        <a:defRPr>
          <a:latin typeface="+mn-lt"/>
          <a:ea typeface="+mn-ea"/>
          <a:cs typeface="+mn-cs"/>
        </a:defRPr>
      </a:lvl5pPr>
      <a:lvl6pPr marL="1714786" eaLnBrk="1" hangingPunct="1">
        <a:defRPr>
          <a:latin typeface="+mn-lt"/>
          <a:ea typeface="+mn-ea"/>
          <a:cs typeface="+mn-cs"/>
        </a:defRPr>
      </a:lvl6pPr>
      <a:lvl7pPr marL="2057743" eaLnBrk="1" hangingPunct="1">
        <a:defRPr>
          <a:latin typeface="+mn-lt"/>
          <a:ea typeface="+mn-ea"/>
          <a:cs typeface="+mn-cs"/>
        </a:defRPr>
      </a:lvl7pPr>
      <a:lvl8pPr marL="2400700" eaLnBrk="1" hangingPunct="1">
        <a:defRPr>
          <a:latin typeface="+mn-lt"/>
          <a:ea typeface="+mn-ea"/>
          <a:cs typeface="+mn-cs"/>
        </a:defRPr>
      </a:lvl8pPr>
      <a:lvl9pPr marL="2743657"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10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10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3" Type="http://schemas.openxmlformats.org/officeDocument/2006/relationships/hyperlink" Target="http://www.brushstrokessandwell.org.uk/" TargetMode="External"/><Relationship Id="rId2" Type="http://schemas.openxmlformats.org/officeDocument/2006/relationships/hyperlink" Target="mailto:enquiries@fatherhudsons.org.uk" TargetMode="External"/><Relationship Id="rId1" Type="http://schemas.openxmlformats.org/officeDocument/2006/relationships/slideLayout" Target="../slideLayouts/slideLayout36.xml"/><Relationship Id="rId5" Type="http://schemas.openxmlformats.org/officeDocument/2006/relationships/image" Target="../media/image40.png"/><Relationship Id="rId4" Type="http://schemas.openxmlformats.org/officeDocument/2006/relationships/hyperlink" Target="http://www.taborliving.co.uk/"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hyperlink" Target="http://www.slido.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0.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9.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9.xml"/></Relationships>
</file>

<file path=ppt/slides/_rels/slide39.xml.rels><?xml version="1.0" encoding="UTF-8" standalone="yes"?>
<Relationships xmlns="http://schemas.openxmlformats.org/package/2006/relationships"><Relationship Id="rId2" Type="http://schemas.openxmlformats.org/officeDocument/2006/relationships/hyperlink" Target="mailto:Andrew.jolly@plymouth.ac.uk" TargetMode="External"/><Relationship Id="rId1"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hyperlink" Target="mailto:davestamp@asirt.org.uk" TargetMode="Externa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4.png"/><Relationship Id="rId1" Type="http://schemas.openxmlformats.org/officeDocument/2006/relationships/slideLayout" Target="../slideLayouts/slideLayout8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4.png"/><Relationship Id="rId1" Type="http://schemas.openxmlformats.org/officeDocument/2006/relationships/slideLayout" Target="../slideLayouts/slideLayout8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5.png"/><Relationship Id="rId7" Type="http://schemas.openxmlformats.org/officeDocument/2006/relationships/diagramColors" Target="../diagrams/colors7.xml"/><Relationship Id="rId2" Type="http://schemas.openxmlformats.org/officeDocument/2006/relationships/image" Target="../media/image12.jpeg"/><Relationship Id="rId1" Type="http://schemas.openxmlformats.org/officeDocument/2006/relationships/slideLayout" Target="../slideLayouts/slideLayout8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4.png"/><Relationship Id="rId7" Type="http://schemas.openxmlformats.org/officeDocument/2006/relationships/diagramColors" Target="../diagrams/colors8.xml"/><Relationship Id="rId2" Type="http://schemas.openxmlformats.org/officeDocument/2006/relationships/image" Target="../media/image12.jpeg"/><Relationship Id="rId1" Type="http://schemas.openxmlformats.org/officeDocument/2006/relationships/slideLayout" Target="../slideLayouts/slideLayout8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6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8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www.wmca.org.uk/C2CToolkit" TargetMode="External"/><Relationship Id="rId4" Type="http://schemas.openxmlformats.org/officeDocument/2006/relationships/image" Target="../media/image28.jpeg"/></Relationships>
</file>

<file path=ppt/slides/_rels/slide70.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5.png"/><Relationship Id="rId7" Type="http://schemas.openxmlformats.org/officeDocument/2006/relationships/diagramColors" Target="../diagrams/colors10.xml"/><Relationship Id="rId2" Type="http://schemas.openxmlformats.org/officeDocument/2006/relationships/image" Target="../media/image12.jpeg"/><Relationship Id="rId1" Type="http://schemas.openxmlformats.org/officeDocument/2006/relationships/slideLayout" Target="../slideLayouts/slideLayout8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5.png"/><Relationship Id="rId7" Type="http://schemas.openxmlformats.org/officeDocument/2006/relationships/diagramColors" Target="../diagrams/colors11.xml"/><Relationship Id="rId2" Type="http://schemas.openxmlformats.org/officeDocument/2006/relationships/image" Target="../media/image12.jpeg"/><Relationship Id="rId1" Type="http://schemas.openxmlformats.org/officeDocument/2006/relationships/slideLayout" Target="../slideLayouts/slideLayout8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1.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1.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6.png"/><Relationship Id="rId2" Type="http://schemas.openxmlformats.org/officeDocument/2006/relationships/diagramData" Target="../diagrams/data12.xml"/><Relationship Id="rId1" Type="http://schemas.openxmlformats.org/officeDocument/2006/relationships/slideLayout" Target="../slideLayouts/slideLayout8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8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8.xml.rels><?xml version="1.0" encoding="UTF-8" standalone="yes"?>
<Relationships xmlns="http://schemas.openxmlformats.org/package/2006/relationships"><Relationship Id="rId2" Type="http://schemas.openxmlformats.org/officeDocument/2006/relationships/hyperlink" Target="https://news.un.org/en/story/2022/09/1126621" TargetMode="External"/><Relationship Id="rId1" Type="http://schemas.openxmlformats.org/officeDocument/2006/relationships/slideLayout" Target="../slideLayouts/slideLayout11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9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36.xml"/><Relationship Id="rId4" Type="http://schemas.openxmlformats.org/officeDocument/2006/relationships/image" Target="../media/image40.png"/></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9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6.xml"/><Relationship Id="rId4" Type="http://schemas.openxmlformats.org/officeDocument/2006/relationships/image" Target="../media/image42.png"/></Relationships>
</file>

<file path=ppt/slides/_rels/slide9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6.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49A1-1B95-4751-9B6E-28277347E9BC}"/>
              </a:ext>
            </a:extLst>
          </p:cNvPr>
          <p:cNvSpPr>
            <a:spLocks noGrp="1"/>
          </p:cNvSpPr>
          <p:nvPr>
            <p:ph type="ctrTitle"/>
          </p:nvPr>
        </p:nvSpPr>
        <p:spPr/>
        <p:txBody>
          <a:bodyPr anchor="ctr"/>
          <a:lstStyle/>
          <a:p>
            <a:r>
              <a:rPr lang="en-GB" dirty="0">
                <a:latin typeface="Arial"/>
                <a:cs typeface="Arial"/>
              </a:rPr>
              <a:t>WMCA NRPF and Homelessness Conference</a:t>
            </a:r>
          </a:p>
        </p:txBody>
      </p:sp>
      <p:sp>
        <p:nvSpPr>
          <p:cNvPr id="3" name="Subtitle 2">
            <a:extLst>
              <a:ext uri="{FF2B5EF4-FFF2-40B4-BE49-F238E27FC236}">
                <a16:creationId xmlns:a16="http://schemas.microsoft.com/office/drawing/2014/main" id="{B6ACD2F1-C31E-4E00-BC75-33C717C0C6AA}"/>
              </a:ext>
            </a:extLst>
          </p:cNvPr>
          <p:cNvSpPr>
            <a:spLocks noGrp="1"/>
          </p:cNvSpPr>
          <p:nvPr>
            <p:ph type="subTitle" idx="1"/>
          </p:nvPr>
        </p:nvSpPr>
        <p:spPr/>
        <p:txBody>
          <a:bodyPr/>
          <a:lstStyle/>
          <a:p>
            <a:r>
              <a:rPr lang="en-GB" dirty="0"/>
              <a:t>Birmingham Symphony Hall</a:t>
            </a:r>
          </a:p>
          <a:p>
            <a:endParaRPr lang="en-GB" dirty="0"/>
          </a:p>
          <a:p>
            <a:r>
              <a:rPr lang="en-GB" dirty="0"/>
              <a:t>Wednesday 19</a:t>
            </a:r>
            <a:r>
              <a:rPr lang="en-GB" baseline="30000" dirty="0"/>
              <a:t>th</a:t>
            </a:r>
            <a:r>
              <a:rPr lang="en-GB" dirty="0"/>
              <a:t> October 2022</a:t>
            </a:r>
          </a:p>
        </p:txBody>
      </p:sp>
    </p:spTree>
    <p:extLst>
      <p:ext uri="{BB962C8B-B14F-4D97-AF65-F5344CB8AC3E}">
        <p14:creationId xmlns:p14="http://schemas.microsoft.com/office/powerpoint/2010/main" val="2077090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D108-CEDE-743A-3702-D371385EA97C}"/>
              </a:ext>
            </a:extLst>
          </p:cNvPr>
          <p:cNvSpPr>
            <a:spLocks noGrp="1"/>
          </p:cNvSpPr>
          <p:nvPr>
            <p:ph type="title"/>
          </p:nvPr>
        </p:nvSpPr>
        <p:spPr/>
        <p:txBody>
          <a:bodyPr>
            <a:normAutofit/>
          </a:bodyPr>
          <a:lstStyle/>
          <a:p>
            <a:r>
              <a:rPr lang="en-GB" sz="4000" dirty="0"/>
              <a:t>NRPF Task Group Terms of Reference (1)</a:t>
            </a:r>
          </a:p>
        </p:txBody>
      </p:sp>
      <p:sp>
        <p:nvSpPr>
          <p:cNvPr id="3" name="Content Placeholder 2">
            <a:extLst>
              <a:ext uri="{FF2B5EF4-FFF2-40B4-BE49-F238E27FC236}">
                <a16:creationId xmlns:a16="http://schemas.microsoft.com/office/drawing/2014/main" id="{B3F784E3-DAC5-C335-A818-A38F55475BA0}"/>
              </a:ext>
            </a:extLst>
          </p:cNvPr>
          <p:cNvSpPr>
            <a:spLocks noGrp="1"/>
          </p:cNvSpPr>
          <p:nvPr>
            <p:ph idx="1"/>
          </p:nvPr>
        </p:nvSpPr>
        <p:spPr/>
        <p:txBody>
          <a:bodyPr>
            <a:normAutofit fontScale="40000" lnSpcReduction="20000"/>
          </a:bodyPr>
          <a:lstStyle/>
          <a:p>
            <a:r>
              <a:rPr lang="en-GB" sz="7200" dirty="0"/>
              <a:t>1.	To identify what is known within current data capture in the West Midlands Combined Authority region about the links between NRPF and homelessness</a:t>
            </a:r>
          </a:p>
          <a:p>
            <a:r>
              <a:rPr lang="en-GB" sz="7200" dirty="0"/>
              <a:t>2.	To learn from the experience of other authorities and regions engaged in similar reviews and share actions and recommendations</a:t>
            </a:r>
          </a:p>
          <a:p>
            <a:r>
              <a:rPr lang="en-GB" sz="7200" dirty="0"/>
              <a:t>3.	To identify gaps and make recommendations for improvement in information gathering and monitoring</a:t>
            </a:r>
          </a:p>
          <a:p>
            <a:r>
              <a:rPr lang="en-GB" sz="7200" dirty="0"/>
              <a:t>4.	Establish a robust understanding (demographics and scale) of who experiences homelessness as a consequence of having NRPF</a:t>
            </a:r>
          </a:p>
          <a:p>
            <a:endParaRPr lang="en-GB" dirty="0"/>
          </a:p>
          <a:p>
            <a:endParaRPr lang="en-GB" dirty="0"/>
          </a:p>
        </p:txBody>
      </p:sp>
    </p:spTree>
    <p:extLst>
      <p:ext uri="{BB962C8B-B14F-4D97-AF65-F5344CB8AC3E}">
        <p14:creationId xmlns:p14="http://schemas.microsoft.com/office/powerpoint/2010/main" val="30159074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1165801"/>
            <a:ext cx="9346532" cy="948274"/>
          </a:xfrm>
        </p:spPr>
        <p:txBody>
          <a:bodyPr anchor="t">
            <a:normAutofit fontScale="90000"/>
          </a:bodyPr>
          <a:lstStyle/>
          <a:p>
            <a:pPr algn="l"/>
            <a:r>
              <a:rPr lang="en-GB" sz="4800" dirty="0">
                <a:solidFill>
                  <a:srgbClr val="153E6C"/>
                </a:solidFill>
                <a:latin typeface="Bookman LT Medium" panose="02000603070000020004" pitchFamily="2" charset="0"/>
              </a:rPr>
              <a:t>Brushstrokes - </a:t>
            </a:r>
            <a:r>
              <a:rPr lang="en-GB" sz="4000" dirty="0">
                <a:solidFill>
                  <a:srgbClr val="153E6C"/>
                </a:solidFill>
                <a:latin typeface="Bookman LT Medium"/>
              </a:rPr>
              <a:t>Case study: EU rough sleeper</a:t>
            </a:r>
            <a:br>
              <a:rPr lang="en-GB" sz="1800" dirty="0">
                <a:solidFill>
                  <a:srgbClr val="153E6C"/>
                </a:solidFill>
                <a:latin typeface="Bookman LT Medium" panose="02000603070000020004" pitchFamily="2" charset="0"/>
              </a:rPr>
            </a:br>
            <a:endParaRPr lang="en-GB" sz="4800" dirty="0">
              <a:solidFill>
                <a:srgbClr val="153E6C"/>
              </a:solidFill>
              <a:latin typeface="Bookman LT Medium" panose="02000603070000020004" pitchFamily="2" charset="0"/>
            </a:endParaRP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807876" y="2322061"/>
            <a:ext cx="10672813" cy="3548920"/>
          </a:xfrm>
          <a:prstGeom prst="rect">
            <a:avLst/>
          </a:prstGeom>
          <a:noFill/>
        </p:spPr>
        <p:txBody>
          <a:bodyPr wrap="square" lIns="91440" tIns="45720" rIns="91440" bIns="45720" rtlCol="0" anchor="t">
            <a:spAutoFit/>
          </a:bodyPr>
          <a:lstStyle/>
          <a:p>
            <a:pPr>
              <a:lnSpc>
                <a:spcPct val="114000"/>
              </a:lnSpc>
              <a:spcAft>
                <a:spcPts val="600"/>
              </a:spcAft>
            </a:pPr>
            <a:r>
              <a:rPr lang="en-GB" sz="1600" dirty="0">
                <a:solidFill>
                  <a:srgbClr val="153E6C"/>
                </a:solidFill>
                <a:cs typeface="Calibri"/>
              </a:rPr>
              <a:t>J is an EU national who has been living and working in the UK since 2007. He was not aware of the need to apply to the EU Settlement Scheme.  He had been working in catering, but lost his job when his employer completed a fresh 'right to work' check.</a:t>
            </a:r>
          </a:p>
          <a:p>
            <a:pPr>
              <a:lnSpc>
                <a:spcPct val="113999"/>
              </a:lnSpc>
              <a:spcAft>
                <a:spcPts val="600"/>
              </a:spcAft>
            </a:pPr>
            <a:r>
              <a:rPr lang="en-GB" sz="1600" dirty="0">
                <a:solidFill>
                  <a:srgbClr val="153E6C"/>
                </a:solidFill>
                <a:cs typeface="Calibri"/>
              </a:rPr>
              <a:t>J had been renting in the private sector, but since losing his job fell into rent arrears and was evicted. </a:t>
            </a:r>
          </a:p>
          <a:p>
            <a:pPr>
              <a:lnSpc>
                <a:spcPct val="113999"/>
              </a:lnSpc>
              <a:spcAft>
                <a:spcPts val="600"/>
              </a:spcAft>
            </a:pPr>
            <a:r>
              <a:rPr lang="en-GB" sz="1600" dirty="0">
                <a:solidFill>
                  <a:srgbClr val="153E6C"/>
                </a:solidFill>
                <a:cs typeface="Calibri"/>
              </a:rPr>
              <a:t>He had been sleeping in a local church yard for several days before he approached Brushstrokes for help. </a:t>
            </a:r>
          </a:p>
          <a:p>
            <a:pPr>
              <a:lnSpc>
                <a:spcPct val="113999"/>
              </a:lnSpc>
              <a:spcAft>
                <a:spcPts val="600"/>
              </a:spcAft>
            </a:pPr>
            <a:r>
              <a:rPr lang="en-GB" sz="1600" dirty="0">
                <a:solidFill>
                  <a:srgbClr val="153E6C"/>
                </a:solidFill>
                <a:cs typeface="Calibri"/>
              </a:rPr>
              <a:t>The local authority were unwilling to provide temporary accommodation, we tried several homeless shelters and  fortunately Tabor House were able to secure some emergency accommodation and then took him into their accommodation. </a:t>
            </a:r>
          </a:p>
          <a:p>
            <a:pPr>
              <a:lnSpc>
                <a:spcPct val="113999"/>
              </a:lnSpc>
              <a:spcAft>
                <a:spcPts val="600"/>
              </a:spcAft>
            </a:pPr>
            <a:r>
              <a:rPr lang="en-GB" sz="1600" dirty="0">
                <a:solidFill>
                  <a:srgbClr val="153E6C"/>
                </a:solidFill>
                <a:cs typeface="Calibri"/>
              </a:rPr>
              <a:t>Brushstrokes provided some destitution support and travel costs and completed an application for Settled Status which was secured within a month. </a:t>
            </a:r>
          </a:p>
          <a:p>
            <a:pPr>
              <a:lnSpc>
                <a:spcPct val="113999"/>
              </a:lnSpc>
              <a:spcAft>
                <a:spcPts val="600"/>
              </a:spcAft>
            </a:pPr>
            <a:r>
              <a:rPr lang="en-GB" sz="1600" dirty="0">
                <a:solidFill>
                  <a:srgbClr val="153E6C"/>
                </a:solidFill>
                <a:cs typeface="Calibri"/>
              </a:rPr>
              <a:t>The provision of advice and temporary accommodation has enabled this individual to move back into employment and housing.</a:t>
            </a:r>
            <a:endParaRPr lang="en-GB" dirty="0"/>
          </a:p>
        </p:txBody>
      </p:sp>
      <p:pic>
        <p:nvPicPr>
          <p:cNvPr id="10" name="Picture 9" descr="Text&#10;&#10;Description automatically generated with medium confidence">
            <a:extLst>
              <a:ext uri="{FF2B5EF4-FFF2-40B4-BE49-F238E27FC236}">
                <a16:creationId xmlns:a16="http://schemas.microsoft.com/office/drawing/2014/main" id="{81354190-3477-41B2-A4DD-97923293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194" y="5780077"/>
            <a:ext cx="1399495" cy="793047"/>
          </a:xfrm>
          <a:prstGeom prst="rect">
            <a:avLst/>
          </a:prstGeom>
        </p:spPr>
      </p:pic>
      <p:pic>
        <p:nvPicPr>
          <p:cNvPr id="4" name="Picture 5" descr="Text&#10;&#10;Description automatically generated">
            <a:extLst>
              <a:ext uri="{FF2B5EF4-FFF2-40B4-BE49-F238E27FC236}">
                <a16:creationId xmlns:a16="http://schemas.microsoft.com/office/drawing/2014/main" id="{45089119-7D36-EB66-2E97-C4935C657B70}"/>
              </a:ext>
            </a:extLst>
          </p:cNvPr>
          <p:cNvPicPr>
            <a:picLocks noChangeAspect="1"/>
          </p:cNvPicPr>
          <p:nvPr/>
        </p:nvPicPr>
        <p:blipFill>
          <a:blip r:embed="rId4"/>
          <a:stretch>
            <a:fillRect/>
          </a:stretch>
        </p:blipFill>
        <p:spPr>
          <a:xfrm>
            <a:off x="516069" y="98678"/>
            <a:ext cx="2743200" cy="963130"/>
          </a:xfrm>
          <a:prstGeom prst="rect">
            <a:avLst/>
          </a:prstGeom>
        </p:spPr>
      </p:pic>
    </p:spTree>
    <p:extLst>
      <p:ext uri="{BB962C8B-B14F-4D97-AF65-F5344CB8AC3E}">
        <p14:creationId xmlns:p14="http://schemas.microsoft.com/office/powerpoint/2010/main" val="35268493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1165801"/>
            <a:ext cx="10528189" cy="948274"/>
          </a:xfrm>
        </p:spPr>
        <p:txBody>
          <a:bodyPr anchor="t">
            <a:normAutofit/>
          </a:bodyPr>
          <a:lstStyle/>
          <a:p>
            <a:pPr algn="l"/>
            <a:r>
              <a:rPr lang="en-GB" sz="4800" dirty="0">
                <a:solidFill>
                  <a:srgbClr val="153E6C"/>
                </a:solidFill>
                <a:latin typeface="Bookman LT Medium" panose="02000603070000020004" pitchFamily="2" charset="0"/>
              </a:rPr>
              <a:t>Tabor Living – </a:t>
            </a:r>
            <a:r>
              <a:rPr lang="en-GB" sz="2800" dirty="0">
                <a:solidFill>
                  <a:srgbClr val="153E6C"/>
                </a:solidFill>
                <a:latin typeface="Bookman LT Medium" panose="02000603070000020004" pitchFamily="2" charset="0"/>
              </a:rPr>
              <a:t>Emergency accommodation for rough sleepers</a:t>
            </a:r>
            <a:endParaRPr lang="en-GB" sz="4800" dirty="0">
              <a:solidFill>
                <a:srgbClr val="153E6C"/>
              </a:solidFill>
              <a:latin typeface="Bookman LT Medium" panose="02000603070000020004" pitchFamily="2" charset="0"/>
            </a:endParaRP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711311" y="2291083"/>
            <a:ext cx="10967342" cy="4442755"/>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GB" sz="2000" b="1" dirty="0">
                <a:solidFill>
                  <a:srgbClr val="153E6C"/>
                </a:solidFill>
              </a:rPr>
              <a:t>2015 partnership working group established.</a:t>
            </a:r>
          </a:p>
          <a:p>
            <a:pPr marL="285750" indent="-285750">
              <a:lnSpc>
                <a:spcPct val="114000"/>
              </a:lnSpc>
              <a:spcAft>
                <a:spcPts val="600"/>
              </a:spcAft>
              <a:buFont typeface="Arial" panose="020B0604020202020204" pitchFamily="34" charset="0"/>
              <a:buChar char="•"/>
            </a:pPr>
            <a:r>
              <a:rPr lang="en-GB" sz="2000" b="1" dirty="0">
                <a:solidFill>
                  <a:srgbClr val="153E6C"/>
                </a:solidFill>
              </a:rPr>
              <a:t>2017 Tabor House established – Birmingham’s first permanent night shelter.</a:t>
            </a:r>
          </a:p>
          <a:p>
            <a:pPr marL="742950" lvl="1" indent="-285750">
              <a:lnSpc>
                <a:spcPct val="114000"/>
              </a:lnSpc>
              <a:spcAft>
                <a:spcPts val="600"/>
              </a:spcAft>
              <a:buFont typeface="Arial" panose="020B0604020202020204" pitchFamily="34" charset="0"/>
              <a:buChar char="•"/>
            </a:pPr>
            <a:r>
              <a:rPr lang="en-GB" sz="2000" dirty="0">
                <a:solidFill>
                  <a:srgbClr val="153E6C"/>
                </a:solidFill>
              </a:rPr>
              <a:t>Open to men and women, majority of guests are migrants with limited access to public funds.</a:t>
            </a:r>
          </a:p>
          <a:p>
            <a:pPr marL="742950" lvl="1" indent="-285750">
              <a:lnSpc>
                <a:spcPct val="114000"/>
              </a:lnSpc>
              <a:spcAft>
                <a:spcPts val="600"/>
              </a:spcAft>
              <a:buFont typeface="Arial" panose="020B0604020202020204" pitchFamily="34" charset="0"/>
              <a:buChar char="•"/>
            </a:pPr>
            <a:r>
              <a:rPr lang="en-GB" sz="2000" dirty="0">
                <a:solidFill>
                  <a:srgbClr val="153E6C"/>
                </a:solidFill>
              </a:rPr>
              <a:t>Strength based approach in Psychologically Informed Environment (PIE).</a:t>
            </a:r>
          </a:p>
          <a:p>
            <a:endParaRPr lang="en-GB" sz="1050" b="1" dirty="0">
              <a:solidFill>
                <a:srgbClr val="153E6C"/>
              </a:solidFill>
            </a:endParaRPr>
          </a:p>
          <a:p>
            <a:pPr marL="285750" indent="-285750">
              <a:lnSpc>
                <a:spcPct val="114000"/>
              </a:lnSpc>
              <a:spcAft>
                <a:spcPts val="600"/>
              </a:spcAft>
              <a:buFont typeface="Arial" panose="020B0604020202020204" pitchFamily="34" charset="0"/>
              <a:buChar char="•"/>
            </a:pPr>
            <a:r>
              <a:rPr lang="en-GB" sz="2000" b="1" dirty="0">
                <a:solidFill>
                  <a:srgbClr val="153E6C"/>
                </a:solidFill>
              </a:rPr>
              <a:t>2020 Holiday inn ‘everyone in’. Reopening July 2020 with pods and 24/7 model.</a:t>
            </a:r>
          </a:p>
          <a:p>
            <a:pPr marL="285750" indent="-285750">
              <a:lnSpc>
                <a:spcPct val="114000"/>
              </a:lnSpc>
              <a:spcAft>
                <a:spcPts val="600"/>
              </a:spcAft>
              <a:buFont typeface="Arial" panose="020B0604020202020204" pitchFamily="34" charset="0"/>
              <a:buChar char="•"/>
            </a:pPr>
            <a:r>
              <a:rPr lang="en-GB" sz="2000" b="1" dirty="0">
                <a:solidFill>
                  <a:srgbClr val="153E6C"/>
                </a:solidFill>
              </a:rPr>
              <a:t>2020 Opening of Tabor Cottage, 3 bedroomed move-on pilot. </a:t>
            </a:r>
          </a:p>
          <a:p>
            <a:pPr marL="285750" indent="-285750">
              <a:lnSpc>
                <a:spcPct val="114000"/>
              </a:lnSpc>
              <a:spcAft>
                <a:spcPts val="600"/>
              </a:spcAft>
              <a:buFont typeface="Arial" panose="020B0604020202020204" pitchFamily="34" charset="0"/>
              <a:buChar char="•"/>
            </a:pPr>
            <a:r>
              <a:rPr lang="en-GB" sz="2000" b="1" dirty="0">
                <a:solidFill>
                  <a:srgbClr val="153E6C"/>
                </a:solidFill>
              </a:rPr>
              <a:t>2022 – St Catherine’s of Sienna </a:t>
            </a:r>
            <a:r>
              <a:rPr lang="en-GB" sz="2000" dirty="0">
                <a:solidFill>
                  <a:srgbClr val="153E6C"/>
                </a:solidFill>
              </a:rPr>
              <a:t>– relocation of Tabor House into individual rooms, additional move on rooms and community space.</a:t>
            </a:r>
          </a:p>
          <a:p>
            <a:pPr>
              <a:lnSpc>
                <a:spcPct val="114000"/>
              </a:lnSpc>
              <a:spcAft>
                <a:spcPts val="600"/>
              </a:spcAft>
            </a:pPr>
            <a:endParaRPr lang="en-GB" sz="2000" dirty="0">
              <a:solidFill>
                <a:srgbClr val="153E6C"/>
              </a:solidFill>
            </a:endParaRPr>
          </a:p>
          <a:p>
            <a:pPr>
              <a:lnSpc>
                <a:spcPct val="114000"/>
              </a:lnSpc>
              <a:spcAft>
                <a:spcPts val="600"/>
              </a:spcAft>
            </a:pPr>
            <a:endParaRPr lang="en-GB" sz="2000" dirty="0">
              <a:solidFill>
                <a:srgbClr val="153E6C"/>
              </a:solidFill>
            </a:endParaRPr>
          </a:p>
        </p:txBody>
      </p:sp>
      <p:pic>
        <p:nvPicPr>
          <p:cNvPr id="10" name="Picture 9" descr="Text&#10;&#10;Description automatically generated with medium confidence">
            <a:extLst>
              <a:ext uri="{FF2B5EF4-FFF2-40B4-BE49-F238E27FC236}">
                <a16:creationId xmlns:a16="http://schemas.microsoft.com/office/drawing/2014/main" id="{81354190-3477-41B2-A4DD-97923293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194" y="5698434"/>
            <a:ext cx="1399495" cy="793047"/>
          </a:xfrm>
          <a:prstGeom prst="rect">
            <a:avLst/>
          </a:prstGeom>
        </p:spPr>
      </p:pic>
      <p:pic>
        <p:nvPicPr>
          <p:cNvPr id="6" name="Picture 5" descr="Logo&#10;&#10;Description automatically generated">
            <a:extLst>
              <a:ext uri="{FF2B5EF4-FFF2-40B4-BE49-F238E27FC236}">
                <a16:creationId xmlns:a16="http://schemas.microsoft.com/office/drawing/2014/main" id="{AD3A962B-9CD4-D8AF-DE72-1B1ED8A565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 y="296382"/>
            <a:ext cx="2179485" cy="737654"/>
          </a:xfrm>
          <a:prstGeom prst="rect">
            <a:avLst/>
          </a:prstGeom>
        </p:spPr>
      </p:pic>
    </p:spTree>
    <p:extLst>
      <p:ext uri="{BB962C8B-B14F-4D97-AF65-F5344CB8AC3E}">
        <p14:creationId xmlns:p14="http://schemas.microsoft.com/office/powerpoint/2010/main" val="15639086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891540" y="1172066"/>
            <a:ext cx="8605386" cy="1041718"/>
          </a:xfrm>
        </p:spPr>
        <p:txBody>
          <a:bodyPr anchor="t">
            <a:normAutofit/>
          </a:bodyPr>
          <a:lstStyle/>
          <a:p>
            <a:pPr algn="l"/>
            <a:r>
              <a:rPr lang="en-GB" sz="4800" dirty="0">
                <a:solidFill>
                  <a:srgbClr val="153E6C"/>
                </a:solidFill>
                <a:latin typeface="Bookman LT Medium" panose="02000603070000020004" pitchFamily="2" charset="0"/>
              </a:rPr>
              <a:t>Tabor Living – </a:t>
            </a:r>
            <a:r>
              <a:rPr lang="en-GB" sz="3600" dirty="0">
                <a:solidFill>
                  <a:srgbClr val="153E6C"/>
                </a:solidFill>
                <a:latin typeface="Bookman LT Medium" panose="02000603070000020004" pitchFamily="2" charset="0"/>
              </a:rPr>
              <a:t>Case study one</a:t>
            </a:r>
            <a:endParaRPr lang="en-GB" sz="4800" dirty="0">
              <a:solidFill>
                <a:srgbClr val="153E6C"/>
              </a:solidFill>
              <a:latin typeface="Bookman LT Medium" panose="02000603070000020004" pitchFamily="2" charset="0"/>
            </a:endParaRP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802419" y="2284045"/>
            <a:ext cx="10408920" cy="3693319"/>
          </a:xfrm>
          <a:prstGeom prst="rect">
            <a:avLst/>
          </a:prstGeom>
          <a:noFill/>
        </p:spPr>
        <p:txBody>
          <a:bodyPr wrap="square" lIns="91440" tIns="45720" rIns="91440" bIns="45720" rtlCol="0" anchor="t">
            <a:spAutoFit/>
          </a:bodyPr>
          <a:lstStyle/>
          <a:p>
            <a:r>
              <a:rPr lang="en-US" dirty="0">
                <a:solidFill>
                  <a:schemeClr val="accent1">
                    <a:lumMod val="50000"/>
                  </a:schemeClr>
                </a:solidFill>
                <a:ea typeface="+mn-lt"/>
                <a:cs typeface="+mn-lt"/>
              </a:rPr>
              <a:t>Brian is Polish and has NRPF.  His EU settled status had been applied for as he has been in the uk for 4 years </a:t>
            </a:r>
            <a:endParaRPr lang="en-GB" dirty="0">
              <a:solidFill>
                <a:schemeClr val="accent1">
                  <a:lumMod val="50000"/>
                </a:schemeClr>
              </a:solidFill>
            </a:endParaRPr>
          </a:p>
          <a:p>
            <a:r>
              <a:rPr lang="en-US" dirty="0">
                <a:solidFill>
                  <a:schemeClr val="accent1">
                    <a:lumMod val="50000"/>
                  </a:schemeClr>
                </a:solidFill>
                <a:ea typeface="+mn-lt"/>
                <a:cs typeface="+mn-lt"/>
              </a:rPr>
              <a:t>Brian had been made homeless during Covid when he was unable to work so couldn’t pay his rent. His mental health suffered due to the loss of his job and home. He also suffered from PTSD from the time he served in the army. </a:t>
            </a:r>
          </a:p>
          <a:p>
            <a:r>
              <a:rPr lang="en-US" dirty="0">
                <a:solidFill>
                  <a:schemeClr val="accent1">
                    <a:lumMod val="50000"/>
                  </a:schemeClr>
                </a:solidFill>
                <a:ea typeface="+mn-lt"/>
                <a:cs typeface="+mn-lt"/>
              </a:rPr>
              <a:t>When he was assessed for Tabor he was not sure if he could stay in a community setting. We worked on an action plan if he had a panic attack. This calmed Brian and in all the time he was with us he didn’t have an attack. Brian engaged in all the activities within the house joining in with cooking etc. </a:t>
            </a:r>
          </a:p>
          <a:p>
            <a:r>
              <a:rPr lang="en-US" dirty="0">
                <a:solidFill>
                  <a:schemeClr val="accent1">
                    <a:lumMod val="50000"/>
                  </a:schemeClr>
                </a:solidFill>
                <a:ea typeface="+mn-lt"/>
                <a:cs typeface="+mn-lt"/>
              </a:rPr>
              <a:t>Brian was very pleased when he learnt that we had WIFI and was encouraged to use the laptops and to speak to his friends. He was embarrassed about what had happened to him. He was a very proud person. When people from his friendship circle then became aware of what had happened to Brian, they all wanted to help including securing work and a flat. </a:t>
            </a:r>
          </a:p>
          <a:p>
            <a:r>
              <a:rPr lang="en-US" dirty="0">
                <a:solidFill>
                  <a:schemeClr val="accent1">
                    <a:lumMod val="50000"/>
                  </a:schemeClr>
                </a:solidFill>
                <a:ea typeface="+mn-lt"/>
                <a:cs typeface="+mn-lt"/>
              </a:rPr>
              <a:t>Brian was thankful that Tabor gave him the safe and dignified space to start to get his life back, he just needed that little helping hand. Brian still has his job and is paying his own rent now. </a:t>
            </a:r>
            <a:endParaRPr lang="en-GB" dirty="0">
              <a:solidFill>
                <a:schemeClr val="accent1">
                  <a:lumMod val="50000"/>
                </a:schemeClr>
              </a:solidFill>
            </a:endParaRPr>
          </a:p>
        </p:txBody>
      </p:sp>
      <p:pic>
        <p:nvPicPr>
          <p:cNvPr id="10" name="Picture 9" descr="Text&#10;&#10;Description automatically generated with medium confidence">
            <a:extLst>
              <a:ext uri="{FF2B5EF4-FFF2-40B4-BE49-F238E27FC236}">
                <a16:creationId xmlns:a16="http://schemas.microsoft.com/office/drawing/2014/main" id="{81354190-3477-41B2-A4DD-97923293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194" y="5698434"/>
            <a:ext cx="1399495" cy="793047"/>
          </a:xfrm>
          <a:prstGeom prst="rect">
            <a:avLst/>
          </a:prstGeom>
        </p:spPr>
      </p:pic>
      <p:pic>
        <p:nvPicPr>
          <p:cNvPr id="4" name="Picture 3" descr="Logo&#10;&#10;Description automatically generated">
            <a:extLst>
              <a:ext uri="{FF2B5EF4-FFF2-40B4-BE49-F238E27FC236}">
                <a16:creationId xmlns:a16="http://schemas.microsoft.com/office/drawing/2014/main" id="{7AF6886B-85DC-3F12-1C64-D71C2AEC4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 y="159544"/>
            <a:ext cx="2179485" cy="737654"/>
          </a:xfrm>
          <a:prstGeom prst="rect">
            <a:avLst/>
          </a:prstGeom>
        </p:spPr>
      </p:pic>
    </p:spTree>
    <p:extLst>
      <p:ext uri="{BB962C8B-B14F-4D97-AF65-F5344CB8AC3E}">
        <p14:creationId xmlns:p14="http://schemas.microsoft.com/office/powerpoint/2010/main" val="14665270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1165800"/>
            <a:ext cx="7485647" cy="1752549"/>
          </a:xfrm>
        </p:spPr>
        <p:txBody>
          <a:bodyPr anchor="t">
            <a:normAutofit/>
          </a:bodyPr>
          <a:lstStyle/>
          <a:p>
            <a:pPr algn="l"/>
            <a:r>
              <a:rPr lang="en-GB" sz="4800" dirty="0">
                <a:solidFill>
                  <a:srgbClr val="153E6C"/>
                </a:solidFill>
                <a:latin typeface="Bookman LT Medium" panose="02000603070000020004" pitchFamily="2" charset="0"/>
              </a:rPr>
              <a:t>Tabor Living – </a:t>
            </a:r>
            <a:r>
              <a:rPr lang="en-GB" sz="3600" dirty="0">
                <a:solidFill>
                  <a:srgbClr val="153E6C"/>
                </a:solidFill>
                <a:latin typeface="Bookman LT Medium" panose="02000603070000020004" pitchFamily="2" charset="0"/>
              </a:rPr>
              <a:t>Case study two</a:t>
            </a:r>
            <a:endParaRPr lang="en-GB" sz="4800" dirty="0">
              <a:solidFill>
                <a:srgbClr val="153E6C"/>
              </a:solidFill>
              <a:latin typeface="Bookman LT Medium" panose="02000603070000020004" pitchFamily="2" charset="0"/>
            </a:endParaRP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711311" y="2244780"/>
            <a:ext cx="10972486" cy="4052648"/>
          </a:xfrm>
          <a:prstGeom prst="rect">
            <a:avLst/>
          </a:prstGeom>
          <a:noFill/>
        </p:spPr>
        <p:txBody>
          <a:bodyPr wrap="square" lIns="91440" tIns="45720" rIns="91440" bIns="45720" rtlCol="0" anchor="t">
            <a:spAutoFit/>
          </a:bodyPr>
          <a:lstStyle/>
          <a:p>
            <a:r>
              <a:rPr lang="en-US" dirty="0" err="1">
                <a:solidFill>
                  <a:schemeClr val="accent1">
                    <a:lumMod val="50000"/>
                  </a:schemeClr>
                </a:solidFill>
                <a:ea typeface="+mn-lt"/>
                <a:cs typeface="+mn-lt"/>
              </a:rPr>
              <a:t>Listrais</a:t>
            </a:r>
            <a:r>
              <a:rPr lang="en-US" dirty="0">
                <a:solidFill>
                  <a:schemeClr val="accent1">
                    <a:lumMod val="50000"/>
                  </a:schemeClr>
                </a:solidFill>
                <a:ea typeface="+mn-lt"/>
                <a:cs typeface="+mn-lt"/>
              </a:rPr>
              <a:t> is </a:t>
            </a:r>
            <a:r>
              <a:rPr lang="en-US" dirty="0" err="1">
                <a:solidFill>
                  <a:schemeClr val="accent1">
                    <a:lumMod val="50000"/>
                  </a:schemeClr>
                </a:solidFill>
                <a:ea typeface="+mn-lt"/>
                <a:cs typeface="+mn-lt"/>
              </a:rPr>
              <a:t>Slovikian</a:t>
            </a:r>
            <a:r>
              <a:rPr lang="en-US" dirty="0">
                <a:solidFill>
                  <a:schemeClr val="accent1">
                    <a:lumMod val="50000"/>
                  </a:schemeClr>
                </a:solidFill>
                <a:ea typeface="+mn-lt"/>
                <a:cs typeface="+mn-lt"/>
              </a:rPr>
              <a:t>, she had been in the UK for 8 years but had not applied for status and had NRPF.  </a:t>
            </a:r>
            <a:endParaRPr lang="en-GB" dirty="0">
              <a:solidFill>
                <a:schemeClr val="accent1">
                  <a:lumMod val="50000"/>
                </a:schemeClr>
              </a:solidFill>
            </a:endParaRPr>
          </a:p>
          <a:p>
            <a:r>
              <a:rPr lang="en-US" dirty="0">
                <a:solidFill>
                  <a:schemeClr val="accent1">
                    <a:lumMod val="50000"/>
                  </a:schemeClr>
                </a:solidFill>
                <a:ea typeface="+mn-lt"/>
                <a:cs typeface="+mn-lt"/>
              </a:rPr>
              <a:t>She was referred to Tabor from Birmingham Council as someone fleeing domestic abuse and needing somewhere safe to stay. She had no documentation and had no status and they were not able to find her anywhere to go.</a:t>
            </a:r>
          </a:p>
          <a:p>
            <a:endParaRPr lang="en-GB" sz="1100" dirty="0">
              <a:solidFill>
                <a:schemeClr val="accent1">
                  <a:lumMod val="50000"/>
                </a:schemeClr>
              </a:solidFill>
            </a:endParaRPr>
          </a:p>
          <a:p>
            <a:r>
              <a:rPr lang="en-US" dirty="0" err="1">
                <a:solidFill>
                  <a:schemeClr val="accent1">
                    <a:lumMod val="50000"/>
                  </a:schemeClr>
                </a:solidFill>
                <a:ea typeface="+mn-lt"/>
                <a:cs typeface="+mn-lt"/>
              </a:rPr>
              <a:t>Listra</a:t>
            </a:r>
            <a:r>
              <a:rPr lang="en-US" dirty="0">
                <a:solidFill>
                  <a:schemeClr val="accent1">
                    <a:lumMod val="50000"/>
                  </a:schemeClr>
                </a:solidFill>
                <a:ea typeface="+mn-lt"/>
                <a:cs typeface="+mn-lt"/>
              </a:rPr>
              <a:t> was very fragile when she came to Tabor, she tried to push everyone away. The volunteers and staff worked with her to find out her story and try to help. Due to a controlling relationship and no other networks she had not applied for settled status and feared being deported.  We supported her to source documents, apply for status and secured domestic abuse support. </a:t>
            </a:r>
          </a:p>
          <a:p>
            <a:endParaRPr lang="en-US" sz="1100" dirty="0">
              <a:solidFill>
                <a:schemeClr val="accent1">
                  <a:lumMod val="50000"/>
                </a:schemeClr>
              </a:solidFill>
              <a:ea typeface="+mn-lt"/>
              <a:cs typeface="+mn-lt"/>
            </a:endParaRPr>
          </a:p>
          <a:p>
            <a:r>
              <a:rPr lang="en-US" dirty="0">
                <a:solidFill>
                  <a:schemeClr val="accent1">
                    <a:lumMod val="50000"/>
                  </a:schemeClr>
                </a:solidFill>
                <a:ea typeface="+mn-lt"/>
                <a:cs typeface="+mn-lt"/>
              </a:rPr>
              <a:t>Things were going well with </a:t>
            </a:r>
            <a:r>
              <a:rPr lang="en-US" dirty="0" err="1">
                <a:solidFill>
                  <a:schemeClr val="accent1">
                    <a:lumMod val="50000"/>
                  </a:schemeClr>
                </a:solidFill>
                <a:ea typeface="+mn-lt"/>
                <a:cs typeface="+mn-lt"/>
              </a:rPr>
              <a:t>Listra</a:t>
            </a:r>
            <a:r>
              <a:rPr lang="en-US" dirty="0">
                <a:solidFill>
                  <a:schemeClr val="accent1">
                    <a:lumMod val="50000"/>
                  </a:schemeClr>
                </a:solidFill>
                <a:ea typeface="+mn-lt"/>
                <a:cs typeface="+mn-lt"/>
              </a:rPr>
              <a:t> feeling as if she belonged and was safe, however her ex-partner found her location and she became again in fear for her life. It was very hard to find move on accommodation. She was supported by Tabor house using the WMCA spot purchase funding to stay in a local hotel whilst we engaged with SIFA Fireside and the council to secure a refuge.  Although there were very few places and even fewer that help support NRPF luckily in the end suitable accommodation was finally sourced.</a:t>
            </a:r>
            <a:endParaRPr lang="en-GB" dirty="0">
              <a:solidFill>
                <a:schemeClr val="accent1">
                  <a:lumMod val="50000"/>
                </a:schemeClr>
              </a:solidFill>
            </a:endParaRPr>
          </a:p>
          <a:p>
            <a:pPr>
              <a:lnSpc>
                <a:spcPct val="113999"/>
              </a:lnSpc>
              <a:spcAft>
                <a:spcPts val="600"/>
              </a:spcAft>
            </a:pPr>
            <a:endParaRPr lang="en-US" dirty="0">
              <a:cs typeface="Calibri"/>
            </a:endParaRPr>
          </a:p>
        </p:txBody>
      </p:sp>
      <p:pic>
        <p:nvPicPr>
          <p:cNvPr id="10" name="Picture 9" descr="Text&#10;&#10;Description automatically generated with medium confidence">
            <a:extLst>
              <a:ext uri="{FF2B5EF4-FFF2-40B4-BE49-F238E27FC236}">
                <a16:creationId xmlns:a16="http://schemas.microsoft.com/office/drawing/2014/main" id="{81354190-3477-41B2-A4DD-979232934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1194" y="5698434"/>
            <a:ext cx="1399495" cy="793047"/>
          </a:xfrm>
          <a:prstGeom prst="rect">
            <a:avLst/>
          </a:prstGeom>
        </p:spPr>
      </p:pic>
      <p:pic>
        <p:nvPicPr>
          <p:cNvPr id="4" name="Picture 3" descr="Logo&#10;&#10;Description automatically generated">
            <a:extLst>
              <a:ext uri="{FF2B5EF4-FFF2-40B4-BE49-F238E27FC236}">
                <a16:creationId xmlns:a16="http://schemas.microsoft.com/office/drawing/2014/main" id="{32D40A05-9BE7-9AFE-4108-92DF9CAD65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 y="159544"/>
            <a:ext cx="2179485" cy="737654"/>
          </a:xfrm>
          <a:prstGeom prst="rect">
            <a:avLst/>
          </a:prstGeom>
        </p:spPr>
      </p:pic>
    </p:spTree>
    <p:extLst>
      <p:ext uri="{BB962C8B-B14F-4D97-AF65-F5344CB8AC3E}">
        <p14:creationId xmlns:p14="http://schemas.microsoft.com/office/powerpoint/2010/main" val="417003105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935065"/>
            <a:ext cx="11089683" cy="1192389"/>
          </a:xfrm>
        </p:spPr>
        <p:txBody>
          <a:bodyPr anchor="t">
            <a:normAutofit/>
          </a:bodyPr>
          <a:lstStyle/>
          <a:p>
            <a:pPr algn="l"/>
            <a:r>
              <a:rPr lang="en-GB" sz="4800" dirty="0">
                <a:solidFill>
                  <a:srgbClr val="153E6C"/>
                </a:solidFill>
                <a:latin typeface="Bookman LT Medium" panose="02000603070000020004" pitchFamily="2" charset="0"/>
              </a:rPr>
              <a:t>Fatima House</a:t>
            </a: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891540" y="2348109"/>
            <a:ext cx="10408920" cy="3224216"/>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US" dirty="0">
                <a:solidFill>
                  <a:srgbClr val="153E6C"/>
                </a:solidFill>
              </a:rPr>
              <a:t>A</a:t>
            </a:r>
            <a:r>
              <a:rPr lang="en-GB" dirty="0" err="1">
                <a:solidFill>
                  <a:srgbClr val="153E6C"/>
                </a:solidFill>
              </a:rPr>
              <a:t>ccommodation</a:t>
            </a:r>
            <a:r>
              <a:rPr lang="en-GB" dirty="0">
                <a:solidFill>
                  <a:srgbClr val="153E6C"/>
                </a:solidFill>
              </a:rPr>
              <a:t> for up to 9 females who have been refused asylum.</a:t>
            </a:r>
          </a:p>
          <a:p>
            <a:pPr marL="285750" indent="-285750">
              <a:lnSpc>
                <a:spcPct val="114000"/>
              </a:lnSpc>
              <a:spcAft>
                <a:spcPts val="600"/>
              </a:spcAft>
              <a:buFont typeface="Arial" panose="020B0604020202020204" pitchFamily="34" charset="0"/>
              <a:buChar char="•"/>
            </a:pPr>
            <a:r>
              <a:rPr lang="en-GB" dirty="0">
                <a:solidFill>
                  <a:srgbClr val="153E6C"/>
                </a:solidFill>
              </a:rPr>
              <a:t>Supported day to day by the Columban Missionaries whilst their referral agents ensure a fresh claim is submitted. £25 provided as a charitable donation per week to each woman.</a:t>
            </a:r>
          </a:p>
          <a:p>
            <a:pPr marL="285750" indent="-285750">
              <a:lnSpc>
                <a:spcPct val="114000"/>
              </a:lnSpc>
              <a:spcAft>
                <a:spcPts val="600"/>
              </a:spcAft>
              <a:buFont typeface="Arial" panose="020B0604020202020204" pitchFamily="34" charset="0"/>
              <a:buChar char="•"/>
            </a:pPr>
            <a:r>
              <a:rPr lang="en-GB" dirty="0">
                <a:solidFill>
                  <a:srgbClr val="153E6C"/>
                </a:solidFill>
              </a:rPr>
              <a:t>All those we support at Fatima are destitute, have no or small networks, poor mental health and wellbeing and would have no where else to stay.</a:t>
            </a:r>
          </a:p>
          <a:p>
            <a:pPr marL="285750" indent="-285750">
              <a:lnSpc>
                <a:spcPct val="114000"/>
              </a:lnSpc>
              <a:spcAft>
                <a:spcPts val="600"/>
              </a:spcAft>
              <a:buFont typeface="Arial" panose="020B0604020202020204" pitchFamily="34" charset="0"/>
              <a:buChar char="•"/>
            </a:pPr>
            <a:r>
              <a:rPr lang="en-GB" dirty="0">
                <a:solidFill>
                  <a:srgbClr val="153E6C"/>
                </a:solidFill>
              </a:rPr>
              <a:t>Funded through Columban’s, Father Hudson’s Care, Catholic Archdiocese of Birmingham and St Vincent DePaul. </a:t>
            </a:r>
          </a:p>
          <a:p>
            <a:pPr marL="285750" indent="-285750">
              <a:lnSpc>
                <a:spcPct val="114000"/>
              </a:lnSpc>
              <a:spcAft>
                <a:spcPts val="600"/>
              </a:spcAft>
              <a:buFont typeface="Arial" panose="020B0604020202020204" pitchFamily="34" charset="0"/>
              <a:buChar char="•"/>
            </a:pPr>
            <a:r>
              <a:rPr lang="en-GB" dirty="0">
                <a:solidFill>
                  <a:srgbClr val="153E6C"/>
                </a:solidFill>
              </a:rPr>
              <a:t>Move on through re-entering asylum process, number of those we have supported now have their refugee status.</a:t>
            </a:r>
          </a:p>
        </p:txBody>
      </p:sp>
      <p:pic>
        <p:nvPicPr>
          <p:cNvPr id="10" name="Picture 9" descr="Text&#10;&#10;Description automatically generated with medium confidence">
            <a:extLst>
              <a:ext uri="{FF2B5EF4-FFF2-40B4-BE49-F238E27FC236}">
                <a16:creationId xmlns:a16="http://schemas.microsoft.com/office/drawing/2014/main" id="{81354190-3477-41B2-A4DD-979232934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1194" y="5698434"/>
            <a:ext cx="1399495" cy="793047"/>
          </a:xfrm>
          <a:prstGeom prst="rect">
            <a:avLst/>
          </a:prstGeom>
        </p:spPr>
      </p:pic>
    </p:spTree>
    <p:extLst>
      <p:ext uri="{BB962C8B-B14F-4D97-AF65-F5344CB8AC3E}">
        <p14:creationId xmlns:p14="http://schemas.microsoft.com/office/powerpoint/2010/main" val="14452114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630293"/>
            <a:ext cx="10408920" cy="1201720"/>
          </a:xfrm>
        </p:spPr>
        <p:txBody>
          <a:bodyPr anchor="t">
            <a:normAutofit/>
          </a:bodyPr>
          <a:lstStyle/>
          <a:p>
            <a:pPr algn="l"/>
            <a:r>
              <a:rPr lang="en-GB" sz="3600" dirty="0">
                <a:solidFill>
                  <a:srgbClr val="153E6C"/>
                </a:solidFill>
                <a:latin typeface="Bookman LT Medium" panose="02000603070000020004" pitchFamily="2" charset="0"/>
              </a:rPr>
              <a:t>The essential role of the voluntary &amp; faith sector and an emerging crisis of resources</a:t>
            </a: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928259" y="2257750"/>
            <a:ext cx="10408920" cy="3770840"/>
          </a:xfrm>
          <a:prstGeom prst="rect">
            <a:avLst/>
          </a:prstGeom>
          <a:noFill/>
        </p:spPr>
        <p:txBody>
          <a:bodyPr wrap="square" rtlCol="0">
            <a:spAutoFit/>
          </a:bodyPr>
          <a:lstStyle/>
          <a:p>
            <a:pPr marL="285750" indent="-285750">
              <a:lnSpc>
                <a:spcPct val="114000"/>
              </a:lnSpc>
              <a:spcAft>
                <a:spcPts val="600"/>
              </a:spcAft>
              <a:buFont typeface="Arial" panose="020B0604020202020204" pitchFamily="34" charset="0"/>
              <a:buChar char="•"/>
            </a:pPr>
            <a:r>
              <a:rPr lang="en-GB" dirty="0">
                <a:solidFill>
                  <a:srgbClr val="153E6C"/>
                </a:solidFill>
              </a:rPr>
              <a:t>Impact of Brexit, immigration policy and lack of resources in local government.</a:t>
            </a:r>
          </a:p>
          <a:p>
            <a:pPr marL="285750" indent="-285750">
              <a:lnSpc>
                <a:spcPct val="114000"/>
              </a:lnSpc>
              <a:spcAft>
                <a:spcPts val="600"/>
              </a:spcAft>
              <a:buFont typeface="Arial" panose="020B0604020202020204" pitchFamily="34" charset="0"/>
              <a:buChar char="•"/>
            </a:pPr>
            <a:r>
              <a:rPr lang="en-GB" dirty="0">
                <a:solidFill>
                  <a:srgbClr val="153E6C"/>
                </a:solidFill>
              </a:rPr>
              <a:t>Charities all applying for same diminishing trusts, grants, corporate and individual fundraising. </a:t>
            </a:r>
          </a:p>
          <a:p>
            <a:pPr marL="285750" indent="-285750">
              <a:lnSpc>
                <a:spcPct val="114000"/>
              </a:lnSpc>
              <a:spcAft>
                <a:spcPts val="600"/>
              </a:spcAft>
              <a:buFont typeface="Arial" panose="020B0604020202020204" pitchFamily="34" charset="0"/>
              <a:buChar char="•"/>
            </a:pPr>
            <a:r>
              <a:rPr lang="en-GB" dirty="0">
                <a:solidFill>
                  <a:srgbClr val="153E6C"/>
                </a:solidFill>
              </a:rPr>
              <a:t>Covid and cost of living impact – more and more individuals and families at risk of homelessness</a:t>
            </a:r>
          </a:p>
          <a:p>
            <a:pPr marL="285750" indent="-285750">
              <a:lnSpc>
                <a:spcPct val="114000"/>
              </a:lnSpc>
              <a:spcAft>
                <a:spcPts val="600"/>
              </a:spcAft>
              <a:buFont typeface="Arial" panose="020B0604020202020204" pitchFamily="34" charset="0"/>
              <a:buChar char="•"/>
            </a:pPr>
            <a:r>
              <a:rPr lang="en-GB" dirty="0">
                <a:solidFill>
                  <a:srgbClr val="153E6C"/>
                </a:solidFill>
              </a:rPr>
              <a:t>Crisis response using up resources, finding time and resources for early interventions.</a:t>
            </a:r>
          </a:p>
          <a:p>
            <a:pPr marL="285750" indent="-285750">
              <a:lnSpc>
                <a:spcPct val="114000"/>
              </a:lnSpc>
              <a:spcAft>
                <a:spcPts val="600"/>
              </a:spcAft>
              <a:buFont typeface="Arial" panose="020B0604020202020204" pitchFamily="34" charset="0"/>
              <a:buChar char="•"/>
            </a:pPr>
            <a:r>
              <a:rPr lang="en-GB" dirty="0">
                <a:solidFill>
                  <a:srgbClr val="153E6C"/>
                </a:solidFill>
              </a:rPr>
              <a:t>Lack of affordable long-term accommodation – social and private.</a:t>
            </a:r>
          </a:p>
          <a:p>
            <a:pPr marL="285750" indent="-285750">
              <a:lnSpc>
                <a:spcPct val="114000"/>
              </a:lnSpc>
              <a:spcAft>
                <a:spcPts val="600"/>
              </a:spcAft>
              <a:buFont typeface="Arial" panose="020B0604020202020204" pitchFamily="34" charset="0"/>
              <a:buChar char="•"/>
            </a:pPr>
            <a:r>
              <a:rPr lang="en-GB" dirty="0">
                <a:solidFill>
                  <a:srgbClr val="153E6C"/>
                </a:solidFill>
              </a:rPr>
              <a:t>Lack of support and access to services from statutory agencies for those with limited or no recourse to public funds, those who have been refused asylum and undocumented migrants.</a:t>
            </a:r>
          </a:p>
          <a:p>
            <a:pPr marL="285750" indent="-285750">
              <a:lnSpc>
                <a:spcPct val="114000"/>
              </a:lnSpc>
              <a:spcAft>
                <a:spcPts val="600"/>
              </a:spcAft>
              <a:buFont typeface="Arial" panose="020B0604020202020204" pitchFamily="34" charset="0"/>
              <a:buChar char="•"/>
            </a:pPr>
            <a:r>
              <a:rPr lang="en-GB" b="1" dirty="0">
                <a:solidFill>
                  <a:srgbClr val="153E6C"/>
                </a:solidFill>
              </a:rPr>
              <a:t>Response: a holistic and longer-term approach, more immigration advice, a strength based approach and not just seeing this group as a problem to solve.</a:t>
            </a:r>
          </a:p>
          <a:p>
            <a:pPr marL="285750" indent="-285750">
              <a:lnSpc>
                <a:spcPct val="114000"/>
              </a:lnSpc>
              <a:spcAft>
                <a:spcPts val="600"/>
              </a:spcAft>
              <a:buFont typeface="Arial" panose="020B0604020202020204" pitchFamily="34" charset="0"/>
              <a:buChar char="•"/>
            </a:pPr>
            <a:endParaRPr lang="en-GB" dirty="0">
              <a:solidFill>
                <a:srgbClr val="153E6C"/>
              </a:solidFill>
            </a:endParaRPr>
          </a:p>
        </p:txBody>
      </p:sp>
      <p:pic>
        <p:nvPicPr>
          <p:cNvPr id="10" name="Picture 9" descr="Text&#10;&#10;Description automatically generated with medium confidence">
            <a:extLst>
              <a:ext uri="{FF2B5EF4-FFF2-40B4-BE49-F238E27FC236}">
                <a16:creationId xmlns:a16="http://schemas.microsoft.com/office/drawing/2014/main" id="{DFF4CE4A-CA70-4529-BCA0-0B8CF210E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194" y="5698434"/>
            <a:ext cx="1399495" cy="793047"/>
          </a:xfrm>
          <a:prstGeom prst="rect">
            <a:avLst/>
          </a:prstGeom>
        </p:spPr>
      </p:pic>
    </p:spTree>
    <p:extLst>
      <p:ext uri="{BB962C8B-B14F-4D97-AF65-F5344CB8AC3E}">
        <p14:creationId xmlns:p14="http://schemas.microsoft.com/office/powerpoint/2010/main" val="381450332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B1045E-B1D8-4550-9806-99A04D5706DD}"/>
              </a:ext>
            </a:extLst>
          </p:cNvPr>
          <p:cNvSpPr/>
          <p:nvPr/>
        </p:nvSpPr>
        <p:spPr>
          <a:xfrm>
            <a:off x="246184" y="222738"/>
            <a:ext cx="11694025" cy="5999755"/>
          </a:xfrm>
          <a:prstGeom prst="rect">
            <a:avLst/>
          </a:prstGeom>
          <a:solidFill>
            <a:srgbClr val="153E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1165800"/>
            <a:ext cx="4825448" cy="2306637"/>
          </a:xfrm>
        </p:spPr>
        <p:txBody>
          <a:bodyPr anchor="t">
            <a:normAutofit/>
          </a:bodyPr>
          <a:lstStyle/>
          <a:p>
            <a:pPr algn="l"/>
            <a:r>
              <a:rPr lang="en-GB" sz="4800" dirty="0">
                <a:solidFill>
                  <a:schemeClr val="bg1"/>
                </a:solidFill>
                <a:latin typeface="Bookman LT Medium" panose="02000603070000020004" pitchFamily="2" charset="0"/>
              </a:rPr>
              <a:t>Find out more</a:t>
            </a:r>
          </a:p>
        </p:txBody>
      </p:sp>
      <p:sp>
        <p:nvSpPr>
          <p:cNvPr id="3" name="Subtitle 2">
            <a:extLst>
              <a:ext uri="{FF2B5EF4-FFF2-40B4-BE49-F238E27FC236}">
                <a16:creationId xmlns:a16="http://schemas.microsoft.com/office/drawing/2014/main" id="{2FE778A8-D050-40EF-B163-72BDB927E8B0}"/>
              </a:ext>
            </a:extLst>
          </p:cNvPr>
          <p:cNvSpPr>
            <a:spLocks noGrp="1"/>
          </p:cNvSpPr>
          <p:nvPr>
            <p:ph type="subTitle" idx="1"/>
          </p:nvPr>
        </p:nvSpPr>
        <p:spPr>
          <a:xfrm>
            <a:off x="952499" y="2733473"/>
            <a:ext cx="10709414" cy="1391055"/>
          </a:xfrm>
        </p:spPr>
        <p:txBody>
          <a:bodyPr numCol="1" spcCol="540000">
            <a:normAutofit lnSpcReduction="10000"/>
          </a:bodyPr>
          <a:lstStyle/>
          <a:p>
            <a:pPr algn="l">
              <a:lnSpc>
                <a:spcPct val="100000"/>
              </a:lnSpc>
            </a:pPr>
            <a:r>
              <a:rPr lang="en-GB" u="sng" dirty="0">
                <a:solidFill>
                  <a:schemeClr val="bg1"/>
                </a:solidFill>
              </a:rPr>
              <a:t>www.fatherhudsons.org.uk </a:t>
            </a:r>
            <a:r>
              <a:rPr lang="en-GB" dirty="0">
                <a:solidFill>
                  <a:schemeClr val="bg1"/>
                </a:solidFill>
              </a:rPr>
              <a:t>  |   01675 43400   |   </a:t>
            </a:r>
            <a:r>
              <a:rPr lang="en-GB" dirty="0">
                <a:solidFill>
                  <a:schemeClr val="bg1"/>
                </a:solidFill>
                <a:hlinkClick r:id="rId2"/>
              </a:rPr>
              <a:t>enquiries@fatherhudsons.org.uk</a:t>
            </a:r>
            <a:endParaRPr lang="en-GB" dirty="0">
              <a:solidFill>
                <a:schemeClr val="bg1"/>
              </a:solidFill>
            </a:endParaRPr>
          </a:p>
          <a:p>
            <a:pPr algn="l">
              <a:lnSpc>
                <a:spcPct val="100000"/>
              </a:lnSpc>
            </a:pPr>
            <a:r>
              <a:rPr lang="en-GB" dirty="0">
                <a:solidFill>
                  <a:schemeClr val="bg1"/>
                </a:solidFill>
                <a:hlinkClick r:id="rId3">
                  <a:extLst>
                    <a:ext uri="{A12FA001-AC4F-418D-AE19-62706E023703}">
                      <ahyp:hlinkClr xmlns:ahyp="http://schemas.microsoft.com/office/drawing/2018/hyperlinkcolor" val="tx"/>
                    </a:ext>
                  </a:extLst>
                </a:hlinkClick>
              </a:rPr>
              <a:t>www.brushstrokessandwell.org.uk</a:t>
            </a:r>
            <a:r>
              <a:rPr lang="en-GB" dirty="0">
                <a:solidFill>
                  <a:schemeClr val="bg1"/>
                </a:solidFill>
              </a:rPr>
              <a:t> </a:t>
            </a:r>
          </a:p>
          <a:p>
            <a:pPr algn="l">
              <a:lnSpc>
                <a:spcPct val="100000"/>
              </a:lnSpc>
            </a:pPr>
            <a:r>
              <a:rPr lang="en-GB" dirty="0">
                <a:solidFill>
                  <a:schemeClr val="bg1"/>
                </a:solidFill>
                <a:hlinkClick r:id="rId4">
                  <a:extLst>
                    <a:ext uri="{A12FA001-AC4F-418D-AE19-62706E023703}">
                      <ahyp:hlinkClr xmlns:ahyp="http://schemas.microsoft.com/office/drawing/2018/hyperlinkcolor" val="tx"/>
                    </a:ext>
                  </a:extLst>
                </a:hlinkClick>
              </a:rPr>
              <a:t>www.taborliving.co.uk</a:t>
            </a:r>
            <a:endParaRPr lang="en-GB" dirty="0">
              <a:solidFill>
                <a:schemeClr val="bg1"/>
              </a:solidFill>
            </a:endParaRPr>
          </a:p>
          <a:p>
            <a:pPr algn="l">
              <a:lnSpc>
                <a:spcPct val="100000"/>
              </a:lnSpc>
            </a:pPr>
            <a:endParaRPr lang="en-GB" dirty="0">
              <a:solidFill>
                <a:schemeClr val="bg1"/>
              </a:solidFill>
            </a:endParaRPr>
          </a:p>
          <a:p>
            <a:pPr algn="l">
              <a:lnSpc>
                <a:spcPct val="100000"/>
              </a:lnSpc>
            </a:pPr>
            <a:endParaRPr lang="en-GB" dirty="0">
              <a:solidFill>
                <a:schemeClr val="bg1"/>
              </a:solidFill>
            </a:endParaRPr>
          </a:p>
          <a:p>
            <a:pPr algn="l">
              <a:lnSpc>
                <a:spcPct val="100000"/>
              </a:lnSpc>
            </a:pPr>
            <a:endParaRPr lang="en-GB" dirty="0">
              <a:solidFill>
                <a:schemeClr val="bg1"/>
              </a:solidFill>
            </a:endParaRPr>
          </a:p>
          <a:p>
            <a:pPr algn="l">
              <a:lnSpc>
                <a:spcPct val="100000"/>
              </a:lnSpc>
            </a:pPr>
            <a:endParaRPr lang="en-GB" dirty="0">
              <a:solidFill>
                <a:schemeClr val="bg1"/>
              </a:solidFill>
            </a:endParaRP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8516" y="2032196"/>
            <a:ext cx="4295362"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11" name="Subtitle 2">
            <a:extLst>
              <a:ext uri="{FF2B5EF4-FFF2-40B4-BE49-F238E27FC236}">
                <a16:creationId xmlns:a16="http://schemas.microsoft.com/office/drawing/2014/main" id="{005BACEA-2FB3-417E-A734-F557AE824C54}"/>
              </a:ext>
            </a:extLst>
          </p:cNvPr>
          <p:cNvSpPr txBox="1">
            <a:spLocks/>
          </p:cNvSpPr>
          <p:nvPr/>
        </p:nvSpPr>
        <p:spPr>
          <a:xfrm>
            <a:off x="952500" y="2279137"/>
            <a:ext cx="3845169" cy="4543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solidFill>
                  <a:schemeClr val="bg1"/>
                </a:solidFill>
                <a:latin typeface="Bookman LT Medium" panose="02000603070000020004" pitchFamily="2" charset="0"/>
              </a:rPr>
              <a:t>Get in touch with us at:</a:t>
            </a:r>
          </a:p>
        </p:txBody>
      </p:sp>
      <p:sp>
        <p:nvSpPr>
          <p:cNvPr id="16" name="Subtitle 2">
            <a:extLst>
              <a:ext uri="{FF2B5EF4-FFF2-40B4-BE49-F238E27FC236}">
                <a16:creationId xmlns:a16="http://schemas.microsoft.com/office/drawing/2014/main" id="{07862D59-2DFE-4E7B-8187-C47147C6A480}"/>
              </a:ext>
            </a:extLst>
          </p:cNvPr>
          <p:cNvSpPr txBox="1">
            <a:spLocks/>
          </p:cNvSpPr>
          <p:nvPr/>
        </p:nvSpPr>
        <p:spPr>
          <a:xfrm>
            <a:off x="1030533" y="4710912"/>
            <a:ext cx="10709414" cy="557139"/>
          </a:xfrm>
          <a:prstGeom prst="rect">
            <a:avLst/>
          </a:prstGeom>
        </p:spPr>
        <p:txBody>
          <a:bodyPr vert="horz" lIns="91440" tIns="45720" rIns="91440" bIns="45720" numCol="1" spcCol="5400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dirty="0">
                <a:solidFill>
                  <a:schemeClr val="bg1"/>
                </a:solidFill>
              </a:rPr>
              <a:t>Find us on social media @FatherHudsons</a:t>
            </a:r>
          </a:p>
        </p:txBody>
      </p:sp>
      <p:pic>
        <p:nvPicPr>
          <p:cNvPr id="17" name="Picture 16" descr="Text&#10;&#10;Description automatically generated with medium confidence">
            <a:extLst>
              <a:ext uri="{FF2B5EF4-FFF2-40B4-BE49-F238E27FC236}">
                <a16:creationId xmlns:a16="http://schemas.microsoft.com/office/drawing/2014/main" id="{EC61BE80-1E6A-411F-B1C4-5FB8FCBCB1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0316" y="5424044"/>
            <a:ext cx="1992632" cy="1129158"/>
          </a:xfrm>
          <a:prstGeom prst="rect">
            <a:avLst/>
          </a:prstGeom>
        </p:spPr>
      </p:pic>
    </p:spTree>
    <p:extLst>
      <p:ext uri="{BB962C8B-B14F-4D97-AF65-F5344CB8AC3E}">
        <p14:creationId xmlns:p14="http://schemas.microsoft.com/office/powerpoint/2010/main" val="8136824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54BA21-666E-293E-B00B-D7442D8E517B}"/>
              </a:ext>
            </a:extLst>
          </p:cNvPr>
          <p:cNvSpPr>
            <a:spLocks noGrp="1"/>
          </p:cNvSpPr>
          <p:nvPr>
            <p:ph type="ctrTitle"/>
          </p:nvPr>
        </p:nvSpPr>
        <p:spPr/>
        <p:txBody>
          <a:bodyPr/>
          <a:lstStyle/>
          <a:p>
            <a:r>
              <a:rPr lang="en-GB" dirty="0"/>
              <a:t>Any Questions?</a:t>
            </a:r>
          </a:p>
        </p:txBody>
      </p:sp>
      <p:sp>
        <p:nvSpPr>
          <p:cNvPr id="5" name="Subtitle 4">
            <a:extLst>
              <a:ext uri="{FF2B5EF4-FFF2-40B4-BE49-F238E27FC236}">
                <a16:creationId xmlns:a16="http://schemas.microsoft.com/office/drawing/2014/main" id="{8A5426F6-D358-A51E-30D3-AA6EB60B59F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8706184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8E22-FBB7-4294-9FFF-FD1BB5479E18}"/>
              </a:ext>
            </a:extLst>
          </p:cNvPr>
          <p:cNvSpPr>
            <a:spLocks noGrp="1"/>
          </p:cNvSpPr>
          <p:nvPr>
            <p:ph type="ctrTitle"/>
          </p:nvPr>
        </p:nvSpPr>
        <p:spPr/>
        <p:txBody>
          <a:bodyPr/>
          <a:lstStyle/>
          <a:p>
            <a:r>
              <a:rPr lang="en-GB" dirty="0"/>
              <a:t>Designing Out NRPF Homelessness Workshop</a:t>
            </a:r>
          </a:p>
        </p:txBody>
      </p:sp>
      <p:sp>
        <p:nvSpPr>
          <p:cNvPr id="3" name="Subtitle 2">
            <a:extLst>
              <a:ext uri="{FF2B5EF4-FFF2-40B4-BE49-F238E27FC236}">
                <a16:creationId xmlns:a16="http://schemas.microsoft.com/office/drawing/2014/main" id="{E22C8878-552C-D20A-872B-CEF2A9A0E974}"/>
              </a:ext>
            </a:extLst>
          </p:cNvPr>
          <p:cNvSpPr>
            <a:spLocks noGrp="1"/>
          </p:cNvSpPr>
          <p:nvPr>
            <p:ph type="subTitle" idx="1"/>
          </p:nvPr>
        </p:nvSpPr>
        <p:spPr/>
        <p:txBody>
          <a:bodyPr/>
          <a:lstStyle/>
          <a:p>
            <a:r>
              <a:rPr lang="en-GB" dirty="0"/>
              <a:t>James Walker (WMCA)</a:t>
            </a:r>
          </a:p>
        </p:txBody>
      </p:sp>
    </p:spTree>
    <p:extLst>
      <p:ext uri="{BB962C8B-B14F-4D97-AF65-F5344CB8AC3E}">
        <p14:creationId xmlns:p14="http://schemas.microsoft.com/office/powerpoint/2010/main" val="24260073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3D1D-6F12-44C4-A7B8-5B525BEAC820}"/>
              </a:ext>
            </a:extLst>
          </p:cNvPr>
          <p:cNvSpPr>
            <a:spLocks noGrp="1"/>
          </p:cNvSpPr>
          <p:nvPr>
            <p:ph type="title"/>
          </p:nvPr>
        </p:nvSpPr>
        <p:spPr/>
        <p:txBody>
          <a:bodyPr/>
          <a:lstStyle/>
          <a:p>
            <a:r>
              <a:rPr lang="en-GB" dirty="0"/>
              <a:t>What is Designing Out Homelessness?</a:t>
            </a:r>
          </a:p>
        </p:txBody>
      </p:sp>
      <p:sp>
        <p:nvSpPr>
          <p:cNvPr id="3" name="Content Placeholder 2">
            <a:extLst>
              <a:ext uri="{FF2B5EF4-FFF2-40B4-BE49-F238E27FC236}">
                <a16:creationId xmlns:a16="http://schemas.microsoft.com/office/drawing/2014/main" id="{EE61965C-B3CD-4E45-ADBC-11FB8C18763C}"/>
              </a:ext>
            </a:extLst>
          </p:cNvPr>
          <p:cNvSpPr>
            <a:spLocks noGrp="1"/>
          </p:cNvSpPr>
          <p:nvPr>
            <p:ph idx="1"/>
          </p:nvPr>
        </p:nvSpPr>
        <p:spPr/>
        <p:txBody>
          <a:bodyPr>
            <a:normAutofit/>
          </a:bodyPr>
          <a:lstStyle/>
          <a:p>
            <a:pPr marL="457200" indent="-457200">
              <a:buFont typeface="Arial" panose="020B0604020202020204" pitchFamily="34" charset="0"/>
              <a:buChar char="•"/>
            </a:pPr>
            <a:r>
              <a:rPr lang="en-GB" dirty="0"/>
              <a:t>The WMCA Homelessness Taskforce in designing out homelessness is committed to identifying and addressing gaps and flaws in policies, procedures, laws, structures, systems and relationships that either cause or fail to prevent homelessness</a:t>
            </a:r>
          </a:p>
          <a:p>
            <a:pPr marL="457200" indent="-457200">
              <a:buFont typeface="Arial" panose="020B0604020202020204" pitchFamily="34" charset="0"/>
              <a:buChar char="•"/>
            </a:pPr>
            <a:r>
              <a:rPr lang="en-GB" dirty="0"/>
              <a:t>Adding value to the work of local authorities and wider partners by testing new approaches and working in partnership</a:t>
            </a:r>
          </a:p>
          <a:p>
            <a:pPr marL="457200" indent="-45720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310331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19F1-E70E-5887-190E-5AB221F38E7F}"/>
              </a:ext>
            </a:extLst>
          </p:cNvPr>
          <p:cNvSpPr>
            <a:spLocks noGrp="1"/>
          </p:cNvSpPr>
          <p:nvPr>
            <p:ph type="title"/>
          </p:nvPr>
        </p:nvSpPr>
        <p:spPr/>
        <p:txBody>
          <a:bodyPr>
            <a:normAutofit/>
          </a:bodyPr>
          <a:lstStyle/>
          <a:p>
            <a:r>
              <a:rPr lang="en-GB" sz="4000" dirty="0"/>
              <a:t>NRPF Task Group Terms of Reference (2)</a:t>
            </a:r>
          </a:p>
        </p:txBody>
      </p:sp>
      <p:sp>
        <p:nvSpPr>
          <p:cNvPr id="3" name="Content Placeholder 2">
            <a:extLst>
              <a:ext uri="{FF2B5EF4-FFF2-40B4-BE49-F238E27FC236}">
                <a16:creationId xmlns:a16="http://schemas.microsoft.com/office/drawing/2014/main" id="{4AE5B2F8-EB89-C6EB-6B76-02055B780FDD}"/>
              </a:ext>
            </a:extLst>
          </p:cNvPr>
          <p:cNvSpPr>
            <a:spLocks noGrp="1"/>
          </p:cNvSpPr>
          <p:nvPr>
            <p:ph idx="1"/>
          </p:nvPr>
        </p:nvSpPr>
        <p:spPr/>
        <p:txBody>
          <a:bodyPr>
            <a:normAutofit fontScale="85000" lnSpcReduction="10000"/>
          </a:bodyPr>
          <a:lstStyle/>
          <a:p>
            <a:r>
              <a:rPr lang="en-GB" sz="2800" dirty="0"/>
              <a:t>5.	Work closely with organisations supporting those with NRPF to share impacts of interventions and best practice that lead to a reduction in the numbers experiencing homelessness and at risk of homelessness</a:t>
            </a:r>
          </a:p>
          <a:p>
            <a:r>
              <a:rPr lang="en-GB" sz="2800" dirty="0"/>
              <a:t>6.	Establish what steps can be taken to prevent homelessness for individuals and households with NRPF</a:t>
            </a:r>
          </a:p>
          <a:p>
            <a:r>
              <a:rPr lang="en-GB" sz="2800" dirty="0"/>
              <a:t>7.	To identify gaps in provision and make recommendations for maximising the role of legal advice services, local authorities, housing associations, charitable, faith and community organisations</a:t>
            </a:r>
          </a:p>
          <a:p>
            <a:r>
              <a:rPr lang="en-GB" sz="2800" dirty="0"/>
              <a:t>8.	Engage with the Home Office Rough Sleeper Support Unit and establish links to promote and support activity  necessary to design out NRPF-related homelessness</a:t>
            </a:r>
          </a:p>
          <a:p>
            <a:r>
              <a:rPr lang="en-GB" sz="2800" dirty="0"/>
              <a:t>9.	Develop clear recommendations for organisations, policy and practice</a:t>
            </a:r>
          </a:p>
          <a:p>
            <a:endParaRPr lang="en-GB" dirty="0"/>
          </a:p>
        </p:txBody>
      </p:sp>
    </p:spTree>
    <p:extLst>
      <p:ext uri="{BB962C8B-B14F-4D97-AF65-F5344CB8AC3E}">
        <p14:creationId xmlns:p14="http://schemas.microsoft.com/office/powerpoint/2010/main" val="14638538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D608-40D7-49F4-BF43-A9C0284DECEA}"/>
              </a:ext>
            </a:extLst>
          </p:cNvPr>
          <p:cNvSpPr>
            <a:spLocks noGrp="1"/>
          </p:cNvSpPr>
          <p:nvPr>
            <p:ph type="title"/>
          </p:nvPr>
        </p:nvSpPr>
        <p:spPr/>
        <p:txBody>
          <a:bodyPr/>
          <a:lstStyle/>
          <a:p>
            <a:endParaRPr lang="en-GB" dirty="0"/>
          </a:p>
        </p:txBody>
      </p:sp>
      <p:sp>
        <p:nvSpPr>
          <p:cNvPr id="5" name="Content Placeholder 4">
            <a:extLst>
              <a:ext uri="{FF2B5EF4-FFF2-40B4-BE49-F238E27FC236}">
                <a16:creationId xmlns:a16="http://schemas.microsoft.com/office/drawing/2014/main" id="{B1224F61-43C2-4BFE-9AB4-D19CA3F5DFF2}"/>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D69E2331-76C7-43E5-B0BB-ED1257285106}"/>
              </a:ext>
            </a:extLst>
          </p:cNvPr>
          <p:cNvPicPr>
            <a:picLocks noChangeAspect="1"/>
          </p:cNvPicPr>
          <p:nvPr/>
        </p:nvPicPr>
        <p:blipFill rotWithShape="1">
          <a:blip r:embed="rId2"/>
          <a:srcRect r="1182"/>
          <a:stretch/>
        </p:blipFill>
        <p:spPr>
          <a:xfrm>
            <a:off x="3565072" y="233877"/>
            <a:ext cx="5001986" cy="6390245"/>
          </a:xfrm>
          <a:prstGeom prst="rect">
            <a:avLst/>
          </a:prstGeom>
        </p:spPr>
      </p:pic>
    </p:spTree>
    <p:extLst>
      <p:ext uri="{BB962C8B-B14F-4D97-AF65-F5344CB8AC3E}">
        <p14:creationId xmlns:p14="http://schemas.microsoft.com/office/powerpoint/2010/main" val="428570827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410804-5892-065F-7583-7388EC700A21}"/>
              </a:ext>
            </a:extLst>
          </p:cNvPr>
          <p:cNvSpPr>
            <a:spLocks noGrp="1"/>
          </p:cNvSpPr>
          <p:nvPr>
            <p:ph type="title"/>
          </p:nvPr>
        </p:nvSpPr>
        <p:spPr/>
        <p:txBody>
          <a:bodyPr/>
          <a:lstStyle/>
          <a:p>
            <a:r>
              <a:rPr lang="en-GB" dirty="0"/>
              <a:t>Aim</a:t>
            </a:r>
          </a:p>
        </p:txBody>
      </p:sp>
      <p:sp>
        <p:nvSpPr>
          <p:cNvPr id="5" name="Content Placeholder 4">
            <a:extLst>
              <a:ext uri="{FF2B5EF4-FFF2-40B4-BE49-F238E27FC236}">
                <a16:creationId xmlns:a16="http://schemas.microsoft.com/office/drawing/2014/main" id="{F1288529-77D1-5051-AD49-78696FC9E7B9}"/>
              </a:ext>
            </a:extLst>
          </p:cNvPr>
          <p:cNvSpPr>
            <a:spLocks noGrp="1"/>
          </p:cNvSpPr>
          <p:nvPr>
            <p:ph idx="1"/>
          </p:nvPr>
        </p:nvSpPr>
        <p:spPr/>
        <p:txBody>
          <a:bodyPr/>
          <a:lstStyle/>
          <a:p>
            <a:pPr marL="457200" indent="-457200">
              <a:buFont typeface="Arial" panose="020B0604020202020204" pitchFamily="34" charset="0"/>
              <a:buChar char="•"/>
            </a:pPr>
            <a:r>
              <a:rPr lang="en-GB" dirty="0"/>
              <a:t>Attendees to contribute ideas and actions on how the WMCA Homelessness Taskforce can work with its regional partners to design out homelessness for individuals and families with NRPF/REPF</a:t>
            </a:r>
          </a:p>
          <a:p>
            <a:endParaRPr lang="en-GB" dirty="0"/>
          </a:p>
        </p:txBody>
      </p:sp>
    </p:spTree>
    <p:extLst>
      <p:ext uri="{BB962C8B-B14F-4D97-AF65-F5344CB8AC3E}">
        <p14:creationId xmlns:p14="http://schemas.microsoft.com/office/powerpoint/2010/main" val="20082194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7BC-BF9D-9CC5-77E8-0A9868F3593F}"/>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2327D3D7-2256-D1F4-0A9A-324CB673047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GB" dirty="0"/>
              <a:t>Using the WMCA Homelessness Taskforce Positive Pathway Approach what actions can we take away to support work with our regional partners to design out homelessness for individuals </a:t>
            </a:r>
            <a:r>
              <a:rPr lang="en-GB"/>
              <a:t>and families with </a:t>
            </a:r>
            <a:r>
              <a:rPr lang="en-GB" dirty="0"/>
              <a:t>NRPF/REPF?</a:t>
            </a:r>
          </a:p>
          <a:p>
            <a:pPr marL="457200" indent="-457200">
              <a:buFont typeface="Arial" panose="020B0604020202020204" pitchFamily="34" charset="0"/>
              <a:buChar char="•"/>
            </a:pPr>
            <a:r>
              <a:rPr lang="en-GB" dirty="0"/>
              <a:t>What have you heard today?</a:t>
            </a:r>
          </a:p>
          <a:p>
            <a:pPr marL="457200" indent="-457200">
              <a:buFont typeface="Arial" panose="020B0604020202020204" pitchFamily="34" charset="0"/>
              <a:buChar char="•"/>
            </a:pPr>
            <a:r>
              <a:rPr lang="en-GB" dirty="0"/>
              <a:t>Where are the gaps?</a:t>
            </a:r>
          </a:p>
          <a:p>
            <a:pPr marL="457200" indent="-457200">
              <a:buFont typeface="Arial" panose="020B0604020202020204" pitchFamily="34" charset="0"/>
              <a:buChar char="•"/>
            </a:pPr>
            <a:r>
              <a:rPr lang="en-GB" dirty="0"/>
              <a:t>What is possible and practical? </a:t>
            </a:r>
          </a:p>
          <a:p>
            <a:pPr marL="457200" indent="-457200">
              <a:buFont typeface="Arial" panose="020B0604020202020204" pitchFamily="34" charset="0"/>
              <a:buChar char="•"/>
            </a:pPr>
            <a:r>
              <a:rPr lang="en-GB" dirty="0"/>
              <a:t>Where and who can we influence?</a:t>
            </a:r>
          </a:p>
          <a:p>
            <a:pPr marL="457200" indent="-457200">
              <a:buFont typeface="Arial" panose="020B0604020202020204" pitchFamily="34" charset="0"/>
              <a:buChar char="•"/>
            </a:pPr>
            <a:r>
              <a:rPr lang="en-GB" dirty="0"/>
              <a:t>How can we create change?</a:t>
            </a:r>
          </a:p>
          <a:p>
            <a:pPr marL="457200" indent="-457200">
              <a:buFont typeface="Arial" panose="020B0604020202020204" pitchFamily="34" charset="0"/>
              <a:buChar char="•"/>
            </a:pPr>
            <a:r>
              <a:rPr lang="en-GB" dirty="0"/>
              <a:t>Space and openness </a:t>
            </a:r>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33254951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1C97E5-1C4E-8DA5-587F-37609938BD76}"/>
              </a:ext>
            </a:extLst>
          </p:cNvPr>
          <p:cNvSpPr>
            <a:spLocks noGrp="1"/>
          </p:cNvSpPr>
          <p:nvPr>
            <p:ph type="title"/>
          </p:nvPr>
        </p:nvSpPr>
        <p:spPr/>
        <p:txBody>
          <a:bodyPr/>
          <a:lstStyle/>
          <a:p>
            <a:r>
              <a:rPr lang="en-GB" dirty="0"/>
              <a:t>Example</a:t>
            </a:r>
          </a:p>
        </p:txBody>
      </p:sp>
      <p:graphicFrame>
        <p:nvGraphicFramePr>
          <p:cNvPr id="6" name="Table 6">
            <a:extLst>
              <a:ext uri="{FF2B5EF4-FFF2-40B4-BE49-F238E27FC236}">
                <a16:creationId xmlns:a16="http://schemas.microsoft.com/office/drawing/2014/main" id="{C76A8CED-7CD9-39CA-82BC-8E5BCE79297C}"/>
              </a:ext>
            </a:extLst>
          </p:cNvPr>
          <p:cNvGraphicFramePr>
            <a:graphicFrameLocks noGrp="1"/>
          </p:cNvGraphicFramePr>
          <p:nvPr>
            <p:ph idx="1"/>
            <p:extLst>
              <p:ext uri="{D42A27DB-BD31-4B8C-83A1-F6EECF244321}">
                <p14:modId xmlns:p14="http://schemas.microsoft.com/office/powerpoint/2010/main" val="1264023088"/>
              </p:ext>
            </p:extLst>
          </p:nvPr>
        </p:nvGraphicFramePr>
        <p:xfrm>
          <a:off x="838200" y="1825625"/>
          <a:ext cx="10515596" cy="4049756"/>
        </p:xfrm>
        <a:graphic>
          <a:graphicData uri="http://schemas.openxmlformats.org/drawingml/2006/table">
            <a:tbl>
              <a:tblPr firstRow="1" bandRow="1">
                <a:tableStyleId>{21E4AEA4-8DFA-4A89-87EB-49C32662AFE0}</a:tableStyleId>
              </a:tblPr>
              <a:tblGrid>
                <a:gridCol w="1502228">
                  <a:extLst>
                    <a:ext uri="{9D8B030D-6E8A-4147-A177-3AD203B41FA5}">
                      <a16:colId xmlns:a16="http://schemas.microsoft.com/office/drawing/2014/main" val="1821272147"/>
                    </a:ext>
                  </a:extLst>
                </a:gridCol>
                <a:gridCol w="1502228">
                  <a:extLst>
                    <a:ext uri="{9D8B030D-6E8A-4147-A177-3AD203B41FA5}">
                      <a16:colId xmlns:a16="http://schemas.microsoft.com/office/drawing/2014/main" val="2048005360"/>
                    </a:ext>
                  </a:extLst>
                </a:gridCol>
                <a:gridCol w="1502228">
                  <a:extLst>
                    <a:ext uri="{9D8B030D-6E8A-4147-A177-3AD203B41FA5}">
                      <a16:colId xmlns:a16="http://schemas.microsoft.com/office/drawing/2014/main" val="4259657870"/>
                    </a:ext>
                  </a:extLst>
                </a:gridCol>
                <a:gridCol w="1502228">
                  <a:extLst>
                    <a:ext uri="{9D8B030D-6E8A-4147-A177-3AD203B41FA5}">
                      <a16:colId xmlns:a16="http://schemas.microsoft.com/office/drawing/2014/main" val="2873858092"/>
                    </a:ext>
                  </a:extLst>
                </a:gridCol>
                <a:gridCol w="1502228">
                  <a:extLst>
                    <a:ext uri="{9D8B030D-6E8A-4147-A177-3AD203B41FA5}">
                      <a16:colId xmlns:a16="http://schemas.microsoft.com/office/drawing/2014/main" val="1124028696"/>
                    </a:ext>
                  </a:extLst>
                </a:gridCol>
                <a:gridCol w="1502228">
                  <a:extLst>
                    <a:ext uri="{9D8B030D-6E8A-4147-A177-3AD203B41FA5}">
                      <a16:colId xmlns:a16="http://schemas.microsoft.com/office/drawing/2014/main" val="8844158"/>
                    </a:ext>
                  </a:extLst>
                </a:gridCol>
                <a:gridCol w="1502228">
                  <a:extLst>
                    <a:ext uri="{9D8B030D-6E8A-4147-A177-3AD203B41FA5}">
                      <a16:colId xmlns:a16="http://schemas.microsoft.com/office/drawing/2014/main" val="2568479252"/>
                    </a:ext>
                  </a:extLst>
                </a:gridCol>
              </a:tblGrid>
              <a:tr h="999770">
                <a:tc>
                  <a:txBody>
                    <a:bodyPr/>
                    <a:lstStyle/>
                    <a:p>
                      <a:endParaRPr lang="en-GB" dirty="0"/>
                    </a:p>
                  </a:txBody>
                  <a:tcPr/>
                </a:tc>
                <a:tc>
                  <a:txBody>
                    <a:bodyPr/>
                    <a:lstStyle/>
                    <a:p>
                      <a:r>
                        <a:rPr lang="en-GB" dirty="0"/>
                        <a:t>Universal Prevention</a:t>
                      </a:r>
                    </a:p>
                  </a:txBody>
                  <a:tcPr/>
                </a:tc>
                <a:tc>
                  <a:txBody>
                    <a:bodyPr/>
                    <a:lstStyle/>
                    <a:p>
                      <a:r>
                        <a:rPr lang="en-GB" dirty="0"/>
                        <a:t>Targeted Prevention</a:t>
                      </a:r>
                    </a:p>
                  </a:txBody>
                  <a:tcPr/>
                </a:tc>
                <a:tc>
                  <a:txBody>
                    <a:bodyPr/>
                    <a:lstStyle/>
                    <a:p>
                      <a:r>
                        <a:rPr lang="en-GB" dirty="0"/>
                        <a:t>Crisis Prevention and Relief</a:t>
                      </a:r>
                    </a:p>
                  </a:txBody>
                  <a:tcPr/>
                </a:tc>
                <a:tc>
                  <a:txBody>
                    <a:bodyPr/>
                    <a:lstStyle/>
                    <a:p>
                      <a:r>
                        <a:rPr lang="en-GB" dirty="0"/>
                        <a:t>Recovery</a:t>
                      </a:r>
                    </a:p>
                  </a:txBody>
                  <a:tcPr/>
                </a:tc>
                <a:tc>
                  <a:txBody>
                    <a:bodyPr/>
                    <a:lstStyle/>
                    <a:p>
                      <a:r>
                        <a:rPr lang="en-GB" dirty="0"/>
                        <a:t>Move-On Support</a:t>
                      </a:r>
                    </a:p>
                  </a:txBody>
                  <a:tcPr/>
                </a:tc>
                <a:tc>
                  <a:txBody>
                    <a:bodyPr/>
                    <a:lstStyle/>
                    <a:p>
                      <a:r>
                        <a:rPr lang="en-GB" dirty="0"/>
                        <a:t>Settled Home</a:t>
                      </a:r>
                    </a:p>
                  </a:txBody>
                  <a:tcPr/>
                </a:tc>
                <a:extLst>
                  <a:ext uri="{0D108BD9-81ED-4DB2-BD59-A6C34878D82A}">
                    <a16:rowId xmlns:a16="http://schemas.microsoft.com/office/drawing/2014/main" val="2245328178"/>
                  </a:ext>
                </a:extLst>
              </a:tr>
              <a:tr h="30499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Actions</a:t>
                      </a:r>
                    </a:p>
                    <a:p>
                      <a:endParaRPr lang="en-GB" dirty="0"/>
                    </a:p>
                  </a:txBody>
                  <a:tcPr/>
                </a:tc>
                <a:tc>
                  <a:txBody>
                    <a:bodyPr/>
                    <a:lstStyle/>
                    <a:p>
                      <a:r>
                        <a:rPr lang="en-GB" sz="1400" dirty="0"/>
                        <a:t>e.g. WMCA Homelessness Taskforce to work closely with and support a broader range of community organisations to embed universal homelessness prevention approaches.</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127830501"/>
                  </a:ext>
                </a:extLst>
              </a:tr>
            </a:tbl>
          </a:graphicData>
        </a:graphic>
      </p:graphicFrame>
    </p:spTree>
    <p:extLst>
      <p:ext uri="{BB962C8B-B14F-4D97-AF65-F5344CB8AC3E}">
        <p14:creationId xmlns:p14="http://schemas.microsoft.com/office/powerpoint/2010/main" val="23297050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D608-40D7-49F4-BF43-A9C0284DECEA}"/>
              </a:ext>
            </a:extLst>
          </p:cNvPr>
          <p:cNvSpPr>
            <a:spLocks noGrp="1"/>
          </p:cNvSpPr>
          <p:nvPr>
            <p:ph type="title"/>
          </p:nvPr>
        </p:nvSpPr>
        <p:spPr/>
        <p:txBody>
          <a:bodyPr/>
          <a:lstStyle/>
          <a:p>
            <a:endParaRPr lang="en-GB" dirty="0"/>
          </a:p>
        </p:txBody>
      </p:sp>
      <p:sp>
        <p:nvSpPr>
          <p:cNvPr id="5" name="Content Placeholder 4">
            <a:extLst>
              <a:ext uri="{FF2B5EF4-FFF2-40B4-BE49-F238E27FC236}">
                <a16:creationId xmlns:a16="http://schemas.microsoft.com/office/drawing/2014/main" id="{B1224F61-43C2-4BFE-9AB4-D19CA3F5DFF2}"/>
              </a:ext>
            </a:extLst>
          </p:cNvPr>
          <p:cNvSpPr>
            <a:spLocks noGrp="1"/>
          </p:cNvSpPr>
          <p:nvPr>
            <p:ph idx="1"/>
          </p:nvPr>
        </p:nvSpPr>
        <p:spPr/>
        <p:txBody>
          <a:bodyPr/>
          <a:lstStyle/>
          <a:p>
            <a:endParaRPr lang="en-GB" dirty="0"/>
          </a:p>
        </p:txBody>
      </p:sp>
      <p:pic>
        <p:nvPicPr>
          <p:cNvPr id="6" name="Picture 5">
            <a:extLst>
              <a:ext uri="{FF2B5EF4-FFF2-40B4-BE49-F238E27FC236}">
                <a16:creationId xmlns:a16="http://schemas.microsoft.com/office/drawing/2014/main" id="{D69E2331-76C7-43E5-B0BB-ED1257285106}"/>
              </a:ext>
            </a:extLst>
          </p:cNvPr>
          <p:cNvPicPr>
            <a:picLocks noChangeAspect="1"/>
          </p:cNvPicPr>
          <p:nvPr/>
        </p:nvPicPr>
        <p:blipFill rotWithShape="1">
          <a:blip r:embed="rId2"/>
          <a:srcRect r="1182"/>
          <a:stretch/>
        </p:blipFill>
        <p:spPr>
          <a:xfrm>
            <a:off x="3565072" y="233877"/>
            <a:ext cx="5001986" cy="6390245"/>
          </a:xfrm>
          <a:prstGeom prst="rect">
            <a:avLst/>
          </a:prstGeom>
        </p:spPr>
      </p:pic>
    </p:spTree>
    <p:extLst>
      <p:ext uri="{BB962C8B-B14F-4D97-AF65-F5344CB8AC3E}">
        <p14:creationId xmlns:p14="http://schemas.microsoft.com/office/powerpoint/2010/main" val="40537068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526D-C074-C68A-0E4E-19AEA8215E90}"/>
              </a:ext>
            </a:extLst>
          </p:cNvPr>
          <p:cNvSpPr>
            <a:spLocks noGrp="1"/>
          </p:cNvSpPr>
          <p:nvPr>
            <p:ph type="ctrTitle"/>
          </p:nvPr>
        </p:nvSpPr>
        <p:spPr/>
        <p:txBody>
          <a:bodyPr/>
          <a:lstStyle/>
          <a:p>
            <a:r>
              <a:rPr lang="en-GB" dirty="0"/>
              <a:t>Feedback</a:t>
            </a:r>
          </a:p>
        </p:txBody>
      </p:sp>
      <p:sp>
        <p:nvSpPr>
          <p:cNvPr id="3" name="Subtitle 2">
            <a:extLst>
              <a:ext uri="{FF2B5EF4-FFF2-40B4-BE49-F238E27FC236}">
                <a16:creationId xmlns:a16="http://schemas.microsoft.com/office/drawing/2014/main" id="{2127AB2F-C757-4CDA-9AB0-23BEC285C9CF}"/>
              </a:ext>
            </a:extLst>
          </p:cNvPr>
          <p:cNvSpPr>
            <a:spLocks noGrp="1"/>
          </p:cNvSpPr>
          <p:nvPr>
            <p:ph type="subTitle" idx="1"/>
          </p:nvPr>
        </p:nvSpPr>
        <p:spPr/>
        <p:txBody>
          <a:bodyPr/>
          <a:lstStyle/>
          <a:p>
            <a:r>
              <a:rPr lang="en-GB" dirty="0">
                <a:hlinkClick r:id="rId3"/>
              </a:rPr>
              <a:t>www.slido.com</a:t>
            </a:r>
            <a:endParaRPr lang="en-GB" dirty="0"/>
          </a:p>
          <a:p>
            <a:r>
              <a:rPr lang="en-GB" dirty="0"/>
              <a:t>#1726480</a:t>
            </a:r>
          </a:p>
        </p:txBody>
      </p:sp>
    </p:spTree>
    <p:extLst>
      <p:ext uri="{BB962C8B-B14F-4D97-AF65-F5344CB8AC3E}">
        <p14:creationId xmlns:p14="http://schemas.microsoft.com/office/powerpoint/2010/main" val="19931420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994D4-94E0-ABC3-DFFB-841A70C65E55}"/>
              </a:ext>
            </a:extLst>
          </p:cNvPr>
          <p:cNvSpPr>
            <a:spLocks noGrp="1"/>
          </p:cNvSpPr>
          <p:nvPr>
            <p:ph type="ctrTitle"/>
          </p:nvPr>
        </p:nvSpPr>
        <p:spPr/>
        <p:txBody>
          <a:bodyPr/>
          <a:lstStyle/>
          <a:p>
            <a:r>
              <a:rPr lang="en-GB" dirty="0"/>
              <a:t>Closing Plenary</a:t>
            </a:r>
          </a:p>
        </p:txBody>
      </p:sp>
      <p:sp>
        <p:nvSpPr>
          <p:cNvPr id="3" name="Subtitle 2">
            <a:extLst>
              <a:ext uri="{FF2B5EF4-FFF2-40B4-BE49-F238E27FC236}">
                <a16:creationId xmlns:a16="http://schemas.microsoft.com/office/drawing/2014/main" id="{62E47AE3-4260-DE37-0438-E566159B9C8D}"/>
              </a:ext>
            </a:extLst>
          </p:cNvPr>
          <p:cNvSpPr>
            <a:spLocks noGrp="1"/>
          </p:cNvSpPr>
          <p:nvPr>
            <p:ph type="subTitle" idx="1"/>
          </p:nvPr>
        </p:nvSpPr>
        <p:spPr/>
        <p:txBody>
          <a:bodyPr/>
          <a:lstStyle/>
          <a:p>
            <a:r>
              <a:rPr lang="en-GB" dirty="0"/>
              <a:t>Robin Brierley (West Midlands Anti-Slavery Network)</a:t>
            </a:r>
          </a:p>
        </p:txBody>
      </p:sp>
    </p:spTree>
    <p:extLst>
      <p:ext uri="{BB962C8B-B14F-4D97-AF65-F5344CB8AC3E}">
        <p14:creationId xmlns:p14="http://schemas.microsoft.com/office/powerpoint/2010/main" val="2760277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3665A-BE3C-C41F-0462-D1B18318237B}"/>
              </a:ext>
            </a:extLst>
          </p:cNvPr>
          <p:cNvSpPr>
            <a:spLocks noGrp="1"/>
          </p:cNvSpPr>
          <p:nvPr>
            <p:ph type="ctrTitle"/>
          </p:nvPr>
        </p:nvSpPr>
        <p:spPr/>
        <p:txBody>
          <a:bodyPr/>
          <a:lstStyle/>
          <a:p>
            <a:r>
              <a:rPr lang="en-GB" dirty="0"/>
              <a:t>Thank You</a:t>
            </a:r>
          </a:p>
        </p:txBody>
      </p:sp>
      <p:sp>
        <p:nvSpPr>
          <p:cNvPr id="3" name="Subtitle 2">
            <a:extLst>
              <a:ext uri="{FF2B5EF4-FFF2-40B4-BE49-F238E27FC236}">
                <a16:creationId xmlns:a16="http://schemas.microsoft.com/office/drawing/2014/main" id="{251F7FB7-A7DA-378A-464F-CEB542439CC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495520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8D61-9318-4DC8-A868-2B1BFDD2B2C0}"/>
              </a:ext>
            </a:extLst>
          </p:cNvPr>
          <p:cNvSpPr>
            <a:spLocks noGrp="1"/>
          </p:cNvSpPr>
          <p:nvPr>
            <p:ph type="ctrTitle"/>
          </p:nvPr>
        </p:nvSpPr>
        <p:spPr/>
        <p:txBody>
          <a:bodyPr/>
          <a:lstStyle/>
          <a:p>
            <a:r>
              <a:rPr lang="en-GB" dirty="0"/>
              <a:t>NRPF in the West Midlands</a:t>
            </a:r>
            <a:br>
              <a:rPr lang="en-GB" dirty="0"/>
            </a:br>
            <a:r>
              <a:rPr lang="en-GB" dirty="0"/>
              <a:t>Interim report - summary</a:t>
            </a:r>
          </a:p>
        </p:txBody>
      </p:sp>
      <p:sp>
        <p:nvSpPr>
          <p:cNvPr id="3" name="Subtitle 2">
            <a:extLst>
              <a:ext uri="{FF2B5EF4-FFF2-40B4-BE49-F238E27FC236}">
                <a16:creationId xmlns:a16="http://schemas.microsoft.com/office/drawing/2014/main" id="{3C322DE6-C2BE-4B53-BC28-C43EBD0052AA}"/>
              </a:ext>
            </a:extLst>
          </p:cNvPr>
          <p:cNvSpPr>
            <a:spLocks noGrp="1"/>
          </p:cNvSpPr>
          <p:nvPr>
            <p:ph type="subTitle" idx="1"/>
          </p:nvPr>
        </p:nvSpPr>
        <p:spPr/>
        <p:txBody>
          <a:bodyPr/>
          <a:lstStyle/>
          <a:p>
            <a:r>
              <a:rPr lang="en-US" dirty="0"/>
              <a:t>Dr Andy Jolly, University of Plymouth</a:t>
            </a:r>
          </a:p>
        </p:txBody>
      </p:sp>
      <p:sp>
        <p:nvSpPr>
          <p:cNvPr id="4" name="Subtitle 2">
            <a:extLst>
              <a:ext uri="{FF2B5EF4-FFF2-40B4-BE49-F238E27FC236}">
                <a16:creationId xmlns:a16="http://schemas.microsoft.com/office/drawing/2014/main" id="{0FE0F52F-ADF1-4011-A51B-92383D0AB7F8}"/>
              </a:ext>
            </a:extLst>
          </p:cNvPr>
          <p:cNvSpPr txBox="1">
            <a:spLocks/>
          </p:cNvSpPr>
          <p:nvPr/>
        </p:nvSpPr>
        <p:spPr>
          <a:xfrm>
            <a:off x="8077762" y="5524500"/>
            <a:ext cx="3760738" cy="102056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1300" kern="1200">
                <a:solidFill>
                  <a:schemeClr val="bg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600" dirty="0"/>
              <a:t>19</a:t>
            </a:r>
            <a:r>
              <a:rPr lang="en-US" sz="2600" baseline="30000" dirty="0"/>
              <a:t>th</a:t>
            </a:r>
            <a:r>
              <a:rPr lang="en-US" sz="2600" dirty="0"/>
              <a:t> October 2022</a:t>
            </a:r>
          </a:p>
          <a:p>
            <a:endParaRPr lang="en-US" sz="1200" u="sng" dirty="0"/>
          </a:p>
        </p:txBody>
      </p:sp>
    </p:spTree>
    <p:extLst>
      <p:ext uri="{BB962C8B-B14F-4D97-AF65-F5344CB8AC3E}">
        <p14:creationId xmlns:p14="http://schemas.microsoft.com/office/powerpoint/2010/main" val="299758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GB" sz="2500" dirty="0"/>
              <a:t>1. Define NRPF</a:t>
            </a:r>
            <a:endParaRPr lang="en-GB" sz="2500" dirty="0">
              <a:cs typeface="Segoe UI"/>
            </a:endParaRPr>
          </a:p>
          <a:p>
            <a:r>
              <a:rPr lang="en-GB" sz="2500" dirty="0"/>
              <a:t>2. Talk about current situation in West Midlands</a:t>
            </a:r>
            <a:endParaRPr lang="en-GB" sz="2500" dirty="0">
              <a:cs typeface="Segoe UI"/>
            </a:endParaRPr>
          </a:p>
          <a:p>
            <a:r>
              <a:rPr lang="en-GB" sz="2500" dirty="0"/>
              <a:t>3. Share audience knowledge and feedback using interactive tools</a:t>
            </a:r>
            <a:endParaRPr lang="en-GB" sz="2500" dirty="0">
              <a:cs typeface="Segoe UI"/>
            </a:endParaRPr>
          </a:p>
        </p:txBody>
      </p:sp>
      <p:sp>
        <p:nvSpPr>
          <p:cNvPr id="3" name="Title 2"/>
          <p:cNvSpPr>
            <a:spLocks noGrp="1"/>
          </p:cNvSpPr>
          <p:nvPr>
            <p:ph type="title"/>
          </p:nvPr>
        </p:nvSpPr>
        <p:spPr/>
        <p:txBody>
          <a:bodyPr/>
          <a:lstStyle/>
          <a:p>
            <a:r>
              <a:rPr lang="en-GB" dirty="0"/>
              <a:t>Format of talk</a:t>
            </a:r>
          </a:p>
        </p:txBody>
      </p:sp>
    </p:spTree>
    <p:extLst>
      <p:ext uri="{BB962C8B-B14F-4D97-AF65-F5344CB8AC3E}">
        <p14:creationId xmlns:p14="http://schemas.microsoft.com/office/powerpoint/2010/main" val="429405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90862" y="1507068"/>
            <a:ext cx="5105222" cy="4669896"/>
          </a:xfrm>
        </p:spPr>
        <p:txBody>
          <a:bodyPr>
            <a:normAutofit lnSpcReduction="10000"/>
          </a:bodyPr>
          <a:lstStyle/>
          <a:p>
            <a:r>
              <a:rPr lang="en-GB" dirty="0"/>
              <a:t>income-based jobseeker’s allowance</a:t>
            </a:r>
          </a:p>
          <a:p>
            <a:r>
              <a:rPr lang="en-GB" dirty="0"/>
              <a:t>income support</a:t>
            </a:r>
          </a:p>
          <a:p>
            <a:r>
              <a:rPr lang="en-GB" dirty="0"/>
              <a:t>child tax credit</a:t>
            </a:r>
          </a:p>
          <a:p>
            <a:r>
              <a:rPr lang="en-GB" dirty="0"/>
              <a:t>universal credit</a:t>
            </a:r>
          </a:p>
          <a:p>
            <a:r>
              <a:rPr lang="en-GB" dirty="0"/>
              <a:t>working tax credit</a:t>
            </a:r>
          </a:p>
          <a:p>
            <a:r>
              <a:rPr lang="en-GB" dirty="0"/>
              <a:t>a social fund payment</a:t>
            </a:r>
          </a:p>
          <a:p>
            <a:r>
              <a:rPr lang="en-GB" dirty="0"/>
              <a:t>child benefit</a:t>
            </a:r>
          </a:p>
          <a:p>
            <a:r>
              <a:rPr lang="en-GB" dirty="0"/>
              <a:t>housing benefit</a:t>
            </a:r>
          </a:p>
          <a:p>
            <a:r>
              <a:rPr lang="en-GB" dirty="0"/>
              <a:t>council tax benefit</a:t>
            </a:r>
          </a:p>
        </p:txBody>
      </p:sp>
      <p:sp>
        <p:nvSpPr>
          <p:cNvPr id="5" name="Content Placeholder 4"/>
          <p:cNvSpPr>
            <a:spLocks noGrp="1"/>
          </p:cNvSpPr>
          <p:nvPr>
            <p:ph idx="13"/>
          </p:nvPr>
        </p:nvSpPr>
        <p:spPr>
          <a:xfrm>
            <a:off x="6387152" y="1507068"/>
            <a:ext cx="5152290" cy="4669896"/>
          </a:xfrm>
        </p:spPr>
        <p:txBody>
          <a:bodyPr>
            <a:normAutofit/>
          </a:bodyPr>
          <a:lstStyle/>
          <a:p>
            <a:r>
              <a:rPr lang="en-GB" dirty="0"/>
              <a:t>council tax reduction</a:t>
            </a:r>
          </a:p>
          <a:p>
            <a:r>
              <a:rPr lang="en-GB" dirty="0"/>
              <a:t>domestic rate relief (Northern Ireland)</a:t>
            </a:r>
          </a:p>
          <a:p>
            <a:r>
              <a:rPr lang="en-GB" dirty="0"/>
              <a:t>state pension credit</a:t>
            </a:r>
          </a:p>
          <a:p>
            <a:r>
              <a:rPr lang="en-GB" dirty="0"/>
              <a:t>attendance allowance</a:t>
            </a:r>
          </a:p>
          <a:p>
            <a:r>
              <a:rPr lang="en-GB" dirty="0"/>
              <a:t>severe disablement allowance</a:t>
            </a:r>
          </a:p>
          <a:p>
            <a:r>
              <a:rPr lang="en-GB" dirty="0"/>
              <a:t>personal independence payment</a:t>
            </a:r>
          </a:p>
          <a:p>
            <a:r>
              <a:rPr lang="en-GB" dirty="0"/>
              <a:t>carer’s allowance</a:t>
            </a:r>
          </a:p>
          <a:p>
            <a:r>
              <a:rPr lang="en-GB" dirty="0"/>
              <a:t>disability living allowance</a:t>
            </a:r>
          </a:p>
          <a:p>
            <a:r>
              <a:rPr lang="en-GB" dirty="0"/>
              <a:t>an allocation of local authority housing</a:t>
            </a:r>
          </a:p>
          <a:p>
            <a:r>
              <a:rPr lang="en-GB" dirty="0"/>
              <a:t>local authority homelessness assistance</a:t>
            </a:r>
          </a:p>
          <a:p>
            <a:endParaRPr lang="en-GB" dirty="0"/>
          </a:p>
        </p:txBody>
      </p:sp>
      <p:sp>
        <p:nvSpPr>
          <p:cNvPr id="3" name="Title 2"/>
          <p:cNvSpPr>
            <a:spLocks noGrp="1"/>
          </p:cNvSpPr>
          <p:nvPr>
            <p:ph type="title"/>
          </p:nvPr>
        </p:nvSpPr>
        <p:spPr/>
        <p:txBody>
          <a:bodyPr/>
          <a:lstStyle/>
          <a:p>
            <a:r>
              <a:rPr lang="en-GB" dirty="0"/>
              <a:t>What is NRPF?</a:t>
            </a:r>
          </a:p>
        </p:txBody>
      </p:sp>
      <p:sp>
        <p:nvSpPr>
          <p:cNvPr id="6" name="Oval 5"/>
          <p:cNvSpPr/>
          <p:nvPr/>
        </p:nvSpPr>
        <p:spPr>
          <a:xfrm>
            <a:off x="1090862" y="5199797"/>
            <a:ext cx="1338439" cy="545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6196084" y="4926842"/>
            <a:ext cx="2946601" cy="545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196084" y="5278948"/>
            <a:ext cx="3137669" cy="5459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05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is not a Public Fund </a:t>
            </a:r>
          </a:p>
        </p:txBody>
      </p:sp>
      <p:sp>
        <p:nvSpPr>
          <p:cNvPr id="6" name="Content Placeholder 1"/>
          <p:cNvSpPr>
            <a:spLocks noGrp="1"/>
          </p:cNvSpPr>
          <p:nvPr>
            <p:ph idx="13"/>
          </p:nvPr>
        </p:nvSpPr>
        <p:spPr>
          <a:xfrm>
            <a:off x="604838" y="1506538"/>
            <a:ext cx="4666343" cy="4670425"/>
          </a:xfrm>
        </p:spPr>
        <p:txBody>
          <a:bodyPr/>
          <a:lstStyle/>
          <a:p>
            <a:r>
              <a:rPr lang="en-GB" dirty="0"/>
              <a:t>contribution-based jobseeker’s allowance</a:t>
            </a:r>
          </a:p>
          <a:p>
            <a:r>
              <a:rPr lang="en-GB" dirty="0"/>
              <a:t>incapacity benefit</a:t>
            </a:r>
          </a:p>
          <a:p>
            <a:r>
              <a:rPr lang="en-GB" dirty="0"/>
              <a:t>retirement pension</a:t>
            </a:r>
          </a:p>
          <a:p>
            <a:r>
              <a:rPr lang="en-GB" dirty="0"/>
              <a:t>widow’s benefit and bereavement benefit</a:t>
            </a:r>
          </a:p>
          <a:p>
            <a:r>
              <a:rPr lang="en-GB" dirty="0"/>
              <a:t>guardian’s allowance</a:t>
            </a:r>
          </a:p>
          <a:p>
            <a:r>
              <a:rPr lang="en-GB" dirty="0"/>
              <a:t>statutory maternity pay</a:t>
            </a:r>
          </a:p>
          <a:p>
            <a:endParaRPr lang="en-GB" dirty="0"/>
          </a:p>
          <a:p>
            <a:r>
              <a:rPr lang="en-GB" dirty="0"/>
              <a:t>Children Act 1989 support (Section 17 child in need)</a:t>
            </a:r>
          </a:p>
          <a:p>
            <a:r>
              <a:rPr lang="en-GB" dirty="0"/>
              <a:t>NHS Primary care</a:t>
            </a:r>
          </a:p>
        </p:txBody>
      </p:sp>
      <p:sp>
        <p:nvSpPr>
          <p:cNvPr id="2" name="Arrow: Left 1">
            <a:extLst>
              <a:ext uri="{FF2B5EF4-FFF2-40B4-BE49-F238E27FC236}">
                <a16:creationId xmlns:a16="http://schemas.microsoft.com/office/drawing/2014/main" id="{1361E789-57EC-0762-A725-90E4ACA09EBF}"/>
              </a:ext>
            </a:extLst>
          </p:cNvPr>
          <p:cNvSpPr/>
          <p:nvPr/>
        </p:nvSpPr>
        <p:spPr>
          <a:xfrm>
            <a:off x="4291439" y="2107184"/>
            <a:ext cx="1487713" cy="224971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0AE081-057D-1D62-876E-29DA9061F82A}"/>
              </a:ext>
            </a:extLst>
          </p:cNvPr>
          <p:cNvSpPr txBox="1"/>
          <p:nvPr/>
        </p:nvSpPr>
        <p:spPr>
          <a:xfrm>
            <a:off x="4744356" y="2893785"/>
            <a:ext cx="1034142" cy="531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ts val="1800"/>
              </a:lnSpc>
              <a:spcAft>
                <a:spcPts val="600"/>
              </a:spcAft>
            </a:pPr>
            <a:r>
              <a:rPr lang="en-US" sz="1200" dirty="0">
                <a:latin typeface="Segoe UI"/>
                <a:cs typeface="Segoe UI"/>
              </a:rPr>
              <a:t>Contribution based</a:t>
            </a: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2645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3C745-90A8-47B9-0598-CD3E3A152929}"/>
              </a:ext>
            </a:extLst>
          </p:cNvPr>
          <p:cNvSpPr>
            <a:spLocks noGrp="1"/>
          </p:cNvSpPr>
          <p:nvPr>
            <p:ph idx="13"/>
          </p:nvPr>
        </p:nvSpPr>
        <p:spPr>
          <a:xfrm>
            <a:off x="606414" y="1507068"/>
            <a:ext cx="7791083" cy="4669896"/>
          </a:xfrm>
        </p:spPr>
        <p:txBody>
          <a:bodyPr vert="horz" lIns="91440" tIns="45720" rIns="91440" bIns="45720" rtlCol="0" anchor="t">
            <a:normAutofit/>
          </a:bodyPr>
          <a:lstStyle/>
          <a:p>
            <a:r>
              <a:rPr lang="en-US" sz="1800" dirty="0">
                <a:cs typeface="Segoe UI"/>
              </a:rPr>
              <a:t>1905 Aliens Act</a:t>
            </a:r>
          </a:p>
          <a:p>
            <a:r>
              <a:rPr lang="en-US" sz="2000" dirty="0">
                <a:cs typeface="Segoe UI"/>
              </a:rPr>
              <a:t>"Why should we admit into this country people likely to become a public charge? Many countries which exclude immigrants have no Poor Laws they have not those great charities of which we justly boast. The immigrant comes in at his own peril and perishes if he cannot find a living. That is not the case here....  Are we to be bound to support every man, woman, and child incapable of supporting themselves who choose to come to our shores? That argument seems to me to be preposterous. When it is remembered that some of these persons are a most undesirable element in the population, and are not likely to produce the healthy children... but are afflicted with disease either of mind or of body, which makes them intrinsically undesirable citizens, surely the fact that they are likely to become a public charge is a double reason for keeping them out of the country."</a:t>
            </a:r>
            <a:r>
              <a:rPr lang="en-US" sz="1800" dirty="0">
                <a:cs typeface="Segoe UI"/>
              </a:rPr>
              <a:t> - </a:t>
            </a:r>
            <a:r>
              <a:rPr lang="en-US" sz="1800" i="1" dirty="0">
                <a:cs typeface="Segoe UI"/>
              </a:rPr>
              <a:t>Arthur Balfour</a:t>
            </a:r>
          </a:p>
        </p:txBody>
      </p:sp>
      <p:sp>
        <p:nvSpPr>
          <p:cNvPr id="4" name="Title 3">
            <a:extLst>
              <a:ext uri="{FF2B5EF4-FFF2-40B4-BE49-F238E27FC236}">
                <a16:creationId xmlns:a16="http://schemas.microsoft.com/office/drawing/2014/main" id="{16C35E78-5DC9-5AD4-A354-90678B5C7408}"/>
              </a:ext>
            </a:extLst>
          </p:cNvPr>
          <p:cNvSpPr>
            <a:spLocks noGrp="1"/>
          </p:cNvSpPr>
          <p:nvPr>
            <p:ph type="title"/>
          </p:nvPr>
        </p:nvSpPr>
        <p:spPr/>
        <p:txBody>
          <a:bodyPr/>
          <a:lstStyle/>
          <a:p>
            <a:r>
              <a:rPr lang="en-US" dirty="0">
                <a:cs typeface="Segoe UI Light"/>
              </a:rPr>
              <a:t>History of NRPF</a:t>
            </a:r>
            <a:endParaRPr lang="en-US" dirty="0"/>
          </a:p>
        </p:txBody>
      </p:sp>
      <p:pic>
        <p:nvPicPr>
          <p:cNvPr id="5" name="Picture 5" descr="A picture containing text, newspaper&#10;&#10;Description automatically generated">
            <a:extLst>
              <a:ext uri="{FF2B5EF4-FFF2-40B4-BE49-F238E27FC236}">
                <a16:creationId xmlns:a16="http://schemas.microsoft.com/office/drawing/2014/main" id="{3D0E7607-71B3-F71B-6BEF-8FF58FB842F5}"/>
              </a:ext>
            </a:extLst>
          </p:cNvPr>
          <p:cNvPicPr>
            <a:picLocks noChangeAspect="1"/>
          </p:cNvPicPr>
          <p:nvPr/>
        </p:nvPicPr>
        <p:blipFill>
          <a:blip r:embed="rId3"/>
          <a:stretch>
            <a:fillRect/>
          </a:stretch>
        </p:blipFill>
        <p:spPr>
          <a:xfrm>
            <a:off x="8403140" y="1768712"/>
            <a:ext cx="3190875" cy="3333750"/>
          </a:xfrm>
          <a:prstGeom prst="rect">
            <a:avLst/>
          </a:prstGeom>
        </p:spPr>
      </p:pic>
      <p:sp>
        <p:nvSpPr>
          <p:cNvPr id="6" name="Oval 5">
            <a:extLst>
              <a:ext uri="{FF2B5EF4-FFF2-40B4-BE49-F238E27FC236}">
                <a16:creationId xmlns:a16="http://schemas.microsoft.com/office/drawing/2014/main" id="{FA56433C-AA4C-62A1-1750-E7B68225B149}"/>
              </a:ext>
            </a:extLst>
          </p:cNvPr>
          <p:cNvSpPr/>
          <p:nvPr/>
        </p:nvSpPr>
        <p:spPr>
          <a:xfrm>
            <a:off x="493857" y="2075584"/>
            <a:ext cx="1904999" cy="762000"/>
          </a:xfrm>
          <a:prstGeom prst="ellipse">
            <a:avLst/>
          </a:prstGeom>
          <a:no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88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CA600F-5EAA-1F81-CEC8-395752EB9ED3}"/>
              </a:ext>
            </a:extLst>
          </p:cNvPr>
          <p:cNvSpPr>
            <a:spLocks noGrp="1"/>
          </p:cNvSpPr>
          <p:nvPr>
            <p:ph idx="13"/>
          </p:nvPr>
        </p:nvSpPr>
        <p:spPr>
          <a:xfrm>
            <a:off x="658605" y="1507068"/>
            <a:ext cx="10880837" cy="4669896"/>
          </a:xfrm>
        </p:spPr>
        <p:txBody>
          <a:bodyPr vert="horz" lIns="91440" tIns="45720" rIns="91440" bIns="45720" rtlCol="0" anchor="t">
            <a:normAutofit/>
          </a:bodyPr>
          <a:lstStyle/>
          <a:p>
            <a:r>
              <a:rPr lang="en-US" sz="1800" dirty="0">
                <a:cs typeface="Segoe UI"/>
              </a:rPr>
              <a:t>1971 Immigration Act</a:t>
            </a:r>
          </a:p>
          <a:p>
            <a:r>
              <a:rPr lang="en-US" sz="1800" dirty="0">
                <a:cs typeface="Segoe UI"/>
              </a:rPr>
              <a:t>if he (sic) is given limited leave to enter or remain in the United Kingdom, it may be given subject to all or any of the following conditions, namely—</a:t>
            </a:r>
          </a:p>
          <a:p>
            <a:r>
              <a:rPr lang="en-US" sz="1800" dirty="0">
                <a:cs typeface="Segoe UI"/>
              </a:rPr>
              <a:t>(</a:t>
            </a:r>
            <a:r>
              <a:rPr lang="en-US" sz="1800" dirty="0" err="1">
                <a:cs typeface="Segoe UI"/>
              </a:rPr>
              <a:t>i</a:t>
            </a:r>
            <a:r>
              <a:rPr lang="en-US" sz="1800" dirty="0">
                <a:cs typeface="Segoe UI"/>
              </a:rPr>
              <a:t>)  a condition restricting his occupation in the United Kingdom;</a:t>
            </a:r>
            <a:endParaRPr lang="en-US" sz="1800">
              <a:cs typeface="Segoe UI"/>
            </a:endParaRPr>
          </a:p>
          <a:p>
            <a:r>
              <a:rPr lang="en-US" sz="1800" dirty="0">
                <a:cs typeface="Segoe UI"/>
              </a:rPr>
              <a:t>(ii) a condition restricting his studies in the United Kingdom;]</a:t>
            </a:r>
            <a:endParaRPr lang="en-US" sz="1800">
              <a:cs typeface="Segoe UI"/>
            </a:endParaRPr>
          </a:p>
          <a:p>
            <a:r>
              <a:rPr lang="en-US" sz="1800" dirty="0">
                <a:cs typeface="Segoe UI"/>
              </a:rPr>
              <a:t>(iii)a condition requiring him to maintain and accommodate himself, and any </a:t>
            </a:r>
            <a:r>
              <a:rPr lang="en-US" sz="1800" dirty="0" err="1">
                <a:cs typeface="Segoe UI"/>
              </a:rPr>
              <a:t>dependants</a:t>
            </a:r>
            <a:r>
              <a:rPr lang="en-US" sz="1800" dirty="0">
                <a:cs typeface="Segoe UI"/>
              </a:rPr>
              <a:t> of his, without recourse to public funds;</a:t>
            </a:r>
            <a:endParaRPr lang="en-US" sz="1800" dirty="0"/>
          </a:p>
          <a:p>
            <a:endParaRPr lang="en-US" dirty="0">
              <a:cs typeface="Segoe UI"/>
            </a:endParaRPr>
          </a:p>
          <a:p>
            <a:endParaRPr lang="en-US" dirty="0">
              <a:cs typeface="Segoe UI"/>
            </a:endParaRPr>
          </a:p>
          <a:p>
            <a:endParaRPr lang="en-US" dirty="0">
              <a:cs typeface="Segoe UI"/>
            </a:endParaRPr>
          </a:p>
          <a:p>
            <a:endParaRPr lang="en-US" dirty="0">
              <a:cs typeface="Segoe UI"/>
            </a:endParaRPr>
          </a:p>
          <a:p>
            <a:endParaRPr lang="en-US" dirty="0">
              <a:cs typeface="Segoe UI"/>
            </a:endParaRPr>
          </a:p>
        </p:txBody>
      </p:sp>
      <p:sp>
        <p:nvSpPr>
          <p:cNvPr id="4" name="Title 3">
            <a:extLst>
              <a:ext uri="{FF2B5EF4-FFF2-40B4-BE49-F238E27FC236}">
                <a16:creationId xmlns:a16="http://schemas.microsoft.com/office/drawing/2014/main" id="{0B1A14E7-9891-B210-4C5F-D6BF9B536F89}"/>
              </a:ext>
            </a:extLst>
          </p:cNvPr>
          <p:cNvSpPr>
            <a:spLocks noGrp="1"/>
          </p:cNvSpPr>
          <p:nvPr>
            <p:ph type="title"/>
          </p:nvPr>
        </p:nvSpPr>
        <p:spPr/>
        <p:txBody>
          <a:bodyPr/>
          <a:lstStyle/>
          <a:p>
            <a:r>
              <a:rPr lang="en-US" dirty="0">
                <a:cs typeface="Segoe UI Light"/>
              </a:rPr>
              <a:t>History of NRPF</a:t>
            </a:r>
            <a:endParaRPr lang="en-US" dirty="0"/>
          </a:p>
        </p:txBody>
      </p:sp>
      <p:sp>
        <p:nvSpPr>
          <p:cNvPr id="5" name="Oval 4">
            <a:extLst>
              <a:ext uri="{FF2B5EF4-FFF2-40B4-BE49-F238E27FC236}">
                <a16:creationId xmlns:a16="http://schemas.microsoft.com/office/drawing/2014/main" id="{F819D704-927F-A3C9-E48C-ED59C208B0B5}"/>
              </a:ext>
            </a:extLst>
          </p:cNvPr>
          <p:cNvSpPr/>
          <p:nvPr/>
        </p:nvSpPr>
        <p:spPr>
          <a:xfrm>
            <a:off x="603660" y="3845515"/>
            <a:ext cx="2806427" cy="9185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39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E74EC-6E45-E1B1-BF77-0A7161933860}"/>
              </a:ext>
            </a:extLst>
          </p:cNvPr>
          <p:cNvSpPr>
            <a:spLocks noGrp="1"/>
          </p:cNvSpPr>
          <p:nvPr>
            <p:ph idx="13"/>
          </p:nvPr>
        </p:nvSpPr>
        <p:spPr>
          <a:xfrm>
            <a:off x="606414" y="1507068"/>
            <a:ext cx="10933028" cy="4993168"/>
          </a:xfrm>
        </p:spPr>
        <p:txBody>
          <a:bodyPr vert="horz" lIns="91440" tIns="45720" rIns="91440" bIns="45720" rtlCol="0" anchor="t">
            <a:normAutofit fontScale="92500" lnSpcReduction="20000"/>
          </a:bodyPr>
          <a:lstStyle/>
          <a:p>
            <a:r>
              <a:rPr lang="en-US" sz="1800" dirty="0">
                <a:cs typeface="Segoe UI"/>
              </a:rPr>
              <a:t>The 'hostile environment' - 2012</a:t>
            </a:r>
          </a:p>
          <a:p>
            <a:r>
              <a:rPr lang="en-US" sz="1800" dirty="0">
                <a:cs typeface="Segoe UI"/>
              </a:rPr>
              <a:t>NRPF condition extended to all granted leave to remain in UK on private or family life grounds</a:t>
            </a:r>
          </a:p>
          <a:p>
            <a:r>
              <a:rPr lang="en-US" sz="1800" dirty="0">
                <a:ea typeface="+mn-lt"/>
                <a:cs typeface="+mn-lt"/>
              </a:rPr>
              <a:t>2014 – policy declared unlawful because not </a:t>
            </a:r>
            <a:r>
              <a:rPr lang="en-US" sz="1800" dirty="0" err="1">
                <a:ea typeface="+mn-lt"/>
                <a:cs typeface="+mn-lt"/>
              </a:rPr>
              <a:t>authorised</a:t>
            </a:r>
            <a:r>
              <a:rPr lang="en-US" sz="1800" dirty="0">
                <a:ea typeface="+mn-lt"/>
                <a:cs typeface="+mn-lt"/>
              </a:rPr>
              <a:t> in the Immigration Rules and did not comply with the Public Sector Equality Duty.</a:t>
            </a:r>
            <a:endParaRPr lang="en-US" sz="1800" dirty="0">
              <a:cs typeface="Segoe UI"/>
            </a:endParaRPr>
          </a:p>
          <a:p>
            <a:endParaRPr lang="en-US" sz="1800" dirty="0">
              <a:ea typeface="+mn-lt"/>
              <a:cs typeface="+mn-lt"/>
            </a:endParaRPr>
          </a:p>
          <a:p>
            <a:r>
              <a:rPr lang="en-US" sz="1800" dirty="0">
                <a:ea typeface="+mn-lt"/>
                <a:cs typeface="+mn-lt"/>
              </a:rPr>
              <a:t>2018 - Home Office agreed to a Public Sector Equality Duty compliant review of the policy </a:t>
            </a:r>
            <a:endParaRPr lang="en-US" sz="1800">
              <a:ea typeface="+mn-lt"/>
              <a:cs typeface="+mn-lt"/>
            </a:endParaRPr>
          </a:p>
          <a:p>
            <a:endParaRPr lang="en-US" sz="1800" dirty="0">
              <a:ea typeface="+mn-lt"/>
              <a:cs typeface="+mn-lt"/>
            </a:endParaRPr>
          </a:p>
          <a:p>
            <a:r>
              <a:rPr lang="en-US" sz="1800" dirty="0">
                <a:ea typeface="+mn-lt"/>
                <a:cs typeface="+mn-lt"/>
              </a:rPr>
              <a:t>2020 - Divisional Court declared policy unlawful because, in breach of Article 3 ECHR and common law of humanity, it required people to become destitute before they could apply to have recourse to public funds.</a:t>
            </a:r>
            <a:endParaRPr lang="en-US" sz="1800">
              <a:cs typeface="Segoe UI"/>
            </a:endParaRPr>
          </a:p>
          <a:p>
            <a:endParaRPr lang="en-US" sz="1800" dirty="0">
              <a:ea typeface="+mn-lt"/>
              <a:cs typeface="+mn-lt"/>
            </a:endParaRPr>
          </a:p>
          <a:p>
            <a:r>
              <a:rPr lang="en-US" sz="1800" dirty="0">
                <a:ea typeface="+mn-lt"/>
                <a:cs typeface="+mn-lt"/>
              </a:rPr>
              <a:t>2021 - Divisional Court declared new Immigration Rule (GEN 1.11A) and guidance unlawful because failed to comply with duty under section 55 Borders, Citizenship &amp; Immigration Act 2009 to safeguard and promote child welfare.</a:t>
            </a:r>
            <a:endParaRPr lang="en-US" sz="1800" dirty="0"/>
          </a:p>
          <a:p>
            <a:endParaRPr lang="en-US" dirty="0">
              <a:cs typeface="Segoe UI"/>
            </a:endParaRPr>
          </a:p>
          <a:p>
            <a:endParaRPr lang="en-US" dirty="0">
              <a:cs typeface="Segoe UI"/>
            </a:endParaRPr>
          </a:p>
        </p:txBody>
      </p:sp>
      <p:sp>
        <p:nvSpPr>
          <p:cNvPr id="4" name="Title 3">
            <a:extLst>
              <a:ext uri="{FF2B5EF4-FFF2-40B4-BE49-F238E27FC236}">
                <a16:creationId xmlns:a16="http://schemas.microsoft.com/office/drawing/2014/main" id="{FEE68EF8-E105-6E28-D5B4-04E2967B4B10}"/>
              </a:ext>
            </a:extLst>
          </p:cNvPr>
          <p:cNvSpPr>
            <a:spLocks noGrp="1"/>
          </p:cNvSpPr>
          <p:nvPr>
            <p:ph type="title"/>
          </p:nvPr>
        </p:nvSpPr>
        <p:spPr/>
        <p:txBody>
          <a:bodyPr/>
          <a:lstStyle/>
          <a:p>
            <a:r>
              <a:rPr lang="en-US" dirty="0">
                <a:cs typeface="Segoe UI Light"/>
              </a:rPr>
              <a:t>History of NRPF</a:t>
            </a:r>
            <a:endParaRPr lang="en-US" dirty="0"/>
          </a:p>
        </p:txBody>
      </p:sp>
      <p:sp>
        <p:nvSpPr>
          <p:cNvPr id="2" name="Arrow: Down 1">
            <a:extLst>
              <a:ext uri="{FF2B5EF4-FFF2-40B4-BE49-F238E27FC236}">
                <a16:creationId xmlns:a16="http://schemas.microsoft.com/office/drawing/2014/main" id="{CD65DB07-B44E-9451-75CE-FF78D3A79BDE}"/>
              </a:ext>
            </a:extLst>
          </p:cNvPr>
          <p:cNvSpPr/>
          <p:nvPr/>
        </p:nvSpPr>
        <p:spPr>
          <a:xfrm>
            <a:off x="4733774" y="2905159"/>
            <a:ext cx="1616364" cy="450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A7EBA77D-ED39-F6DC-3D70-102F19D16DF4}"/>
              </a:ext>
            </a:extLst>
          </p:cNvPr>
          <p:cNvSpPr/>
          <p:nvPr/>
        </p:nvSpPr>
        <p:spPr>
          <a:xfrm>
            <a:off x="4733774" y="3817250"/>
            <a:ext cx="1616364" cy="450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E4653A43-4449-D6E2-DA19-854C844A23D4}"/>
              </a:ext>
            </a:extLst>
          </p:cNvPr>
          <p:cNvSpPr/>
          <p:nvPr/>
        </p:nvSpPr>
        <p:spPr>
          <a:xfrm>
            <a:off x="4733774" y="4994886"/>
            <a:ext cx="1616364" cy="4502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18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604435" y="1507068"/>
            <a:ext cx="10935008" cy="4669896"/>
          </a:xfrm>
        </p:spPr>
        <p:txBody>
          <a:bodyPr vert="horz" lIns="91440" tIns="45720" rIns="91440" bIns="45720" rtlCol="0" anchor="ctr">
            <a:noAutofit/>
          </a:bodyPr>
          <a:lstStyle/>
          <a:p>
            <a:endParaRPr lang="en-GB" dirty="0"/>
          </a:p>
          <a:p>
            <a:r>
              <a:rPr lang="en-GB" sz="2500" dirty="0"/>
              <a:t>Anyone 'subject to immigration control'</a:t>
            </a:r>
            <a:endParaRPr lang="en-GB" sz="2500" dirty="0">
              <a:cs typeface="Segoe UI"/>
            </a:endParaRPr>
          </a:p>
          <a:p>
            <a:r>
              <a:rPr lang="en-GB" sz="2500" dirty="0"/>
              <a:t>1. Temporary migrants: Condition attached to work, family and student visas</a:t>
            </a:r>
            <a:endParaRPr lang="en-GB" sz="2500" dirty="0">
              <a:cs typeface="Segoe UI"/>
            </a:endParaRPr>
          </a:p>
          <a:p>
            <a:r>
              <a:rPr lang="en-GB" sz="2500" dirty="0"/>
              <a:t>2. Asylum Seekers</a:t>
            </a:r>
            <a:endParaRPr lang="en-GB" sz="2500" dirty="0">
              <a:cs typeface="Segoe UI"/>
            </a:endParaRPr>
          </a:p>
          <a:p>
            <a:r>
              <a:rPr lang="en-GB" sz="2500" dirty="0"/>
              <a:t>3. Undocumented migrants</a:t>
            </a:r>
            <a:endParaRPr lang="en-GB" sz="2500" dirty="0">
              <a:cs typeface="Segoe UI"/>
            </a:endParaRPr>
          </a:p>
          <a:p>
            <a:pPr marL="171450" indent="-171450"/>
            <a:r>
              <a:rPr lang="en-GB" sz="2500" dirty="0"/>
              <a:t>Refused asylum seekers</a:t>
            </a:r>
            <a:endParaRPr lang="en-GB" sz="2500" dirty="0">
              <a:cs typeface="Segoe UI"/>
            </a:endParaRPr>
          </a:p>
          <a:p>
            <a:pPr marL="171450" indent="-171450"/>
            <a:r>
              <a:rPr lang="en-GB" sz="2500" dirty="0"/>
              <a:t>Clandestine entrants</a:t>
            </a:r>
            <a:endParaRPr lang="en-GB" sz="2500" dirty="0">
              <a:cs typeface="Segoe UI"/>
            </a:endParaRPr>
          </a:p>
          <a:p>
            <a:pPr marL="171450" indent="-171450"/>
            <a:r>
              <a:rPr lang="en-GB" sz="2500" dirty="0"/>
              <a:t>Visa overstayers</a:t>
            </a:r>
          </a:p>
          <a:p>
            <a:endParaRPr lang="en-GB" dirty="0">
              <a:cs typeface="Segoe UI"/>
            </a:endParaRPr>
          </a:p>
          <a:p>
            <a:endParaRPr lang="en-GB" dirty="0">
              <a:cs typeface="Segoe UI"/>
            </a:endParaRPr>
          </a:p>
        </p:txBody>
      </p:sp>
      <p:sp>
        <p:nvSpPr>
          <p:cNvPr id="4" name="Title 3"/>
          <p:cNvSpPr>
            <a:spLocks noGrp="1"/>
          </p:cNvSpPr>
          <p:nvPr>
            <p:ph type="title"/>
          </p:nvPr>
        </p:nvSpPr>
        <p:spPr/>
        <p:txBody>
          <a:bodyPr/>
          <a:lstStyle/>
          <a:p>
            <a:r>
              <a:rPr lang="en-GB" dirty="0"/>
              <a:t>Who else has NRPF?</a:t>
            </a:r>
          </a:p>
        </p:txBody>
      </p:sp>
      <p:pic>
        <p:nvPicPr>
          <p:cNvPr id="2" name="Picture 4" descr="Text&#10;&#10;Description automatically generated">
            <a:extLst>
              <a:ext uri="{FF2B5EF4-FFF2-40B4-BE49-F238E27FC236}">
                <a16:creationId xmlns:a16="http://schemas.microsoft.com/office/drawing/2014/main" id="{702FB226-E6B5-ABB4-AC63-B04CA2218DE3}"/>
              </a:ext>
            </a:extLst>
          </p:cNvPr>
          <p:cNvPicPr>
            <a:picLocks noChangeAspect="1"/>
          </p:cNvPicPr>
          <p:nvPr/>
        </p:nvPicPr>
        <p:blipFill>
          <a:blip r:embed="rId3"/>
          <a:stretch>
            <a:fillRect/>
          </a:stretch>
        </p:blipFill>
        <p:spPr>
          <a:xfrm>
            <a:off x="8224838" y="2838376"/>
            <a:ext cx="3362324" cy="2300514"/>
          </a:xfrm>
          <a:prstGeom prst="rect">
            <a:avLst/>
          </a:prstGeom>
        </p:spPr>
      </p:pic>
    </p:spTree>
    <p:extLst>
      <p:ext uri="{BB962C8B-B14F-4D97-AF65-F5344CB8AC3E}">
        <p14:creationId xmlns:p14="http://schemas.microsoft.com/office/powerpoint/2010/main" val="297758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7974-EEFB-D56D-ACB9-EBE6EA70FB5F}"/>
              </a:ext>
            </a:extLst>
          </p:cNvPr>
          <p:cNvSpPr>
            <a:spLocks noGrp="1"/>
          </p:cNvSpPr>
          <p:nvPr>
            <p:ph type="ctrTitle"/>
          </p:nvPr>
        </p:nvSpPr>
        <p:spPr/>
        <p:txBody>
          <a:bodyPr/>
          <a:lstStyle/>
          <a:p>
            <a:r>
              <a:rPr lang="en-GB" dirty="0"/>
              <a:t>Introduction and Context</a:t>
            </a:r>
          </a:p>
        </p:txBody>
      </p:sp>
      <p:sp>
        <p:nvSpPr>
          <p:cNvPr id="3" name="Subtitle 2">
            <a:extLst>
              <a:ext uri="{FF2B5EF4-FFF2-40B4-BE49-F238E27FC236}">
                <a16:creationId xmlns:a16="http://schemas.microsoft.com/office/drawing/2014/main" id="{52ED5228-B6E6-61AF-B4DD-CCF2FD902720}"/>
              </a:ext>
            </a:extLst>
          </p:cNvPr>
          <p:cNvSpPr>
            <a:spLocks noGrp="1"/>
          </p:cNvSpPr>
          <p:nvPr>
            <p:ph type="subTitle" idx="1"/>
          </p:nvPr>
        </p:nvSpPr>
        <p:spPr/>
        <p:txBody>
          <a:bodyPr>
            <a:normAutofit/>
          </a:bodyPr>
          <a:lstStyle/>
          <a:p>
            <a:r>
              <a:rPr lang="en-GB" dirty="0"/>
              <a:t>Mike Lewis (WMCA)</a:t>
            </a:r>
          </a:p>
          <a:p>
            <a:r>
              <a:rPr lang="en-GB" dirty="0"/>
              <a:t>Robin Brierley (West Midlands Anti Slavery Network)</a:t>
            </a:r>
          </a:p>
          <a:p>
            <a:r>
              <a:rPr lang="en-GB" dirty="0"/>
              <a:t>James Walker (WMCA)</a:t>
            </a:r>
          </a:p>
        </p:txBody>
      </p:sp>
    </p:spTree>
    <p:extLst>
      <p:ext uri="{BB962C8B-B14F-4D97-AF65-F5344CB8AC3E}">
        <p14:creationId xmlns:p14="http://schemas.microsoft.com/office/powerpoint/2010/main" val="126254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3"/>
          </p:nvPr>
        </p:nvSpPr>
        <p:spPr>
          <a:xfrm>
            <a:off x="604434" y="1479772"/>
            <a:ext cx="10816111" cy="4669896"/>
          </a:xfrm>
        </p:spPr>
        <p:txBody>
          <a:bodyPr vert="horz" lIns="91440" tIns="45720" rIns="91440" bIns="45720" rtlCol="0" anchor="t">
            <a:normAutofit/>
          </a:bodyPr>
          <a:lstStyle/>
          <a:p>
            <a:r>
              <a:rPr lang="en-GB" sz="2500" dirty="0"/>
              <a:t>Ineligible for means-tested benefits if one of the following applies:</a:t>
            </a:r>
            <a:endParaRPr lang="en-GB" sz="2500" dirty="0">
              <a:cs typeface="Segoe UI"/>
            </a:endParaRPr>
          </a:p>
          <a:p>
            <a:pPr marL="401320" lvl="1" indent="7620">
              <a:buFont typeface="Wingdings" panose="020B0502040204020203" pitchFamily="34" charset="0"/>
              <a:buChar char="q"/>
            </a:pPr>
            <a:r>
              <a:rPr lang="en-GB" sz="2500" dirty="0"/>
              <a:t>They are not exercising a right to reside</a:t>
            </a:r>
            <a:endParaRPr lang="en-GB" sz="2500">
              <a:cs typeface="Segoe UI"/>
            </a:endParaRPr>
          </a:p>
          <a:p>
            <a:pPr marL="401320" lvl="1" indent="7620">
              <a:buFont typeface="Wingdings" panose="020B0502040204020203" pitchFamily="34" charset="0"/>
              <a:buChar char="q"/>
            </a:pPr>
            <a:r>
              <a:rPr lang="en-GB" sz="2500" dirty="0"/>
              <a:t>Their only right to reside is as a jobseeker, Zambrano carer, or initial right of residence</a:t>
            </a:r>
            <a:endParaRPr lang="en-GB" sz="2500">
              <a:cs typeface="Segoe UI"/>
            </a:endParaRPr>
          </a:p>
          <a:p>
            <a:pPr marL="401320" lvl="1" indent="7620">
              <a:buFont typeface="Wingdings" panose="020B0502040204020203" pitchFamily="34" charset="0"/>
              <a:buChar char="q"/>
            </a:pPr>
            <a:r>
              <a:rPr lang="en-GB" sz="2500" dirty="0"/>
              <a:t>A person with right to reside as a jobseeker, a self-sufficient person, a student or their family member, or as the primary carer of a self-sufficient child, will only be able to claim Child Benefit and Child Tax Credit </a:t>
            </a:r>
            <a:endParaRPr lang="en-GB" sz="2500">
              <a:cs typeface="Segoe UI"/>
            </a:endParaRPr>
          </a:p>
          <a:p>
            <a:endParaRPr lang="en-GB" dirty="0"/>
          </a:p>
          <a:p>
            <a:endParaRPr lang="en-GB" dirty="0"/>
          </a:p>
          <a:p>
            <a:endParaRPr lang="en-GB" dirty="0"/>
          </a:p>
        </p:txBody>
      </p:sp>
      <p:sp>
        <p:nvSpPr>
          <p:cNvPr id="4" name="Title 3"/>
          <p:cNvSpPr>
            <a:spLocks noGrp="1"/>
          </p:cNvSpPr>
          <p:nvPr>
            <p:ph type="title"/>
          </p:nvPr>
        </p:nvSpPr>
        <p:spPr/>
        <p:txBody>
          <a:bodyPr/>
          <a:lstStyle/>
          <a:p>
            <a:r>
              <a:rPr lang="en-GB" dirty="0"/>
              <a:t>Other restricted groups – Pre-settled status</a:t>
            </a:r>
          </a:p>
        </p:txBody>
      </p:sp>
    </p:spTree>
    <p:extLst>
      <p:ext uri="{BB962C8B-B14F-4D97-AF65-F5344CB8AC3E}">
        <p14:creationId xmlns:p14="http://schemas.microsoft.com/office/powerpoint/2010/main" val="1877628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665132-F50F-6597-E53E-D3911F2C687E}"/>
              </a:ext>
            </a:extLst>
          </p:cNvPr>
          <p:cNvSpPr>
            <a:spLocks noGrp="1"/>
          </p:cNvSpPr>
          <p:nvPr>
            <p:ph idx="1"/>
          </p:nvPr>
        </p:nvSpPr>
        <p:spPr/>
        <p:txBody>
          <a:bodyPr vert="horz" lIns="91440" tIns="45720" rIns="91440" bIns="45720" rtlCol="0" anchor="t">
            <a:noAutofit/>
          </a:bodyPr>
          <a:lstStyle/>
          <a:p>
            <a:pPr marL="285750" indent="-285750"/>
            <a:r>
              <a:rPr lang="en-GB" sz="2300" dirty="0">
                <a:ea typeface="+mn-lt"/>
                <a:cs typeface="+mn-lt"/>
              </a:rPr>
              <a:t>A person will have qualifying right to reside if they can show that they:  </a:t>
            </a:r>
            <a:endParaRPr lang="en-US" dirty="0"/>
          </a:p>
          <a:p>
            <a:pPr marL="401320" lvl="1" indent="7620">
              <a:buFont typeface="Wingdings" panose="020B0502040204020203" pitchFamily="34" charset="0"/>
              <a:buChar char="q"/>
            </a:pPr>
            <a:r>
              <a:rPr lang="en-GB" sz="2300" dirty="0">
                <a:ea typeface="+mn-lt"/>
                <a:cs typeface="+mn-lt"/>
              </a:rPr>
              <a:t>Are working or have retained their worker status, such as during a pregnancy</a:t>
            </a:r>
          </a:p>
          <a:p>
            <a:pPr marL="687070" lvl="1" indent="-285750">
              <a:buFont typeface="Wingdings" panose="020B0502040204020203" pitchFamily="34" charset="0"/>
              <a:buChar char="q"/>
            </a:pPr>
            <a:r>
              <a:rPr lang="en-GB" sz="2300" dirty="0">
                <a:ea typeface="+mn-lt"/>
                <a:cs typeface="+mn-lt"/>
              </a:rPr>
              <a:t>Are self-employed or have retained their self-employed status </a:t>
            </a:r>
            <a:endParaRPr lang="en-US" sz="2300">
              <a:ea typeface="+mn-lt"/>
              <a:cs typeface="+mn-lt"/>
            </a:endParaRPr>
          </a:p>
          <a:p>
            <a:pPr marL="401320" lvl="1" indent="7620">
              <a:buFont typeface="Wingdings" panose="020B0502040204020203" pitchFamily="34" charset="0"/>
              <a:buChar char="q"/>
            </a:pPr>
            <a:r>
              <a:rPr lang="en-GB" sz="2300" dirty="0">
                <a:ea typeface="+mn-lt"/>
                <a:cs typeface="+mn-lt"/>
              </a:rPr>
              <a:t>Have a permanent right to reside </a:t>
            </a:r>
            <a:endParaRPr lang="en-US" sz="2300">
              <a:ea typeface="+mn-lt"/>
              <a:cs typeface="+mn-lt"/>
            </a:endParaRPr>
          </a:p>
          <a:p>
            <a:pPr marL="687070" lvl="1" indent="-285750">
              <a:buFont typeface="Wingdings" panose="020B0502040204020203" pitchFamily="34" charset="0"/>
              <a:buChar char="q"/>
            </a:pPr>
            <a:r>
              <a:rPr lang="en-GB" sz="2300" dirty="0">
                <a:ea typeface="+mn-lt"/>
                <a:cs typeface="+mn-lt"/>
              </a:rPr>
              <a:t>Are the family member of an EEA national who is exercising a qualifying right to reside</a:t>
            </a:r>
            <a:endParaRPr lang="en-US" sz="2300">
              <a:ea typeface="+mn-lt"/>
              <a:cs typeface="+mn-lt"/>
            </a:endParaRPr>
          </a:p>
          <a:p>
            <a:pPr marL="401320" lvl="1" indent="7620">
              <a:buFont typeface="Wingdings" panose="020B0502040204020203" pitchFamily="34" charset="0"/>
              <a:buChar char="q"/>
            </a:pPr>
            <a:r>
              <a:rPr lang="en-GB" sz="2300" dirty="0">
                <a:ea typeface="+mn-lt"/>
                <a:cs typeface="+mn-lt"/>
              </a:rPr>
              <a:t>Are a family member who has retained right to reside, which may be possible following a divorce or the death of their EEA family member</a:t>
            </a:r>
            <a:endParaRPr lang="en-US" sz="2300">
              <a:ea typeface="+mn-lt"/>
              <a:cs typeface="+mn-lt"/>
            </a:endParaRPr>
          </a:p>
          <a:p>
            <a:pPr marL="401320" lvl="1" indent="7620">
              <a:buFont typeface="Wingdings" panose="020B0502040204020203" pitchFamily="34" charset="0"/>
              <a:buChar char="q"/>
            </a:pPr>
            <a:r>
              <a:rPr lang="en-GB" sz="2300" dirty="0">
                <a:ea typeface="+mn-lt"/>
                <a:cs typeface="+mn-lt"/>
              </a:rPr>
              <a:t>The primary carer of a child, who is in education and whose parent is an EEA national who has worked in the UK </a:t>
            </a:r>
            <a:endParaRPr lang="en-US" sz="2300" dirty="0">
              <a:cs typeface="Segoe UI"/>
            </a:endParaRPr>
          </a:p>
        </p:txBody>
      </p:sp>
      <p:sp>
        <p:nvSpPr>
          <p:cNvPr id="4" name="Title 3">
            <a:extLst>
              <a:ext uri="{FF2B5EF4-FFF2-40B4-BE49-F238E27FC236}">
                <a16:creationId xmlns:a16="http://schemas.microsoft.com/office/drawing/2014/main" id="{1A50A3F5-B0ED-4102-904B-348F8E786F11}"/>
              </a:ext>
            </a:extLst>
          </p:cNvPr>
          <p:cNvSpPr>
            <a:spLocks noGrp="1"/>
          </p:cNvSpPr>
          <p:nvPr>
            <p:ph type="title"/>
          </p:nvPr>
        </p:nvSpPr>
        <p:spPr/>
        <p:txBody>
          <a:bodyPr/>
          <a:lstStyle/>
          <a:p>
            <a:r>
              <a:rPr lang="en-US" dirty="0">
                <a:cs typeface="Segoe UI Light"/>
              </a:rPr>
              <a:t>Other restricted groups -Pre-settled status</a:t>
            </a:r>
            <a:endParaRPr lang="en-US" dirty="0"/>
          </a:p>
        </p:txBody>
      </p:sp>
    </p:spTree>
    <p:extLst>
      <p:ext uri="{BB962C8B-B14F-4D97-AF65-F5344CB8AC3E}">
        <p14:creationId xmlns:p14="http://schemas.microsoft.com/office/powerpoint/2010/main" val="33165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858520" lvl="1" indent="-457200">
              <a:buFontTx/>
              <a:buChar char="-"/>
            </a:pPr>
            <a:r>
              <a:rPr lang="en-GB" sz="2800" dirty="0"/>
              <a:t>22 documents, policies and referral pathways have been analysed</a:t>
            </a:r>
            <a:endParaRPr lang="en-US"/>
          </a:p>
          <a:p>
            <a:pPr marL="858520" lvl="1" indent="-457200">
              <a:buFontTx/>
              <a:buChar char="-"/>
            </a:pPr>
            <a:r>
              <a:rPr lang="en-GB" sz="2800" dirty="0"/>
              <a:t>Data from 14 local authorities and third sector organisations across WM.</a:t>
            </a:r>
            <a:endParaRPr lang="en-GB" sz="2800" dirty="0">
              <a:cs typeface="Segoe UI"/>
            </a:endParaRPr>
          </a:p>
          <a:p>
            <a:pPr marL="457200" indent="-457200">
              <a:buFontTx/>
              <a:buChar char="-"/>
            </a:pPr>
            <a:r>
              <a:rPr lang="en-GB" sz="2800" dirty="0"/>
              <a:t>Less data available:</a:t>
            </a:r>
          </a:p>
          <a:p>
            <a:pPr marL="1600200" lvl="2" indent="-457200">
              <a:buFontTx/>
              <a:buChar char="-"/>
            </a:pPr>
            <a:r>
              <a:rPr lang="en-GB" sz="2800" dirty="0"/>
              <a:t>At a district council level</a:t>
            </a:r>
          </a:p>
          <a:p>
            <a:pPr marL="1600200" lvl="2" indent="-457200">
              <a:buFontTx/>
              <a:buChar char="-"/>
            </a:pPr>
            <a:r>
              <a:rPr lang="en-GB" sz="2800" dirty="0"/>
              <a:t>From rural areas</a:t>
            </a:r>
          </a:p>
          <a:p>
            <a:pPr marL="1600200" lvl="2" indent="-457200">
              <a:buFontTx/>
              <a:buChar char="-"/>
            </a:pPr>
            <a:r>
              <a:rPr lang="en-GB" sz="2800" dirty="0"/>
              <a:t>Relating to single homeless adults with NRPF</a:t>
            </a:r>
            <a:endParaRPr lang="en-GB" sz="2800" dirty="0">
              <a:cs typeface="Segoe UI"/>
            </a:endParaRPr>
          </a:p>
          <a:p>
            <a:pPr marL="1600200" lvl="2" indent="-457200">
              <a:buFontTx/>
              <a:buChar char="-"/>
            </a:pPr>
            <a:endParaRPr lang="en-GB" sz="3600" dirty="0"/>
          </a:p>
          <a:p>
            <a:pPr marL="457200" indent="-457200">
              <a:buFontTx/>
              <a:buChar char="-"/>
            </a:pPr>
            <a:endParaRPr lang="en-GB" sz="2800" dirty="0"/>
          </a:p>
          <a:p>
            <a:pPr>
              <a:buNone/>
            </a:pPr>
            <a:endParaRPr lang="en-GB" sz="2800" dirty="0"/>
          </a:p>
        </p:txBody>
      </p:sp>
      <p:sp>
        <p:nvSpPr>
          <p:cNvPr id="3" name="Title 2"/>
          <p:cNvSpPr>
            <a:spLocks noGrp="1"/>
          </p:cNvSpPr>
          <p:nvPr>
            <p:ph type="title"/>
          </p:nvPr>
        </p:nvSpPr>
        <p:spPr/>
        <p:txBody>
          <a:bodyPr>
            <a:normAutofit/>
          </a:bodyPr>
          <a:lstStyle/>
          <a:p>
            <a:r>
              <a:rPr lang="en-GB" sz="3800" dirty="0"/>
              <a:t>Data so far in West Midlands</a:t>
            </a:r>
          </a:p>
        </p:txBody>
      </p:sp>
    </p:spTree>
    <p:extLst>
      <p:ext uri="{BB962C8B-B14F-4D97-AF65-F5344CB8AC3E}">
        <p14:creationId xmlns:p14="http://schemas.microsoft.com/office/powerpoint/2010/main" val="1075922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marL="401320" lvl="1" indent="7620">
              <a:buFontTx/>
              <a:buChar char="-"/>
            </a:pPr>
            <a:r>
              <a:rPr lang="en-GB" sz="2800" dirty="0"/>
              <a:t>People with NRPF are supported for much longer by local authorities in the West Midlands than the national average </a:t>
            </a:r>
            <a:endParaRPr lang="en-US"/>
          </a:p>
          <a:p>
            <a:pPr marL="401320" lvl="1" indent="7620">
              <a:buFontTx/>
              <a:buChar char="-"/>
            </a:pPr>
            <a:r>
              <a:rPr lang="en-GB" sz="2800" dirty="0"/>
              <a:t>Particular challenges around 'moving on' support for people previously housed under ‘everyone in’.</a:t>
            </a:r>
            <a:endParaRPr lang="en-GB" sz="2800" dirty="0">
              <a:cs typeface="Segoe UI"/>
            </a:endParaRPr>
          </a:p>
          <a:p>
            <a:pPr marL="401320" lvl="1" indent="7620">
              <a:buFontTx/>
              <a:buChar char="-"/>
            </a:pPr>
            <a:r>
              <a:rPr lang="en-GB" sz="2800" dirty="0"/>
              <a:t>Indications of high levels of unmet need due to high numbers of people who do not meet criteria for support.</a:t>
            </a:r>
            <a:endParaRPr lang="en-GB" sz="2800" dirty="0">
              <a:cs typeface="Segoe UI"/>
            </a:endParaRPr>
          </a:p>
          <a:p>
            <a:pPr marL="401320" lvl="1" indent="7620">
              <a:buFontTx/>
              <a:buChar char="-"/>
            </a:pPr>
            <a:r>
              <a:rPr lang="en-GB" sz="2800" dirty="0"/>
              <a:t>Large numbers of EEA nationals who face homelessness and/or destitution in the region</a:t>
            </a:r>
            <a:endParaRPr lang="en-GB" sz="2800" dirty="0">
              <a:cs typeface="Segoe UI"/>
            </a:endParaRPr>
          </a:p>
        </p:txBody>
      </p:sp>
      <p:sp>
        <p:nvSpPr>
          <p:cNvPr id="3" name="Title 2"/>
          <p:cNvSpPr>
            <a:spLocks noGrp="1"/>
          </p:cNvSpPr>
          <p:nvPr>
            <p:ph type="title"/>
          </p:nvPr>
        </p:nvSpPr>
        <p:spPr/>
        <p:txBody>
          <a:bodyPr>
            <a:normAutofit/>
          </a:bodyPr>
          <a:lstStyle/>
          <a:p>
            <a:r>
              <a:rPr lang="en-GB" sz="3800" dirty="0"/>
              <a:t>Summary of Emerging Findings</a:t>
            </a:r>
          </a:p>
        </p:txBody>
      </p:sp>
    </p:spTree>
    <p:extLst>
      <p:ext uri="{BB962C8B-B14F-4D97-AF65-F5344CB8AC3E}">
        <p14:creationId xmlns:p14="http://schemas.microsoft.com/office/powerpoint/2010/main" val="328812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Immigration status of families supported under Section 17 of the Children Act (1989) in the West Midlands</a:t>
            </a:r>
          </a:p>
        </p:txBody>
      </p:sp>
      <p:graphicFrame>
        <p:nvGraphicFramePr>
          <p:cNvPr id="4" name="Content Placeholder 3"/>
          <p:cNvGraphicFramePr>
            <a:graphicFrameLocks noGrp="1"/>
          </p:cNvGraphicFramePr>
          <p:nvPr>
            <p:ph idx="1"/>
          </p:nvPr>
        </p:nvGraphicFramePr>
        <p:xfrm>
          <a:off x="467882" y="1604963"/>
          <a:ext cx="11256236" cy="49656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67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Immigration status of adults with care needs in the West Midlands</a:t>
            </a:r>
          </a:p>
        </p:txBody>
      </p:sp>
      <p:graphicFrame>
        <p:nvGraphicFramePr>
          <p:cNvPr id="4" name="Content Placeholder 3"/>
          <p:cNvGraphicFramePr>
            <a:graphicFrameLocks noGrp="1"/>
          </p:cNvGraphicFramePr>
          <p:nvPr>
            <p:ph idx="1"/>
          </p:nvPr>
        </p:nvGraphicFramePr>
        <p:xfrm>
          <a:off x="605241" y="1631087"/>
          <a:ext cx="11242770" cy="4991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7165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E09E97-ADA7-1050-7669-802F50B78C60}"/>
              </a:ext>
            </a:extLst>
          </p:cNvPr>
          <p:cNvSpPr>
            <a:spLocks noGrp="1"/>
          </p:cNvSpPr>
          <p:nvPr>
            <p:ph idx="1"/>
          </p:nvPr>
        </p:nvSpPr>
        <p:spPr/>
        <p:txBody>
          <a:bodyPr vert="horz" lIns="91440" tIns="45720" rIns="91440" bIns="45720" rtlCol="0" anchor="t">
            <a:normAutofit/>
          </a:bodyPr>
          <a:lstStyle/>
          <a:p>
            <a:r>
              <a:rPr lang="en-US" sz="1800" dirty="0">
                <a:cs typeface="Segoe UI"/>
              </a:rPr>
              <a:t>Local authority homelessness support is a public fund - policies and procedures are less well developed in local authority housing and homelessness services than for children’s and adult’s social care. </a:t>
            </a:r>
            <a:endParaRPr lang="en-US" sz="1800" dirty="0"/>
          </a:p>
          <a:p>
            <a:r>
              <a:rPr lang="en-US" sz="1800" dirty="0">
                <a:cs typeface="Segoe UI"/>
              </a:rPr>
              <a:t>‘everyone in’ letter from the Minister for Local Government and Homelessness in March 2020 provided a mandate to provide accommodation and “the social care basics such as food, and clinician care” (MHCLC 2020) during the lockdown stage of the pandemic. </a:t>
            </a:r>
          </a:p>
          <a:p>
            <a:r>
              <a:rPr lang="en-US" sz="1800" dirty="0">
                <a:cs typeface="Segoe UI"/>
              </a:rPr>
              <a:t>Typical support in the region included: </a:t>
            </a:r>
          </a:p>
          <a:p>
            <a:pPr lvl="2"/>
            <a:r>
              <a:rPr lang="en-US" sz="2600" i="1" dirty="0">
                <a:cs typeface="Segoe UI"/>
              </a:rPr>
              <a:t>“</a:t>
            </a:r>
            <a:r>
              <a:rPr lang="en-US" sz="2600" i="1" dirty="0" err="1">
                <a:cs typeface="Segoe UI"/>
              </a:rPr>
              <a:t>Provid</a:t>
            </a:r>
            <a:r>
              <a:rPr lang="en-US" sz="2600" i="1" dirty="0">
                <a:cs typeface="Segoe UI"/>
              </a:rPr>
              <a:t>[</a:t>
            </a:r>
            <a:r>
              <a:rPr lang="en-US" sz="2600" i="1" dirty="0" err="1">
                <a:cs typeface="Segoe UI"/>
              </a:rPr>
              <a:t>ing</a:t>
            </a:r>
            <a:r>
              <a:rPr lang="en-US" sz="2600" i="1" dirty="0">
                <a:cs typeface="Segoe UI"/>
              </a:rPr>
              <a:t>] accommodation and provisions, funded asylum and immigration project and engaged VCS to provide wrap around support and collaborative working to try and find best outcomes for individuals post Covid.”</a:t>
            </a:r>
            <a:r>
              <a:rPr lang="en-US" sz="2600" dirty="0">
                <a:cs typeface="Segoe UI"/>
              </a:rPr>
              <a:t> </a:t>
            </a:r>
            <a:r>
              <a:rPr lang="en-US" dirty="0">
                <a:cs typeface="Segoe UI"/>
              </a:rPr>
              <a:t>(Call for Evidence 2020)</a:t>
            </a:r>
          </a:p>
          <a:p>
            <a:endParaRPr lang="en-US" dirty="0">
              <a:cs typeface="Segoe UI"/>
            </a:endParaRPr>
          </a:p>
          <a:p>
            <a:endParaRPr lang="en-US" dirty="0">
              <a:cs typeface="Segoe UI"/>
            </a:endParaRPr>
          </a:p>
        </p:txBody>
      </p:sp>
      <p:sp>
        <p:nvSpPr>
          <p:cNvPr id="3" name="Title 2">
            <a:extLst>
              <a:ext uri="{FF2B5EF4-FFF2-40B4-BE49-F238E27FC236}">
                <a16:creationId xmlns:a16="http://schemas.microsoft.com/office/drawing/2014/main" id="{E74F3E28-7194-2F9A-0335-A050A374E45E}"/>
              </a:ext>
            </a:extLst>
          </p:cNvPr>
          <p:cNvSpPr>
            <a:spLocks noGrp="1"/>
          </p:cNvSpPr>
          <p:nvPr>
            <p:ph type="title"/>
          </p:nvPr>
        </p:nvSpPr>
        <p:spPr/>
        <p:txBody>
          <a:bodyPr/>
          <a:lstStyle/>
          <a:p>
            <a:r>
              <a:rPr lang="en-US">
                <a:cs typeface="Segoe UI Light"/>
              </a:rPr>
              <a:t>Housing and Homelessness</a:t>
            </a:r>
            <a:endParaRPr lang="en-US" dirty="0"/>
          </a:p>
        </p:txBody>
      </p:sp>
    </p:spTree>
    <p:extLst>
      <p:ext uri="{BB962C8B-B14F-4D97-AF65-F5344CB8AC3E}">
        <p14:creationId xmlns:p14="http://schemas.microsoft.com/office/powerpoint/2010/main" val="38893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DD4F05-1C3B-556B-8790-E9A3B49B4B0A}"/>
              </a:ext>
            </a:extLst>
          </p:cNvPr>
          <p:cNvSpPr>
            <a:spLocks noGrp="1"/>
          </p:cNvSpPr>
          <p:nvPr>
            <p:ph idx="1"/>
          </p:nvPr>
        </p:nvSpPr>
        <p:spPr/>
        <p:txBody>
          <a:bodyPr vert="horz" lIns="91440" tIns="45720" rIns="91440" bIns="45720" rtlCol="0" anchor="t">
            <a:normAutofit/>
          </a:bodyPr>
          <a:lstStyle/>
          <a:p>
            <a:pPr>
              <a:buNone/>
            </a:pPr>
            <a:r>
              <a:rPr lang="en-US" sz="1800" dirty="0">
                <a:ea typeface="+mn-lt"/>
                <a:cs typeface="+mn-lt"/>
              </a:rPr>
              <a:t>No overall data for the numbers of people with NRPF who are homeless in the region. </a:t>
            </a:r>
          </a:p>
          <a:p>
            <a:pPr>
              <a:buNone/>
            </a:pPr>
            <a:r>
              <a:rPr lang="en-US" sz="1800" dirty="0">
                <a:ea typeface="+mn-lt"/>
                <a:cs typeface="+mn-lt"/>
              </a:rPr>
              <a:t>One agency provided accommodation for 60 people with NRPF in partnership with the local council during the pandemic. </a:t>
            </a:r>
          </a:p>
          <a:p>
            <a:pPr>
              <a:buNone/>
            </a:pPr>
            <a:r>
              <a:rPr lang="en-US" sz="1800" dirty="0">
                <a:ea typeface="+mn-lt"/>
                <a:cs typeface="+mn-lt"/>
              </a:rPr>
              <a:t>In some cases, third sector agencies were commissioned to provide accommodation, but not additional support. </a:t>
            </a:r>
          </a:p>
          <a:p>
            <a:pPr>
              <a:buNone/>
            </a:pPr>
            <a:r>
              <a:rPr lang="en-US" sz="1800" dirty="0">
                <a:ea typeface="+mn-lt"/>
                <a:cs typeface="+mn-lt"/>
              </a:rPr>
              <a:t>Sometimes, service users who were accommodated without additional support supported themselves through the cash in hand economy, although this could add to their vulnerabilities. </a:t>
            </a:r>
          </a:p>
          <a:p>
            <a:pPr>
              <a:buNone/>
            </a:pPr>
            <a:r>
              <a:rPr lang="en-US" sz="1800" dirty="0">
                <a:ea typeface="+mn-lt"/>
                <a:cs typeface="+mn-lt"/>
              </a:rPr>
              <a:t>Vulnerabilities and additional needs of these service users varied considerably, those with an irregular migration status or EEA nationals from A2/A8 countries being most likely to have additional needs. </a:t>
            </a:r>
          </a:p>
          <a:p>
            <a:pPr>
              <a:buNone/>
            </a:pPr>
            <a:r>
              <a:rPr lang="en-US" sz="1800" dirty="0">
                <a:ea typeface="+mn-lt"/>
                <a:cs typeface="+mn-lt"/>
              </a:rPr>
              <a:t>Organisations faced challenges with solutions for ‘move on’ from temporary accommodation to prevent destitution, and with having to accept ‘voids’ for properties when they provided accommodation for people with NRPF</a:t>
            </a:r>
            <a:endParaRPr lang="en-US" sz="1800" dirty="0">
              <a:cs typeface="Segoe UI"/>
            </a:endParaRPr>
          </a:p>
        </p:txBody>
      </p:sp>
      <p:sp>
        <p:nvSpPr>
          <p:cNvPr id="3" name="Title 2">
            <a:extLst>
              <a:ext uri="{FF2B5EF4-FFF2-40B4-BE49-F238E27FC236}">
                <a16:creationId xmlns:a16="http://schemas.microsoft.com/office/drawing/2014/main" id="{A695D938-E1F2-2977-7D33-0734CE94C943}"/>
              </a:ext>
            </a:extLst>
          </p:cNvPr>
          <p:cNvSpPr>
            <a:spLocks noGrp="1"/>
          </p:cNvSpPr>
          <p:nvPr>
            <p:ph type="title"/>
          </p:nvPr>
        </p:nvSpPr>
        <p:spPr/>
        <p:txBody>
          <a:bodyPr/>
          <a:lstStyle/>
          <a:p>
            <a:r>
              <a:rPr lang="en-US">
                <a:cs typeface="Segoe UI Light"/>
              </a:rPr>
              <a:t>Housing and Homelessness</a:t>
            </a:r>
            <a:endParaRPr lang="en-US"/>
          </a:p>
        </p:txBody>
      </p:sp>
    </p:spTree>
    <p:extLst>
      <p:ext uri="{BB962C8B-B14F-4D97-AF65-F5344CB8AC3E}">
        <p14:creationId xmlns:p14="http://schemas.microsoft.com/office/powerpoint/2010/main" val="96972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GB" sz="3800" dirty="0"/>
              <a:t>Do the findings resonate with your own experience? What other themes should also be included in the final report?</a:t>
            </a:r>
            <a:endParaRPr lang="en-US" dirty="0"/>
          </a:p>
          <a:p>
            <a:endParaRPr lang="en-GB" sz="3800" dirty="0">
              <a:cs typeface="Segoe UI"/>
            </a:endParaRPr>
          </a:p>
          <a:p>
            <a:pPr algn="ctr"/>
            <a:r>
              <a:rPr lang="en-GB" sz="3800" dirty="0">
                <a:cs typeface="Segoe UI"/>
              </a:rPr>
              <a:t>Menti.com</a:t>
            </a:r>
          </a:p>
          <a:p>
            <a:pPr algn="ctr"/>
            <a:r>
              <a:rPr lang="en-GB" sz="3800" dirty="0">
                <a:cs typeface="Segoe UI"/>
              </a:rPr>
              <a:t>8242 4109</a:t>
            </a:r>
          </a:p>
          <a:p>
            <a:endParaRPr lang="en-GB" sz="3800" dirty="0">
              <a:cs typeface="Segoe UI"/>
            </a:endParaRPr>
          </a:p>
        </p:txBody>
      </p:sp>
      <p:sp>
        <p:nvSpPr>
          <p:cNvPr id="3" name="Title 2"/>
          <p:cNvSpPr>
            <a:spLocks noGrp="1"/>
          </p:cNvSpPr>
          <p:nvPr>
            <p:ph type="title"/>
          </p:nvPr>
        </p:nvSpPr>
        <p:spPr/>
        <p:txBody>
          <a:bodyPr/>
          <a:lstStyle/>
          <a:p>
            <a:r>
              <a:rPr lang="en-GB" dirty="0"/>
              <a:t>Discussion Point 1</a:t>
            </a:r>
          </a:p>
        </p:txBody>
      </p:sp>
    </p:spTree>
    <p:extLst>
      <p:ext uri="{BB962C8B-B14F-4D97-AF65-F5344CB8AC3E}">
        <p14:creationId xmlns:p14="http://schemas.microsoft.com/office/powerpoint/2010/main" val="82817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2993" y="1604210"/>
            <a:ext cx="11336458" cy="4888029"/>
          </a:xfrm>
        </p:spPr>
        <p:txBody>
          <a:bodyPr vert="horz" lIns="91440" tIns="45720" rIns="91440" bIns="45720" rtlCol="0" anchor="t">
            <a:normAutofit/>
          </a:bodyPr>
          <a:lstStyle/>
          <a:p>
            <a:pPr>
              <a:buNone/>
            </a:pPr>
            <a:r>
              <a:rPr lang="en-GB" sz="2500" dirty="0"/>
              <a:t>Response to NRPF homelessness siloed between:</a:t>
            </a:r>
            <a:endParaRPr lang="en-US" sz="2500" dirty="0">
              <a:cs typeface="Segoe UI"/>
            </a:endParaRPr>
          </a:p>
          <a:p>
            <a:pPr marL="401320" lvl="1" indent="7620">
              <a:buFont typeface="Wingdings" panose="020B0502040204020203" pitchFamily="34" charset="0"/>
              <a:buChar char="q"/>
            </a:pPr>
            <a:r>
              <a:rPr lang="en-GB" sz="2500" dirty="0"/>
              <a:t>Refugee/migrant sector and homelessness sector; </a:t>
            </a:r>
            <a:endParaRPr lang="en-US" sz="2500">
              <a:cs typeface="Segoe UI"/>
            </a:endParaRPr>
          </a:p>
          <a:p>
            <a:pPr marL="401320" lvl="1" indent="7620">
              <a:buFont typeface="Wingdings" panose="020B0502040204020203" pitchFamily="34" charset="0"/>
              <a:buChar char="q"/>
            </a:pPr>
            <a:r>
              <a:rPr lang="en-GB" sz="2500" dirty="0"/>
              <a:t>Statutory and voluntary sectors; </a:t>
            </a:r>
            <a:endParaRPr lang="en-US" sz="2500">
              <a:cs typeface="Segoe UI"/>
            </a:endParaRPr>
          </a:p>
          <a:p>
            <a:pPr marL="401320" lvl="1" indent="7620">
              <a:buFont typeface="Wingdings" panose="020B0502040204020203" pitchFamily="34" charset="0"/>
              <a:buChar char="q"/>
            </a:pPr>
            <a:r>
              <a:rPr lang="en-GB" sz="2500" dirty="0"/>
              <a:t>Adult and children’s services. </a:t>
            </a:r>
            <a:endParaRPr lang="en-US" sz="2500">
              <a:cs typeface="Segoe UI"/>
            </a:endParaRPr>
          </a:p>
          <a:p>
            <a:pPr marL="401320" lvl="1" indent="0">
              <a:buNone/>
            </a:pPr>
            <a:endParaRPr lang="en-GB" sz="2500" dirty="0">
              <a:cs typeface="Segoe UI"/>
            </a:endParaRPr>
          </a:p>
          <a:p>
            <a:pPr>
              <a:buNone/>
            </a:pPr>
            <a:r>
              <a:rPr lang="en-GB" sz="2500" dirty="0"/>
              <a:t>Development of multi-agency procedures &amp; good practice audit tools which include children, adults with care needs and homelessness support could help to overcome this.</a:t>
            </a:r>
            <a:endParaRPr lang="en-US" sz="2500">
              <a:cs typeface="Segoe UI"/>
            </a:endParaRPr>
          </a:p>
          <a:p>
            <a:pPr marL="514350" lvl="0" indent="-514350">
              <a:buFont typeface="+mj-lt"/>
              <a:buAutoNum type="arabicPeriod"/>
            </a:pPr>
            <a:endParaRPr lang="en-GB" sz="4500" dirty="0"/>
          </a:p>
          <a:p>
            <a:endParaRPr lang="en-GB" dirty="0"/>
          </a:p>
        </p:txBody>
      </p:sp>
      <p:sp>
        <p:nvSpPr>
          <p:cNvPr id="3" name="Title 2"/>
          <p:cNvSpPr>
            <a:spLocks noGrp="1"/>
          </p:cNvSpPr>
          <p:nvPr>
            <p:ph type="title"/>
          </p:nvPr>
        </p:nvSpPr>
        <p:spPr/>
        <p:txBody>
          <a:bodyPr>
            <a:normAutofit/>
          </a:bodyPr>
          <a:lstStyle/>
          <a:p>
            <a:r>
              <a:rPr lang="en-GB" sz="3800" dirty="0"/>
              <a:t>Initial recommendation 1</a:t>
            </a:r>
          </a:p>
        </p:txBody>
      </p:sp>
    </p:spTree>
    <p:extLst>
      <p:ext uri="{BB962C8B-B14F-4D97-AF65-F5344CB8AC3E}">
        <p14:creationId xmlns:p14="http://schemas.microsoft.com/office/powerpoint/2010/main" val="319160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73EE59-3C44-FA52-4118-A6AF74D82111}"/>
              </a:ext>
            </a:extLst>
          </p:cNvPr>
          <p:cNvSpPr>
            <a:spLocks noGrp="1"/>
          </p:cNvSpPr>
          <p:nvPr>
            <p:ph type="title"/>
          </p:nvPr>
        </p:nvSpPr>
        <p:spPr/>
        <p:txBody>
          <a:bodyPr/>
          <a:lstStyle/>
          <a:p>
            <a:r>
              <a:rPr lang="en-GB" dirty="0"/>
              <a:t>Agenda (1)</a:t>
            </a:r>
          </a:p>
        </p:txBody>
      </p:sp>
      <p:sp>
        <p:nvSpPr>
          <p:cNvPr id="5" name="Content Placeholder 4">
            <a:extLst>
              <a:ext uri="{FF2B5EF4-FFF2-40B4-BE49-F238E27FC236}">
                <a16:creationId xmlns:a16="http://schemas.microsoft.com/office/drawing/2014/main" id="{CD061EA0-093C-46CC-5E30-5A9B51794F60}"/>
              </a:ext>
            </a:extLst>
          </p:cNvPr>
          <p:cNvSpPr>
            <a:spLocks noGrp="1"/>
          </p:cNvSpPr>
          <p:nvPr>
            <p:ph idx="1"/>
          </p:nvPr>
        </p:nvSpPr>
        <p:spPr/>
        <p:txBody>
          <a:bodyPr>
            <a:normAutofit fontScale="25000" lnSpcReduction="20000"/>
          </a:bodyPr>
          <a:lstStyle/>
          <a:p>
            <a:pPr marL="457200" indent="-457200">
              <a:buFont typeface="Arial" panose="020B0604020202020204" pitchFamily="34" charset="0"/>
              <a:buChar char="•"/>
            </a:pPr>
            <a:r>
              <a:rPr lang="en-GB" sz="8000" dirty="0"/>
              <a:t>10:00: West Midlands Strategic Migration Partnership NRPF Research: </a:t>
            </a:r>
            <a:r>
              <a:rPr lang="en-GB" sz="8000" dirty="0" err="1"/>
              <a:t>Dr.</a:t>
            </a:r>
            <a:r>
              <a:rPr lang="en-GB" sz="8000" dirty="0"/>
              <a:t> Andrew Jolly (University of Plymouth)</a:t>
            </a:r>
          </a:p>
          <a:p>
            <a:pPr marL="457200" indent="-457200">
              <a:buFont typeface="Arial" panose="020B0604020202020204" pitchFamily="34" charset="0"/>
              <a:buChar char="•"/>
            </a:pPr>
            <a:endParaRPr lang="en-GB" sz="8000" dirty="0"/>
          </a:p>
          <a:p>
            <a:pPr marL="457200" indent="-457200">
              <a:buFont typeface="Arial" panose="020B0604020202020204" pitchFamily="34" charset="0"/>
              <a:buChar char="•"/>
            </a:pPr>
            <a:r>
              <a:rPr lang="en-GB" sz="8000" dirty="0"/>
              <a:t>10:45: Break</a:t>
            </a:r>
          </a:p>
          <a:p>
            <a:pPr marL="457200" indent="-457200">
              <a:buFont typeface="Arial" panose="020B0604020202020204" pitchFamily="34" charset="0"/>
              <a:buChar char="•"/>
            </a:pPr>
            <a:endParaRPr lang="en-GB" sz="8000" dirty="0"/>
          </a:p>
          <a:p>
            <a:pPr marL="457200" indent="-457200">
              <a:buFont typeface="Arial" panose="020B0604020202020204" pitchFamily="34" charset="0"/>
              <a:buChar char="•"/>
            </a:pPr>
            <a:r>
              <a:rPr lang="en-GB" sz="8000" dirty="0"/>
              <a:t>11:00: Awareness Raising: Dave Stamp (ASIRT) on European Union Settlement Scheme (EUSS), Nick Walton (West Midlands Anti-Slavery Network) on Modern Slavery</a:t>
            </a:r>
          </a:p>
          <a:p>
            <a:pPr marL="457200" indent="-457200">
              <a:buFont typeface="Arial" panose="020B0604020202020204" pitchFamily="34" charset="0"/>
              <a:buChar char="•"/>
            </a:pPr>
            <a:endParaRPr lang="en-GB" sz="8000" dirty="0"/>
          </a:p>
          <a:p>
            <a:pPr marL="457200" indent="-457200">
              <a:buFont typeface="Arial" panose="020B0604020202020204" pitchFamily="34" charset="0"/>
              <a:buChar char="•"/>
            </a:pPr>
            <a:r>
              <a:rPr lang="en-GB" sz="8000" dirty="0"/>
              <a:t>11:45: ‘Exhausting All Options’ - Legal Panel Discussion exploring: (</a:t>
            </a:r>
            <a:r>
              <a:rPr lang="en-GB" sz="8000" dirty="0" err="1"/>
              <a:t>i</a:t>
            </a:r>
            <a:r>
              <a:rPr lang="en-GB" sz="8000" dirty="0"/>
              <a:t>) what can be done to support homeless migrants under Immigration, Health &amp; Social Care, Public Law and Housing Law frameworks and (ii) the road ahead under the Nationality &amp; Borders Act 2022.  Helen Salmon, Michael Bates, Hugh Wilkinson, Alice Winstanley (Central England Law Centre)</a:t>
            </a:r>
          </a:p>
          <a:p>
            <a:pPr marL="457200" indent="-457200">
              <a:buFont typeface="Arial" panose="020B0604020202020204" pitchFamily="34" charset="0"/>
              <a:buChar char="•"/>
            </a:pPr>
            <a:endParaRPr lang="en-GB" sz="8000" dirty="0"/>
          </a:p>
          <a:p>
            <a:pPr marL="457200" indent="-457200">
              <a:buFont typeface="Arial" panose="020B0604020202020204" pitchFamily="34" charset="0"/>
              <a:buChar char="•"/>
            </a:pPr>
            <a:r>
              <a:rPr lang="en-GB" sz="8000" dirty="0"/>
              <a:t>12:30: Lunch</a:t>
            </a:r>
          </a:p>
          <a:p>
            <a:endParaRPr lang="en-GB" dirty="0"/>
          </a:p>
        </p:txBody>
      </p:sp>
    </p:spTree>
    <p:extLst>
      <p:ext uri="{BB962C8B-B14F-4D97-AF65-F5344CB8AC3E}">
        <p14:creationId xmlns:p14="http://schemas.microsoft.com/office/powerpoint/2010/main" val="2853205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408EC-9176-84BD-260A-D152B157E557}"/>
              </a:ext>
            </a:extLst>
          </p:cNvPr>
          <p:cNvSpPr>
            <a:spLocks noGrp="1"/>
          </p:cNvSpPr>
          <p:nvPr>
            <p:ph idx="1"/>
          </p:nvPr>
        </p:nvSpPr>
        <p:spPr/>
        <p:txBody>
          <a:bodyPr vert="horz" lIns="91440" tIns="45720" rIns="91440" bIns="45720" rtlCol="0" anchor="t">
            <a:normAutofit/>
          </a:bodyPr>
          <a:lstStyle/>
          <a:p>
            <a:r>
              <a:rPr lang="en-GB" sz="2500" dirty="0">
                <a:ea typeface="+mn-lt"/>
                <a:cs typeface="+mn-lt"/>
              </a:rPr>
              <a:t>Two ‘pinch points’ in preventing NRPF homelessness and destitution, </a:t>
            </a:r>
            <a:endParaRPr lang="en-US" sz="2500" dirty="0">
              <a:ea typeface="+mn-lt"/>
              <a:cs typeface="+mn-lt"/>
            </a:endParaRPr>
          </a:p>
          <a:p>
            <a:r>
              <a:rPr lang="en-GB" sz="2500">
                <a:ea typeface="+mn-lt"/>
                <a:cs typeface="+mn-lt"/>
              </a:rPr>
              <a:t>1. at a community level of early action before people </a:t>
            </a:r>
            <a:r>
              <a:rPr lang="en-GB" sz="2500" dirty="0">
                <a:ea typeface="+mn-lt"/>
                <a:cs typeface="+mn-lt"/>
              </a:rPr>
              <a:t>come into contact with</a:t>
            </a:r>
            <a:r>
              <a:rPr lang="en-GB" sz="2500">
                <a:ea typeface="+mn-lt"/>
                <a:cs typeface="+mn-lt"/>
              </a:rPr>
              <a:t> formal services </a:t>
            </a:r>
            <a:endParaRPr lang="en-US" sz="2500">
              <a:ea typeface="+mn-lt"/>
              <a:cs typeface="+mn-lt"/>
            </a:endParaRPr>
          </a:p>
          <a:p>
            <a:r>
              <a:rPr lang="en-GB" sz="2500">
                <a:ea typeface="+mn-lt"/>
                <a:cs typeface="+mn-lt"/>
              </a:rPr>
              <a:t>2. at the level of move on from local authority support or </a:t>
            </a:r>
            <a:r>
              <a:rPr lang="en-GB" sz="2500" dirty="0">
                <a:ea typeface="+mn-lt"/>
                <a:cs typeface="+mn-lt"/>
              </a:rPr>
              <a:t>emergency accommodation. </a:t>
            </a:r>
            <a:endParaRPr lang="en-US" sz="2500">
              <a:ea typeface="+mn-lt"/>
              <a:cs typeface="+mn-lt"/>
            </a:endParaRPr>
          </a:p>
          <a:p>
            <a:endParaRPr lang="en-GB" sz="2500" dirty="0">
              <a:ea typeface="+mn-lt"/>
              <a:cs typeface="+mn-lt"/>
            </a:endParaRPr>
          </a:p>
          <a:p>
            <a:r>
              <a:rPr lang="en-GB" sz="2500">
                <a:ea typeface="+mn-lt"/>
                <a:cs typeface="+mn-lt"/>
              </a:rPr>
              <a:t>Previous evidence suggests that investment in both early help, and in </a:t>
            </a:r>
            <a:r>
              <a:rPr lang="en-GB" sz="2500" dirty="0">
                <a:ea typeface="+mn-lt"/>
                <a:cs typeface="+mn-lt"/>
              </a:rPr>
              <a:t>immigration advice for people accessing services can reduce long term destitution and be more cost effective.</a:t>
            </a:r>
            <a:endParaRPr lang="en-US" sz="2500">
              <a:cs typeface="Segoe UI"/>
            </a:endParaRPr>
          </a:p>
        </p:txBody>
      </p:sp>
      <p:sp>
        <p:nvSpPr>
          <p:cNvPr id="3" name="Title 2">
            <a:extLst>
              <a:ext uri="{FF2B5EF4-FFF2-40B4-BE49-F238E27FC236}">
                <a16:creationId xmlns:a16="http://schemas.microsoft.com/office/drawing/2014/main" id="{C1C505FC-0F30-4B23-667E-77A9A4226FE2}"/>
              </a:ext>
            </a:extLst>
          </p:cNvPr>
          <p:cNvSpPr>
            <a:spLocks noGrp="1"/>
          </p:cNvSpPr>
          <p:nvPr>
            <p:ph type="title"/>
          </p:nvPr>
        </p:nvSpPr>
        <p:spPr/>
        <p:txBody>
          <a:bodyPr/>
          <a:lstStyle/>
          <a:p>
            <a:r>
              <a:rPr lang="en-US" dirty="0">
                <a:cs typeface="Segoe UI Light"/>
              </a:rPr>
              <a:t>Initial recommendation 2</a:t>
            </a:r>
            <a:endParaRPr lang="en-US" dirty="0"/>
          </a:p>
        </p:txBody>
      </p:sp>
    </p:spTree>
    <p:extLst>
      <p:ext uri="{BB962C8B-B14F-4D97-AF65-F5344CB8AC3E}">
        <p14:creationId xmlns:p14="http://schemas.microsoft.com/office/powerpoint/2010/main" val="247307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2993" y="1604210"/>
            <a:ext cx="11336458" cy="4888029"/>
          </a:xfrm>
        </p:spPr>
        <p:txBody>
          <a:bodyPr vert="horz" lIns="91440" tIns="45720" rIns="91440" bIns="45720" rtlCol="0" anchor="t">
            <a:normAutofit/>
          </a:bodyPr>
          <a:lstStyle/>
          <a:p>
            <a:pPr>
              <a:buNone/>
            </a:pPr>
            <a:r>
              <a:rPr lang="en-GB" sz="2500"/>
              <a:t>Need for more consistent training for practitioners in both statutory and voluntary sector </a:t>
            </a:r>
            <a:endParaRPr lang="en-US" sz="2500"/>
          </a:p>
          <a:p>
            <a:pPr>
              <a:buNone/>
            </a:pPr>
            <a:r>
              <a:rPr lang="en-GB" sz="2500"/>
              <a:t>Training should include information about the </a:t>
            </a:r>
            <a:r>
              <a:rPr lang="en-GB" sz="2500" dirty="0"/>
              <a:t>meaning and implications of the NRPF rule </a:t>
            </a:r>
            <a:endParaRPr lang="en-US" sz="2500"/>
          </a:p>
          <a:p>
            <a:pPr>
              <a:buNone/>
            </a:pPr>
            <a:r>
              <a:rPr lang="en-GB" sz="2500"/>
              <a:t>Training should be coordinated at a West Midlands level.</a:t>
            </a:r>
            <a:endParaRPr lang="en-US" sz="2500">
              <a:cs typeface="Segoe UI"/>
            </a:endParaRPr>
          </a:p>
          <a:p>
            <a:pPr marL="514350" lvl="0" indent="-514350">
              <a:buFont typeface="+mj-lt"/>
              <a:buAutoNum type="arabicParenR"/>
            </a:pPr>
            <a:endParaRPr lang="en-GB" sz="4500" dirty="0"/>
          </a:p>
          <a:p>
            <a:endParaRPr lang="en-GB" dirty="0"/>
          </a:p>
        </p:txBody>
      </p:sp>
      <p:sp>
        <p:nvSpPr>
          <p:cNvPr id="3" name="Title 2"/>
          <p:cNvSpPr>
            <a:spLocks noGrp="1"/>
          </p:cNvSpPr>
          <p:nvPr>
            <p:ph type="title"/>
          </p:nvPr>
        </p:nvSpPr>
        <p:spPr/>
        <p:txBody>
          <a:bodyPr>
            <a:normAutofit/>
          </a:bodyPr>
          <a:lstStyle/>
          <a:p>
            <a:r>
              <a:rPr lang="en-GB" sz="3800"/>
              <a:t>Initial recommendation 3</a:t>
            </a:r>
            <a:endParaRPr lang="en-GB" sz="3800" dirty="0"/>
          </a:p>
        </p:txBody>
      </p:sp>
    </p:spTree>
    <p:extLst>
      <p:ext uri="{BB962C8B-B14F-4D97-AF65-F5344CB8AC3E}">
        <p14:creationId xmlns:p14="http://schemas.microsoft.com/office/powerpoint/2010/main" val="2595418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F00854-5DD4-B348-A0B0-42A6FE709437}"/>
              </a:ext>
            </a:extLst>
          </p:cNvPr>
          <p:cNvSpPr>
            <a:spLocks noGrp="1"/>
          </p:cNvSpPr>
          <p:nvPr>
            <p:ph idx="1"/>
          </p:nvPr>
        </p:nvSpPr>
        <p:spPr/>
        <p:txBody>
          <a:bodyPr vert="horz" lIns="91440" tIns="45720" rIns="91440" bIns="45720" rtlCol="0" anchor="t">
            <a:normAutofit/>
          </a:bodyPr>
          <a:lstStyle/>
          <a:p>
            <a:r>
              <a:rPr lang="en-GB" sz="2500">
                <a:ea typeface="+mn-lt"/>
                <a:cs typeface="+mn-lt"/>
              </a:rPr>
              <a:t>Monitoring of what happens to people who do not meet the eligibility criteria for support would assist in understanding how to prevent homelessness and destitution. </a:t>
            </a:r>
            <a:endParaRPr lang="en-US" sz="2500">
              <a:ea typeface="+mn-lt"/>
              <a:cs typeface="+mn-lt"/>
            </a:endParaRPr>
          </a:p>
          <a:p>
            <a:r>
              <a:rPr lang="en-GB" sz="2500">
                <a:ea typeface="+mn-lt"/>
                <a:cs typeface="+mn-lt"/>
              </a:rPr>
              <a:t>Clarity about eligibility criteria and screening processes is needed to support referral agencies to make better referrals.</a:t>
            </a:r>
            <a:endParaRPr lang="en-US" sz="2500">
              <a:cs typeface="Segoe UI"/>
            </a:endParaRPr>
          </a:p>
        </p:txBody>
      </p:sp>
      <p:sp>
        <p:nvSpPr>
          <p:cNvPr id="3" name="Title 2">
            <a:extLst>
              <a:ext uri="{FF2B5EF4-FFF2-40B4-BE49-F238E27FC236}">
                <a16:creationId xmlns:a16="http://schemas.microsoft.com/office/drawing/2014/main" id="{5AA28031-10CD-CB66-8456-5CF0F1222A5B}"/>
              </a:ext>
            </a:extLst>
          </p:cNvPr>
          <p:cNvSpPr>
            <a:spLocks noGrp="1"/>
          </p:cNvSpPr>
          <p:nvPr>
            <p:ph type="title"/>
          </p:nvPr>
        </p:nvSpPr>
        <p:spPr/>
        <p:txBody>
          <a:bodyPr/>
          <a:lstStyle/>
          <a:p>
            <a:r>
              <a:rPr lang="en-US">
                <a:cs typeface="Segoe UI Light"/>
              </a:rPr>
              <a:t>Initial recommendation 4</a:t>
            </a:r>
            <a:endParaRPr lang="en-US"/>
          </a:p>
        </p:txBody>
      </p:sp>
    </p:spTree>
    <p:extLst>
      <p:ext uri="{BB962C8B-B14F-4D97-AF65-F5344CB8AC3E}">
        <p14:creationId xmlns:p14="http://schemas.microsoft.com/office/powerpoint/2010/main" val="2787295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a:buNone/>
            </a:pPr>
            <a:r>
              <a:rPr lang="en-GB" sz="3800" dirty="0"/>
              <a:t>Do the recommendations resonate with your experience? Are there other recommendations which would be useful?</a:t>
            </a:r>
            <a:endParaRPr lang="en-US" dirty="0"/>
          </a:p>
          <a:p>
            <a:pPr marL="285750" indent="-285750" algn="ctr">
              <a:buFont typeface="Segoe UI"/>
              <a:buChar char=" "/>
            </a:pPr>
            <a:r>
              <a:rPr lang="en-GB" sz="3800" dirty="0">
                <a:ea typeface="+mn-lt"/>
                <a:cs typeface="+mn-lt"/>
              </a:rPr>
              <a:t>Menti.com</a:t>
            </a:r>
          </a:p>
          <a:p>
            <a:pPr marL="285750" indent="-285750" algn="ctr">
              <a:buFont typeface="Segoe UI"/>
              <a:buChar char=" "/>
            </a:pPr>
            <a:r>
              <a:rPr lang="en-GB" sz="3800" dirty="0">
                <a:ea typeface="+mn-lt"/>
                <a:cs typeface="+mn-lt"/>
              </a:rPr>
              <a:t>8242 4109</a:t>
            </a:r>
            <a:endParaRPr lang="en-GB" dirty="0"/>
          </a:p>
          <a:p>
            <a:endParaRPr lang="en-GB" dirty="0">
              <a:cs typeface="Segoe UI"/>
            </a:endParaRPr>
          </a:p>
        </p:txBody>
      </p:sp>
      <p:sp>
        <p:nvSpPr>
          <p:cNvPr id="3" name="Title 2"/>
          <p:cNvSpPr>
            <a:spLocks noGrp="1"/>
          </p:cNvSpPr>
          <p:nvPr>
            <p:ph type="title"/>
          </p:nvPr>
        </p:nvSpPr>
        <p:spPr/>
        <p:txBody>
          <a:bodyPr/>
          <a:lstStyle/>
          <a:p>
            <a:r>
              <a:rPr lang="en-GB" dirty="0"/>
              <a:t>Discussion Point 2</a:t>
            </a:r>
          </a:p>
        </p:txBody>
      </p:sp>
    </p:spTree>
    <p:extLst>
      <p:ext uri="{BB962C8B-B14F-4D97-AF65-F5344CB8AC3E}">
        <p14:creationId xmlns:p14="http://schemas.microsoft.com/office/powerpoint/2010/main" val="3696366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lnSpcReduction="10000"/>
          </a:bodyPr>
          <a:lstStyle/>
          <a:p>
            <a:r>
              <a:rPr lang="en-GB" sz="2800" dirty="0"/>
              <a:t>Wolverhampton NRPF team and the Sandwell TB working group were identified as areas of good practice in the region.</a:t>
            </a:r>
          </a:p>
          <a:p>
            <a:r>
              <a:rPr lang="en-GB" sz="2800" dirty="0"/>
              <a:t>These had the following characteristics in common:</a:t>
            </a:r>
          </a:p>
          <a:p>
            <a:pPr marL="401320" lvl="1" indent="7620"/>
            <a:r>
              <a:rPr lang="en-GB" sz="2800"/>
              <a:t>- holistic support (including housing)</a:t>
            </a:r>
            <a:endParaRPr lang="en-GB" sz="2800">
              <a:cs typeface="Segoe UI"/>
            </a:endParaRPr>
          </a:p>
          <a:p>
            <a:pPr marL="401320" lvl="1" indent="7620"/>
            <a:r>
              <a:rPr lang="en-GB" sz="2800"/>
              <a:t>- Multi-agency working</a:t>
            </a:r>
            <a:endParaRPr lang="en-GB"/>
          </a:p>
          <a:p>
            <a:pPr marL="401320" lvl="1" indent="7620"/>
            <a:r>
              <a:rPr lang="en-GB" sz="2800" dirty="0"/>
              <a:t>- Cooperation between statutory and voluntary sectors</a:t>
            </a:r>
            <a:endParaRPr lang="en-GB" sz="2800" dirty="0">
              <a:cs typeface="Segoe UI"/>
            </a:endParaRPr>
          </a:p>
          <a:p>
            <a:pPr marL="401320" lvl="1" indent="7620"/>
            <a:r>
              <a:rPr lang="en-GB" sz="2800" dirty="0"/>
              <a:t>- Support with advice and information for service users</a:t>
            </a:r>
            <a:endParaRPr lang="en-GB" sz="2800" dirty="0">
              <a:cs typeface="Segoe UI"/>
            </a:endParaRPr>
          </a:p>
          <a:p>
            <a:pPr marL="401320" lvl="1" indent="7620"/>
            <a:r>
              <a:rPr lang="en-GB" sz="2800" dirty="0"/>
              <a:t>- Clear referral pathways </a:t>
            </a:r>
            <a:endParaRPr lang="en-GB" sz="2800" dirty="0">
              <a:cs typeface="Segoe UI"/>
            </a:endParaRPr>
          </a:p>
          <a:p>
            <a:endParaRPr lang="en-GB" dirty="0"/>
          </a:p>
        </p:txBody>
      </p:sp>
      <p:sp>
        <p:nvSpPr>
          <p:cNvPr id="3" name="Title 2"/>
          <p:cNvSpPr>
            <a:spLocks noGrp="1"/>
          </p:cNvSpPr>
          <p:nvPr>
            <p:ph type="title"/>
          </p:nvPr>
        </p:nvSpPr>
        <p:spPr/>
        <p:txBody>
          <a:bodyPr>
            <a:normAutofit/>
          </a:bodyPr>
          <a:lstStyle/>
          <a:p>
            <a:r>
              <a:rPr lang="en-GB" sz="3800"/>
              <a:t>Good Practice West Midlands</a:t>
            </a:r>
            <a:endParaRPr lang="en-GB" sz="3800" dirty="0"/>
          </a:p>
        </p:txBody>
      </p:sp>
    </p:spTree>
    <p:extLst>
      <p:ext uri="{BB962C8B-B14F-4D97-AF65-F5344CB8AC3E}">
        <p14:creationId xmlns:p14="http://schemas.microsoft.com/office/powerpoint/2010/main" val="822052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a:t>Outside the region, the No Recourse Early Action Model (NOREAM) and the A Bed Every Night (ABED) scheme in Manchester were identified as models of good practice. These had the following common characteristics:</a:t>
            </a:r>
          </a:p>
          <a:p>
            <a:r>
              <a:rPr lang="en-GB" sz="2800" dirty="0"/>
              <a:t>- Multi-disciplinary, holistic support</a:t>
            </a:r>
          </a:p>
          <a:p>
            <a:r>
              <a:rPr lang="en-GB" sz="2800" dirty="0"/>
              <a:t>- Preventative, early action approach</a:t>
            </a:r>
          </a:p>
          <a:p>
            <a:r>
              <a:rPr lang="en-GB" sz="2800" dirty="0"/>
              <a:t>- Support which goes beyond statutory obligations</a:t>
            </a:r>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sz="3800"/>
              <a:t>Good practice nationally </a:t>
            </a:r>
            <a:endParaRPr lang="en-GB" sz="3800" dirty="0"/>
          </a:p>
        </p:txBody>
      </p:sp>
    </p:spTree>
    <p:extLst>
      <p:ext uri="{BB962C8B-B14F-4D97-AF65-F5344CB8AC3E}">
        <p14:creationId xmlns:p14="http://schemas.microsoft.com/office/powerpoint/2010/main" val="17144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r>
              <a:rPr lang="en-GB" sz="3800" dirty="0"/>
              <a:t>What other areas of good practice should be </a:t>
            </a:r>
            <a:r>
              <a:rPr lang="en-GB" sz="3800"/>
              <a:t>highlighted in the region?</a:t>
            </a:r>
            <a:endParaRPr lang="en-GB" sz="3800" dirty="0">
              <a:ea typeface="+mn-lt"/>
              <a:cs typeface="+mn-lt"/>
            </a:endParaRPr>
          </a:p>
          <a:p>
            <a:endParaRPr lang="en-GB" sz="3800" dirty="0">
              <a:ea typeface="+mn-lt"/>
              <a:cs typeface="+mn-lt"/>
            </a:endParaRPr>
          </a:p>
          <a:p>
            <a:pPr algn="ctr"/>
            <a:r>
              <a:rPr lang="en-GB" sz="3800">
                <a:ea typeface="+mn-lt"/>
                <a:cs typeface="+mn-lt"/>
              </a:rPr>
              <a:t>Menti.com</a:t>
            </a:r>
          </a:p>
          <a:p>
            <a:pPr algn="ctr">
              <a:buNone/>
            </a:pPr>
            <a:r>
              <a:rPr lang="en-GB" sz="3800" dirty="0">
                <a:ea typeface="+mn-lt"/>
                <a:cs typeface="+mn-lt"/>
              </a:rPr>
              <a:t>8242 4109</a:t>
            </a:r>
            <a:endParaRPr lang="en-GB" dirty="0">
              <a:cs typeface="Segoe UI"/>
            </a:endParaRPr>
          </a:p>
          <a:p>
            <a:endParaRPr lang="en-GB" sz="3800" dirty="0">
              <a:cs typeface="Segoe UI"/>
            </a:endParaRPr>
          </a:p>
          <a:p>
            <a:endParaRPr lang="en-GB" dirty="0">
              <a:cs typeface="Segoe UI"/>
            </a:endParaRPr>
          </a:p>
        </p:txBody>
      </p:sp>
      <p:sp>
        <p:nvSpPr>
          <p:cNvPr id="3" name="Title 2"/>
          <p:cNvSpPr>
            <a:spLocks noGrp="1"/>
          </p:cNvSpPr>
          <p:nvPr>
            <p:ph type="title"/>
          </p:nvPr>
        </p:nvSpPr>
        <p:spPr/>
        <p:txBody>
          <a:bodyPr>
            <a:normAutofit/>
          </a:bodyPr>
          <a:lstStyle/>
          <a:p>
            <a:r>
              <a:rPr lang="en-GB" sz="3800" dirty="0"/>
              <a:t>Discussion Point 3</a:t>
            </a:r>
          </a:p>
        </p:txBody>
      </p:sp>
    </p:spTree>
    <p:extLst>
      <p:ext uri="{BB962C8B-B14F-4D97-AF65-F5344CB8AC3E}">
        <p14:creationId xmlns:p14="http://schemas.microsoft.com/office/powerpoint/2010/main" val="4077861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579899-1A5E-3B20-49EF-64B1EE87C79D}"/>
              </a:ext>
            </a:extLst>
          </p:cNvPr>
          <p:cNvSpPr>
            <a:spLocks noGrp="1"/>
          </p:cNvSpPr>
          <p:nvPr>
            <p:ph idx="1"/>
          </p:nvPr>
        </p:nvSpPr>
        <p:spPr>
          <a:xfrm>
            <a:off x="1090862" y="1507068"/>
            <a:ext cx="4704833" cy="4669896"/>
          </a:xfrm>
        </p:spPr>
        <p:txBody>
          <a:bodyPr vert="horz" lIns="91440" tIns="45720" rIns="91440" bIns="45720" rtlCol="0" anchor="t">
            <a:noAutofit/>
          </a:bodyPr>
          <a:lstStyle/>
          <a:p>
            <a:pPr>
              <a:buNone/>
            </a:pPr>
            <a:r>
              <a:rPr lang="en-US" sz="1800" dirty="0">
                <a:ea typeface="+mn-lt"/>
                <a:cs typeface="+mn-lt"/>
              </a:rPr>
              <a:t>Do you allow self-referrals to your service?</a:t>
            </a:r>
            <a:endParaRPr lang="en-US" sz="1800">
              <a:cs typeface="Segoe UI"/>
            </a:endParaRPr>
          </a:p>
          <a:p>
            <a:r>
              <a:rPr lang="en-US" sz="1800" dirty="0">
                <a:ea typeface="+mn-lt"/>
                <a:cs typeface="+mn-lt"/>
              </a:rPr>
              <a:t>Do you have access to OISC registered immigration advice at level 2 or above in your service?</a:t>
            </a:r>
            <a:endParaRPr lang="en-US" sz="1800">
              <a:cs typeface="Segoe UI"/>
            </a:endParaRPr>
          </a:p>
          <a:p>
            <a:r>
              <a:rPr lang="en-US" sz="1800" dirty="0">
                <a:ea typeface="+mn-lt"/>
                <a:cs typeface="+mn-lt"/>
              </a:rPr>
              <a:t>Do you provide referrals and signposting to other agencies for people who are not eligible for your service?</a:t>
            </a:r>
            <a:endParaRPr lang="en-US" sz="1800">
              <a:cs typeface="Segoe UI"/>
            </a:endParaRPr>
          </a:p>
          <a:p>
            <a:r>
              <a:rPr lang="en-US" sz="1800" dirty="0">
                <a:ea typeface="+mn-lt"/>
                <a:cs typeface="+mn-lt"/>
              </a:rPr>
              <a:t>Is there access to ‘Early Help’ support for people with NRPF?</a:t>
            </a:r>
            <a:endParaRPr lang="en-US" sz="1800" dirty="0">
              <a:cs typeface="Segoe UI"/>
            </a:endParaRPr>
          </a:p>
          <a:p>
            <a:endParaRPr lang="en-US" dirty="0">
              <a:cs typeface="Segoe UI"/>
            </a:endParaRPr>
          </a:p>
        </p:txBody>
      </p:sp>
      <p:sp>
        <p:nvSpPr>
          <p:cNvPr id="4" name="Content Placeholder 3">
            <a:extLst>
              <a:ext uri="{FF2B5EF4-FFF2-40B4-BE49-F238E27FC236}">
                <a16:creationId xmlns:a16="http://schemas.microsoft.com/office/drawing/2014/main" id="{5404BDED-4781-4296-B2C2-F71A100392C3}"/>
              </a:ext>
            </a:extLst>
          </p:cNvPr>
          <p:cNvSpPr>
            <a:spLocks noGrp="1"/>
          </p:cNvSpPr>
          <p:nvPr>
            <p:ph idx="13"/>
          </p:nvPr>
        </p:nvSpPr>
        <p:spPr>
          <a:xfrm>
            <a:off x="5988809" y="1507068"/>
            <a:ext cx="5550633" cy="4669896"/>
          </a:xfrm>
        </p:spPr>
        <p:txBody>
          <a:bodyPr vert="horz" lIns="91440" tIns="45720" rIns="91440" bIns="45720" rtlCol="0" anchor="t">
            <a:normAutofit/>
          </a:bodyPr>
          <a:lstStyle/>
          <a:p>
            <a:r>
              <a:rPr lang="en-US" sz="1800" dirty="0">
                <a:cs typeface="Segoe UI"/>
              </a:rPr>
              <a:t>Is training available to support staff to understand the NRPF rule and its implications?</a:t>
            </a:r>
          </a:p>
          <a:p>
            <a:r>
              <a:rPr lang="en-US" sz="1800" dirty="0">
                <a:cs typeface="Segoe UI"/>
              </a:rPr>
              <a:t>Is your agency involved in a multi-agency forum to discuss NRPF issues?</a:t>
            </a:r>
          </a:p>
          <a:p>
            <a:r>
              <a:rPr lang="en-US" sz="1800" dirty="0">
                <a:cs typeface="Segoe UI"/>
              </a:rPr>
              <a:t>Is there a referral process which is transparent and publicly available?</a:t>
            </a:r>
          </a:p>
          <a:p>
            <a:r>
              <a:rPr lang="en-US" sz="1800" dirty="0">
                <a:cs typeface="Segoe UI"/>
              </a:rPr>
              <a:t>Do you have an NRPF policy and is it updated?</a:t>
            </a:r>
          </a:p>
          <a:p>
            <a:r>
              <a:rPr lang="en-US" sz="1800" dirty="0">
                <a:cs typeface="Segoe UI"/>
              </a:rPr>
              <a:t>If you provide subsistence support, are the rates needs based and reviewed regularly</a:t>
            </a:r>
          </a:p>
        </p:txBody>
      </p:sp>
      <p:sp>
        <p:nvSpPr>
          <p:cNvPr id="3" name="Title 2">
            <a:extLst>
              <a:ext uri="{FF2B5EF4-FFF2-40B4-BE49-F238E27FC236}">
                <a16:creationId xmlns:a16="http://schemas.microsoft.com/office/drawing/2014/main" id="{FA5303BE-FF28-FDB8-9E80-51CB3236CB1D}"/>
              </a:ext>
            </a:extLst>
          </p:cNvPr>
          <p:cNvSpPr>
            <a:spLocks noGrp="1"/>
          </p:cNvSpPr>
          <p:nvPr>
            <p:ph type="title"/>
          </p:nvPr>
        </p:nvSpPr>
        <p:spPr/>
        <p:txBody>
          <a:bodyPr/>
          <a:lstStyle/>
          <a:p>
            <a:r>
              <a:rPr lang="en-US" dirty="0">
                <a:cs typeface="Segoe UI Light"/>
              </a:rPr>
              <a:t>Good Practice Audit Tool</a:t>
            </a:r>
            <a:endParaRPr lang="en-US" dirty="0"/>
          </a:p>
        </p:txBody>
      </p:sp>
    </p:spTree>
    <p:extLst>
      <p:ext uri="{BB962C8B-B14F-4D97-AF65-F5344CB8AC3E}">
        <p14:creationId xmlns:p14="http://schemas.microsoft.com/office/powerpoint/2010/main" val="935958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vert="horz" lIns="91440" tIns="45720" rIns="91440" bIns="45720" rtlCol="0" anchor="t">
            <a:normAutofit/>
          </a:bodyPr>
          <a:lstStyle/>
          <a:p>
            <a:pPr lvl="0">
              <a:lnSpc>
                <a:spcPct val="107000"/>
              </a:lnSpc>
              <a:spcAft>
                <a:spcPts val="800"/>
              </a:spcAft>
              <a:buNone/>
            </a:pPr>
            <a:r>
              <a:rPr lang="en-GB" sz="3800" dirty="0">
                <a:latin typeface="Calibri"/>
                <a:ea typeface="Calibri" panose="020F0502020204030204" pitchFamily="34" charset="0"/>
                <a:cs typeface="Times New Roman"/>
              </a:rPr>
              <a:t>What other indicators should be included in a Good Practice Audit Tool?</a:t>
            </a:r>
            <a:endParaRPr lang="en-US">
              <a:cs typeface="Segoe UI"/>
            </a:endParaRPr>
          </a:p>
          <a:p>
            <a:pPr>
              <a:lnSpc>
                <a:spcPct val="107000"/>
              </a:lnSpc>
              <a:spcAft>
                <a:spcPts val="800"/>
              </a:spcAft>
              <a:buNone/>
            </a:pPr>
            <a:endParaRPr lang="en-GB" sz="3800" dirty="0">
              <a:latin typeface="Calibri"/>
              <a:cs typeface="Times New Roman"/>
            </a:endParaRPr>
          </a:p>
          <a:p>
            <a:pPr marL="285750" indent="-285750" algn="ctr">
              <a:buFont typeface="Segoe UI"/>
              <a:buChar char=" "/>
            </a:pPr>
            <a:r>
              <a:rPr lang="en-GB" sz="3800" dirty="0">
                <a:ea typeface="+mn-lt"/>
                <a:cs typeface="+mn-lt"/>
              </a:rPr>
              <a:t>Menti.com</a:t>
            </a:r>
          </a:p>
          <a:p>
            <a:pPr marL="285750" indent="-285750" algn="ctr">
              <a:buFont typeface="Segoe UI"/>
              <a:buChar char=" "/>
            </a:pPr>
            <a:r>
              <a:rPr lang="en-GB" sz="3800" dirty="0">
                <a:ea typeface="+mn-lt"/>
                <a:cs typeface="+mn-lt"/>
              </a:rPr>
              <a:t>8242 4109</a:t>
            </a:r>
            <a:endParaRPr lang="en-GB" dirty="0"/>
          </a:p>
          <a:p>
            <a:endParaRPr lang="en-GB" dirty="0">
              <a:cs typeface="Segoe UI"/>
            </a:endParaRPr>
          </a:p>
        </p:txBody>
      </p:sp>
      <p:sp>
        <p:nvSpPr>
          <p:cNvPr id="3" name="Title 2"/>
          <p:cNvSpPr>
            <a:spLocks noGrp="1"/>
          </p:cNvSpPr>
          <p:nvPr>
            <p:ph type="title"/>
          </p:nvPr>
        </p:nvSpPr>
        <p:spPr/>
        <p:txBody>
          <a:bodyPr>
            <a:normAutofit/>
          </a:bodyPr>
          <a:lstStyle/>
          <a:p>
            <a:r>
              <a:rPr lang="en-GB" sz="3800" dirty="0"/>
              <a:t>Discussion Point 4</a:t>
            </a:r>
          </a:p>
        </p:txBody>
      </p:sp>
    </p:spTree>
    <p:extLst>
      <p:ext uri="{BB962C8B-B14F-4D97-AF65-F5344CB8AC3E}">
        <p14:creationId xmlns:p14="http://schemas.microsoft.com/office/powerpoint/2010/main" val="3701172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6CB0D-C73E-F329-CDBC-00CC044ACAC5}"/>
              </a:ext>
            </a:extLst>
          </p:cNvPr>
          <p:cNvSpPr>
            <a:spLocks noGrp="1"/>
          </p:cNvSpPr>
          <p:nvPr>
            <p:ph idx="1"/>
          </p:nvPr>
        </p:nvSpPr>
        <p:spPr/>
        <p:txBody>
          <a:bodyPr/>
          <a:lstStyle/>
          <a:p>
            <a:endParaRPr lang="en-GB" dirty="0">
              <a:solidFill>
                <a:srgbClr val="0563C1"/>
              </a:solidFill>
              <a:hlinkClick r:id="rId2">
                <a:extLst>
                  <a:ext uri="{A12FA001-AC4F-418D-AE19-62706E023703}">
                    <ahyp:hlinkClr xmlns:ahyp="http://schemas.microsoft.com/office/drawing/2018/hyperlinkcolor" val="tx"/>
                  </a:ext>
                </a:extLst>
              </a:hlinkClick>
            </a:endParaRPr>
          </a:p>
          <a:p>
            <a:pPr algn="ctr"/>
            <a:r>
              <a:rPr lang="en-GB" sz="2500" dirty="0"/>
              <a:t>Thank you</a:t>
            </a:r>
          </a:p>
          <a:p>
            <a:pPr algn="ctr"/>
            <a:endParaRPr lang="en-GB" sz="2500" dirty="0">
              <a:solidFill>
                <a:srgbClr val="0563C1"/>
              </a:solidFill>
              <a:hlinkClick r:id="rId2">
                <a:extLst>
                  <a:ext uri="{A12FA001-AC4F-418D-AE19-62706E023703}">
                    <ahyp:hlinkClr xmlns:ahyp="http://schemas.microsoft.com/office/drawing/2018/hyperlinkcolor" val="tx"/>
                  </a:ext>
                </a:extLst>
              </a:hlinkClick>
            </a:endParaRPr>
          </a:p>
          <a:p>
            <a:pPr algn="ctr"/>
            <a:r>
              <a:rPr lang="en-GB" sz="2800" dirty="0">
                <a:solidFill>
                  <a:srgbClr val="0563C1"/>
                </a:solidFill>
                <a:hlinkClick r:id="rId2">
                  <a:extLst>
                    <a:ext uri="{A12FA001-AC4F-418D-AE19-62706E023703}">
                      <ahyp:hlinkClr xmlns:ahyp="http://schemas.microsoft.com/office/drawing/2018/hyperlinkcolor" val="tx"/>
                    </a:ext>
                  </a:extLst>
                </a:hlinkClick>
              </a:rPr>
              <a:t>Andrew.jolly@plymouth.ac.uk</a:t>
            </a:r>
            <a:endParaRPr lang="en-GB" sz="2800" dirty="0"/>
          </a:p>
          <a:p>
            <a:pPr algn="ctr"/>
            <a:r>
              <a:rPr lang="en-GB" sz="2800" dirty="0"/>
              <a:t>@andy_jolly</a:t>
            </a:r>
          </a:p>
          <a:p>
            <a:pPr algn="ctr"/>
            <a:endParaRPr lang="en-GB" sz="2500" dirty="0"/>
          </a:p>
        </p:txBody>
      </p:sp>
      <p:sp>
        <p:nvSpPr>
          <p:cNvPr id="3" name="Title 2">
            <a:extLst>
              <a:ext uri="{FF2B5EF4-FFF2-40B4-BE49-F238E27FC236}">
                <a16:creationId xmlns:a16="http://schemas.microsoft.com/office/drawing/2014/main" id="{3340BC0A-0F9A-10AA-88AA-59E540A192FD}"/>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339808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E726C-EE96-2CDF-AC30-70DE965926CF}"/>
              </a:ext>
            </a:extLst>
          </p:cNvPr>
          <p:cNvSpPr>
            <a:spLocks noGrp="1"/>
          </p:cNvSpPr>
          <p:nvPr>
            <p:ph type="title"/>
          </p:nvPr>
        </p:nvSpPr>
        <p:spPr/>
        <p:txBody>
          <a:bodyPr/>
          <a:lstStyle/>
          <a:p>
            <a:r>
              <a:rPr lang="en-GB" dirty="0"/>
              <a:t>Agenda (2)</a:t>
            </a:r>
          </a:p>
        </p:txBody>
      </p:sp>
      <p:sp>
        <p:nvSpPr>
          <p:cNvPr id="3" name="Content Placeholder 2">
            <a:extLst>
              <a:ext uri="{FF2B5EF4-FFF2-40B4-BE49-F238E27FC236}">
                <a16:creationId xmlns:a16="http://schemas.microsoft.com/office/drawing/2014/main" id="{3B9BE37D-7C19-02EC-39AD-4830FD285050}"/>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GB" dirty="0"/>
              <a:t>13:30: NRPF Homelessness Prevention Practice: Deborah Garvie and Charlie Berry (Shelter), Jo Watters and David Newall (Father Hudson’s Care)</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14:15: Designing Out NRPF Homelessness Workshop: James Walker (WMCA)</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15:15: Closing Plenary: Robin Brierley (West Midlands Anti-Slavery Network)</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r>
              <a:rPr lang="en-GB" dirty="0"/>
              <a:t>15:30: Finish</a:t>
            </a:r>
          </a:p>
          <a:p>
            <a:endParaRPr lang="en-GB" dirty="0"/>
          </a:p>
        </p:txBody>
      </p:sp>
    </p:spTree>
    <p:extLst>
      <p:ext uri="{BB962C8B-B14F-4D97-AF65-F5344CB8AC3E}">
        <p14:creationId xmlns:p14="http://schemas.microsoft.com/office/powerpoint/2010/main" val="2546185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1166-9556-6EBF-3716-F54F615E9ED0}"/>
              </a:ext>
            </a:extLst>
          </p:cNvPr>
          <p:cNvSpPr>
            <a:spLocks noGrp="1"/>
          </p:cNvSpPr>
          <p:nvPr>
            <p:ph type="ctrTitle"/>
          </p:nvPr>
        </p:nvSpPr>
        <p:spPr/>
        <p:txBody>
          <a:bodyPr/>
          <a:lstStyle/>
          <a:p>
            <a:r>
              <a:rPr lang="en-GB" dirty="0"/>
              <a:t>Awareness Raising: European Union Settlement Scheme</a:t>
            </a:r>
          </a:p>
        </p:txBody>
      </p:sp>
      <p:sp>
        <p:nvSpPr>
          <p:cNvPr id="3" name="Subtitle 2">
            <a:extLst>
              <a:ext uri="{FF2B5EF4-FFF2-40B4-BE49-F238E27FC236}">
                <a16:creationId xmlns:a16="http://schemas.microsoft.com/office/drawing/2014/main" id="{D5135A6C-B230-DBD4-49E1-0DBA5AA5AAE8}"/>
              </a:ext>
            </a:extLst>
          </p:cNvPr>
          <p:cNvSpPr>
            <a:spLocks noGrp="1"/>
          </p:cNvSpPr>
          <p:nvPr>
            <p:ph type="subTitle" idx="1"/>
          </p:nvPr>
        </p:nvSpPr>
        <p:spPr/>
        <p:txBody>
          <a:bodyPr/>
          <a:lstStyle/>
          <a:p>
            <a:r>
              <a:rPr lang="en-GB" dirty="0"/>
              <a:t>Dave Stamp (ASIRT)</a:t>
            </a:r>
          </a:p>
        </p:txBody>
      </p:sp>
    </p:spTree>
    <p:extLst>
      <p:ext uri="{BB962C8B-B14F-4D97-AF65-F5344CB8AC3E}">
        <p14:creationId xmlns:p14="http://schemas.microsoft.com/office/powerpoint/2010/main" val="2842172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3">
            <a:extLst>
              <a:ext uri="{FF2B5EF4-FFF2-40B4-BE49-F238E27FC236}">
                <a16:creationId xmlns:a16="http://schemas.microsoft.com/office/drawing/2014/main" id="{41B7F217-DD1A-E0B4-EA8B-1D807BB5640C}"/>
              </a:ext>
            </a:extLst>
          </p:cNvPr>
          <p:cNvPicPr>
            <a:picLocks noChangeAspect="1"/>
          </p:cNvPicPr>
          <p:nvPr/>
        </p:nvPicPr>
        <p:blipFill rotWithShape="1">
          <a:blip r:embed="rId2"/>
          <a:srcRect t="18429" r="-1" b="2456"/>
          <a:stretch/>
        </p:blipFill>
        <p:spPr>
          <a:xfrm>
            <a:off x="3523488" y="10"/>
            <a:ext cx="8668512" cy="6857990"/>
          </a:xfrm>
          <a:prstGeom prst="rect">
            <a:avLst/>
          </a:prstGeom>
        </p:spPr>
      </p:pic>
      <p:sp>
        <p:nvSpPr>
          <p:cNvPr id="18"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17B54D-93EB-CABF-D516-5DE29B72F6C1}"/>
              </a:ext>
            </a:extLst>
          </p:cNvPr>
          <p:cNvSpPr>
            <a:spLocks noGrp="1"/>
          </p:cNvSpPr>
          <p:nvPr>
            <p:ph type="ctrTitle"/>
          </p:nvPr>
        </p:nvSpPr>
        <p:spPr>
          <a:xfrm>
            <a:off x="477981" y="1122363"/>
            <a:ext cx="4023360" cy="3204134"/>
          </a:xfrm>
        </p:spPr>
        <p:txBody>
          <a:bodyPr anchor="b">
            <a:normAutofit/>
          </a:bodyPr>
          <a:lstStyle/>
          <a:p>
            <a:r>
              <a:rPr lang="en-GB" sz="4100"/>
              <a:t>EU Settlement &amp; Homelessness</a:t>
            </a:r>
          </a:p>
        </p:txBody>
      </p:sp>
      <p:sp>
        <p:nvSpPr>
          <p:cNvPr id="3" name="Subtitle 2">
            <a:extLst>
              <a:ext uri="{FF2B5EF4-FFF2-40B4-BE49-F238E27FC236}">
                <a16:creationId xmlns:a16="http://schemas.microsoft.com/office/drawing/2014/main" id="{AEEAD2EB-E85A-9E36-4BE4-9E0A88656C7E}"/>
              </a:ext>
            </a:extLst>
          </p:cNvPr>
          <p:cNvSpPr>
            <a:spLocks noGrp="1"/>
          </p:cNvSpPr>
          <p:nvPr>
            <p:ph type="subTitle" idx="1"/>
          </p:nvPr>
        </p:nvSpPr>
        <p:spPr>
          <a:xfrm>
            <a:off x="477980" y="4872922"/>
            <a:ext cx="4023359" cy="1208141"/>
          </a:xfrm>
        </p:spPr>
        <p:txBody>
          <a:bodyPr>
            <a:normAutofit/>
          </a:bodyPr>
          <a:lstStyle/>
          <a:p>
            <a:r>
              <a:rPr lang="en-GB" sz="2000"/>
              <a:t>Pre-settled status &amp; statutory responsibilities.</a:t>
            </a:r>
          </a:p>
        </p:txBody>
      </p:sp>
      <p:sp>
        <p:nvSpPr>
          <p:cNvPr id="19"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486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5F2AEF-4E53-4E07-BAEB-33FEC646A651}"/>
              </a:ext>
            </a:extLst>
          </p:cNvPr>
          <p:cNvSpPr>
            <a:spLocks noGrp="1"/>
          </p:cNvSpPr>
          <p:nvPr>
            <p:ph type="title"/>
          </p:nvPr>
        </p:nvSpPr>
        <p:spPr>
          <a:xfrm>
            <a:off x="841248" y="1683169"/>
            <a:ext cx="4068849" cy="4148586"/>
          </a:xfrm>
        </p:spPr>
        <p:txBody>
          <a:bodyPr anchor="t">
            <a:normAutofit/>
          </a:bodyPr>
          <a:lstStyle/>
          <a:p>
            <a:r>
              <a:rPr lang="en-GB" sz="4800"/>
              <a:t>EUSS</a:t>
            </a:r>
            <a:endParaRPr lang="en-GB" sz="4800" dirty="0"/>
          </a:p>
        </p:txBody>
      </p:sp>
      <p:sp>
        <p:nvSpPr>
          <p:cNvPr id="26" name="Content Placeholder 2">
            <a:extLst>
              <a:ext uri="{FF2B5EF4-FFF2-40B4-BE49-F238E27FC236}">
                <a16:creationId xmlns:a16="http://schemas.microsoft.com/office/drawing/2014/main" id="{284026E5-A959-4AEF-840D-68FFDC53F577}"/>
              </a:ext>
            </a:extLst>
          </p:cNvPr>
          <p:cNvSpPr>
            <a:spLocks noGrp="1"/>
          </p:cNvSpPr>
          <p:nvPr>
            <p:ph idx="1"/>
          </p:nvPr>
        </p:nvSpPr>
        <p:spPr>
          <a:xfrm>
            <a:off x="5532504" y="1683170"/>
            <a:ext cx="5818248" cy="4148585"/>
          </a:xfrm>
        </p:spPr>
        <p:txBody>
          <a:bodyPr>
            <a:normAutofit/>
          </a:bodyPr>
          <a:lstStyle/>
          <a:p>
            <a:pPr>
              <a:lnSpc>
                <a:spcPct val="100000"/>
              </a:lnSpc>
            </a:pPr>
            <a:r>
              <a:rPr lang="en-GB" sz="2000"/>
              <a:t>The UK formally left the European Union on January 31</a:t>
            </a:r>
            <a:r>
              <a:rPr lang="en-GB" sz="2000" baseline="30000"/>
              <a:t>st</a:t>
            </a:r>
            <a:r>
              <a:rPr lang="en-GB" sz="2000"/>
              <a:t> 2019.</a:t>
            </a:r>
          </a:p>
          <a:p>
            <a:pPr>
              <a:lnSpc>
                <a:spcPct val="100000"/>
              </a:lnSpc>
            </a:pPr>
            <a:r>
              <a:rPr lang="en-GB" sz="2000"/>
              <a:t>Free movement rights between the UK and the European Union came to an end on December 31</a:t>
            </a:r>
            <a:r>
              <a:rPr lang="en-GB" sz="2000" baseline="30000"/>
              <a:t>st</a:t>
            </a:r>
            <a:r>
              <a:rPr lang="en-GB" sz="2000"/>
              <a:t> 2020.</a:t>
            </a:r>
          </a:p>
          <a:p>
            <a:pPr>
              <a:lnSpc>
                <a:spcPct val="100000"/>
              </a:lnSpc>
            </a:pPr>
            <a:r>
              <a:rPr lang="en-GB" sz="2000"/>
              <a:t>Prior to that date, EU nationals in the UK were not technically subject to immigration control and thus could not technically be subject to the NRPF condition. This has changed post Brexit. EU nationals living in the UK were required to apply under the EU Settled Status scheme before June 30th 2021.</a:t>
            </a:r>
          </a:p>
          <a:p>
            <a:pPr>
              <a:lnSpc>
                <a:spcPct val="100000"/>
              </a:lnSpc>
            </a:pPr>
            <a:endParaRPr lang="en-GB" sz="2000"/>
          </a:p>
        </p:txBody>
      </p:sp>
      <p:sp>
        <p:nvSpPr>
          <p:cNvPr id="19" name="Rectangle 18">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0379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D02A9D-4879-426A-93C1-BEF4FDAD3B5C}"/>
              </a:ext>
            </a:extLst>
          </p:cNvPr>
          <p:cNvSpPr>
            <a:spLocks noGrp="1"/>
          </p:cNvSpPr>
          <p:nvPr>
            <p:ph type="title"/>
          </p:nvPr>
        </p:nvSpPr>
        <p:spPr>
          <a:xfrm>
            <a:off x="841248" y="1683169"/>
            <a:ext cx="4068849" cy="4148586"/>
          </a:xfrm>
        </p:spPr>
        <p:txBody>
          <a:bodyPr anchor="t">
            <a:normAutofit/>
          </a:bodyPr>
          <a:lstStyle/>
          <a:p>
            <a:r>
              <a:rPr lang="en-GB" sz="4800"/>
              <a:t>What is the EU Settlement Scheme? </a:t>
            </a:r>
          </a:p>
        </p:txBody>
      </p:sp>
      <p:sp>
        <p:nvSpPr>
          <p:cNvPr id="3" name="Content Placeholder 2">
            <a:extLst>
              <a:ext uri="{FF2B5EF4-FFF2-40B4-BE49-F238E27FC236}">
                <a16:creationId xmlns:a16="http://schemas.microsoft.com/office/drawing/2014/main" id="{D9A8ABC2-0A79-4F3E-BF05-B4E2EDBE96E9}"/>
              </a:ext>
            </a:extLst>
          </p:cNvPr>
          <p:cNvSpPr>
            <a:spLocks noGrp="1"/>
          </p:cNvSpPr>
          <p:nvPr>
            <p:ph idx="1"/>
          </p:nvPr>
        </p:nvSpPr>
        <p:spPr>
          <a:xfrm>
            <a:off x="5532504" y="1683170"/>
            <a:ext cx="5818248" cy="4148585"/>
          </a:xfrm>
        </p:spPr>
        <p:txBody>
          <a:bodyPr>
            <a:normAutofit/>
          </a:bodyPr>
          <a:lstStyle/>
          <a:p>
            <a:r>
              <a:rPr lang="en-GB" sz="2000" dirty="0"/>
              <a:t>The EUSS is the biggest citizen registration scheme in British history. EEA nationals- and their family members- who were in the UK prior to December 2020 and wish to remain here post-Brexit </a:t>
            </a:r>
            <a:r>
              <a:rPr lang="en-GB" sz="2000" i="1" dirty="0"/>
              <a:t>must </a:t>
            </a:r>
            <a:r>
              <a:rPr lang="en-GB" sz="2000" dirty="0"/>
              <a:t>register, or else will become undocumented, losing employment, housing, healthcare and welfare rights.</a:t>
            </a:r>
          </a:p>
          <a:p>
            <a:pPr marL="0" indent="0">
              <a:buNone/>
            </a:pPr>
            <a:endParaRPr lang="en-GB" sz="2000" dirty="0"/>
          </a:p>
        </p:txBody>
      </p:sp>
      <p:sp>
        <p:nvSpPr>
          <p:cNvPr id="6" name="Rectangle 9">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11">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442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EBA50A-910B-49C7-BC04-4389678FA1EA}"/>
              </a:ext>
            </a:extLst>
          </p:cNvPr>
          <p:cNvSpPr>
            <a:spLocks noGrp="1"/>
          </p:cNvSpPr>
          <p:nvPr>
            <p:ph type="title"/>
          </p:nvPr>
        </p:nvSpPr>
        <p:spPr>
          <a:xfrm>
            <a:off x="868680" y="1719072"/>
            <a:ext cx="3103427" cy="3520440"/>
          </a:xfrm>
        </p:spPr>
        <p:txBody>
          <a:bodyPr anchor="t">
            <a:normAutofit/>
          </a:bodyPr>
          <a:lstStyle/>
          <a:p>
            <a:r>
              <a:rPr lang="en-GB" sz="3600"/>
              <a:t>How to apply.</a:t>
            </a:r>
          </a:p>
        </p:txBody>
      </p:sp>
      <p:sp>
        <p:nvSpPr>
          <p:cNvPr id="14" name="Rectangle 13">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4088B844-F31E-47FC-8594-0FDB1BCAA0F6}"/>
              </a:ext>
            </a:extLst>
          </p:cNvPr>
          <p:cNvGraphicFramePr>
            <a:graphicFrameLocks noGrp="1"/>
          </p:cNvGraphicFramePr>
          <p:nvPr>
            <p:ph idx="1"/>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071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1683169"/>
            <a:ext cx="4068849" cy="4148586"/>
          </a:xfrm>
        </p:spPr>
        <p:txBody>
          <a:bodyPr anchor="t">
            <a:normAutofit/>
          </a:bodyPr>
          <a:lstStyle/>
          <a:p>
            <a:r>
              <a:rPr lang="en-GB" sz="4800"/>
              <a:t>What you’ll get.</a:t>
            </a:r>
          </a:p>
        </p:txBody>
      </p:sp>
      <p:sp>
        <p:nvSpPr>
          <p:cNvPr id="3" name="Content Placeholder 2"/>
          <p:cNvSpPr>
            <a:spLocks noGrp="1"/>
          </p:cNvSpPr>
          <p:nvPr>
            <p:ph idx="1"/>
          </p:nvPr>
        </p:nvSpPr>
        <p:spPr>
          <a:xfrm>
            <a:off x="5532504" y="1683170"/>
            <a:ext cx="5818248" cy="4148585"/>
          </a:xfrm>
        </p:spPr>
        <p:txBody>
          <a:bodyPr>
            <a:normAutofit/>
          </a:bodyPr>
          <a:lstStyle/>
          <a:p>
            <a:r>
              <a:rPr lang="en-GB" sz="2000"/>
              <a:t>Applicants who can demonstrate 5 years lawful residence in the UK can expect to be granted Settled Status- indefinite leave to remain in the UK, to which no conditionality applies.</a:t>
            </a:r>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p:spPr>
        <p:txBody>
          <a:bodyPr>
            <a:normAutofit/>
          </a:bodyPr>
          <a:lstStyle/>
          <a:p>
            <a:pPr>
              <a:lnSpc>
                <a:spcPct val="90000"/>
              </a:lnSpc>
              <a:spcAft>
                <a:spcPts val="600"/>
              </a:spcAft>
            </a:pPr>
            <a:r>
              <a:rPr lang="en-GB" sz="700"/>
              <a:t>ASIRT/DELC/CMF2020</a:t>
            </a:r>
          </a:p>
          <a:p>
            <a:pPr>
              <a:lnSpc>
                <a:spcPct val="90000"/>
              </a:lnSpc>
              <a:spcAft>
                <a:spcPts val="600"/>
              </a:spcAft>
            </a:pPr>
            <a:r>
              <a:rPr lang="en-GB" sz="700"/>
              <a:t>|</a:t>
            </a:r>
          </a:p>
        </p:txBody>
      </p:sp>
      <p:sp>
        <p:nvSpPr>
          <p:cNvPr id="5" name="Slide Number Placeholder 4"/>
          <p:cNvSpPr>
            <a:spLocks noGrp="1"/>
          </p:cNvSpPr>
          <p:nvPr>
            <p:ph type="sldNum" sz="quarter" idx="12"/>
          </p:nvPr>
        </p:nvSpPr>
        <p:spPr>
          <a:xfrm>
            <a:off x="8793480" y="6356350"/>
            <a:ext cx="2743200" cy="365125"/>
          </a:xfrm>
        </p:spPr>
        <p:txBody>
          <a:bodyPr>
            <a:normAutofit/>
          </a:bodyPr>
          <a:lstStyle/>
          <a:p>
            <a:pPr>
              <a:spcAft>
                <a:spcPts val="600"/>
              </a:spcAft>
            </a:pPr>
            <a:fld id="{72172EEB-1B1E-40E9-BBE0-BF0E7F7A94A5}" type="slidenum">
              <a:rPr lang="en-GB"/>
              <a:pPr>
                <a:spcAft>
                  <a:spcPts val="600"/>
                </a:spcAft>
              </a:pPr>
              <a:t>45</a:t>
            </a:fld>
            <a:endParaRPr lang="en-GB"/>
          </a:p>
        </p:txBody>
      </p:sp>
    </p:spTree>
    <p:extLst>
      <p:ext uri="{BB962C8B-B14F-4D97-AF65-F5344CB8AC3E}">
        <p14:creationId xmlns:p14="http://schemas.microsoft.com/office/powerpoint/2010/main" val="1929397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4CE5841-C184-4A70-A609-5FE4A50783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1683169"/>
            <a:ext cx="4068849" cy="4148586"/>
          </a:xfrm>
        </p:spPr>
        <p:txBody>
          <a:bodyPr anchor="t">
            <a:normAutofit/>
          </a:bodyPr>
          <a:lstStyle/>
          <a:p>
            <a:r>
              <a:rPr lang="en-GB" sz="4800"/>
              <a:t>What you’ll get #2</a:t>
            </a:r>
          </a:p>
        </p:txBody>
      </p:sp>
      <p:sp>
        <p:nvSpPr>
          <p:cNvPr id="3" name="Content Placeholder 2"/>
          <p:cNvSpPr>
            <a:spLocks noGrp="1"/>
          </p:cNvSpPr>
          <p:nvPr>
            <p:ph idx="1"/>
          </p:nvPr>
        </p:nvSpPr>
        <p:spPr>
          <a:xfrm>
            <a:off x="5532504" y="1683170"/>
            <a:ext cx="5818248" cy="4148585"/>
          </a:xfrm>
        </p:spPr>
        <p:txBody>
          <a:bodyPr>
            <a:normAutofit/>
          </a:bodyPr>
          <a:lstStyle/>
          <a:p>
            <a:r>
              <a:rPr lang="en-GB" sz="2000" dirty="0"/>
              <a:t>Applicants who are not able to demonstrate a full 5 year residence period can expect to be granted ‘Pre-settled Status’- limited leave to remain, to which conditionality does apply.</a:t>
            </a:r>
          </a:p>
          <a:p>
            <a:r>
              <a:rPr lang="en-GB" sz="2000" dirty="0"/>
              <a:t>Applicants granted Pre-settled Status can seek Settled Status upon acquisition of 5 years’ residence. At present, this just over 2.5 million people have been granted this status.</a:t>
            </a:r>
          </a:p>
        </p:txBody>
      </p:sp>
      <p:sp>
        <p:nvSpPr>
          <p:cNvPr id="12" name="Rectangle 11">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16936" y="4000284"/>
            <a:ext cx="54864" cy="4206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GB"/>
              <a:t>ASIRT/DELC/CMF2020</a:t>
            </a:r>
          </a:p>
        </p:txBody>
      </p:sp>
      <p:sp>
        <p:nvSpPr>
          <p:cNvPr id="5" name="Slide Number Placeholder 4"/>
          <p:cNvSpPr>
            <a:spLocks noGrp="1"/>
          </p:cNvSpPr>
          <p:nvPr>
            <p:ph type="sldNum" sz="quarter" idx="12"/>
          </p:nvPr>
        </p:nvSpPr>
        <p:spPr>
          <a:xfrm>
            <a:off x="8793480" y="6356350"/>
            <a:ext cx="2743200" cy="365125"/>
          </a:xfrm>
        </p:spPr>
        <p:txBody>
          <a:bodyPr>
            <a:normAutofit/>
          </a:bodyPr>
          <a:lstStyle/>
          <a:p>
            <a:pPr>
              <a:spcAft>
                <a:spcPts val="600"/>
              </a:spcAft>
            </a:pPr>
            <a:fld id="{72172EEB-1B1E-40E9-BBE0-BF0E7F7A94A5}" type="slidenum">
              <a:rPr lang="en-GB"/>
              <a:pPr>
                <a:spcAft>
                  <a:spcPts val="600"/>
                </a:spcAft>
              </a:pPr>
              <a:t>46</a:t>
            </a:fld>
            <a:endParaRPr lang="en-GB"/>
          </a:p>
        </p:txBody>
      </p:sp>
    </p:spTree>
    <p:extLst>
      <p:ext uri="{BB962C8B-B14F-4D97-AF65-F5344CB8AC3E}">
        <p14:creationId xmlns:p14="http://schemas.microsoft.com/office/powerpoint/2010/main" val="673278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AD33D30-A936-49B7-944D-2FDE1AD4F32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pPr>
            <a:r>
              <a:rPr lang="en-US" sz="900" kern="1200">
                <a:solidFill>
                  <a:schemeClr val="tx1">
                    <a:tint val="75000"/>
                  </a:schemeClr>
                </a:solidFill>
                <a:latin typeface="+mn-lt"/>
                <a:ea typeface="+mn-ea"/>
                <a:cs typeface="+mn-cs"/>
              </a:rPr>
              <a:t>Migrant Families Support Project: Birmingham Community Law Centre | ASIRT | Hope Projects</a:t>
            </a:r>
          </a:p>
        </p:txBody>
      </p:sp>
      <p:sp>
        <p:nvSpPr>
          <p:cNvPr id="5" name="Slide Number Placeholder 4">
            <a:extLst>
              <a:ext uri="{FF2B5EF4-FFF2-40B4-BE49-F238E27FC236}">
                <a16:creationId xmlns:a16="http://schemas.microsoft.com/office/drawing/2014/main" id="{2DAF3401-4244-40A2-91B3-6B2E9498420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2172EEB-1B1E-40E9-BBE0-BF0E7F7A94A5}" type="slidenum">
              <a:rPr lang="en-US" smtClean="0"/>
              <a:pPr>
                <a:spcAft>
                  <a:spcPts val="600"/>
                </a:spcAft>
              </a:pPr>
              <a:t>47</a:t>
            </a:fld>
            <a:endParaRPr lang="en-US"/>
          </a:p>
        </p:txBody>
      </p:sp>
      <p:sp>
        <p:nvSpPr>
          <p:cNvPr id="2" name="Title 1">
            <a:extLst>
              <a:ext uri="{FF2B5EF4-FFF2-40B4-BE49-F238E27FC236}">
                <a16:creationId xmlns:a16="http://schemas.microsoft.com/office/drawing/2014/main" id="{4708B03D-9BDA-4F0D-BA90-B5BBAACDD2C0}"/>
              </a:ext>
            </a:extLst>
          </p:cNvPr>
          <p:cNvSpPr>
            <a:spLocks noGrp="1"/>
          </p:cNvSpPr>
          <p:nvPr>
            <p:ph type="title"/>
          </p:nvPr>
        </p:nvSpPr>
        <p:spPr>
          <a:xfrm>
            <a:off x="838200" y="557189"/>
            <a:ext cx="3374136" cy="5567891"/>
          </a:xfrm>
        </p:spPr>
        <p:txBody>
          <a:bodyPr>
            <a:normAutofit/>
          </a:bodyPr>
          <a:lstStyle/>
          <a:p>
            <a:r>
              <a:rPr lang="en-GB" sz="3400"/>
              <a:t>Conditionality.</a:t>
            </a:r>
          </a:p>
        </p:txBody>
      </p:sp>
      <p:graphicFrame>
        <p:nvGraphicFramePr>
          <p:cNvPr id="7" name="Content Placeholder 2">
            <a:extLst>
              <a:ext uri="{FF2B5EF4-FFF2-40B4-BE49-F238E27FC236}">
                <a16:creationId xmlns:a16="http://schemas.microsoft.com/office/drawing/2014/main" id="{6CA00B4C-63CF-45F4-9942-BE1DB4FFFD25}"/>
              </a:ext>
            </a:extLst>
          </p:cNvPr>
          <p:cNvGraphicFramePr>
            <a:graphicFrameLocks noGrp="1"/>
          </p:cNvGraphicFramePr>
          <p:nvPr>
            <p:ph idx="1"/>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2361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75FC-9D6B-2A1F-EF77-4ED5E45B1695}"/>
              </a:ext>
            </a:extLst>
          </p:cNvPr>
          <p:cNvSpPr>
            <a:spLocks noGrp="1"/>
          </p:cNvSpPr>
          <p:nvPr>
            <p:ph type="title"/>
          </p:nvPr>
        </p:nvSpPr>
        <p:spPr/>
        <p:txBody>
          <a:bodyPr/>
          <a:lstStyle/>
          <a:p>
            <a:r>
              <a:rPr lang="en-GB" dirty="0"/>
              <a:t>Recourse to public funds</a:t>
            </a:r>
          </a:p>
        </p:txBody>
      </p:sp>
      <p:sp>
        <p:nvSpPr>
          <p:cNvPr id="3" name="Content Placeholder 2">
            <a:extLst>
              <a:ext uri="{FF2B5EF4-FFF2-40B4-BE49-F238E27FC236}">
                <a16:creationId xmlns:a16="http://schemas.microsoft.com/office/drawing/2014/main" id="{93DD8033-E9F0-C82E-3590-9B72042269EF}"/>
              </a:ext>
            </a:extLst>
          </p:cNvPr>
          <p:cNvSpPr>
            <a:spLocks noGrp="1"/>
          </p:cNvSpPr>
          <p:nvPr>
            <p:ph idx="1"/>
          </p:nvPr>
        </p:nvSpPr>
        <p:spPr/>
        <p:txBody>
          <a:bodyPr/>
          <a:lstStyle/>
          <a:p>
            <a:r>
              <a:rPr lang="en-GB" dirty="0"/>
              <a:t>While EEA nationals/family members granted pre-settled status are not formally subject to a Home Office condition denying them recourse to public funds- since they are not subject to immigration control- the ‘conditionality’ clause applied by the DWP means that, in practice, many people granted such status will be unable to access public funds.</a:t>
            </a:r>
          </a:p>
        </p:txBody>
      </p:sp>
    </p:spTree>
    <p:extLst>
      <p:ext uri="{BB962C8B-B14F-4D97-AF65-F5344CB8AC3E}">
        <p14:creationId xmlns:p14="http://schemas.microsoft.com/office/powerpoint/2010/main" val="7038215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D7D6-7174-0181-EC62-E063DCDC738A}"/>
              </a:ext>
            </a:extLst>
          </p:cNvPr>
          <p:cNvSpPr>
            <a:spLocks noGrp="1"/>
          </p:cNvSpPr>
          <p:nvPr>
            <p:ph type="title"/>
          </p:nvPr>
        </p:nvSpPr>
        <p:spPr/>
        <p:txBody>
          <a:bodyPr>
            <a:normAutofit fontScale="90000"/>
          </a:bodyPr>
          <a:lstStyle/>
          <a:p>
            <a:r>
              <a:rPr lang="en-GB" dirty="0"/>
              <a:t>How can a person’s homelessness be resolved?</a:t>
            </a:r>
          </a:p>
        </p:txBody>
      </p:sp>
      <p:sp>
        <p:nvSpPr>
          <p:cNvPr id="3" name="Content Placeholder 2">
            <a:extLst>
              <a:ext uri="{FF2B5EF4-FFF2-40B4-BE49-F238E27FC236}">
                <a16:creationId xmlns:a16="http://schemas.microsoft.com/office/drawing/2014/main" id="{9B1CAF53-BFF9-AD9C-16F6-A0F03A84D390}"/>
              </a:ext>
            </a:extLst>
          </p:cNvPr>
          <p:cNvSpPr>
            <a:spLocks noGrp="1"/>
          </p:cNvSpPr>
          <p:nvPr>
            <p:ph idx="1"/>
          </p:nvPr>
        </p:nvSpPr>
        <p:spPr/>
        <p:txBody>
          <a:bodyPr/>
          <a:lstStyle/>
          <a:p>
            <a:r>
              <a:rPr lang="en-GB" b="0" i="0" dirty="0">
                <a:solidFill>
                  <a:srgbClr val="222324"/>
                </a:solidFill>
                <a:effectLst/>
                <a:latin typeface="Open Sans" panose="020B0606030504020204" pitchFamily="34" charset="0"/>
              </a:rPr>
              <a:t>When a person with limited leave to remain- pre-settled status- has completed five years continuous residence in the UK, they will be able to apply for indefinite leave to remain- settled status- under the EU Settlement Scheme. When they obtain settled status, they will be regarded as habitually resident, and so qualify for benefits and homelessness assistance.  However, if the person entered the UK shortly before December 2020, or after this date as a joining family member, it could be several years before they are able to qualify for settled status. </a:t>
            </a:r>
            <a:endParaRPr lang="en-GB" dirty="0"/>
          </a:p>
        </p:txBody>
      </p:sp>
    </p:spTree>
    <p:extLst>
      <p:ext uri="{BB962C8B-B14F-4D97-AF65-F5344CB8AC3E}">
        <p14:creationId xmlns:p14="http://schemas.microsoft.com/office/powerpoint/2010/main" val="428643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6A07B7-86C2-70CB-6C21-9BA06BB46E88}"/>
              </a:ext>
            </a:extLst>
          </p:cNvPr>
          <p:cNvSpPr>
            <a:spLocks noGrp="1"/>
          </p:cNvSpPr>
          <p:nvPr>
            <p:ph type="title"/>
          </p:nvPr>
        </p:nvSpPr>
        <p:spPr/>
        <p:txBody>
          <a:bodyPr/>
          <a:lstStyle/>
          <a:p>
            <a:r>
              <a:rPr lang="en-GB" dirty="0"/>
              <a:t>Aims</a:t>
            </a:r>
          </a:p>
        </p:txBody>
      </p:sp>
      <p:sp>
        <p:nvSpPr>
          <p:cNvPr id="5" name="Content Placeholder 4">
            <a:extLst>
              <a:ext uri="{FF2B5EF4-FFF2-40B4-BE49-F238E27FC236}">
                <a16:creationId xmlns:a16="http://schemas.microsoft.com/office/drawing/2014/main" id="{A14FF7FE-99EA-1E08-1D20-A7DB1B9231AB}"/>
              </a:ext>
            </a:extLst>
          </p:cNvPr>
          <p:cNvSpPr>
            <a:spLocks noGrp="1"/>
          </p:cNvSpPr>
          <p:nvPr>
            <p:ph idx="1"/>
          </p:nvPr>
        </p:nvSpPr>
        <p:spPr/>
        <p:txBody>
          <a:bodyPr/>
          <a:lstStyle/>
          <a:p>
            <a:pPr marL="457200" indent="-457200">
              <a:buFont typeface="Arial" panose="020B0604020202020204" pitchFamily="34" charset="0"/>
              <a:buChar char="•"/>
            </a:pPr>
            <a:r>
              <a:rPr lang="en-GB" dirty="0"/>
              <a:t>Attendees to increase their knowledge, understanding and feel empowered either within themselves or their organisation to be able to support individuals/families with NRPF/REPF</a:t>
            </a:r>
          </a:p>
          <a:p>
            <a:pPr marL="457200" indent="-457200">
              <a:buFont typeface="Arial" panose="020B0604020202020204" pitchFamily="34" charset="0"/>
              <a:buChar char="•"/>
            </a:pPr>
            <a:r>
              <a:rPr lang="en-GB" dirty="0"/>
              <a:t>Attendees to contribute ideas and actions on how the WMCA Homelessness Taskforce can work with its regional partners to design out homelessness for individuals/families with NRPF/REPF</a:t>
            </a:r>
          </a:p>
        </p:txBody>
      </p:sp>
    </p:spTree>
    <p:extLst>
      <p:ext uri="{BB962C8B-B14F-4D97-AF65-F5344CB8AC3E}">
        <p14:creationId xmlns:p14="http://schemas.microsoft.com/office/powerpoint/2010/main" val="1510548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E3FC-EB7E-6BE8-2E61-908F09209A96}"/>
              </a:ext>
            </a:extLst>
          </p:cNvPr>
          <p:cNvSpPr>
            <a:spLocks noGrp="1"/>
          </p:cNvSpPr>
          <p:nvPr>
            <p:ph type="title"/>
          </p:nvPr>
        </p:nvSpPr>
        <p:spPr/>
        <p:txBody>
          <a:bodyPr>
            <a:normAutofit fontScale="90000"/>
          </a:bodyPr>
          <a:lstStyle/>
          <a:p>
            <a:r>
              <a:rPr lang="en-GB" dirty="0"/>
              <a:t>What can be done to mitigate homelessness?</a:t>
            </a:r>
          </a:p>
        </p:txBody>
      </p:sp>
      <p:sp>
        <p:nvSpPr>
          <p:cNvPr id="3" name="Content Placeholder 2">
            <a:extLst>
              <a:ext uri="{FF2B5EF4-FFF2-40B4-BE49-F238E27FC236}">
                <a16:creationId xmlns:a16="http://schemas.microsoft.com/office/drawing/2014/main" id="{36F044EB-D7DB-761D-A5E4-CD4CA7977EB4}"/>
              </a:ext>
            </a:extLst>
          </p:cNvPr>
          <p:cNvSpPr>
            <a:spLocks noGrp="1"/>
          </p:cNvSpPr>
          <p:nvPr>
            <p:ph idx="1"/>
          </p:nvPr>
        </p:nvSpPr>
        <p:spPr/>
        <p:txBody>
          <a:bodyPr>
            <a:normAutofit fontScale="62500" lnSpcReduction="20000"/>
          </a:bodyPr>
          <a:lstStyle/>
          <a:p>
            <a:pPr algn="l"/>
            <a:r>
              <a:rPr lang="en-GB" dirty="0">
                <a:solidFill>
                  <a:srgbClr val="222324"/>
                </a:solidFill>
                <a:latin typeface="Open Sans" panose="020B0606030504020204" pitchFamily="34" charset="0"/>
              </a:rPr>
              <a:t>Local authorities</a:t>
            </a:r>
            <a:r>
              <a:rPr lang="en-GB" b="0" i="0" dirty="0">
                <a:solidFill>
                  <a:srgbClr val="222324"/>
                </a:solidFill>
                <a:effectLst/>
                <a:latin typeface="Open Sans" panose="020B0606030504020204" pitchFamily="34" charset="0"/>
              </a:rPr>
              <a:t> can take the following steps to assist people with pre-settled status to avoid homelessness and to reduce costs when accommodation and financial support is provided:</a:t>
            </a:r>
          </a:p>
          <a:p>
            <a:pPr algn="l">
              <a:buFont typeface="Arial" panose="020B0604020202020204" pitchFamily="34" charset="0"/>
              <a:buChar char="•"/>
            </a:pPr>
            <a:r>
              <a:rPr lang="en-GB" b="0" i="0" dirty="0">
                <a:solidFill>
                  <a:srgbClr val="222324"/>
                </a:solidFill>
                <a:effectLst/>
                <a:latin typeface="Open Sans" panose="020B0606030504020204" pitchFamily="34" charset="0"/>
              </a:rPr>
              <a:t>Advise a person with pre-settled status to apply for benefits so that the DWP can determine their eligibility, even if it appears that they may not have a qualifying right to reside. If the application is refused, they would need to be signposted to a </a:t>
            </a:r>
            <a:r>
              <a:rPr lang="en-GB" dirty="0">
                <a:latin typeface="Open Sans" panose="020B0606030504020204" pitchFamily="34" charset="0"/>
              </a:rPr>
              <a:t>welfare benefits specialist</a:t>
            </a:r>
            <a:r>
              <a:rPr lang="en-GB" b="0" i="0" dirty="0">
                <a:solidFill>
                  <a:srgbClr val="222324"/>
                </a:solidFill>
                <a:effectLst/>
                <a:latin typeface="Open Sans" panose="020B0606030504020204" pitchFamily="34" charset="0"/>
              </a:rPr>
              <a:t> to find out if the decision can be challenged. </a:t>
            </a:r>
          </a:p>
          <a:p>
            <a:pPr algn="l">
              <a:buFont typeface="Arial" panose="020B0604020202020204" pitchFamily="34" charset="0"/>
              <a:buChar char="•"/>
            </a:pPr>
            <a:r>
              <a:rPr lang="en-GB" b="0" i="0" dirty="0">
                <a:solidFill>
                  <a:srgbClr val="222324"/>
                </a:solidFill>
                <a:effectLst/>
                <a:latin typeface="Open Sans" panose="020B0606030504020204" pitchFamily="34" charset="0"/>
              </a:rPr>
              <a:t>Assist a person who is able to work to access local employment services.</a:t>
            </a:r>
          </a:p>
          <a:p>
            <a:pPr algn="l">
              <a:buFont typeface="Arial" panose="020B0604020202020204" pitchFamily="34" charset="0"/>
              <a:buChar char="•"/>
            </a:pPr>
            <a:r>
              <a:rPr lang="en-GB" b="0" i="0" dirty="0">
                <a:solidFill>
                  <a:srgbClr val="222324"/>
                </a:solidFill>
                <a:effectLst/>
                <a:latin typeface="Open Sans" panose="020B0606030504020204" pitchFamily="34" charset="0"/>
              </a:rPr>
              <a:t>Advise families about their entitlement to free childcare, and assist them to access this, to help access employment options.</a:t>
            </a:r>
          </a:p>
          <a:p>
            <a:pPr algn="l">
              <a:buFont typeface="Arial" panose="020B0604020202020204" pitchFamily="34" charset="0"/>
              <a:buChar char="•"/>
            </a:pPr>
            <a:r>
              <a:rPr lang="en-GB" b="0" i="0" dirty="0">
                <a:solidFill>
                  <a:srgbClr val="222324"/>
                </a:solidFill>
                <a:effectLst/>
                <a:latin typeface="Open Sans" panose="020B0606030504020204" pitchFamily="34" charset="0"/>
              </a:rPr>
              <a:t>Signpost a person to an </a:t>
            </a:r>
            <a:r>
              <a:rPr lang="en-GB" b="0" i="0" dirty="0">
                <a:effectLst/>
                <a:latin typeface="Open Sans" panose="020B0606030504020204" pitchFamily="34" charset="0"/>
              </a:rPr>
              <a:t>immigration advi</a:t>
            </a:r>
            <a:r>
              <a:rPr lang="en-GB" dirty="0">
                <a:latin typeface="Open Sans" panose="020B0606030504020204" pitchFamily="34" charset="0"/>
              </a:rPr>
              <a:t>sor</a:t>
            </a:r>
            <a:r>
              <a:rPr lang="en-GB" b="0" i="0" dirty="0">
                <a:solidFill>
                  <a:srgbClr val="222324"/>
                </a:solidFill>
                <a:effectLst/>
                <a:latin typeface="Open Sans" panose="020B0606030504020204" pitchFamily="34" charset="0"/>
              </a:rPr>
              <a:t> if they have been granted pre-settled status but think that they should have qualified for settled status, as they may be able to challenge this decision.</a:t>
            </a:r>
          </a:p>
          <a:p>
            <a:pPr algn="l">
              <a:buFont typeface="Arial" panose="020B0604020202020204" pitchFamily="34" charset="0"/>
              <a:buChar char="•"/>
            </a:pPr>
            <a:r>
              <a:rPr lang="en-GB" b="0" i="0" dirty="0">
                <a:solidFill>
                  <a:srgbClr val="222324"/>
                </a:solidFill>
                <a:effectLst/>
                <a:latin typeface="Open Sans" panose="020B0606030504020204" pitchFamily="34" charset="0"/>
              </a:rPr>
              <a:t>Ensure that people with pre-settled status are made aware that they can apply for settled status as soon as they have completed five years residence in the UK and signpost to an immigration adviser when they are able to apply.</a:t>
            </a:r>
          </a:p>
          <a:p>
            <a:endParaRPr lang="en-GB" dirty="0"/>
          </a:p>
        </p:txBody>
      </p:sp>
    </p:spTree>
    <p:extLst>
      <p:ext uri="{BB962C8B-B14F-4D97-AF65-F5344CB8AC3E}">
        <p14:creationId xmlns:p14="http://schemas.microsoft.com/office/powerpoint/2010/main" val="2594892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74630-7507-13D3-203E-7B7D77E5730D}"/>
              </a:ext>
            </a:extLst>
          </p:cNvPr>
          <p:cNvSpPr>
            <a:spLocks noGrp="1"/>
          </p:cNvSpPr>
          <p:nvPr>
            <p:ph type="title"/>
          </p:nvPr>
        </p:nvSpPr>
        <p:spPr/>
        <p:txBody>
          <a:bodyPr/>
          <a:lstStyle/>
          <a:p>
            <a:r>
              <a:rPr lang="en-GB" dirty="0"/>
              <a:t>Barriers to employment.</a:t>
            </a:r>
          </a:p>
        </p:txBody>
      </p:sp>
      <p:sp>
        <p:nvSpPr>
          <p:cNvPr id="3" name="Content Placeholder 2">
            <a:extLst>
              <a:ext uri="{FF2B5EF4-FFF2-40B4-BE49-F238E27FC236}">
                <a16:creationId xmlns:a16="http://schemas.microsoft.com/office/drawing/2014/main" id="{C03F588D-BE2A-482D-7FCC-FF8B8A73CF18}"/>
              </a:ext>
            </a:extLst>
          </p:cNvPr>
          <p:cNvSpPr>
            <a:spLocks noGrp="1"/>
          </p:cNvSpPr>
          <p:nvPr>
            <p:ph idx="1"/>
          </p:nvPr>
        </p:nvSpPr>
        <p:spPr/>
        <p:txBody>
          <a:bodyPr/>
          <a:lstStyle/>
          <a:p>
            <a:r>
              <a:rPr lang="en-GB" dirty="0">
                <a:solidFill>
                  <a:srgbClr val="222324"/>
                </a:solidFill>
                <a:latin typeface="Open Sans" panose="020B0606030504020204" pitchFamily="34" charset="0"/>
              </a:rPr>
              <a:t>T</a:t>
            </a:r>
            <a:r>
              <a:rPr lang="en-GB" b="0" i="0" dirty="0">
                <a:solidFill>
                  <a:srgbClr val="222324"/>
                </a:solidFill>
                <a:effectLst/>
                <a:latin typeface="Open Sans" panose="020B0606030504020204" pitchFamily="34" charset="0"/>
              </a:rPr>
              <a:t>here will be many cases where people with pre-settled status are unable to access employment, which might engage their ability to claim benefits-such as when a parent is caring for young children or a child with additional needs, or when a person cannot work due to a disability or illness.</a:t>
            </a:r>
            <a:endParaRPr lang="en-GB" dirty="0"/>
          </a:p>
        </p:txBody>
      </p:sp>
    </p:spTree>
    <p:extLst>
      <p:ext uri="{BB962C8B-B14F-4D97-AF65-F5344CB8AC3E}">
        <p14:creationId xmlns:p14="http://schemas.microsoft.com/office/powerpoint/2010/main" val="4288383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9D11B-935E-C153-A058-BCAF7A220B5D}"/>
              </a:ext>
            </a:extLst>
          </p:cNvPr>
          <p:cNvSpPr>
            <a:spLocks noGrp="1"/>
          </p:cNvSpPr>
          <p:nvPr>
            <p:ph type="title"/>
          </p:nvPr>
        </p:nvSpPr>
        <p:spPr/>
        <p:txBody>
          <a:bodyPr>
            <a:normAutofit fontScale="90000"/>
          </a:bodyPr>
          <a:lstStyle/>
          <a:p>
            <a:r>
              <a:rPr lang="en-GB" dirty="0"/>
              <a:t>Pre-settled status and statutory responsibilities.</a:t>
            </a:r>
          </a:p>
        </p:txBody>
      </p:sp>
      <p:sp>
        <p:nvSpPr>
          <p:cNvPr id="3" name="Content Placeholder 2">
            <a:extLst>
              <a:ext uri="{FF2B5EF4-FFF2-40B4-BE49-F238E27FC236}">
                <a16:creationId xmlns:a16="http://schemas.microsoft.com/office/drawing/2014/main" id="{859B4B1F-174B-C386-2B3F-C301BCCB3D54}"/>
              </a:ext>
            </a:extLst>
          </p:cNvPr>
          <p:cNvSpPr>
            <a:spLocks noGrp="1"/>
          </p:cNvSpPr>
          <p:nvPr>
            <p:ph idx="1"/>
          </p:nvPr>
        </p:nvSpPr>
        <p:spPr/>
        <p:txBody>
          <a:bodyPr/>
          <a:lstStyle/>
          <a:p>
            <a:r>
              <a:rPr lang="en-GB" b="0" i="0" dirty="0">
                <a:solidFill>
                  <a:srgbClr val="222324"/>
                </a:solidFill>
                <a:effectLst/>
                <a:latin typeface="Open Sans" panose="020B0606030504020204" pitchFamily="34" charset="0"/>
              </a:rPr>
              <a:t>When a person with pre-settled status is homeless, at risk of homelessness and/or does not have sufficient funds to meet their basic living needs, the Council can provide accommodation and financial support when social services’ duties are engaged. </a:t>
            </a:r>
          </a:p>
          <a:p>
            <a:r>
              <a:rPr lang="en-GB" dirty="0">
                <a:solidFill>
                  <a:srgbClr val="222324"/>
                </a:solidFill>
                <a:latin typeface="Open Sans" panose="020B0606030504020204" pitchFamily="34" charset="0"/>
              </a:rPr>
              <a:t>Essentially, this will engage responsibilities under section 17 of the Children Act, in the case of families with dependent children, and potentially responsibilities under section 9 of the 2014 Care Act in the case of single adults with eligible needs.</a:t>
            </a:r>
            <a:endParaRPr lang="en-GB" dirty="0"/>
          </a:p>
        </p:txBody>
      </p:sp>
    </p:spTree>
    <p:extLst>
      <p:ext uri="{BB962C8B-B14F-4D97-AF65-F5344CB8AC3E}">
        <p14:creationId xmlns:p14="http://schemas.microsoft.com/office/powerpoint/2010/main" val="2298840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D1A1-9170-CBC7-2616-751EC0E713E6}"/>
              </a:ext>
            </a:extLst>
          </p:cNvPr>
          <p:cNvSpPr>
            <a:spLocks noGrp="1"/>
          </p:cNvSpPr>
          <p:nvPr>
            <p:ph type="title"/>
          </p:nvPr>
        </p:nvSpPr>
        <p:spPr/>
        <p:txBody>
          <a:bodyPr/>
          <a:lstStyle/>
          <a:p>
            <a:r>
              <a:rPr lang="en-GB" dirty="0"/>
              <a:t>Section 17 Children Act, 1989.</a:t>
            </a:r>
          </a:p>
        </p:txBody>
      </p:sp>
      <p:sp>
        <p:nvSpPr>
          <p:cNvPr id="3" name="Content Placeholder 2">
            <a:extLst>
              <a:ext uri="{FF2B5EF4-FFF2-40B4-BE49-F238E27FC236}">
                <a16:creationId xmlns:a16="http://schemas.microsoft.com/office/drawing/2014/main" id="{C7F1160A-74E8-88C9-0066-106D2AAFEB10}"/>
              </a:ext>
            </a:extLst>
          </p:cNvPr>
          <p:cNvSpPr>
            <a:spLocks noGrp="1"/>
          </p:cNvSpPr>
          <p:nvPr>
            <p:ph idx="1"/>
          </p:nvPr>
        </p:nvSpPr>
        <p:spPr/>
        <p:txBody>
          <a:bodyPr/>
          <a:lstStyle/>
          <a:p>
            <a:r>
              <a:rPr lang="en-US" sz="1800" dirty="0">
                <a:effectLst/>
                <a:latin typeface="Calibri" panose="020F0502020204030204" pitchFamily="34" charset="0"/>
                <a:ea typeface="Times New Roman" panose="02020603050405020304" pitchFamily="18" charset="0"/>
                <a:cs typeface="Tahoma" panose="020B0604030504040204" pitchFamily="34" charset="0"/>
              </a:rPr>
              <a:t>Section 17 </a:t>
            </a:r>
            <a:r>
              <a:rPr lang="en-GB" sz="1800" dirty="0">
                <a:effectLst/>
                <a:latin typeface="Calibri" panose="020F0502020204030204" pitchFamily="34" charset="0"/>
                <a:ea typeface="Times New Roman" panose="02020603050405020304" pitchFamily="18" charset="0"/>
                <a:cs typeface="Tahoma" panose="020B0604030504040204" pitchFamily="34" charset="0"/>
              </a:rPr>
              <a:t>places a duty on the Local Authority/Children’s Trust Trust to safeguard and promote the welfare of children within their area who are in need and, so far as is reasonably consistent with that duty, to promote the upbringing of such children by their families, by providing a range and level of services appropriate to those children's needs. </a:t>
            </a:r>
            <a:r>
              <a:rPr lang="en-GB" sz="1800" u="sng" dirty="0">
                <a:effectLst/>
                <a:latin typeface="Calibri" panose="020F0502020204030204" pitchFamily="34" charset="0"/>
                <a:ea typeface="Times New Roman" panose="02020603050405020304" pitchFamily="18" charset="0"/>
                <a:cs typeface="Tahoma" panose="020B0604030504040204" pitchFamily="34" charset="0"/>
              </a:rPr>
              <a:t>The services provided by the Local Authority under this section may include providing accommodation, giving assistance in kind, or in exceptional circumstances, in cash. </a:t>
            </a:r>
            <a:endParaRPr lang="en-GB" u="sng" dirty="0"/>
          </a:p>
        </p:txBody>
      </p:sp>
    </p:spTree>
    <p:extLst>
      <p:ext uri="{BB962C8B-B14F-4D97-AF65-F5344CB8AC3E}">
        <p14:creationId xmlns:p14="http://schemas.microsoft.com/office/powerpoint/2010/main" val="3279843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BF6DF-EE04-881B-E331-DD286F1306D1}"/>
              </a:ext>
            </a:extLst>
          </p:cNvPr>
          <p:cNvSpPr>
            <a:spLocks noGrp="1"/>
          </p:cNvSpPr>
          <p:nvPr>
            <p:ph type="title"/>
          </p:nvPr>
        </p:nvSpPr>
        <p:spPr/>
        <p:txBody>
          <a:bodyPr/>
          <a:lstStyle/>
          <a:p>
            <a:r>
              <a:rPr lang="en-GB" dirty="0"/>
              <a:t>Care Act 2014</a:t>
            </a:r>
          </a:p>
        </p:txBody>
      </p:sp>
      <p:sp>
        <p:nvSpPr>
          <p:cNvPr id="3" name="Content Placeholder 2">
            <a:extLst>
              <a:ext uri="{FF2B5EF4-FFF2-40B4-BE49-F238E27FC236}">
                <a16:creationId xmlns:a16="http://schemas.microsoft.com/office/drawing/2014/main" id="{0B3550EC-196B-E920-DE1B-25B77ADC2DD6}"/>
              </a:ext>
            </a:extLst>
          </p:cNvPr>
          <p:cNvSpPr>
            <a:spLocks noGrp="1"/>
          </p:cNvSpPr>
          <p:nvPr>
            <p:ph idx="1"/>
          </p:nvPr>
        </p:nvSpPr>
        <p:spPr/>
        <p:txBody>
          <a:bodyPr/>
          <a:lstStyle/>
          <a:p>
            <a:r>
              <a:rPr lang="en-GB" b="0" i="0" dirty="0">
                <a:solidFill>
                  <a:srgbClr val="222324"/>
                </a:solidFill>
                <a:effectLst/>
                <a:latin typeface="Open Sans" panose="020B0606030504020204" pitchFamily="34" charset="0"/>
              </a:rPr>
              <a:t>An adult with no recourse to public funds may be provided with accommodation and financial support by social services under the Care Act 2014, when the Council has assessed that requires care, for example a care package or place in a residential care home.</a:t>
            </a:r>
          </a:p>
          <a:p>
            <a:r>
              <a:rPr lang="en-GB" b="0" i="0" dirty="0">
                <a:solidFill>
                  <a:srgbClr val="222324"/>
                </a:solidFill>
                <a:effectLst/>
                <a:latin typeface="Open Sans" panose="020B0606030504020204" pitchFamily="34" charset="0"/>
              </a:rPr>
              <a:t>When an adult is referred to social services for support, a needs assessment would need to be carried out in line with the statutory guidance. </a:t>
            </a:r>
            <a:endParaRPr lang="en-GB" dirty="0"/>
          </a:p>
        </p:txBody>
      </p:sp>
    </p:spTree>
    <p:extLst>
      <p:ext uri="{BB962C8B-B14F-4D97-AF65-F5344CB8AC3E}">
        <p14:creationId xmlns:p14="http://schemas.microsoft.com/office/powerpoint/2010/main" val="15339945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2265-68E4-E6FB-E396-5285ED50E511}"/>
              </a:ext>
            </a:extLst>
          </p:cNvPr>
          <p:cNvSpPr>
            <a:spLocks noGrp="1"/>
          </p:cNvSpPr>
          <p:nvPr>
            <p:ph type="title"/>
          </p:nvPr>
        </p:nvSpPr>
        <p:spPr/>
        <p:txBody>
          <a:bodyPr/>
          <a:lstStyle/>
          <a:p>
            <a:r>
              <a:rPr lang="en-GB" dirty="0"/>
              <a:t>Interim support</a:t>
            </a:r>
          </a:p>
        </p:txBody>
      </p:sp>
      <p:sp>
        <p:nvSpPr>
          <p:cNvPr id="3" name="Content Placeholder 2">
            <a:extLst>
              <a:ext uri="{FF2B5EF4-FFF2-40B4-BE49-F238E27FC236}">
                <a16:creationId xmlns:a16="http://schemas.microsoft.com/office/drawing/2014/main" id="{15B86F56-5045-B6E5-0B64-D8613A21E43A}"/>
              </a:ext>
            </a:extLst>
          </p:cNvPr>
          <p:cNvSpPr>
            <a:spLocks noGrp="1"/>
          </p:cNvSpPr>
          <p:nvPr>
            <p:ph idx="1"/>
          </p:nvPr>
        </p:nvSpPr>
        <p:spPr/>
        <p:txBody>
          <a:bodyPr/>
          <a:lstStyle/>
          <a:p>
            <a:r>
              <a:rPr lang="en-GB" dirty="0"/>
              <a:t>There is provision within both the Children Act and the Care Act to provide accommodation and financial support pending the conclusion of any assessment of need.</a:t>
            </a:r>
          </a:p>
          <a:p>
            <a:r>
              <a:rPr lang="en-GB" dirty="0"/>
              <a:t>The local authority cannot reasonably leave an </a:t>
            </a:r>
            <a:r>
              <a:rPr lang="en-GB" dirty="0" err="1"/>
              <a:t>individidual</a:t>
            </a:r>
            <a:r>
              <a:rPr lang="en-GB" dirty="0"/>
              <a:t> or family homeless and destitute pending the conclusion of such an assessment if there is an urgent need to support.</a:t>
            </a:r>
          </a:p>
        </p:txBody>
      </p:sp>
    </p:spTree>
    <p:extLst>
      <p:ext uri="{BB962C8B-B14F-4D97-AF65-F5344CB8AC3E}">
        <p14:creationId xmlns:p14="http://schemas.microsoft.com/office/powerpoint/2010/main" val="719345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F4FE5-34F7-DBD5-D074-6C2E61D96B64}"/>
              </a:ext>
            </a:extLst>
          </p:cNvPr>
          <p:cNvSpPr>
            <a:spLocks noGrp="1"/>
          </p:cNvSpPr>
          <p:nvPr>
            <p:ph type="title"/>
          </p:nvPr>
        </p:nvSpPr>
        <p:spPr/>
        <p:txBody>
          <a:bodyPr/>
          <a:lstStyle/>
          <a:p>
            <a:r>
              <a:rPr lang="en-GB" dirty="0"/>
              <a:t>Former looked after children.</a:t>
            </a:r>
          </a:p>
        </p:txBody>
      </p:sp>
      <p:sp>
        <p:nvSpPr>
          <p:cNvPr id="3" name="Content Placeholder 2">
            <a:extLst>
              <a:ext uri="{FF2B5EF4-FFF2-40B4-BE49-F238E27FC236}">
                <a16:creationId xmlns:a16="http://schemas.microsoft.com/office/drawing/2014/main" id="{727B0D0A-8994-D0B6-BC29-01304C5B5626}"/>
              </a:ext>
            </a:extLst>
          </p:cNvPr>
          <p:cNvSpPr>
            <a:spLocks noGrp="1"/>
          </p:cNvSpPr>
          <p:nvPr>
            <p:ph idx="1"/>
          </p:nvPr>
        </p:nvSpPr>
        <p:spPr/>
        <p:txBody>
          <a:bodyPr/>
          <a:lstStyle/>
          <a:p>
            <a:r>
              <a:rPr lang="en-GB" b="0" i="0" dirty="0">
                <a:solidFill>
                  <a:srgbClr val="222324"/>
                </a:solidFill>
                <a:effectLst/>
                <a:latin typeface="Open Sans" panose="020B0606030504020204" pitchFamily="34" charset="0"/>
              </a:rPr>
              <a:t>Former looked after children can also be provided with accommodation and financial support whilst leaving care duties continue to apply to them. </a:t>
            </a:r>
            <a:endParaRPr lang="en-GB" dirty="0"/>
          </a:p>
        </p:txBody>
      </p:sp>
    </p:spTree>
    <p:extLst>
      <p:ext uri="{BB962C8B-B14F-4D97-AF65-F5344CB8AC3E}">
        <p14:creationId xmlns:p14="http://schemas.microsoft.com/office/powerpoint/2010/main" val="3995133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8E3E-49D9-B000-073C-8B8704C59675}"/>
              </a:ext>
            </a:extLst>
          </p:cNvPr>
          <p:cNvSpPr>
            <a:spLocks noGrp="1"/>
          </p:cNvSpPr>
          <p:nvPr>
            <p:ph type="title"/>
          </p:nvPr>
        </p:nvSpPr>
        <p:spPr/>
        <p:txBody>
          <a:bodyPr>
            <a:normAutofit fontScale="90000"/>
          </a:bodyPr>
          <a:lstStyle/>
          <a:p>
            <a:r>
              <a:rPr lang="en-GB" dirty="0"/>
              <a:t>Pre-settled status is lawful presence in the UK.</a:t>
            </a:r>
          </a:p>
        </p:txBody>
      </p:sp>
      <p:sp>
        <p:nvSpPr>
          <p:cNvPr id="3" name="Content Placeholder 2">
            <a:extLst>
              <a:ext uri="{FF2B5EF4-FFF2-40B4-BE49-F238E27FC236}">
                <a16:creationId xmlns:a16="http://schemas.microsoft.com/office/drawing/2014/main" id="{85C01A3C-2A3C-8975-0A80-100FB057C46C}"/>
              </a:ext>
            </a:extLst>
          </p:cNvPr>
          <p:cNvSpPr>
            <a:spLocks noGrp="1"/>
          </p:cNvSpPr>
          <p:nvPr>
            <p:ph idx="1"/>
          </p:nvPr>
        </p:nvSpPr>
        <p:spPr/>
        <p:txBody>
          <a:bodyPr/>
          <a:lstStyle/>
          <a:p>
            <a:r>
              <a:rPr lang="en-GB" b="0" i="0" dirty="0">
                <a:solidFill>
                  <a:srgbClr val="222324"/>
                </a:solidFill>
                <a:effectLst/>
                <a:latin typeface="Open Sans" panose="020B0606030504020204" pitchFamily="34" charset="0"/>
              </a:rPr>
              <a:t>There are no immigration-related restrictions affecting local authorities’ ability to provide social services’ support to people with pre-settled status. Schedule 3 of the Nationality, Immigration and Asylum Act 2002 does not apply to people who are lawfully present in the UK, including those who have been granted pre-settled status. Therefore, a human rights assessment should not be undertaken when the person or family qualifies for support, and local authority social workers should under no circumstances be advising individuals granted PSS to return to their counties of origin. </a:t>
            </a:r>
            <a:endParaRPr lang="en-GB" dirty="0"/>
          </a:p>
        </p:txBody>
      </p:sp>
    </p:spTree>
    <p:extLst>
      <p:ext uri="{BB962C8B-B14F-4D97-AF65-F5344CB8AC3E}">
        <p14:creationId xmlns:p14="http://schemas.microsoft.com/office/powerpoint/2010/main" val="1049782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8351-203E-F3D3-AF49-0DAA121A755D}"/>
              </a:ext>
            </a:extLst>
          </p:cNvPr>
          <p:cNvSpPr>
            <a:spLocks noGrp="1"/>
          </p:cNvSpPr>
          <p:nvPr>
            <p:ph type="title"/>
          </p:nvPr>
        </p:nvSpPr>
        <p:spPr/>
        <p:txBody>
          <a:bodyPr/>
          <a:lstStyle/>
          <a:p>
            <a:r>
              <a:rPr lang="en-GB" dirty="0"/>
              <a:t>Homelessness and discretion</a:t>
            </a:r>
          </a:p>
        </p:txBody>
      </p:sp>
      <p:sp>
        <p:nvSpPr>
          <p:cNvPr id="3" name="Content Placeholder 2">
            <a:extLst>
              <a:ext uri="{FF2B5EF4-FFF2-40B4-BE49-F238E27FC236}">
                <a16:creationId xmlns:a16="http://schemas.microsoft.com/office/drawing/2014/main" id="{E0725316-3C34-5527-59DA-173FCAB08A2F}"/>
              </a:ext>
            </a:extLst>
          </p:cNvPr>
          <p:cNvSpPr>
            <a:spLocks noGrp="1"/>
          </p:cNvSpPr>
          <p:nvPr>
            <p:ph idx="1"/>
          </p:nvPr>
        </p:nvSpPr>
        <p:spPr/>
        <p:txBody>
          <a:bodyPr/>
          <a:lstStyle/>
          <a:p>
            <a:r>
              <a:rPr lang="en-GB" b="0" i="0" dirty="0">
                <a:solidFill>
                  <a:srgbClr val="222324"/>
                </a:solidFill>
                <a:effectLst/>
                <a:latin typeface="Open Sans" panose="020B0606030504020204" pitchFamily="34" charset="0"/>
              </a:rPr>
              <a:t>When a person does not have children in their care or care and support needs, and is at risk of rough sleeping, the housing authority will need to consider the person’s options, including whether support can be provided on a discretionary basis.</a:t>
            </a:r>
            <a:endParaRPr lang="en-GB" dirty="0"/>
          </a:p>
        </p:txBody>
      </p:sp>
    </p:spTree>
    <p:extLst>
      <p:ext uri="{BB962C8B-B14F-4D97-AF65-F5344CB8AC3E}">
        <p14:creationId xmlns:p14="http://schemas.microsoft.com/office/powerpoint/2010/main" val="2157065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4902-DFAC-479B-80BB-B6E55B97F8B9}"/>
              </a:ext>
            </a:extLst>
          </p:cNvPr>
          <p:cNvSpPr>
            <a:spLocks noGrp="1"/>
          </p:cNvSpPr>
          <p:nvPr>
            <p:ph type="title"/>
          </p:nvPr>
        </p:nvSpPr>
        <p:spPr>
          <a:xfrm>
            <a:off x="621792" y="1161288"/>
            <a:ext cx="3602736" cy="4526280"/>
          </a:xfrm>
        </p:spPr>
        <p:txBody>
          <a:bodyPr>
            <a:normAutofit/>
          </a:bodyPr>
          <a:lstStyle/>
          <a:p>
            <a:r>
              <a:rPr lang="en-GB" sz="4000"/>
              <a:t>Missing the deadline: reasonable grounds.</a:t>
            </a:r>
          </a:p>
        </p:txBody>
      </p:sp>
      <p:graphicFrame>
        <p:nvGraphicFramePr>
          <p:cNvPr id="7" name="Content Placeholder 2">
            <a:extLst>
              <a:ext uri="{FF2B5EF4-FFF2-40B4-BE49-F238E27FC236}">
                <a16:creationId xmlns:a16="http://schemas.microsoft.com/office/drawing/2014/main" id="{71349505-2BF4-4ADD-AC0E-68B594DB61CB}"/>
              </a:ext>
            </a:extLst>
          </p:cNvPr>
          <p:cNvGraphicFramePr>
            <a:graphicFrameLocks noGrp="1"/>
          </p:cNvGraphicFramePr>
          <p:nvPr>
            <p:ph idx="1"/>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DF7D20F6-2DA1-4EC5-A9EA-D64B3FD35ABC}"/>
              </a:ext>
            </a:extLst>
          </p:cNvPr>
          <p:cNvSpPr>
            <a:spLocks noGrp="1"/>
          </p:cNvSpPr>
          <p:nvPr>
            <p:ph type="ftr" sz="quarter" idx="11"/>
          </p:nvPr>
        </p:nvSpPr>
        <p:spPr/>
        <p:txBody>
          <a:bodyPr>
            <a:normAutofit/>
          </a:bodyPr>
          <a:lstStyle/>
          <a:p>
            <a:pPr>
              <a:lnSpc>
                <a:spcPct val="90000"/>
              </a:lnSpc>
              <a:spcAft>
                <a:spcPts val="600"/>
              </a:spcAft>
            </a:pPr>
            <a:r>
              <a:rPr lang="en-GB" sz="900">
                <a:solidFill>
                  <a:schemeClr val="tx1">
                    <a:lumMod val="50000"/>
                    <a:lumOff val="50000"/>
                  </a:schemeClr>
                </a:solidFill>
              </a:rPr>
              <a:t>Migrant Families Support Project: Birmingham Community Law Centre | ASIRT | Hope Projects</a:t>
            </a:r>
          </a:p>
        </p:txBody>
      </p:sp>
      <p:sp>
        <p:nvSpPr>
          <p:cNvPr id="5" name="Slide Number Placeholder 4">
            <a:extLst>
              <a:ext uri="{FF2B5EF4-FFF2-40B4-BE49-F238E27FC236}">
                <a16:creationId xmlns:a16="http://schemas.microsoft.com/office/drawing/2014/main" id="{4877C214-E2A1-49A1-862D-6E332D28DF76}"/>
              </a:ext>
            </a:extLst>
          </p:cNvPr>
          <p:cNvSpPr>
            <a:spLocks noGrp="1"/>
          </p:cNvSpPr>
          <p:nvPr>
            <p:ph type="sldNum" sz="quarter" idx="12"/>
          </p:nvPr>
        </p:nvSpPr>
        <p:spPr>
          <a:xfrm>
            <a:off x="8801100" y="6356350"/>
            <a:ext cx="2743200" cy="365125"/>
          </a:xfrm>
        </p:spPr>
        <p:txBody>
          <a:bodyPr>
            <a:normAutofit/>
          </a:bodyPr>
          <a:lstStyle/>
          <a:p>
            <a:pPr>
              <a:spcAft>
                <a:spcPts val="600"/>
              </a:spcAft>
            </a:pPr>
            <a:fld id="{72172EEB-1B1E-40E9-BBE0-BF0E7F7A94A5}" type="slidenum">
              <a:rPr lang="en-GB">
                <a:solidFill>
                  <a:schemeClr val="tx1">
                    <a:lumMod val="50000"/>
                    <a:lumOff val="50000"/>
                  </a:schemeClr>
                </a:solidFill>
              </a:rPr>
              <a:pPr>
                <a:spcAft>
                  <a:spcPts val="600"/>
                </a:spcAft>
              </a:pPr>
              <a:t>59</a:t>
            </a:fld>
            <a:endParaRPr lang="en-GB">
              <a:solidFill>
                <a:schemeClr val="tx1">
                  <a:lumMod val="50000"/>
                  <a:lumOff val="50000"/>
                </a:schemeClr>
              </a:solidFill>
            </a:endParaRPr>
          </a:p>
        </p:txBody>
      </p:sp>
    </p:spTree>
    <p:extLst>
      <p:ext uri="{BB962C8B-B14F-4D97-AF65-F5344CB8AC3E}">
        <p14:creationId xmlns:p14="http://schemas.microsoft.com/office/powerpoint/2010/main" val="2583500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F80472-CD5F-E4FC-10F1-7A54E9BB1A51}"/>
              </a:ext>
            </a:extLst>
          </p:cNvPr>
          <p:cNvSpPr>
            <a:spLocks noGrp="1"/>
          </p:cNvSpPr>
          <p:nvPr>
            <p:ph type="title"/>
          </p:nvPr>
        </p:nvSpPr>
        <p:spPr/>
        <p:txBody>
          <a:bodyPr/>
          <a:lstStyle/>
          <a:p>
            <a:r>
              <a:rPr lang="en-GB" dirty="0"/>
              <a:t>Housekeeping</a:t>
            </a:r>
          </a:p>
        </p:txBody>
      </p:sp>
      <p:sp>
        <p:nvSpPr>
          <p:cNvPr id="5" name="Content Placeholder 4">
            <a:extLst>
              <a:ext uri="{FF2B5EF4-FFF2-40B4-BE49-F238E27FC236}">
                <a16:creationId xmlns:a16="http://schemas.microsoft.com/office/drawing/2014/main" id="{289A2C81-E408-8382-EF87-26A31549F35C}"/>
              </a:ext>
            </a:extLst>
          </p:cNvPr>
          <p:cNvSpPr>
            <a:spLocks noGrp="1"/>
          </p:cNvSpPr>
          <p:nvPr>
            <p:ph idx="1"/>
          </p:nvPr>
        </p:nvSpPr>
        <p:spPr/>
        <p:txBody>
          <a:bodyPr/>
          <a:lstStyle/>
          <a:p>
            <a:pPr marL="457200" indent="-457200">
              <a:buFont typeface="Arial" panose="020B0604020202020204" pitchFamily="34" charset="0"/>
              <a:buChar char="•"/>
            </a:pPr>
            <a:r>
              <a:rPr lang="en-GB" dirty="0"/>
              <a:t>No planned evacuations or alarms</a:t>
            </a:r>
          </a:p>
          <a:p>
            <a:pPr marL="457200" indent="-457200">
              <a:buFont typeface="Arial" panose="020B0604020202020204" pitchFamily="34" charset="0"/>
              <a:buChar char="•"/>
            </a:pPr>
            <a:r>
              <a:rPr lang="en-GB" dirty="0"/>
              <a:t>In case of evacuation venue duty manager will advise and stewards will direct towards the assembly point</a:t>
            </a:r>
          </a:p>
          <a:p>
            <a:pPr marL="457200" indent="-457200">
              <a:buFont typeface="Arial" panose="020B0604020202020204" pitchFamily="34" charset="0"/>
              <a:buChar char="•"/>
            </a:pPr>
            <a:r>
              <a:rPr lang="en-GB" dirty="0" err="1"/>
              <a:t>WiFi</a:t>
            </a:r>
            <a:r>
              <a:rPr lang="en-GB" dirty="0"/>
              <a:t>: </a:t>
            </a:r>
            <a:r>
              <a:rPr lang="en-GB" dirty="0" err="1"/>
              <a:t>BMusic</a:t>
            </a:r>
            <a:r>
              <a:rPr lang="en-GB" dirty="0"/>
              <a:t> (no password)</a:t>
            </a:r>
          </a:p>
        </p:txBody>
      </p:sp>
    </p:spTree>
    <p:extLst>
      <p:ext uri="{BB962C8B-B14F-4D97-AF65-F5344CB8AC3E}">
        <p14:creationId xmlns:p14="http://schemas.microsoft.com/office/powerpoint/2010/main" val="3537321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251312"/>
            <a:ext cx="10506456" cy="1010264"/>
          </a:xfrm>
        </p:spPr>
        <p:txBody>
          <a:bodyPr anchor="ctr">
            <a:normAutofit/>
          </a:bodyPr>
          <a:lstStyle/>
          <a:p>
            <a:r>
              <a:rPr lang="en-GB" dirty="0"/>
              <a:t>Derivative Residence Rights.</a:t>
            </a:r>
          </a:p>
        </p:txBody>
      </p:sp>
      <p:sp>
        <p:nvSpPr>
          <p:cNvPr id="19" name="Rectangle 1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en-GB"/>
              <a:t>ASIRT/DELC/CMF2020</a:t>
            </a:r>
          </a:p>
        </p:txBody>
      </p:sp>
      <p:sp>
        <p:nvSpPr>
          <p:cNvPr id="5" name="Slide Number Placeholder 4"/>
          <p:cNvSpPr>
            <a:spLocks noGrp="1"/>
          </p:cNvSpPr>
          <p:nvPr>
            <p:ph type="sldNum" sz="quarter" idx="12"/>
          </p:nvPr>
        </p:nvSpPr>
        <p:spPr>
          <a:xfrm>
            <a:off x="8860536" y="6356350"/>
            <a:ext cx="2490216" cy="365125"/>
          </a:xfrm>
        </p:spPr>
        <p:txBody>
          <a:bodyPr>
            <a:normAutofit/>
          </a:bodyPr>
          <a:lstStyle/>
          <a:p>
            <a:pPr>
              <a:spcAft>
                <a:spcPts val="600"/>
              </a:spcAft>
            </a:pPr>
            <a:fld id="{72172EEB-1B1E-40E9-BBE0-BF0E7F7A94A5}" type="slidenum">
              <a:rPr lang="en-GB"/>
              <a:pPr>
                <a:spcAft>
                  <a:spcPts val="600"/>
                </a:spcAft>
              </a:pPr>
              <a:t>60</a:t>
            </a:fld>
            <a:endParaRPr lang="en-GB"/>
          </a:p>
        </p:txBody>
      </p:sp>
      <p:graphicFrame>
        <p:nvGraphicFramePr>
          <p:cNvPr id="7" name="Content Placeholder 2">
            <a:extLst>
              <a:ext uri="{FF2B5EF4-FFF2-40B4-BE49-F238E27FC236}">
                <a16:creationId xmlns:a16="http://schemas.microsoft.com/office/drawing/2014/main" id="{3C349923-8F00-42F8-AB53-DFAB0110B70E}"/>
              </a:ext>
            </a:extLst>
          </p:cNvPr>
          <p:cNvGraphicFramePr>
            <a:graphicFrameLocks noGrp="1"/>
          </p:cNvGraphicFramePr>
          <p:nvPr>
            <p:ph idx="1"/>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0206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753733-7124-4607-9BE3-B049E3DA02E1}"/>
              </a:ext>
            </a:extLst>
          </p:cNvPr>
          <p:cNvSpPr>
            <a:spLocks noGrp="1"/>
          </p:cNvSpPr>
          <p:nvPr>
            <p:ph type="title"/>
          </p:nvPr>
        </p:nvSpPr>
        <p:spPr>
          <a:xfrm>
            <a:off x="621792" y="1161288"/>
            <a:ext cx="3602736" cy="4526280"/>
          </a:xfrm>
        </p:spPr>
        <p:txBody>
          <a:bodyPr>
            <a:normAutofit/>
          </a:bodyPr>
          <a:lstStyle/>
          <a:p>
            <a:r>
              <a:rPr lang="en-GB"/>
              <a:t>Entry post-2020</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F8963D-85FD-4C77-BC6E-5CD0A42A3A4D}"/>
              </a:ext>
            </a:extLst>
          </p:cNvPr>
          <p:cNvSpPr>
            <a:spLocks noGrp="1"/>
          </p:cNvSpPr>
          <p:nvPr>
            <p:ph idx="1"/>
          </p:nvPr>
        </p:nvSpPr>
        <p:spPr>
          <a:xfrm>
            <a:off x="5434149" y="932688"/>
            <a:ext cx="5916603" cy="4992624"/>
          </a:xfrm>
        </p:spPr>
        <p:txBody>
          <a:bodyPr anchor="ctr">
            <a:normAutofit/>
          </a:bodyPr>
          <a:lstStyle/>
          <a:p>
            <a:r>
              <a:rPr lang="en-GB" sz="2000" dirty="0"/>
              <a:t>EU nationals arriving in the UK after December 2020 will not usually be eligible for settlement under the EUSS, unless they are joining as a dependent family member, and will effectively need to pursue the same immigration routes as anybody from outside of the EU.</a:t>
            </a:r>
          </a:p>
        </p:txBody>
      </p:sp>
    </p:spTree>
    <p:extLst>
      <p:ext uri="{BB962C8B-B14F-4D97-AF65-F5344CB8AC3E}">
        <p14:creationId xmlns:p14="http://schemas.microsoft.com/office/powerpoint/2010/main" val="2323079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a:t>
            </a:r>
          </a:p>
        </p:txBody>
      </p:sp>
      <p:graphicFrame>
        <p:nvGraphicFramePr>
          <p:cNvPr id="25" name="Content Placeholder 24"/>
          <p:cNvGraphicFramePr>
            <a:graphicFrameLocks noGrp="1"/>
          </p:cNvGraphicFramePr>
          <p:nvPr>
            <p:ph idx="1"/>
          </p:nvPr>
        </p:nvGraphicFramePr>
        <p:xfrm>
          <a:off x="2024034" y="3000373"/>
          <a:ext cx="8143932" cy="3288729"/>
        </p:xfrm>
        <a:graphic>
          <a:graphicData uri="http://schemas.openxmlformats.org/drawingml/2006/table">
            <a:tbl>
              <a:tblPr/>
              <a:tblGrid>
                <a:gridCol w="4038066">
                  <a:extLst>
                    <a:ext uri="{9D8B030D-6E8A-4147-A177-3AD203B41FA5}">
                      <a16:colId xmlns:a16="http://schemas.microsoft.com/office/drawing/2014/main" val="20000"/>
                    </a:ext>
                  </a:extLst>
                </a:gridCol>
                <a:gridCol w="4105866">
                  <a:extLst>
                    <a:ext uri="{9D8B030D-6E8A-4147-A177-3AD203B41FA5}">
                      <a16:colId xmlns:a16="http://schemas.microsoft.com/office/drawing/2014/main" val="20001"/>
                    </a:ext>
                  </a:extLst>
                </a:gridCol>
              </a:tblGrid>
              <a:tr h="114918">
                <a:tc>
                  <a:txBody>
                    <a:bodyPr/>
                    <a:lstStyle/>
                    <a:p>
                      <a:pPr algn="l">
                        <a:lnSpc>
                          <a:spcPct val="115000"/>
                        </a:lnSpc>
                        <a:spcAft>
                          <a:spcPts val="0"/>
                        </a:spcAft>
                      </a:pPr>
                      <a:endParaRPr lang="en-GB" sz="1000" dirty="0">
                        <a:latin typeface="Calibri"/>
                        <a:ea typeface="Calibri"/>
                        <a:cs typeface="Times New Roman"/>
                      </a:endParaRPr>
                    </a:p>
                  </a:txBody>
                  <a:tcPr marL="62706" marR="62706" marT="0" marB="0">
                    <a:lnL>
                      <a:noFill/>
                    </a:lnL>
                    <a:lnR>
                      <a:noFill/>
                    </a:lnR>
                    <a:lnT>
                      <a:noFill/>
                    </a:lnT>
                    <a:lnB>
                      <a:noFill/>
                    </a:lnB>
                  </a:tcPr>
                </a:tc>
                <a:tc>
                  <a:txBody>
                    <a:bodyPr/>
                    <a:lstStyle/>
                    <a:p>
                      <a:pPr algn="l">
                        <a:lnSpc>
                          <a:spcPct val="115000"/>
                        </a:lnSpc>
                        <a:spcAft>
                          <a:spcPts val="0"/>
                        </a:spcAft>
                      </a:pPr>
                      <a:endParaRPr lang="en-GB" sz="1000" dirty="0">
                        <a:latin typeface="Calibri"/>
                        <a:ea typeface="Calibri"/>
                        <a:cs typeface="Times New Roman"/>
                      </a:endParaRPr>
                    </a:p>
                  </a:txBody>
                  <a:tcPr marL="62706" marR="62706" marT="0" marB="0">
                    <a:lnL>
                      <a:noFill/>
                    </a:lnL>
                    <a:lnR>
                      <a:noFill/>
                    </a:lnR>
                    <a:lnT>
                      <a:noFill/>
                    </a:lnT>
                    <a:lnB>
                      <a:noFill/>
                    </a:lnB>
                  </a:tcPr>
                </a:tc>
                <a:extLst>
                  <a:ext uri="{0D108BD9-81ED-4DB2-BD59-A6C34878D82A}">
                    <a16:rowId xmlns:a16="http://schemas.microsoft.com/office/drawing/2014/main" val="10000"/>
                  </a:ext>
                </a:extLst>
              </a:tr>
              <a:tr h="1748139">
                <a:tc>
                  <a:txBody>
                    <a:bodyPr/>
                    <a:lstStyle/>
                    <a:p>
                      <a:pPr algn="l">
                        <a:lnSpc>
                          <a:spcPct val="115000"/>
                        </a:lnSpc>
                        <a:spcAft>
                          <a:spcPts val="0"/>
                        </a:spcAft>
                      </a:pPr>
                      <a:endParaRPr lang="en-GB" sz="1000" dirty="0">
                        <a:latin typeface="Calibri"/>
                        <a:ea typeface="Calibri"/>
                        <a:cs typeface="Times New Roman"/>
                      </a:endParaRPr>
                    </a:p>
                  </a:txBody>
                  <a:tcPr marL="62706" marR="62706" marT="0" marB="0">
                    <a:lnL>
                      <a:noFill/>
                    </a:lnL>
                    <a:lnR>
                      <a:noFill/>
                    </a:lnR>
                    <a:lnT>
                      <a:noFill/>
                    </a:lnT>
                    <a:lnB>
                      <a:noFill/>
                    </a:lnB>
                  </a:tcPr>
                </a:tc>
                <a:tc>
                  <a:txBody>
                    <a:bodyPr/>
                    <a:lstStyle/>
                    <a:p>
                      <a:pPr algn="l">
                        <a:lnSpc>
                          <a:spcPct val="115000"/>
                        </a:lnSpc>
                        <a:spcAft>
                          <a:spcPts val="0"/>
                        </a:spcAft>
                      </a:pPr>
                      <a:endParaRPr lang="en-GB" sz="1000" dirty="0">
                        <a:latin typeface="Calibri"/>
                        <a:ea typeface="Calibri"/>
                        <a:cs typeface="Times New Roman"/>
                      </a:endParaRPr>
                    </a:p>
                    <a:p>
                      <a:pPr algn="l">
                        <a:lnSpc>
                          <a:spcPct val="115000"/>
                        </a:lnSpc>
                        <a:spcAft>
                          <a:spcPts val="0"/>
                        </a:spcAft>
                      </a:pPr>
                      <a:r>
                        <a:rPr lang="en-GB" sz="1300" b="1" dirty="0">
                          <a:latin typeface="Calibri"/>
                          <a:ea typeface="Calibri"/>
                          <a:cs typeface="Times New Roman"/>
                        </a:rPr>
                        <a:t>For legal advice on immigration matters for asylum seekers, those in the UK in breach of the immigration rules, Human Rights, European Union or citizenship applications, please refer to:</a:t>
                      </a:r>
                    </a:p>
                    <a:p>
                      <a:pPr algn="l">
                        <a:lnSpc>
                          <a:spcPct val="115000"/>
                        </a:lnSpc>
                        <a:spcAft>
                          <a:spcPts val="0"/>
                        </a:spcAft>
                      </a:pPr>
                      <a:r>
                        <a:rPr lang="en-GB" sz="1300" b="1" dirty="0">
                          <a:latin typeface="Calibri"/>
                          <a:ea typeface="Calibri"/>
                          <a:cs typeface="Times New Roman"/>
                        </a:rPr>
                        <a:t>Dave Stamp</a:t>
                      </a:r>
                      <a:endParaRPr lang="en-GB" sz="1000" dirty="0">
                        <a:latin typeface="Calibri"/>
                        <a:ea typeface="Calibri"/>
                        <a:cs typeface="Times New Roman"/>
                      </a:endParaRPr>
                    </a:p>
                    <a:p>
                      <a:pPr algn="l">
                        <a:lnSpc>
                          <a:spcPct val="115000"/>
                        </a:lnSpc>
                        <a:spcAft>
                          <a:spcPts val="0"/>
                        </a:spcAft>
                      </a:pPr>
                      <a:r>
                        <a:rPr lang="en-GB" sz="1300" b="1" u="sng" dirty="0">
                          <a:solidFill>
                            <a:srgbClr val="0000FF"/>
                          </a:solidFill>
                          <a:latin typeface="Calibri"/>
                          <a:ea typeface="Calibri"/>
                          <a:cs typeface="Times New Roman"/>
                          <a:hlinkClick r:id="rId2"/>
                        </a:rPr>
                        <a:t>davestamp@asirt.org.uk</a:t>
                      </a:r>
                      <a:endParaRPr lang="en-GB" sz="1000" dirty="0">
                        <a:latin typeface="Calibri"/>
                        <a:ea typeface="Calibri"/>
                        <a:cs typeface="Times New Roman"/>
                      </a:endParaRPr>
                    </a:p>
                    <a:p>
                      <a:pPr algn="l">
                        <a:lnSpc>
                          <a:spcPct val="115000"/>
                        </a:lnSpc>
                        <a:spcAft>
                          <a:spcPts val="0"/>
                        </a:spcAft>
                      </a:pPr>
                      <a:r>
                        <a:rPr lang="en-GB" sz="1300" b="1" dirty="0">
                          <a:latin typeface="Calibri"/>
                          <a:ea typeface="Calibri"/>
                          <a:cs typeface="Times New Roman"/>
                        </a:rPr>
                        <a:t>ASIRT</a:t>
                      </a:r>
                      <a:endParaRPr lang="en-GB" sz="1000" dirty="0">
                        <a:latin typeface="Calibri"/>
                        <a:ea typeface="Calibri"/>
                        <a:cs typeface="Times New Roman"/>
                      </a:endParaRPr>
                    </a:p>
                    <a:p>
                      <a:pPr algn="l">
                        <a:lnSpc>
                          <a:spcPct val="115000"/>
                        </a:lnSpc>
                        <a:spcAft>
                          <a:spcPts val="0"/>
                        </a:spcAft>
                      </a:pPr>
                      <a:r>
                        <a:rPr lang="en-GB" sz="1300" b="1" dirty="0">
                          <a:latin typeface="Calibri"/>
                          <a:ea typeface="Calibri"/>
                          <a:cs typeface="Times New Roman"/>
                        </a:rPr>
                        <a:t>129</a:t>
                      </a:r>
                      <a:r>
                        <a:rPr lang="en-GB" sz="1300" b="1" baseline="0" dirty="0">
                          <a:latin typeface="Calibri"/>
                          <a:ea typeface="Calibri"/>
                          <a:cs typeface="Times New Roman"/>
                        </a:rPr>
                        <a:t> </a:t>
                      </a:r>
                      <a:r>
                        <a:rPr lang="en-GB" sz="1300" b="1" baseline="0" dirty="0" err="1">
                          <a:latin typeface="Calibri"/>
                          <a:ea typeface="Calibri"/>
                          <a:cs typeface="Times New Roman"/>
                        </a:rPr>
                        <a:t>Zellig</a:t>
                      </a:r>
                      <a:endParaRPr lang="en-GB" sz="1300" b="1" baseline="0" dirty="0">
                        <a:latin typeface="Calibri"/>
                        <a:ea typeface="Calibri"/>
                        <a:cs typeface="Times New Roman"/>
                      </a:endParaRPr>
                    </a:p>
                    <a:p>
                      <a:pPr algn="l">
                        <a:lnSpc>
                          <a:spcPct val="115000"/>
                        </a:lnSpc>
                        <a:spcAft>
                          <a:spcPts val="0"/>
                        </a:spcAft>
                      </a:pPr>
                      <a:r>
                        <a:rPr lang="en-GB" sz="1300" b="1" baseline="0" dirty="0">
                          <a:latin typeface="Calibri"/>
                          <a:ea typeface="Calibri"/>
                          <a:cs typeface="Times New Roman"/>
                        </a:rPr>
                        <a:t>Gibb St</a:t>
                      </a:r>
                      <a:endParaRPr lang="en-GB" sz="1000" dirty="0">
                        <a:latin typeface="Calibri"/>
                        <a:ea typeface="Calibri"/>
                        <a:cs typeface="Times New Roman"/>
                      </a:endParaRPr>
                    </a:p>
                    <a:p>
                      <a:pPr algn="l">
                        <a:lnSpc>
                          <a:spcPct val="115000"/>
                        </a:lnSpc>
                        <a:spcAft>
                          <a:spcPts val="0"/>
                        </a:spcAft>
                      </a:pPr>
                      <a:r>
                        <a:rPr lang="en-GB" sz="1300" b="1" dirty="0" err="1">
                          <a:latin typeface="Calibri"/>
                          <a:ea typeface="Calibri"/>
                          <a:cs typeface="Times New Roman"/>
                        </a:rPr>
                        <a:t>Digbeth</a:t>
                      </a:r>
                      <a:endParaRPr lang="en-GB" sz="1300" b="1" dirty="0">
                        <a:latin typeface="Calibri"/>
                        <a:ea typeface="Calibri"/>
                        <a:cs typeface="Times New Roman"/>
                      </a:endParaRPr>
                    </a:p>
                    <a:p>
                      <a:pPr algn="l">
                        <a:lnSpc>
                          <a:spcPct val="115000"/>
                        </a:lnSpc>
                        <a:spcAft>
                          <a:spcPts val="0"/>
                        </a:spcAft>
                      </a:pPr>
                      <a:r>
                        <a:rPr lang="en-GB" sz="1300" b="1" dirty="0">
                          <a:latin typeface="Calibri"/>
                          <a:ea typeface="Calibri"/>
                          <a:cs typeface="Times New Roman"/>
                        </a:rPr>
                        <a:t>Birmingham</a:t>
                      </a:r>
                      <a:endParaRPr lang="en-GB" sz="1000" dirty="0">
                        <a:latin typeface="Calibri"/>
                        <a:ea typeface="Calibri"/>
                        <a:cs typeface="Times New Roman"/>
                      </a:endParaRPr>
                    </a:p>
                    <a:p>
                      <a:pPr algn="l">
                        <a:lnSpc>
                          <a:spcPct val="115000"/>
                        </a:lnSpc>
                        <a:spcAft>
                          <a:spcPts val="0"/>
                        </a:spcAft>
                      </a:pPr>
                      <a:r>
                        <a:rPr lang="en-GB" sz="1300" b="1" dirty="0">
                          <a:latin typeface="Calibri"/>
                          <a:ea typeface="Calibri"/>
                          <a:cs typeface="Times New Roman"/>
                        </a:rPr>
                        <a:t>B9</a:t>
                      </a:r>
                      <a:r>
                        <a:rPr lang="en-GB" sz="1300" b="1" baseline="0" dirty="0">
                          <a:latin typeface="Calibri"/>
                          <a:ea typeface="Calibri"/>
                          <a:cs typeface="Times New Roman"/>
                        </a:rPr>
                        <a:t> 4AT</a:t>
                      </a:r>
                      <a:endParaRPr lang="en-GB" sz="1000" dirty="0">
                        <a:latin typeface="Calibri"/>
                        <a:ea typeface="Calibri"/>
                        <a:cs typeface="Times New Roman"/>
                      </a:endParaRPr>
                    </a:p>
                    <a:p>
                      <a:pPr algn="l">
                        <a:lnSpc>
                          <a:spcPct val="115000"/>
                        </a:lnSpc>
                        <a:spcAft>
                          <a:spcPts val="0"/>
                        </a:spcAft>
                      </a:pPr>
                      <a:r>
                        <a:rPr lang="en-GB" sz="1300" b="1" dirty="0">
                          <a:latin typeface="Calibri"/>
                          <a:ea typeface="Calibri"/>
                          <a:cs typeface="Times New Roman"/>
                        </a:rPr>
                        <a:t>0121</a:t>
                      </a:r>
                      <a:r>
                        <a:rPr lang="en-GB" sz="1300" b="1" baseline="0" dirty="0">
                          <a:latin typeface="Calibri"/>
                          <a:ea typeface="Calibri"/>
                          <a:cs typeface="Times New Roman"/>
                        </a:rPr>
                        <a:t> 213 5893</a:t>
                      </a:r>
                      <a:endParaRPr lang="en-GB" sz="1000" dirty="0">
                        <a:latin typeface="Calibri"/>
                        <a:ea typeface="Calibri"/>
                        <a:cs typeface="Times New Roman"/>
                      </a:endParaRPr>
                    </a:p>
                  </a:txBody>
                  <a:tcPr marL="62706" marR="62706" marT="0" marB="0">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11"/>
          </p:nvPr>
        </p:nvSpPr>
        <p:spPr/>
        <p:txBody>
          <a:bodyPr/>
          <a:lstStyle/>
          <a:p>
            <a:r>
              <a:rPr lang="en-GB" dirty="0"/>
              <a:t>ASIRT </a:t>
            </a:r>
          </a:p>
        </p:txBody>
      </p:sp>
      <p:sp>
        <p:nvSpPr>
          <p:cNvPr id="5" name="Slide Number Placeholder 4"/>
          <p:cNvSpPr>
            <a:spLocks noGrp="1"/>
          </p:cNvSpPr>
          <p:nvPr>
            <p:ph type="sldNum" sz="quarter" idx="12"/>
          </p:nvPr>
        </p:nvSpPr>
        <p:spPr/>
        <p:txBody>
          <a:bodyPr/>
          <a:lstStyle/>
          <a:p>
            <a:fld id="{72172EEB-1B1E-40E9-BBE0-BF0E7F7A94A5}" type="slidenum">
              <a:rPr lang="en-GB" smtClean="0"/>
              <a:pPr/>
              <a:t>62</a:t>
            </a:fld>
            <a:endParaRPr lang="en-GB"/>
          </a:p>
        </p:txBody>
      </p:sp>
      <p:pic>
        <p:nvPicPr>
          <p:cNvPr id="2072" name="Picture 1" descr="asirt logo"/>
          <p:cNvPicPr>
            <a:picLocks noChangeAspect="1" noChangeArrowheads="1"/>
          </p:cNvPicPr>
          <p:nvPr/>
        </p:nvPicPr>
        <p:blipFill>
          <a:blip r:embed="rId3"/>
          <a:srcRect/>
          <a:stretch>
            <a:fillRect/>
          </a:stretch>
        </p:blipFill>
        <p:spPr bwMode="auto">
          <a:xfrm>
            <a:off x="6167438" y="2000240"/>
            <a:ext cx="2857520" cy="672358"/>
          </a:xfrm>
          <a:prstGeom prst="rect">
            <a:avLst/>
          </a:prstGeom>
          <a:noFill/>
        </p:spPr>
      </p:pic>
    </p:spTree>
    <p:extLst>
      <p:ext uri="{BB962C8B-B14F-4D97-AF65-F5344CB8AC3E}">
        <p14:creationId xmlns:p14="http://schemas.microsoft.com/office/powerpoint/2010/main" val="17697328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865A5-B6FB-B43B-FA2A-50F5C47B5229}"/>
              </a:ext>
            </a:extLst>
          </p:cNvPr>
          <p:cNvSpPr>
            <a:spLocks noGrp="1"/>
          </p:cNvSpPr>
          <p:nvPr>
            <p:ph type="ctrTitle"/>
          </p:nvPr>
        </p:nvSpPr>
        <p:spPr/>
        <p:txBody>
          <a:bodyPr/>
          <a:lstStyle/>
          <a:p>
            <a:r>
              <a:rPr lang="en-GB" dirty="0"/>
              <a:t>Awareness Raising: Modern Slavery</a:t>
            </a:r>
          </a:p>
        </p:txBody>
      </p:sp>
      <p:sp>
        <p:nvSpPr>
          <p:cNvPr id="3" name="Subtitle 2">
            <a:extLst>
              <a:ext uri="{FF2B5EF4-FFF2-40B4-BE49-F238E27FC236}">
                <a16:creationId xmlns:a16="http://schemas.microsoft.com/office/drawing/2014/main" id="{8AEBCDA8-E96A-469B-10A8-6A33A3928143}"/>
              </a:ext>
            </a:extLst>
          </p:cNvPr>
          <p:cNvSpPr>
            <a:spLocks noGrp="1"/>
          </p:cNvSpPr>
          <p:nvPr>
            <p:ph type="subTitle" idx="1"/>
          </p:nvPr>
        </p:nvSpPr>
        <p:spPr/>
        <p:txBody>
          <a:bodyPr/>
          <a:lstStyle/>
          <a:p>
            <a:r>
              <a:rPr lang="en-GB" dirty="0"/>
              <a:t>Nick Walton (West Midlands Anti-Slavery Network)</a:t>
            </a:r>
          </a:p>
        </p:txBody>
      </p:sp>
    </p:spTree>
    <p:extLst>
      <p:ext uri="{BB962C8B-B14F-4D97-AF65-F5344CB8AC3E}">
        <p14:creationId xmlns:p14="http://schemas.microsoft.com/office/powerpoint/2010/main" val="3683467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648D-EDCA-44D7-8AA5-FDCC3CAF0E15}"/>
              </a:ext>
            </a:extLst>
          </p:cNvPr>
          <p:cNvSpPr>
            <a:spLocks noGrp="1"/>
          </p:cNvSpPr>
          <p:nvPr>
            <p:ph type="title"/>
          </p:nvPr>
        </p:nvSpPr>
        <p:spPr>
          <a:xfrm>
            <a:off x="2510118" y="735106"/>
            <a:ext cx="7540322" cy="2928470"/>
          </a:xfrm>
        </p:spPr>
        <p:txBody>
          <a:bodyPr vert="horz" lIns="91440" tIns="45720" rIns="91440" bIns="45720" rtlCol="0" anchor="b">
            <a:normAutofit/>
          </a:bodyPr>
          <a:lstStyle/>
          <a:p>
            <a:pPr algn="l">
              <a:lnSpc>
                <a:spcPct val="90000"/>
              </a:lnSpc>
            </a:pPr>
            <a:r>
              <a:rPr lang="en-US" sz="4200" b="1" u="sng" dirty="0">
                <a:solidFill>
                  <a:srgbClr val="FFFFFF"/>
                </a:solidFill>
              </a:rPr>
              <a:t>Slavery/Trafficking and NRPF</a:t>
            </a:r>
            <a:endParaRPr lang="en-US" sz="4200" b="1" u="sng" kern="1200" dirty="0">
              <a:solidFill>
                <a:srgbClr val="FFFFFF"/>
              </a:solidFill>
              <a:latin typeface="+mj-lt"/>
              <a:ea typeface="+mj-ea"/>
              <a:cs typeface="+mj-cs"/>
            </a:endParaRPr>
          </a:p>
        </p:txBody>
      </p:sp>
      <p:pic>
        <p:nvPicPr>
          <p:cNvPr id="5" name="Picture Placeholder 7" descr="A close up of a sign&#10;&#10;Description automatically generated">
            <a:extLst>
              <a:ext uri="{FF2B5EF4-FFF2-40B4-BE49-F238E27FC236}">
                <a16:creationId xmlns:a16="http://schemas.microsoft.com/office/drawing/2014/main" id="{81FAD839-C6A5-49B5-A738-2D760E5D5437}"/>
              </a:ext>
            </a:extLst>
          </p:cNvPr>
          <p:cNvPicPr>
            <a:picLocks noChangeAspect="1"/>
          </p:cNvPicPr>
          <p:nvPr/>
        </p:nvPicPr>
        <p:blipFill>
          <a:blip r:embed="rId3">
            <a:alphaModFix amt="50000"/>
          </a:blip>
          <a:stretch>
            <a:fillRect/>
          </a:stretch>
        </p:blipFill>
        <p:spPr>
          <a:xfrm>
            <a:off x="9337620" y="5765143"/>
            <a:ext cx="911724" cy="911724"/>
          </a:xfrm>
          <a:prstGeom prst="rect">
            <a:avLst/>
          </a:prstGeom>
        </p:spPr>
      </p:pic>
    </p:spTree>
    <p:extLst>
      <p:ext uri="{BB962C8B-B14F-4D97-AF65-F5344CB8AC3E}">
        <p14:creationId xmlns:p14="http://schemas.microsoft.com/office/powerpoint/2010/main" val="25099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237938D0-BAC1-A96A-CC12-56B1978D2719}"/>
              </a:ext>
            </a:extLst>
          </p:cNvPr>
          <p:cNvSpPr>
            <a:spLocks noGrp="1"/>
          </p:cNvSpPr>
          <p:nvPr>
            <p:ph type="title"/>
          </p:nvPr>
        </p:nvSpPr>
        <p:spPr>
          <a:xfrm>
            <a:off x="2006892" y="1447800"/>
            <a:ext cx="2331469" cy="4572000"/>
          </a:xfrm>
        </p:spPr>
        <p:txBody>
          <a:bodyPr anchor="ctr">
            <a:normAutofit/>
          </a:bodyPr>
          <a:lstStyle/>
          <a:p>
            <a:r>
              <a:rPr lang="en-GB" sz="1900" u="sng">
                <a:solidFill>
                  <a:srgbClr val="EBEBEB"/>
                </a:solidFill>
              </a:rPr>
              <a:t>Slavery/Trafficking</a:t>
            </a:r>
            <a:endParaRPr lang="en-GB" sz="1900">
              <a:solidFill>
                <a:srgbClr val="EBEBEB"/>
              </a:solidFill>
            </a:endParaRPr>
          </a:p>
        </p:txBody>
      </p:sp>
      <p:sp>
        <p:nvSpPr>
          <p:cNvPr id="25" name="Freeform: Shape 24">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7"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sz="1800"/>
          </a:p>
        </p:txBody>
      </p:sp>
      <p:sp>
        <p:nvSpPr>
          <p:cNvPr id="29" name="Rectangle 28">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2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7CADBA0C-96E7-D209-7121-525E199D72FD}"/>
              </a:ext>
            </a:extLst>
          </p:cNvPr>
          <p:cNvPicPr>
            <a:picLocks noChangeAspect="1"/>
          </p:cNvPicPr>
          <p:nvPr/>
        </p:nvPicPr>
        <p:blipFill>
          <a:blip r:embed="rId2"/>
          <a:stretch>
            <a:fillRect/>
          </a:stretch>
        </p:blipFill>
        <p:spPr>
          <a:xfrm>
            <a:off x="9609535" y="5654042"/>
            <a:ext cx="908383" cy="908383"/>
          </a:xfrm>
          <a:prstGeom prst="rect">
            <a:avLst/>
          </a:prstGeom>
        </p:spPr>
      </p:pic>
      <p:graphicFrame>
        <p:nvGraphicFramePr>
          <p:cNvPr id="19" name="Content Placeholder 2">
            <a:extLst>
              <a:ext uri="{FF2B5EF4-FFF2-40B4-BE49-F238E27FC236}">
                <a16:creationId xmlns:a16="http://schemas.microsoft.com/office/drawing/2014/main" id="{EF6A0381-7D87-3C30-BB8F-9434F9B88A6B}"/>
              </a:ext>
            </a:extLst>
          </p:cNvPr>
          <p:cNvGraphicFramePr>
            <a:graphicFrameLocks noGrp="1"/>
          </p:cNvGraphicFramePr>
          <p:nvPr>
            <p:ph idx="1"/>
          </p:nvPr>
        </p:nvGraphicFramePr>
        <p:xfrm>
          <a:off x="5310187" y="1447800"/>
          <a:ext cx="48720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724116"/>
      </p:ext>
    </p:extLst>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sz="1800"/>
          </a:p>
        </p:txBody>
      </p:sp>
      <p:sp>
        <p:nvSpPr>
          <p:cNvPr id="20"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3955"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sz="1800">
              <a:solidFill>
                <a:schemeClr val="tx1"/>
              </a:solidFill>
            </a:endParaRPr>
          </a:p>
        </p:txBody>
      </p:sp>
      <p:sp>
        <p:nvSpPr>
          <p:cNvPr id="2" name="Title 1">
            <a:extLst>
              <a:ext uri="{FF2B5EF4-FFF2-40B4-BE49-F238E27FC236}">
                <a16:creationId xmlns:a16="http://schemas.microsoft.com/office/drawing/2014/main" id="{6A8EA3DD-CF66-8E6F-0520-EECAF82CE1B0}"/>
              </a:ext>
            </a:extLst>
          </p:cNvPr>
          <p:cNvSpPr>
            <a:spLocks noGrp="1"/>
          </p:cNvSpPr>
          <p:nvPr>
            <p:ph type="title"/>
          </p:nvPr>
        </p:nvSpPr>
        <p:spPr>
          <a:xfrm>
            <a:off x="2010697" y="629267"/>
            <a:ext cx="6939116" cy="1016654"/>
          </a:xfrm>
        </p:spPr>
        <p:txBody>
          <a:bodyPr>
            <a:normAutofit/>
          </a:bodyPr>
          <a:lstStyle/>
          <a:p>
            <a:r>
              <a:rPr lang="en-GB" u="sng">
                <a:solidFill>
                  <a:srgbClr val="EBEBEB"/>
                </a:solidFill>
              </a:rPr>
              <a:t>Background</a:t>
            </a:r>
          </a:p>
        </p:txBody>
      </p:sp>
      <p:sp>
        <p:nvSpPr>
          <p:cNvPr id="21" name="Rectangle 14">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52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Shape 16">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24000" y="1762068"/>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pic>
        <p:nvPicPr>
          <p:cNvPr id="4" name="Picture 3">
            <a:extLst>
              <a:ext uri="{FF2B5EF4-FFF2-40B4-BE49-F238E27FC236}">
                <a16:creationId xmlns:a16="http://schemas.microsoft.com/office/drawing/2014/main" id="{EE4A85E7-762C-BBA7-B305-9C176BFD1A22}"/>
              </a:ext>
            </a:extLst>
          </p:cNvPr>
          <p:cNvPicPr>
            <a:picLocks noChangeAspect="1"/>
          </p:cNvPicPr>
          <p:nvPr/>
        </p:nvPicPr>
        <p:blipFill>
          <a:blip r:embed="rId2"/>
          <a:stretch>
            <a:fillRect/>
          </a:stretch>
        </p:blipFill>
        <p:spPr>
          <a:xfrm>
            <a:off x="9552385" y="5671972"/>
            <a:ext cx="908383" cy="908383"/>
          </a:xfrm>
          <a:prstGeom prst="rect">
            <a:avLst/>
          </a:prstGeom>
        </p:spPr>
      </p:pic>
      <p:graphicFrame>
        <p:nvGraphicFramePr>
          <p:cNvPr id="6" name="Content Placeholder 2">
            <a:extLst>
              <a:ext uri="{FF2B5EF4-FFF2-40B4-BE49-F238E27FC236}">
                <a16:creationId xmlns:a16="http://schemas.microsoft.com/office/drawing/2014/main" id="{81B75320-67B7-DF7C-7085-3020F157B6FB}"/>
              </a:ext>
            </a:extLst>
          </p:cNvPr>
          <p:cNvGraphicFramePr>
            <a:graphicFrameLocks noGrp="1"/>
          </p:cNvGraphicFramePr>
          <p:nvPr>
            <p:ph idx="1"/>
          </p:nvPr>
        </p:nvGraphicFramePr>
        <p:xfrm>
          <a:off x="2010697" y="2810257"/>
          <a:ext cx="8171528"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5469622"/>
      </p:ext>
    </p:extLst>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D9B4-982F-4F19-A876-548FB9FC89E6}"/>
              </a:ext>
            </a:extLst>
          </p:cNvPr>
          <p:cNvSpPr>
            <a:spLocks noGrp="1"/>
          </p:cNvSpPr>
          <p:nvPr>
            <p:ph type="title"/>
          </p:nvPr>
        </p:nvSpPr>
        <p:spPr>
          <a:xfrm>
            <a:off x="2008583" y="452718"/>
            <a:ext cx="7053542" cy="1400530"/>
          </a:xfrm>
        </p:spPr>
        <p:txBody>
          <a:bodyPr>
            <a:normAutofit/>
          </a:bodyPr>
          <a:lstStyle/>
          <a:p>
            <a:r>
              <a:rPr lang="en-GB" u="sng"/>
              <a:t>Business Case</a:t>
            </a:r>
          </a:p>
        </p:txBody>
      </p:sp>
      <p:pic>
        <p:nvPicPr>
          <p:cNvPr id="4" name="Picture 3">
            <a:extLst>
              <a:ext uri="{FF2B5EF4-FFF2-40B4-BE49-F238E27FC236}">
                <a16:creationId xmlns:a16="http://schemas.microsoft.com/office/drawing/2014/main" id="{60A49F51-6349-4B0B-B2F8-29B5F2AB4BFA}"/>
              </a:ext>
            </a:extLst>
          </p:cNvPr>
          <p:cNvPicPr>
            <a:picLocks noChangeAspect="1"/>
          </p:cNvPicPr>
          <p:nvPr/>
        </p:nvPicPr>
        <p:blipFill>
          <a:blip r:embed="rId3"/>
          <a:stretch>
            <a:fillRect/>
          </a:stretch>
        </p:blipFill>
        <p:spPr>
          <a:xfrm>
            <a:off x="9302418" y="5690220"/>
            <a:ext cx="908383" cy="908383"/>
          </a:xfrm>
          <a:prstGeom prst="rect">
            <a:avLst/>
          </a:prstGeom>
        </p:spPr>
      </p:pic>
      <p:graphicFrame>
        <p:nvGraphicFramePr>
          <p:cNvPr id="6" name="Content Placeholder 2">
            <a:extLst>
              <a:ext uri="{FF2B5EF4-FFF2-40B4-BE49-F238E27FC236}">
                <a16:creationId xmlns:a16="http://schemas.microsoft.com/office/drawing/2014/main" id="{80C90575-9AC4-46B5-85DA-B33CAA5A6DAA}"/>
              </a:ext>
            </a:extLst>
          </p:cNvPr>
          <p:cNvGraphicFramePr>
            <a:graphicFrameLocks noGrp="1"/>
          </p:cNvGraphicFramePr>
          <p:nvPr>
            <p:ph idx="1"/>
          </p:nvPr>
        </p:nvGraphicFramePr>
        <p:xfrm>
          <a:off x="2008583" y="2140085"/>
          <a:ext cx="7053264"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2935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F09C-18D7-BCD1-136B-5D2F157F6E30}"/>
              </a:ext>
            </a:extLst>
          </p:cNvPr>
          <p:cNvSpPr>
            <a:spLocks noGrp="1"/>
          </p:cNvSpPr>
          <p:nvPr>
            <p:ph type="title"/>
          </p:nvPr>
        </p:nvSpPr>
        <p:spPr>
          <a:xfrm>
            <a:off x="2008583" y="452718"/>
            <a:ext cx="7053542" cy="1400530"/>
          </a:xfrm>
        </p:spPr>
        <p:txBody>
          <a:bodyPr>
            <a:normAutofit/>
          </a:bodyPr>
          <a:lstStyle/>
          <a:p>
            <a:r>
              <a:rPr lang="en-GB" u="sng" dirty="0"/>
              <a:t>SASCC</a:t>
            </a:r>
          </a:p>
        </p:txBody>
      </p:sp>
      <p:pic>
        <p:nvPicPr>
          <p:cNvPr id="4" name="Picture 3">
            <a:extLst>
              <a:ext uri="{FF2B5EF4-FFF2-40B4-BE49-F238E27FC236}">
                <a16:creationId xmlns:a16="http://schemas.microsoft.com/office/drawing/2014/main" id="{054AB614-B26A-D7C0-AA38-F8C7EB6A41D9}"/>
              </a:ext>
            </a:extLst>
          </p:cNvPr>
          <p:cNvPicPr>
            <a:picLocks noChangeAspect="1"/>
          </p:cNvPicPr>
          <p:nvPr/>
        </p:nvPicPr>
        <p:blipFill>
          <a:blip r:embed="rId3"/>
          <a:stretch>
            <a:fillRect/>
          </a:stretch>
        </p:blipFill>
        <p:spPr>
          <a:xfrm>
            <a:off x="9552385" y="5671972"/>
            <a:ext cx="908383" cy="908383"/>
          </a:xfrm>
          <a:prstGeom prst="rect">
            <a:avLst/>
          </a:prstGeom>
        </p:spPr>
      </p:pic>
      <p:graphicFrame>
        <p:nvGraphicFramePr>
          <p:cNvPr id="6" name="Content Placeholder 2">
            <a:extLst>
              <a:ext uri="{FF2B5EF4-FFF2-40B4-BE49-F238E27FC236}">
                <a16:creationId xmlns:a16="http://schemas.microsoft.com/office/drawing/2014/main" id="{CD33B53C-8FBB-A695-D76C-DE74D0406142}"/>
              </a:ext>
            </a:extLst>
          </p:cNvPr>
          <p:cNvGraphicFramePr>
            <a:graphicFrameLocks noGrp="1"/>
          </p:cNvGraphicFramePr>
          <p:nvPr>
            <p:ph idx="1"/>
          </p:nvPr>
        </p:nvGraphicFramePr>
        <p:xfrm>
          <a:off x="2008583" y="2140085"/>
          <a:ext cx="7053264"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93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4595B-B1F3-399F-C439-0BED77DE179D}"/>
              </a:ext>
            </a:extLst>
          </p:cNvPr>
          <p:cNvSpPr>
            <a:spLocks noGrp="1"/>
          </p:cNvSpPr>
          <p:nvPr>
            <p:ph type="title"/>
          </p:nvPr>
        </p:nvSpPr>
        <p:spPr/>
        <p:txBody>
          <a:bodyPr/>
          <a:lstStyle/>
          <a:p>
            <a:r>
              <a:rPr lang="en-GB" u="sng"/>
              <a:t>Outputs</a:t>
            </a:r>
            <a:endParaRPr lang="en-GB" u="sng" dirty="0"/>
          </a:p>
        </p:txBody>
      </p:sp>
      <p:graphicFrame>
        <p:nvGraphicFramePr>
          <p:cNvPr id="6" name="Content Placeholder 2">
            <a:extLst>
              <a:ext uri="{FF2B5EF4-FFF2-40B4-BE49-F238E27FC236}">
                <a16:creationId xmlns:a16="http://schemas.microsoft.com/office/drawing/2014/main" id="{3A8E1557-1044-B404-5FF1-93C548FE70FE}"/>
              </a:ext>
            </a:extLst>
          </p:cNvPr>
          <p:cNvGraphicFramePr>
            <a:graphicFrameLocks noGrp="1"/>
          </p:cNvGraphicFramePr>
          <p:nvPr>
            <p:ph idx="1"/>
          </p:nvPr>
        </p:nvGraphicFramePr>
        <p:xfrm>
          <a:off x="2351088" y="2052638"/>
          <a:ext cx="67119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6DFAB28D-846C-6077-A786-88F1309E75C2}"/>
              </a:ext>
            </a:extLst>
          </p:cNvPr>
          <p:cNvPicPr>
            <a:picLocks noChangeAspect="1"/>
          </p:cNvPicPr>
          <p:nvPr/>
        </p:nvPicPr>
        <p:blipFill>
          <a:blip r:embed="rId8"/>
          <a:stretch>
            <a:fillRect/>
          </a:stretch>
        </p:blipFill>
        <p:spPr>
          <a:xfrm>
            <a:off x="9224258" y="5631951"/>
            <a:ext cx="908383" cy="908383"/>
          </a:xfrm>
          <a:prstGeom prst="rect">
            <a:avLst/>
          </a:prstGeom>
        </p:spPr>
      </p:pic>
    </p:spTree>
    <p:extLst>
      <p:ext uri="{BB962C8B-B14F-4D97-AF65-F5344CB8AC3E}">
        <p14:creationId xmlns:p14="http://schemas.microsoft.com/office/powerpoint/2010/main" val="3599088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4F05BF-5A14-492A-96A5-8BB7F8A43B02}"/>
              </a:ext>
            </a:extLst>
          </p:cNvPr>
          <p:cNvPicPr>
            <a:picLocks noChangeAspect="1"/>
          </p:cNvPicPr>
          <p:nvPr/>
        </p:nvPicPr>
        <p:blipFill>
          <a:blip r:embed="rId3"/>
          <a:stretch>
            <a:fillRect/>
          </a:stretch>
        </p:blipFill>
        <p:spPr>
          <a:xfrm>
            <a:off x="0" y="301840"/>
            <a:ext cx="9657108" cy="6045693"/>
          </a:xfrm>
          <a:prstGeom prst="rect">
            <a:avLst/>
          </a:prstGeom>
        </p:spPr>
      </p:pic>
      <p:sp>
        <p:nvSpPr>
          <p:cNvPr id="6" name="Arrow: Curved Left 5">
            <a:extLst>
              <a:ext uri="{FF2B5EF4-FFF2-40B4-BE49-F238E27FC236}">
                <a16:creationId xmlns:a16="http://schemas.microsoft.com/office/drawing/2014/main" id="{E1FBE909-1291-46D8-BD84-01C604728144}"/>
              </a:ext>
            </a:extLst>
          </p:cNvPr>
          <p:cNvSpPr/>
          <p:nvPr/>
        </p:nvSpPr>
        <p:spPr>
          <a:xfrm>
            <a:off x="9657108" y="944551"/>
            <a:ext cx="2364419" cy="5450889"/>
          </a:xfrm>
          <a:prstGeom prst="curved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A9170D2-D685-C5EC-3A70-EE7C44528002}"/>
              </a:ext>
            </a:extLst>
          </p:cNvPr>
          <p:cNvSpPr txBox="1"/>
          <p:nvPr/>
        </p:nvSpPr>
        <p:spPr>
          <a:xfrm>
            <a:off x="9596760" y="2902999"/>
            <a:ext cx="25952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SYSTEMS CHANGE </a:t>
            </a:r>
          </a:p>
        </p:txBody>
      </p:sp>
      <p:pic>
        <p:nvPicPr>
          <p:cNvPr id="5" name="Picture 4">
            <a:extLst>
              <a:ext uri="{FF2B5EF4-FFF2-40B4-BE49-F238E27FC236}">
                <a16:creationId xmlns:a16="http://schemas.microsoft.com/office/drawing/2014/main" id="{8DE99F79-9C3B-471D-853D-C4F35E89F1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86757" y="5887985"/>
            <a:ext cx="1095118" cy="907565"/>
          </a:xfrm>
          <a:prstGeom prst="rect">
            <a:avLst/>
          </a:prstGeom>
        </p:spPr>
      </p:pic>
      <p:sp>
        <p:nvSpPr>
          <p:cNvPr id="7" name="TextBox 6">
            <a:extLst>
              <a:ext uri="{FF2B5EF4-FFF2-40B4-BE49-F238E27FC236}">
                <a16:creationId xmlns:a16="http://schemas.microsoft.com/office/drawing/2014/main" id="{228DA6FD-0BE6-430E-A3FC-71BB0A1E5115}"/>
              </a:ext>
            </a:extLst>
          </p:cNvPr>
          <p:cNvSpPr txBox="1"/>
          <p:nvPr/>
        </p:nvSpPr>
        <p:spPr>
          <a:xfrm>
            <a:off x="3683334" y="6395440"/>
            <a:ext cx="60945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4472C4"/>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www.wmca.org.uk/C2CToolkit</a:t>
            </a:r>
            <a:endParaRPr kumimoji="0" lang="en-GB" sz="2000" b="0" i="0" u="sng" strike="noStrike" kern="1200" cap="none" spc="0" normalizeH="0" baseline="0" noProof="0" dirty="0">
              <a:ln>
                <a:noFill/>
              </a:ln>
              <a:solidFill>
                <a:srgbClr val="4472C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2951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67B99-7229-AB09-D6E6-5240FF10C3E0}"/>
              </a:ext>
            </a:extLst>
          </p:cNvPr>
          <p:cNvSpPr>
            <a:spLocks noGrp="1"/>
          </p:cNvSpPr>
          <p:nvPr>
            <p:ph type="title"/>
          </p:nvPr>
        </p:nvSpPr>
        <p:spPr>
          <a:xfrm>
            <a:off x="2008583" y="452718"/>
            <a:ext cx="7053542" cy="1400530"/>
          </a:xfrm>
        </p:spPr>
        <p:txBody>
          <a:bodyPr>
            <a:normAutofit/>
          </a:bodyPr>
          <a:lstStyle/>
          <a:p>
            <a:r>
              <a:rPr lang="en-GB" u="sng" dirty="0"/>
              <a:t>Challenges</a:t>
            </a:r>
          </a:p>
        </p:txBody>
      </p:sp>
      <p:pic>
        <p:nvPicPr>
          <p:cNvPr id="4" name="Picture 3">
            <a:extLst>
              <a:ext uri="{FF2B5EF4-FFF2-40B4-BE49-F238E27FC236}">
                <a16:creationId xmlns:a16="http://schemas.microsoft.com/office/drawing/2014/main" id="{039B1792-9FDF-B4E6-46FA-C9D8902AD023}"/>
              </a:ext>
            </a:extLst>
          </p:cNvPr>
          <p:cNvPicPr>
            <a:picLocks noChangeAspect="1"/>
          </p:cNvPicPr>
          <p:nvPr/>
        </p:nvPicPr>
        <p:blipFill>
          <a:blip r:embed="rId3"/>
          <a:stretch>
            <a:fillRect/>
          </a:stretch>
        </p:blipFill>
        <p:spPr>
          <a:xfrm>
            <a:off x="9302418" y="5671972"/>
            <a:ext cx="908383" cy="908383"/>
          </a:xfrm>
          <a:prstGeom prst="rect">
            <a:avLst/>
          </a:prstGeom>
        </p:spPr>
      </p:pic>
      <p:graphicFrame>
        <p:nvGraphicFramePr>
          <p:cNvPr id="6" name="Content Placeholder 2">
            <a:extLst>
              <a:ext uri="{FF2B5EF4-FFF2-40B4-BE49-F238E27FC236}">
                <a16:creationId xmlns:a16="http://schemas.microsoft.com/office/drawing/2014/main" id="{D4F8BF2B-2AD1-83F5-926F-E715B6977A9E}"/>
              </a:ext>
            </a:extLst>
          </p:cNvPr>
          <p:cNvGraphicFramePr>
            <a:graphicFrameLocks noGrp="1"/>
          </p:cNvGraphicFramePr>
          <p:nvPr>
            <p:ph idx="1"/>
          </p:nvPr>
        </p:nvGraphicFramePr>
        <p:xfrm>
          <a:off x="2008583" y="2140085"/>
          <a:ext cx="7053264" cy="4056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078419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AF55-F3E6-2EB8-C702-B4B41AACC48C}"/>
              </a:ext>
            </a:extLst>
          </p:cNvPr>
          <p:cNvSpPr>
            <a:spLocks noGrp="1"/>
          </p:cNvSpPr>
          <p:nvPr>
            <p:ph type="title"/>
          </p:nvPr>
        </p:nvSpPr>
        <p:spPr/>
        <p:txBody>
          <a:bodyPr/>
          <a:lstStyle/>
          <a:p>
            <a:r>
              <a:rPr lang="en-GB" u="sng" dirty="0"/>
              <a:t>Observations</a:t>
            </a:r>
          </a:p>
        </p:txBody>
      </p:sp>
      <p:sp>
        <p:nvSpPr>
          <p:cNvPr id="3" name="Content Placeholder 2">
            <a:extLst>
              <a:ext uri="{FF2B5EF4-FFF2-40B4-BE49-F238E27FC236}">
                <a16:creationId xmlns:a16="http://schemas.microsoft.com/office/drawing/2014/main" id="{B8094798-2FDA-2D59-3831-B5F08D9C4AC2}"/>
              </a:ext>
            </a:extLst>
          </p:cNvPr>
          <p:cNvSpPr>
            <a:spLocks noGrp="1"/>
          </p:cNvSpPr>
          <p:nvPr>
            <p:ph idx="1"/>
          </p:nvPr>
        </p:nvSpPr>
        <p:spPr/>
        <p:txBody>
          <a:bodyPr/>
          <a:lstStyle/>
          <a:p>
            <a:r>
              <a:rPr lang="en-GB" dirty="0"/>
              <a:t>Guidance V Mandate</a:t>
            </a:r>
          </a:p>
          <a:p>
            <a:r>
              <a:rPr lang="en-GB" dirty="0"/>
              <a:t>International V Domestic Legislation</a:t>
            </a:r>
          </a:p>
          <a:p>
            <a:r>
              <a:rPr lang="en-GB" dirty="0"/>
              <a:t>Eligibility – Care Act and Housing Act (NRPF)</a:t>
            </a:r>
          </a:p>
          <a:p>
            <a:r>
              <a:rPr lang="en-GB" dirty="0"/>
              <a:t>NRM Default </a:t>
            </a:r>
          </a:p>
          <a:p>
            <a:r>
              <a:rPr lang="en-GB" dirty="0"/>
              <a:t>Unseen Victims/Survivors</a:t>
            </a:r>
          </a:p>
          <a:p>
            <a:r>
              <a:rPr lang="en-GB" dirty="0"/>
              <a:t>Awareness</a:t>
            </a:r>
          </a:p>
          <a:p>
            <a:r>
              <a:rPr lang="en-GB" dirty="0"/>
              <a:t>Authority Ownership – CSP, ASC</a:t>
            </a:r>
          </a:p>
          <a:p>
            <a:pPr marL="0" indent="0">
              <a:buNone/>
            </a:pPr>
            <a:endParaRPr lang="en-GB" dirty="0"/>
          </a:p>
          <a:p>
            <a:endParaRPr lang="en-GB" dirty="0"/>
          </a:p>
          <a:p>
            <a:endParaRPr lang="en-GB" dirty="0"/>
          </a:p>
        </p:txBody>
      </p:sp>
      <p:pic>
        <p:nvPicPr>
          <p:cNvPr id="4" name="Picture 3">
            <a:extLst>
              <a:ext uri="{FF2B5EF4-FFF2-40B4-BE49-F238E27FC236}">
                <a16:creationId xmlns:a16="http://schemas.microsoft.com/office/drawing/2014/main" id="{2260580C-E8D4-BF39-2E87-6A60606A0E84}"/>
              </a:ext>
            </a:extLst>
          </p:cNvPr>
          <p:cNvPicPr>
            <a:picLocks noChangeAspect="1"/>
          </p:cNvPicPr>
          <p:nvPr/>
        </p:nvPicPr>
        <p:blipFill>
          <a:blip r:embed="rId2"/>
          <a:stretch>
            <a:fillRect/>
          </a:stretch>
        </p:blipFill>
        <p:spPr>
          <a:xfrm>
            <a:off x="9264353" y="5340024"/>
            <a:ext cx="908383" cy="908383"/>
          </a:xfrm>
          <a:prstGeom prst="rect">
            <a:avLst/>
          </a:prstGeom>
        </p:spPr>
      </p:pic>
    </p:spTree>
    <p:extLst>
      <p:ext uri="{BB962C8B-B14F-4D97-AF65-F5344CB8AC3E}">
        <p14:creationId xmlns:p14="http://schemas.microsoft.com/office/powerpoint/2010/main" val="262940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6" name="Freeform 7">
            <a:extLst>
              <a:ext uri="{FF2B5EF4-FFF2-40B4-BE49-F238E27FC236}">
                <a16:creationId xmlns:a16="http://schemas.microsoft.com/office/drawing/2014/main" id="{70B343FF-2E23-43A4-A06E-58C732FF5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3955"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sz="1800">
              <a:solidFill>
                <a:schemeClr val="tx1"/>
              </a:solidFill>
            </a:endParaRPr>
          </a:p>
        </p:txBody>
      </p:sp>
      <p:sp>
        <p:nvSpPr>
          <p:cNvPr id="2" name="Title 1">
            <a:extLst>
              <a:ext uri="{FF2B5EF4-FFF2-40B4-BE49-F238E27FC236}">
                <a16:creationId xmlns:a16="http://schemas.microsoft.com/office/drawing/2014/main" id="{AE53DD30-373D-4A84-A933-52A8D5527C3D}"/>
              </a:ext>
            </a:extLst>
          </p:cNvPr>
          <p:cNvSpPr>
            <a:spLocks noGrp="1"/>
          </p:cNvSpPr>
          <p:nvPr>
            <p:ph type="title"/>
          </p:nvPr>
        </p:nvSpPr>
        <p:spPr>
          <a:xfrm>
            <a:off x="2010697" y="629267"/>
            <a:ext cx="6939116" cy="1016654"/>
          </a:xfrm>
        </p:spPr>
        <p:txBody>
          <a:bodyPr>
            <a:normAutofit/>
          </a:bodyPr>
          <a:lstStyle/>
          <a:p>
            <a:r>
              <a:rPr lang="en-GB" u="sng"/>
              <a:t>Some Good News!</a:t>
            </a:r>
          </a:p>
        </p:txBody>
      </p:sp>
      <p:sp>
        <p:nvSpPr>
          <p:cNvPr id="27" name="Rectangle 21">
            <a:extLst>
              <a:ext uri="{FF2B5EF4-FFF2-40B4-BE49-F238E27FC236}">
                <a16:creationId xmlns:a16="http://schemas.microsoft.com/office/drawing/2014/main" id="{90471E06-C9EC-4B3D-9080-2D75FF3AF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1" y="3924298"/>
            <a:ext cx="9144313"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Freeform 5">
            <a:extLst>
              <a:ext uri="{FF2B5EF4-FFF2-40B4-BE49-F238E27FC236}">
                <a16:creationId xmlns:a16="http://schemas.microsoft.com/office/drawing/2014/main" id="{6AF66A71-3CC4-4EE2-A759-0F0ACE6C4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24000" y="1762068"/>
            <a:ext cx="9143772"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7870589A-3ADF-E5E2-BF16-386D4FE7FDD2}"/>
              </a:ext>
            </a:extLst>
          </p:cNvPr>
          <p:cNvPicPr>
            <a:picLocks noChangeAspect="1"/>
          </p:cNvPicPr>
          <p:nvPr/>
        </p:nvPicPr>
        <p:blipFill>
          <a:blip r:embed="rId3"/>
          <a:stretch>
            <a:fillRect/>
          </a:stretch>
        </p:blipFill>
        <p:spPr>
          <a:xfrm>
            <a:off x="7621405" y="3099164"/>
            <a:ext cx="2560253" cy="2560253"/>
          </a:xfrm>
          <a:prstGeom prst="rect">
            <a:avLst/>
          </a:prstGeom>
          <a:effectLst/>
        </p:spPr>
      </p:pic>
      <p:graphicFrame>
        <p:nvGraphicFramePr>
          <p:cNvPr id="5" name="Content Placeholder 2">
            <a:extLst>
              <a:ext uri="{FF2B5EF4-FFF2-40B4-BE49-F238E27FC236}">
                <a16:creationId xmlns:a16="http://schemas.microsoft.com/office/drawing/2014/main" id="{5F246978-549F-08E2-5233-7009D41FEAB6}"/>
              </a:ext>
            </a:extLst>
          </p:cNvPr>
          <p:cNvGraphicFramePr>
            <a:graphicFrameLocks noGrp="1"/>
          </p:cNvGraphicFramePr>
          <p:nvPr>
            <p:ph idx="1"/>
          </p:nvPr>
        </p:nvGraphicFramePr>
        <p:xfrm>
          <a:off x="2010699" y="2548282"/>
          <a:ext cx="5365201" cy="36586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134686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9D89-059A-6961-7A61-6890E47D0D38}"/>
              </a:ext>
            </a:extLst>
          </p:cNvPr>
          <p:cNvSpPr>
            <a:spLocks noGrp="1"/>
          </p:cNvSpPr>
          <p:nvPr>
            <p:ph type="title"/>
          </p:nvPr>
        </p:nvSpPr>
        <p:spPr/>
        <p:txBody>
          <a:bodyPr/>
          <a:lstStyle/>
          <a:p>
            <a:r>
              <a:rPr lang="en-GB" u="sng" dirty="0"/>
              <a:t>Recommendations</a:t>
            </a:r>
          </a:p>
        </p:txBody>
      </p:sp>
      <p:sp>
        <p:nvSpPr>
          <p:cNvPr id="3" name="Content Placeholder 2">
            <a:extLst>
              <a:ext uri="{FF2B5EF4-FFF2-40B4-BE49-F238E27FC236}">
                <a16:creationId xmlns:a16="http://schemas.microsoft.com/office/drawing/2014/main" id="{4F129DC4-AAF1-DDB7-ECC1-288FD466A424}"/>
              </a:ext>
            </a:extLst>
          </p:cNvPr>
          <p:cNvSpPr>
            <a:spLocks noGrp="1"/>
          </p:cNvSpPr>
          <p:nvPr>
            <p:ph idx="1"/>
          </p:nvPr>
        </p:nvSpPr>
        <p:spPr/>
        <p:txBody>
          <a:bodyPr/>
          <a:lstStyle/>
          <a:p>
            <a:r>
              <a:rPr lang="en-GB" dirty="0"/>
              <a:t>Be Data Led – Increase Visibility</a:t>
            </a:r>
          </a:p>
          <a:p>
            <a:r>
              <a:rPr lang="en-GB" dirty="0"/>
              <a:t>Local Authority Leadership</a:t>
            </a:r>
          </a:p>
          <a:p>
            <a:r>
              <a:rPr lang="en-GB" dirty="0"/>
              <a:t>Local Authority Collaboration</a:t>
            </a:r>
          </a:p>
          <a:p>
            <a:r>
              <a:rPr lang="en-GB" dirty="0"/>
              <a:t>Pooled Funding</a:t>
            </a:r>
          </a:p>
          <a:p>
            <a:r>
              <a:rPr lang="en-GB" dirty="0"/>
              <a:t>Pathway Development</a:t>
            </a:r>
          </a:p>
          <a:p>
            <a:r>
              <a:rPr lang="en-GB" dirty="0"/>
              <a:t>Increased Awareness</a:t>
            </a:r>
          </a:p>
          <a:p>
            <a:r>
              <a:rPr lang="en-GB" dirty="0"/>
              <a:t>Public Health Approach</a:t>
            </a:r>
          </a:p>
          <a:p>
            <a:r>
              <a:rPr lang="en-GB" dirty="0"/>
              <a:t>BUT – Legislative Change</a:t>
            </a:r>
          </a:p>
          <a:p>
            <a:r>
              <a:rPr lang="en-GB" dirty="0"/>
              <a:t>Capacity and Funding</a:t>
            </a:r>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ECFC13FD-659A-6926-5FFD-09CB74046217}"/>
              </a:ext>
            </a:extLst>
          </p:cNvPr>
          <p:cNvPicPr>
            <a:picLocks noChangeAspect="1"/>
          </p:cNvPicPr>
          <p:nvPr/>
        </p:nvPicPr>
        <p:blipFill>
          <a:blip r:embed="rId2"/>
          <a:stretch>
            <a:fillRect/>
          </a:stretch>
        </p:blipFill>
        <p:spPr>
          <a:xfrm>
            <a:off x="9386109" y="5421667"/>
            <a:ext cx="908383" cy="908383"/>
          </a:xfrm>
          <a:prstGeom prst="rect">
            <a:avLst/>
          </a:prstGeom>
        </p:spPr>
      </p:pic>
    </p:spTree>
    <p:extLst>
      <p:ext uri="{BB962C8B-B14F-4D97-AF65-F5344CB8AC3E}">
        <p14:creationId xmlns:p14="http://schemas.microsoft.com/office/powerpoint/2010/main" val="2781940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176BD-13E6-A171-9367-2420B70406D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4E60061-41D2-77AF-0729-A0E2C24D744D}"/>
              </a:ext>
            </a:extLst>
          </p:cNvPr>
          <p:cNvSpPr>
            <a:spLocks noGrp="1"/>
          </p:cNvSpPr>
          <p:nvPr>
            <p:ph idx="1"/>
          </p:nvPr>
        </p:nvSpPr>
        <p:spPr/>
        <p:txBody>
          <a:bodyPr>
            <a:normAutofit/>
          </a:bodyPr>
          <a:lstStyle/>
          <a:p>
            <a:r>
              <a:rPr lang="en-GB" sz="6000" dirty="0"/>
              <a:t>Governance and </a:t>
            </a:r>
            <a:r>
              <a:rPr lang="en-GB" sz="6000" dirty="0" err="1"/>
              <a:t>Accountabilty</a:t>
            </a:r>
            <a:r>
              <a:rPr lang="en-GB" sz="6000" dirty="0"/>
              <a:t>!</a:t>
            </a:r>
          </a:p>
        </p:txBody>
      </p:sp>
      <p:pic>
        <p:nvPicPr>
          <p:cNvPr id="4" name="Picture 3">
            <a:extLst>
              <a:ext uri="{FF2B5EF4-FFF2-40B4-BE49-F238E27FC236}">
                <a16:creationId xmlns:a16="http://schemas.microsoft.com/office/drawing/2014/main" id="{016C7888-EFF3-4DD9-A5E4-85CB03EFFF93}"/>
              </a:ext>
            </a:extLst>
          </p:cNvPr>
          <p:cNvPicPr>
            <a:picLocks noChangeAspect="1"/>
          </p:cNvPicPr>
          <p:nvPr/>
        </p:nvPicPr>
        <p:blipFill>
          <a:blip r:embed="rId2"/>
          <a:stretch>
            <a:fillRect/>
          </a:stretch>
        </p:blipFill>
        <p:spPr>
          <a:xfrm>
            <a:off x="9386109" y="5437995"/>
            <a:ext cx="908383" cy="908383"/>
          </a:xfrm>
          <a:prstGeom prst="rect">
            <a:avLst/>
          </a:prstGeom>
        </p:spPr>
      </p:pic>
    </p:spTree>
    <p:extLst>
      <p:ext uri="{BB962C8B-B14F-4D97-AF65-F5344CB8AC3E}">
        <p14:creationId xmlns:p14="http://schemas.microsoft.com/office/powerpoint/2010/main" val="10980268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206DA-663C-4987-97CC-79C76AC41F32}"/>
              </a:ext>
            </a:extLst>
          </p:cNvPr>
          <p:cNvSpPr>
            <a:spLocks noGrp="1"/>
          </p:cNvSpPr>
          <p:nvPr>
            <p:ph type="title"/>
          </p:nvPr>
        </p:nvSpPr>
        <p:spPr/>
        <p:txBody>
          <a:bodyPr/>
          <a:lstStyle/>
          <a:p>
            <a:r>
              <a:rPr lang="en-GB" u="sng"/>
              <a:t>Contact Details</a:t>
            </a:r>
            <a:endParaRPr lang="en-GB" u="sng" dirty="0"/>
          </a:p>
        </p:txBody>
      </p:sp>
      <p:graphicFrame>
        <p:nvGraphicFramePr>
          <p:cNvPr id="6" name="Content Placeholder 2">
            <a:extLst>
              <a:ext uri="{FF2B5EF4-FFF2-40B4-BE49-F238E27FC236}">
                <a16:creationId xmlns:a16="http://schemas.microsoft.com/office/drawing/2014/main" id="{F85B60A7-8CDA-437F-919D-79B818964FD1}"/>
              </a:ext>
            </a:extLst>
          </p:cNvPr>
          <p:cNvGraphicFramePr>
            <a:graphicFrameLocks noGrp="1"/>
          </p:cNvGraphicFramePr>
          <p:nvPr>
            <p:ph idx="1"/>
          </p:nvPr>
        </p:nvGraphicFramePr>
        <p:xfrm>
          <a:off x="2351088" y="2052638"/>
          <a:ext cx="67119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48BEA4C-1310-4C16-8871-6E1DD757B69D}"/>
              </a:ext>
            </a:extLst>
          </p:cNvPr>
          <p:cNvPicPr>
            <a:picLocks noChangeAspect="1"/>
          </p:cNvPicPr>
          <p:nvPr/>
        </p:nvPicPr>
        <p:blipFill>
          <a:blip r:embed="rId7"/>
          <a:stretch>
            <a:fillRect/>
          </a:stretch>
        </p:blipFill>
        <p:spPr>
          <a:xfrm>
            <a:off x="9127682" y="5536878"/>
            <a:ext cx="1083119" cy="1068581"/>
          </a:xfrm>
          <a:prstGeom prst="rect">
            <a:avLst/>
          </a:prstGeom>
        </p:spPr>
      </p:pic>
    </p:spTree>
    <p:extLst>
      <p:ext uri="{BB962C8B-B14F-4D97-AF65-F5344CB8AC3E}">
        <p14:creationId xmlns:p14="http://schemas.microsoft.com/office/powerpoint/2010/main" val="3347652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10D9-FDF6-4552-12E0-2450112F6C91}"/>
              </a:ext>
            </a:extLst>
          </p:cNvPr>
          <p:cNvSpPr>
            <a:spLocks noGrp="1"/>
          </p:cNvSpPr>
          <p:nvPr>
            <p:ph type="ctrTitle"/>
          </p:nvPr>
        </p:nvSpPr>
        <p:spPr/>
        <p:txBody>
          <a:bodyPr/>
          <a:lstStyle/>
          <a:p>
            <a:r>
              <a:rPr lang="en-GB" dirty="0"/>
              <a:t>Any Questions?</a:t>
            </a:r>
          </a:p>
        </p:txBody>
      </p:sp>
      <p:sp>
        <p:nvSpPr>
          <p:cNvPr id="3" name="Subtitle 2">
            <a:extLst>
              <a:ext uri="{FF2B5EF4-FFF2-40B4-BE49-F238E27FC236}">
                <a16:creationId xmlns:a16="http://schemas.microsoft.com/office/drawing/2014/main" id="{DADD0EC4-741A-1E5F-8234-520D2FA512D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847927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2AFD-A1C1-1DAF-6397-39BFAEA9EA4A}"/>
              </a:ext>
            </a:extLst>
          </p:cNvPr>
          <p:cNvSpPr>
            <a:spLocks noGrp="1"/>
          </p:cNvSpPr>
          <p:nvPr>
            <p:ph type="ctrTitle"/>
          </p:nvPr>
        </p:nvSpPr>
        <p:spPr/>
        <p:txBody>
          <a:bodyPr>
            <a:normAutofit/>
          </a:bodyPr>
          <a:lstStyle/>
          <a:p>
            <a:r>
              <a:rPr lang="en-GB" sz="6000" dirty="0">
                <a:effectLst/>
                <a:latin typeface="Calibri" panose="020F0502020204030204" pitchFamily="34" charset="0"/>
                <a:ea typeface="Calibri" panose="020F0502020204030204" pitchFamily="34" charset="0"/>
                <a:cs typeface="Times New Roman" panose="02020603050405020304" pitchFamily="18" charset="0"/>
              </a:rPr>
              <a:t>‘Exhausting All Options’ - Legal Panel Discussion</a:t>
            </a:r>
            <a:endParaRPr lang="en-GB" sz="17900" dirty="0"/>
          </a:p>
        </p:txBody>
      </p:sp>
      <p:sp>
        <p:nvSpPr>
          <p:cNvPr id="3" name="Subtitle 2">
            <a:extLst>
              <a:ext uri="{FF2B5EF4-FFF2-40B4-BE49-F238E27FC236}">
                <a16:creationId xmlns:a16="http://schemas.microsoft.com/office/drawing/2014/main" id="{E99698A7-1424-B2CB-DF39-9434C4A9A05D}"/>
              </a:ext>
            </a:extLst>
          </p:cNvPr>
          <p:cNvSpPr>
            <a:spLocks noGrp="1"/>
          </p:cNvSpPr>
          <p:nvPr>
            <p:ph type="subTitle" idx="1"/>
          </p:nvPr>
        </p:nvSpPr>
        <p:spPr/>
        <p:txBody>
          <a:bodyPr>
            <a:normAutofit fontScale="77500" lnSpcReduction="20000"/>
          </a:bodyPr>
          <a:lstStyle/>
          <a:p>
            <a:r>
              <a:rPr lang="en-GB" dirty="0"/>
              <a:t>Helen Salmon</a:t>
            </a:r>
          </a:p>
          <a:p>
            <a:r>
              <a:rPr lang="en-GB" dirty="0"/>
              <a:t>Michael Bates</a:t>
            </a:r>
          </a:p>
          <a:p>
            <a:r>
              <a:rPr lang="en-GB" dirty="0"/>
              <a:t>Alice Winstanley</a:t>
            </a:r>
          </a:p>
          <a:p>
            <a:r>
              <a:rPr lang="en-GB" dirty="0"/>
              <a:t>Hugh Wilkinson</a:t>
            </a:r>
          </a:p>
          <a:p>
            <a:r>
              <a:rPr lang="en-GB" dirty="0"/>
              <a:t>(Central England Law Centre)</a:t>
            </a:r>
          </a:p>
        </p:txBody>
      </p:sp>
    </p:spTree>
    <p:extLst>
      <p:ext uri="{BB962C8B-B14F-4D97-AF65-F5344CB8AC3E}">
        <p14:creationId xmlns:p14="http://schemas.microsoft.com/office/powerpoint/2010/main" val="9520347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E3D9-6266-4F23-251D-DD99F47A3BF1}"/>
              </a:ext>
            </a:extLst>
          </p:cNvPr>
          <p:cNvSpPr>
            <a:spLocks noGrp="1"/>
          </p:cNvSpPr>
          <p:nvPr>
            <p:ph type="ctrTitle"/>
          </p:nvPr>
        </p:nvSpPr>
        <p:spPr/>
        <p:txBody>
          <a:bodyPr/>
          <a:lstStyle/>
          <a:p>
            <a:r>
              <a:rPr lang="en-GB" dirty="0"/>
              <a:t>NRPF Homelessness Prevention Practice</a:t>
            </a:r>
          </a:p>
        </p:txBody>
      </p:sp>
      <p:sp>
        <p:nvSpPr>
          <p:cNvPr id="3" name="Subtitle 2">
            <a:extLst>
              <a:ext uri="{FF2B5EF4-FFF2-40B4-BE49-F238E27FC236}">
                <a16:creationId xmlns:a16="http://schemas.microsoft.com/office/drawing/2014/main" id="{C4921F0C-B99E-8CCB-7B4C-9649B9B537B5}"/>
              </a:ext>
            </a:extLst>
          </p:cNvPr>
          <p:cNvSpPr>
            <a:spLocks noGrp="1"/>
          </p:cNvSpPr>
          <p:nvPr>
            <p:ph type="subTitle" idx="1"/>
          </p:nvPr>
        </p:nvSpPr>
        <p:spPr/>
        <p:txBody>
          <a:bodyPr/>
          <a:lstStyle/>
          <a:p>
            <a:r>
              <a:rPr lang="en-GB" dirty="0"/>
              <a:t>Deborah Garvie and Charlie Berry (Shelter)</a:t>
            </a:r>
          </a:p>
          <a:p>
            <a:r>
              <a:rPr lang="en-GB" dirty="0"/>
              <a:t>Jo Watters and David Newall (Father Hudson’s Care)</a:t>
            </a:r>
          </a:p>
        </p:txBody>
      </p:sp>
    </p:spTree>
    <p:extLst>
      <p:ext uri="{BB962C8B-B14F-4D97-AF65-F5344CB8AC3E}">
        <p14:creationId xmlns:p14="http://schemas.microsoft.com/office/powerpoint/2010/main" val="8170631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8295F-4AC7-45DB-850C-94DF960A7F76}"/>
              </a:ext>
            </a:extLst>
          </p:cNvPr>
          <p:cNvSpPr>
            <a:spLocks noGrp="1"/>
          </p:cNvSpPr>
          <p:nvPr>
            <p:ph type="title"/>
          </p:nvPr>
        </p:nvSpPr>
        <p:spPr>
          <a:xfrm>
            <a:off x="1685763" y="1333046"/>
            <a:ext cx="8820475" cy="3199763"/>
          </a:xfrm>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marL="6355"/>
            <a:r>
              <a:rPr lang="en-GB" sz="6732" dirty="0">
                <a:latin typeface="+mj-lt"/>
                <a:ea typeface="+mn-ea"/>
                <a:cs typeface="+mn-cs"/>
              </a:rPr>
              <a:t>Preventing homelessness for people with no recourse to public funds</a:t>
            </a:r>
            <a:br>
              <a:rPr lang="en-GB" sz="4367" spc="-107" dirty="0">
                <a:latin typeface="Barlow SemiBold"/>
                <a:cs typeface="Barlow Condensed"/>
              </a:rPr>
            </a:br>
            <a:r>
              <a:rPr lang="en-GB" sz="3002" cap="none" spc="-107" dirty="0">
                <a:latin typeface="Barlow SemiBold"/>
                <a:cs typeface="Barlow Condensed"/>
              </a:rPr>
              <a:t>Deborah Garvie, Policy Manager</a:t>
            </a:r>
            <a:endParaRPr lang="en-GB" sz="3002" cap="none" dirty="0">
              <a:latin typeface="Barlow SemiBold"/>
            </a:endParaRPr>
          </a:p>
        </p:txBody>
      </p:sp>
    </p:spTree>
    <p:extLst>
      <p:ext uri="{BB962C8B-B14F-4D97-AF65-F5344CB8AC3E}">
        <p14:creationId xmlns:p14="http://schemas.microsoft.com/office/powerpoint/2010/main" val="69013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0705" y="225281"/>
            <a:ext cx="8705060" cy="321192"/>
          </a:xfrm>
          <a:prstGeom prst="rect">
            <a:avLst/>
          </a:prstGeom>
        </p:spPr>
        <p:txBody>
          <a:bodyPr vert="horz" lIns="0" tIns="0" rIns="0" bIns="0" rtlCol="0" anchor="t" anchorCtr="0">
            <a:noAutofit/>
          </a:bodyPr>
          <a:lstStyle>
            <a:lvl1pPr algn="l" defTabSz="914400" rtl="0" eaLnBrk="1" latinLnBrk="0" hangingPunct="1">
              <a:spcBef>
                <a:spcPct val="0"/>
              </a:spcBef>
              <a:buNone/>
              <a:defRPr sz="2000" kern="1200" cap="all" baseline="0">
                <a:solidFill>
                  <a:schemeClr val="tx2"/>
                </a:solidFill>
                <a:latin typeface="+mj-lt"/>
                <a:ea typeface="+mj-ea"/>
                <a:cs typeface="+mj-cs"/>
              </a:defRPr>
            </a:lvl1pPr>
          </a:lstStyle>
          <a:p>
            <a:pPr marL="0" marR="0" lvl="0" indent="0" algn="l" defTabSz="514326"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338D"/>
                </a:solidFill>
                <a:effectLst/>
                <a:uLnTx/>
                <a:uFillTx/>
                <a:latin typeface="Arial" panose="020B0604020202020204" pitchFamily="34" charset="0"/>
                <a:ea typeface="Open Sans" panose="020B0606030504020204" pitchFamily="34" charset="0"/>
                <a:cs typeface="Arial" panose="020B0604020202020204" pitchFamily="34" charset="0"/>
              </a:rPr>
              <a:t>Structure and function of Homelessness Taskforce and related Task Groups </a:t>
            </a:r>
          </a:p>
        </p:txBody>
      </p:sp>
      <p:sp>
        <p:nvSpPr>
          <p:cNvPr id="6" name="Rectangle 5"/>
          <p:cNvSpPr/>
          <p:nvPr/>
        </p:nvSpPr>
        <p:spPr>
          <a:xfrm>
            <a:off x="2822170" y="966301"/>
            <a:ext cx="1214371" cy="212801"/>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Steering Group</a:t>
            </a:r>
          </a:p>
        </p:txBody>
      </p:sp>
      <p:sp>
        <p:nvSpPr>
          <p:cNvPr id="7" name="Rectangle 6"/>
          <p:cNvSpPr/>
          <p:nvPr/>
        </p:nvSpPr>
        <p:spPr>
          <a:xfrm>
            <a:off x="4102719" y="974164"/>
            <a:ext cx="4784752" cy="189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Decide the direction of the Taskforce and oversee progress</a:t>
            </a:r>
          </a:p>
        </p:txBody>
      </p:sp>
      <p:sp>
        <p:nvSpPr>
          <p:cNvPr id="8" name="Rectangle 7"/>
          <p:cNvSpPr/>
          <p:nvPr/>
        </p:nvSpPr>
        <p:spPr>
          <a:xfrm>
            <a:off x="2822165" y="2626572"/>
            <a:ext cx="1214376" cy="3610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NRPF Task Group</a:t>
            </a:r>
          </a:p>
        </p:txBody>
      </p:sp>
      <p:sp>
        <p:nvSpPr>
          <p:cNvPr id="9" name="Rectangle 8"/>
          <p:cNvSpPr/>
          <p:nvPr/>
        </p:nvSpPr>
        <p:spPr>
          <a:xfrm>
            <a:off x="4169606" y="2151105"/>
            <a:ext cx="5612217" cy="318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Tackle the most visible and pressing issue of rough sleeping</a:t>
            </a:r>
          </a:p>
        </p:txBody>
      </p:sp>
      <p:sp>
        <p:nvSpPr>
          <p:cNvPr id="15" name="Rectangle 14"/>
          <p:cNvSpPr/>
          <p:nvPr/>
        </p:nvSpPr>
        <p:spPr>
          <a:xfrm>
            <a:off x="2822165" y="3071414"/>
            <a:ext cx="1214376" cy="54912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Children, Families  &amp; Young People Task Group</a:t>
            </a:r>
          </a:p>
        </p:txBody>
      </p:sp>
      <p:sp>
        <p:nvSpPr>
          <p:cNvPr id="16" name="Rectangle 15"/>
          <p:cNvSpPr/>
          <p:nvPr/>
        </p:nvSpPr>
        <p:spPr>
          <a:xfrm>
            <a:off x="2822165" y="3659215"/>
            <a:ext cx="1214376" cy="54912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Domestic Abuse &amp; Homelessness Sub - Group</a:t>
            </a:r>
          </a:p>
        </p:txBody>
      </p:sp>
      <p:sp>
        <p:nvSpPr>
          <p:cNvPr id="17" name="Rectangle 16"/>
          <p:cNvSpPr/>
          <p:nvPr/>
        </p:nvSpPr>
        <p:spPr>
          <a:xfrm>
            <a:off x="2822165" y="4278729"/>
            <a:ext cx="1214376" cy="43499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Older Singles Task Group</a:t>
            </a:r>
          </a:p>
        </p:txBody>
      </p:sp>
      <p:sp>
        <p:nvSpPr>
          <p:cNvPr id="18" name="Rectangle 17"/>
          <p:cNvSpPr/>
          <p:nvPr/>
        </p:nvSpPr>
        <p:spPr>
          <a:xfrm>
            <a:off x="4432134" y="3531751"/>
            <a:ext cx="5179557" cy="290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Tackle wider homelessness for specific groups of people, in a tailored, needs-based manner</a:t>
            </a:r>
          </a:p>
        </p:txBody>
      </p:sp>
      <p:sp>
        <p:nvSpPr>
          <p:cNvPr id="19" name="Rectangle 18"/>
          <p:cNvSpPr/>
          <p:nvPr/>
        </p:nvSpPr>
        <p:spPr>
          <a:xfrm>
            <a:off x="2822165" y="4783370"/>
            <a:ext cx="1214376" cy="29264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Regional Radar</a:t>
            </a:r>
          </a:p>
        </p:txBody>
      </p:sp>
      <p:sp>
        <p:nvSpPr>
          <p:cNvPr id="20" name="Rectangle 19"/>
          <p:cNvSpPr/>
          <p:nvPr/>
        </p:nvSpPr>
        <p:spPr>
          <a:xfrm>
            <a:off x="4153309" y="4903119"/>
            <a:ext cx="6650623" cy="167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Track local developments that may affect homelessness </a:t>
            </a:r>
          </a:p>
        </p:txBody>
      </p:sp>
      <p:sp>
        <p:nvSpPr>
          <p:cNvPr id="21" name="Rectangle 20"/>
          <p:cNvSpPr/>
          <p:nvPr/>
        </p:nvSpPr>
        <p:spPr>
          <a:xfrm>
            <a:off x="2822165" y="5206338"/>
            <a:ext cx="1214376" cy="427011"/>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Government Engagement</a:t>
            </a:r>
          </a:p>
        </p:txBody>
      </p:sp>
      <p:sp>
        <p:nvSpPr>
          <p:cNvPr id="22" name="Rectangle 21"/>
          <p:cNvSpPr/>
          <p:nvPr/>
        </p:nvSpPr>
        <p:spPr>
          <a:xfrm>
            <a:off x="4169607" y="5270218"/>
            <a:ext cx="6650623" cy="293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Monitor the impact of government policy on homelessness and lobby the government</a:t>
            </a:r>
          </a:p>
        </p:txBody>
      </p:sp>
      <p:sp>
        <p:nvSpPr>
          <p:cNvPr id="23" name="Rectangle 22"/>
          <p:cNvSpPr/>
          <p:nvPr/>
        </p:nvSpPr>
        <p:spPr>
          <a:xfrm>
            <a:off x="2822165" y="5763679"/>
            <a:ext cx="1214376" cy="222415"/>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Resourcing</a:t>
            </a:r>
          </a:p>
        </p:txBody>
      </p:sp>
      <p:sp>
        <p:nvSpPr>
          <p:cNvPr id="24" name="Rectangle 23"/>
          <p:cNvSpPr/>
          <p:nvPr/>
        </p:nvSpPr>
        <p:spPr>
          <a:xfrm>
            <a:off x="4153309" y="5768263"/>
            <a:ext cx="6650623" cy="197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Identify new ways of financing work to combat homelessness across public, private and voluntary sectors</a:t>
            </a:r>
          </a:p>
        </p:txBody>
      </p:sp>
      <p:sp>
        <p:nvSpPr>
          <p:cNvPr id="25" name="Rectangle 24"/>
          <p:cNvSpPr/>
          <p:nvPr/>
        </p:nvSpPr>
        <p:spPr>
          <a:xfrm>
            <a:off x="2822170" y="1279598"/>
            <a:ext cx="1214371" cy="34170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Taskforce </a:t>
            </a:r>
          </a:p>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Co-ordination</a:t>
            </a:r>
          </a:p>
        </p:txBody>
      </p:sp>
      <p:sp>
        <p:nvSpPr>
          <p:cNvPr id="26" name="Rectangle 25"/>
          <p:cNvSpPr/>
          <p:nvPr/>
        </p:nvSpPr>
        <p:spPr>
          <a:xfrm>
            <a:off x="4102723" y="1298550"/>
            <a:ext cx="6203505" cy="303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WMCA Homelessness Lead Officer responsible for ensuring the Taskforce is coordinated and regularly updated by the different groups within the Taskforce</a:t>
            </a:r>
          </a:p>
        </p:txBody>
      </p:sp>
      <p:sp>
        <p:nvSpPr>
          <p:cNvPr id="28" name="Rectangle 27"/>
          <p:cNvSpPr/>
          <p:nvPr/>
        </p:nvSpPr>
        <p:spPr>
          <a:xfrm>
            <a:off x="2815088" y="637277"/>
            <a:ext cx="1214371" cy="21280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Taskforce Chair</a:t>
            </a:r>
          </a:p>
        </p:txBody>
      </p:sp>
      <p:sp>
        <p:nvSpPr>
          <p:cNvPr id="29" name="Rectangle 28"/>
          <p:cNvSpPr/>
          <p:nvPr/>
        </p:nvSpPr>
        <p:spPr>
          <a:xfrm>
            <a:off x="4102720" y="665280"/>
            <a:ext cx="5612223" cy="172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Open Sans" panose="020B0606030504020204"/>
                <a:ea typeface="+mn-ea"/>
                <a:cs typeface="+mn-cs"/>
              </a:rPr>
              <a:t>Lead the Taskforce, with accountability for delivering tangible outcomes</a:t>
            </a:r>
          </a:p>
        </p:txBody>
      </p:sp>
      <p:sp>
        <p:nvSpPr>
          <p:cNvPr id="2" name="Right Brace 1"/>
          <p:cNvSpPr/>
          <p:nvPr/>
        </p:nvSpPr>
        <p:spPr>
          <a:xfrm>
            <a:off x="4169606" y="2626572"/>
            <a:ext cx="208629" cy="2100554"/>
          </a:xfrm>
          <a:prstGeom prst="rightBrace">
            <a:avLst>
              <a:gd name="adj1" fmla="val 0"/>
              <a:gd name="adj2" fmla="val 50000"/>
            </a:avLst>
          </a:prstGeom>
        </p:spPr>
        <p:style>
          <a:lnRef idx="2">
            <a:schemeClr val="accent2"/>
          </a:lnRef>
          <a:fillRef idx="0">
            <a:schemeClr val="accent2"/>
          </a:fillRef>
          <a:effectRef idx="1">
            <a:schemeClr val="accent2"/>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815088" y="1690932"/>
            <a:ext cx="1214376" cy="33062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Members’ Advisory Group</a:t>
            </a:r>
          </a:p>
        </p:txBody>
      </p:sp>
      <p:sp>
        <p:nvSpPr>
          <p:cNvPr id="5" name="TextBox 4"/>
          <p:cNvSpPr txBox="1"/>
          <p:nvPr/>
        </p:nvSpPr>
        <p:spPr>
          <a:xfrm>
            <a:off x="4082152" y="1681934"/>
            <a:ext cx="66833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Receive briefings, provide advice and assist with unblocking and delivery of Taskforce objectives</a:t>
            </a:r>
          </a:p>
        </p:txBody>
      </p:sp>
      <p:sp>
        <p:nvSpPr>
          <p:cNvPr id="10" name="Oval 9"/>
          <p:cNvSpPr/>
          <p:nvPr/>
        </p:nvSpPr>
        <p:spPr>
          <a:xfrm>
            <a:off x="2708694" y="6055744"/>
            <a:ext cx="1327850" cy="660988"/>
          </a:xfrm>
          <a:prstGeom prst="ellipse">
            <a:avLst/>
          </a:prstGeom>
          <a:solidFill>
            <a:srgbClr val="B68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solidFill>
                    <a:sysClr val="windowText" lastClr="000000"/>
                  </a:solidFill>
                </a:ln>
                <a:solidFill>
                  <a:sysClr val="windowText" lastClr="000000"/>
                </a:solidFill>
                <a:effectLst/>
                <a:uLnTx/>
                <a:uFillTx/>
                <a:latin typeface="Gill Sans MT" panose="020B0502020104020203" pitchFamily="34" charset="0"/>
                <a:ea typeface="+mn-ea"/>
                <a:cs typeface="+mn-cs"/>
              </a:rPr>
              <a:t>Housing First</a:t>
            </a:r>
          </a:p>
        </p:txBody>
      </p:sp>
      <p:sp>
        <p:nvSpPr>
          <p:cNvPr id="11" name="TextBox 10"/>
          <p:cNvSpPr txBox="1"/>
          <p:nvPr/>
        </p:nvSpPr>
        <p:spPr>
          <a:xfrm>
            <a:off x="4132736" y="6204024"/>
            <a:ext cx="357617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Open Sans" panose="020B0606030504020204"/>
                <a:ea typeface="+mn-ea"/>
                <a:cs typeface="+mn-cs"/>
              </a:rPr>
              <a:t>Report back from Project management of Housing First pilot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8912" y="5965978"/>
            <a:ext cx="999383" cy="828226"/>
          </a:xfrm>
          <a:prstGeom prst="rect">
            <a:avLst/>
          </a:prstGeom>
        </p:spPr>
      </p:pic>
      <p:sp>
        <p:nvSpPr>
          <p:cNvPr id="12" name="Rectangle 11"/>
          <p:cNvSpPr/>
          <p:nvPr/>
        </p:nvSpPr>
        <p:spPr>
          <a:xfrm>
            <a:off x="410706" y="2389517"/>
            <a:ext cx="845388" cy="23376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Oval 12"/>
          <p:cNvSpPr/>
          <p:nvPr/>
        </p:nvSpPr>
        <p:spPr>
          <a:xfrm>
            <a:off x="1656272" y="2753423"/>
            <a:ext cx="845388" cy="1637422"/>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p:cNvSpPr txBox="1"/>
          <p:nvPr/>
        </p:nvSpPr>
        <p:spPr>
          <a:xfrm>
            <a:off x="410705" y="3309290"/>
            <a:ext cx="8681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WMCA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Board</a:t>
            </a:r>
          </a:p>
        </p:txBody>
      </p:sp>
      <p:sp>
        <p:nvSpPr>
          <p:cNvPr id="30" name="TextBox 29"/>
          <p:cNvSpPr txBox="1"/>
          <p:nvPr/>
        </p:nvSpPr>
        <p:spPr>
          <a:xfrm>
            <a:off x="1633527" y="2984151"/>
            <a:ext cx="86813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Public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Board </a:t>
            </a:r>
          </a:p>
        </p:txBody>
      </p:sp>
      <p:sp>
        <p:nvSpPr>
          <p:cNvPr id="32" name="Rounded Rectangle 31"/>
          <p:cNvSpPr/>
          <p:nvPr/>
        </p:nvSpPr>
        <p:spPr>
          <a:xfrm>
            <a:off x="1301808" y="751574"/>
            <a:ext cx="1181482" cy="1009324"/>
          </a:xfrm>
          <a:prstGeom prst="roundRect">
            <a:avLst>
              <a:gd name="adj" fmla="val 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WMCA Directorates Designing out Homelessness Task Group</a:t>
            </a:r>
          </a:p>
        </p:txBody>
      </p:sp>
      <p:cxnSp>
        <p:nvCxnSpPr>
          <p:cNvPr id="38" name="Straight Arrow Connector 37"/>
          <p:cNvCxnSpPr>
            <a:cxnSpLocks/>
          </p:cNvCxnSpPr>
          <p:nvPr/>
        </p:nvCxnSpPr>
        <p:spPr>
          <a:xfrm>
            <a:off x="2472157" y="1093405"/>
            <a:ext cx="388016"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cxnSpLocks/>
            <a:stCxn id="13" idx="2"/>
          </p:cNvCxnSpPr>
          <p:nvPr/>
        </p:nvCxnSpPr>
        <p:spPr>
          <a:xfrm flipH="1">
            <a:off x="1389159" y="3572134"/>
            <a:ext cx="2671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Left Brace 66"/>
          <p:cNvSpPr/>
          <p:nvPr/>
        </p:nvSpPr>
        <p:spPr>
          <a:xfrm>
            <a:off x="2545010" y="1296674"/>
            <a:ext cx="287789" cy="4550524"/>
          </a:xfrm>
          <a:prstGeom prst="leftBrace">
            <a:avLst>
              <a:gd name="adj1" fmla="val 0"/>
              <a:gd name="adj2" fmla="val 50000"/>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2" name="Straight Arrow Connector 41">
            <a:extLst>
              <a:ext uri="{FF2B5EF4-FFF2-40B4-BE49-F238E27FC236}">
                <a16:creationId xmlns:a16="http://schemas.microsoft.com/office/drawing/2014/main" id="{D2F66C71-05A7-425E-B5A1-A7A18A07667A}"/>
              </a:ext>
            </a:extLst>
          </p:cNvPr>
          <p:cNvCxnSpPr>
            <a:cxnSpLocks/>
          </p:cNvCxnSpPr>
          <p:nvPr/>
        </p:nvCxnSpPr>
        <p:spPr>
          <a:xfrm flipV="1">
            <a:off x="2494422" y="1475983"/>
            <a:ext cx="374874" cy="2237"/>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ight Bracket 32">
            <a:extLst>
              <a:ext uri="{FF2B5EF4-FFF2-40B4-BE49-F238E27FC236}">
                <a16:creationId xmlns:a16="http://schemas.microsoft.com/office/drawing/2014/main" id="{14C41383-DBDE-443A-AE03-249801C2E5A9}"/>
              </a:ext>
            </a:extLst>
          </p:cNvPr>
          <p:cNvSpPr/>
          <p:nvPr/>
        </p:nvSpPr>
        <p:spPr>
          <a:xfrm>
            <a:off x="4011753" y="3309290"/>
            <a:ext cx="90966" cy="658063"/>
          </a:xfrm>
          <a:prstGeom prst="rightBracket">
            <a:avLst/>
          </a:prstGeom>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400569BE-C96B-F9B9-D273-24E8604DA54C}"/>
              </a:ext>
            </a:extLst>
          </p:cNvPr>
          <p:cNvSpPr/>
          <p:nvPr/>
        </p:nvSpPr>
        <p:spPr>
          <a:xfrm>
            <a:off x="2822165" y="2125086"/>
            <a:ext cx="1214376" cy="3610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4291" tIns="34291" rIns="34291" bIns="34291"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07F13"/>
              </a:buClr>
              <a:buSzPct val="120000"/>
              <a:buFontTx/>
              <a:buNone/>
              <a:tabLst/>
              <a:defRPr/>
            </a:pPr>
            <a:r>
              <a:rPr kumimoji="0" lang="en-US" sz="1200" b="0" i="0" u="none" strike="noStrike" kern="1200" cap="none" spc="0" normalizeH="0" baseline="0" noProof="0" dirty="0">
                <a:ln>
                  <a:noFill/>
                </a:ln>
                <a:solidFill>
                  <a:prstClr val="black"/>
                </a:solidFill>
                <a:effectLst/>
                <a:uLnTx/>
                <a:uFillTx/>
                <a:latin typeface="Gill Sans MT"/>
                <a:ea typeface="+mn-ea"/>
                <a:cs typeface="+mn-cs"/>
              </a:rPr>
              <a:t>Rough Sleeping Task Group</a:t>
            </a:r>
          </a:p>
        </p:txBody>
      </p:sp>
    </p:spTree>
    <p:extLst>
      <p:ext uri="{BB962C8B-B14F-4D97-AF65-F5344CB8AC3E}">
        <p14:creationId xmlns:p14="http://schemas.microsoft.com/office/powerpoint/2010/main" val="23151551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10E72-4273-4A93-BA56-533AD96025E1}"/>
              </a:ext>
            </a:extLst>
          </p:cNvPr>
          <p:cNvSpPr>
            <a:spLocks noGrp="1"/>
          </p:cNvSpPr>
          <p:nvPr>
            <p:ph type="body" sz="quarter" idx="10"/>
          </p:nvPr>
        </p:nvSpPr>
        <p:spPr>
          <a:xfrm>
            <a:off x="1991677" y="1660352"/>
            <a:ext cx="4104324" cy="3636785"/>
          </a:xfrm>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endParaRPr lang="en-GB" dirty="0"/>
          </a:p>
          <a:p>
            <a:r>
              <a:rPr lang="en-GB" dirty="0"/>
              <a:t>Crunching the numbers</a:t>
            </a:r>
          </a:p>
          <a:p>
            <a:endParaRPr lang="en-GB" dirty="0"/>
          </a:p>
          <a:p>
            <a:r>
              <a:rPr lang="en-GB" dirty="0"/>
              <a:t>POLICY context</a:t>
            </a:r>
          </a:p>
          <a:p>
            <a:endParaRPr lang="en-GB" dirty="0"/>
          </a:p>
          <a:p>
            <a:r>
              <a:rPr lang="en-GB" dirty="0"/>
              <a:t>Risks this winter</a:t>
            </a:r>
          </a:p>
          <a:p>
            <a:endParaRPr lang="en-GB" dirty="0"/>
          </a:p>
          <a:p>
            <a:r>
              <a:rPr lang="en-GB" dirty="0"/>
              <a:t>SHELTER calls for</a:t>
            </a:r>
          </a:p>
          <a:p>
            <a:endParaRPr lang="en-GB" dirty="0"/>
          </a:p>
          <a:p>
            <a:r>
              <a:rPr lang="en-GB" dirty="0"/>
              <a:t>OPTIONS FOR PREVENTING HOMELESSNESS</a:t>
            </a:r>
          </a:p>
          <a:p>
            <a:endParaRPr lang="en-GB" dirty="0"/>
          </a:p>
          <a:p>
            <a:endParaRPr lang="en-GB" dirty="0"/>
          </a:p>
          <a:p>
            <a:endParaRPr lang="en-GB" dirty="0"/>
          </a:p>
          <a:p>
            <a:endParaRPr lang="en-GB" dirty="0"/>
          </a:p>
        </p:txBody>
      </p:sp>
      <p:sp>
        <p:nvSpPr>
          <p:cNvPr id="3" name="Slide Number Placeholder 2">
            <a:extLst>
              <a:ext uri="{FF2B5EF4-FFF2-40B4-BE49-F238E27FC236}">
                <a16:creationId xmlns:a16="http://schemas.microsoft.com/office/drawing/2014/main" id="{1741B853-CBB1-49E2-B14D-11A4B003DDC0}"/>
              </a:ext>
            </a:extLst>
          </p:cNvPr>
          <p:cNvSpPr>
            <a:spLocks noGrp="1"/>
          </p:cNvSpPr>
          <p:nvPr>
            <p:ph type="sldNum" sz="quarter" idx="13"/>
          </p:nvPr>
        </p:nvSpPr>
        <p:spPr/>
        <p:txBody>
          <a:bodyPr/>
          <a:lstStyle>
            <a:defPPr>
              <a:defRPr lang="en-US"/>
            </a:defPPr>
            <a:lvl1pPr marL="0" algn="l" defTabSz="400232" rtl="0" eaLnBrk="1" latinLnBrk="0" hangingPunct="1">
              <a:defRPr sz="788" kern="1200">
                <a:solidFill>
                  <a:schemeClr val="tx1"/>
                </a:solidFill>
                <a:latin typeface="+mn-lt"/>
                <a:ea typeface="+mn-ea"/>
                <a:cs typeface="+mn-cs"/>
              </a:defRPr>
            </a:lvl1pPr>
            <a:lvl2pPr marL="200116" algn="l" defTabSz="400232" rtl="0" eaLnBrk="1" latinLnBrk="0" hangingPunct="1">
              <a:defRPr sz="788" kern="1200">
                <a:solidFill>
                  <a:schemeClr val="tx1"/>
                </a:solidFill>
                <a:latin typeface="+mn-lt"/>
                <a:ea typeface="+mn-ea"/>
                <a:cs typeface="+mn-cs"/>
              </a:defRPr>
            </a:lvl2pPr>
            <a:lvl3pPr marL="400232" algn="l" defTabSz="400232" rtl="0" eaLnBrk="1" latinLnBrk="0" hangingPunct="1">
              <a:defRPr sz="788" kern="1200">
                <a:solidFill>
                  <a:schemeClr val="tx1"/>
                </a:solidFill>
                <a:latin typeface="+mn-lt"/>
                <a:ea typeface="+mn-ea"/>
                <a:cs typeface="+mn-cs"/>
              </a:defRPr>
            </a:lvl3pPr>
            <a:lvl4pPr marL="600349" algn="l" defTabSz="400232" rtl="0" eaLnBrk="1" latinLnBrk="0" hangingPunct="1">
              <a:defRPr sz="788" kern="1200">
                <a:solidFill>
                  <a:schemeClr val="tx1"/>
                </a:solidFill>
                <a:latin typeface="+mn-lt"/>
                <a:ea typeface="+mn-ea"/>
                <a:cs typeface="+mn-cs"/>
              </a:defRPr>
            </a:lvl4pPr>
            <a:lvl5pPr marL="800465" algn="l" defTabSz="400232" rtl="0" eaLnBrk="1" latinLnBrk="0" hangingPunct="1">
              <a:defRPr sz="788" kern="1200">
                <a:solidFill>
                  <a:schemeClr val="tx1"/>
                </a:solidFill>
                <a:latin typeface="+mn-lt"/>
                <a:ea typeface="+mn-ea"/>
                <a:cs typeface="+mn-cs"/>
              </a:defRPr>
            </a:lvl5pPr>
            <a:lvl6pPr marL="1000581" algn="l" defTabSz="400232" rtl="0" eaLnBrk="1" latinLnBrk="0" hangingPunct="1">
              <a:defRPr sz="788" kern="1200">
                <a:solidFill>
                  <a:schemeClr val="tx1"/>
                </a:solidFill>
                <a:latin typeface="+mn-lt"/>
                <a:ea typeface="+mn-ea"/>
                <a:cs typeface="+mn-cs"/>
              </a:defRPr>
            </a:lvl6pPr>
            <a:lvl7pPr marL="1200697" algn="l" defTabSz="400232" rtl="0" eaLnBrk="1" latinLnBrk="0" hangingPunct="1">
              <a:defRPr sz="788" kern="1200">
                <a:solidFill>
                  <a:schemeClr val="tx1"/>
                </a:solidFill>
                <a:latin typeface="+mn-lt"/>
                <a:ea typeface="+mn-ea"/>
                <a:cs typeface="+mn-cs"/>
              </a:defRPr>
            </a:lvl7pPr>
            <a:lvl8pPr marL="1400814" algn="l" defTabSz="400232" rtl="0" eaLnBrk="1" latinLnBrk="0" hangingPunct="1">
              <a:defRPr sz="788" kern="1200">
                <a:solidFill>
                  <a:schemeClr val="tx1"/>
                </a:solidFill>
                <a:latin typeface="+mn-lt"/>
                <a:ea typeface="+mn-ea"/>
                <a:cs typeface="+mn-cs"/>
              </a:defRPr>
            </a:lvl8pPr>
            <a:lvl9pPr marL="1600930" algn="l" defTabSz="400232" rtl="0" eaLnBrk="1" latinLnBrk="0" hangingPunct="1">
              <a:defRPr sz="788" kern="1200">
                <a:solidFill>
                  <a:schemeClr val="tx1"/>
                </a:solidFill>
                <a:latin typeface="+mn-lt"/>
                <a:ea typeface="+mn-ea"/>
                <a:cs typeface="+mn-cs"/>
              </a:defRPr>
            </a:lvl9pPr>
          </a:lstStyle>
          <a:p>
            <a:fld id="{B90F9CBB-4563-4BE2-B3E1-4A9E8EA05CDE}" type="slidenum">
              <a:rPr lang="en-GB" smtClean="0"/>
              <a:pPr/>
              <a:t>80</a:t>
            </a:fld>
            <a:endParaRPr lang="en-GB" dirty="0"/>
          </a:p>
        </p:txBody>
      </p:sp>
    </p:spTree>
    <p:extLst>
      <p:ext uri="{BB962C8B-B14F-4D97-AF65-F5344CB8AC3E}">
        <p14:creationId xmlns:p14="http://schemas.microsoft.com/office/powerpoint/2010/main" val="10117434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B36593-B742-44C3-A371-070C4904068E}"/>
              </a:ext>
            </a:extLst>
          </p:cNvPr>
          <p:cNvSpPr>
            <a:spLocks noGrp="1"/>
          </p:cNvSpPr>
          <p:nvPr>
            <p:ph type="body" sz="quarter" idx="10"/>
          </p:nvPr>
        </p:nvSpPr>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6000" dirty="0"/>
              <a:t>Crunching the numbers</a:t>
            </a:r>
          </a:p>
        </p:txBody>
      </p:sp>
    </p:spTree>
    <p:extLst>
      <p:ext uri="{BB962C8B-B14F-4D97-AF65-F5344CB8AC3E}">
        <p14:creationId xmlns:p14="http://schemas.microsoft.com/office/powerpoint/2010/main" val="31028139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05357-7D0A-43AB-9DB7-7EDCB44E21D4}"/>
              </a:ext>
            </a:extLst>
          </p:cNvPr>
          <p:cNvSpPr>
            <a:spLocks noGrp="1"/>
          </p:cNvSpPr>
          <p:nvPr>
            <p:ph type="body" sz="quarter" idx="10"/>
          </p:nvPr>
        </p:nvSpPr>
        <p:spPr>
          <a:xfrm>
            <a:off x="2007199" y="1096022"/>
            <a:ext cx="8396956" cy="3549143"/>
          </a:xfrm>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marL="259961" indent="-259961">
              <a:buFont typeface="Arial" panose="020B0604020202020204" pitchFamily="34" charset="0"/>
              <a:buChar char="•"/>
            </a:pPr>
            <a:r>
              <a:rPr lang="en-GB" sz="1455" dirty="0">
                <a:latin typeface="Barlow SemiBold"/>
                <a:ea typeface="+mn-lt"/>
                <a:cs typeface="+mn-lt"/>
              </a:rPr>
              <a:t>Around </a:t>
            </a:r>
            <a:r>
              <a:rPr lang="en-GB" sz="1455" dirty="0">
                <a:solidFill>
                  <a:schemeClr val="accent1"/>
                </a:solidFill>
                <a:latin typeface="Barlow SemiBold"/>
                <a:ea typeface="+mn-lt"/>
                <a:cs typeface="+mn-lt"/>
              </a:rPr>
              <a:t>1.2m adults </a:t>
            </a:r>
            <a:r>
              <a:rPr lang="en-GB" sz="1455" dirty="0">
                <a:latin typeface="Barlow SemiBold"/>
                <a:ea typeface="+mn-lt"/>
                <a:cs typeface="+mn-lt"/>
              </a:rPr>
              <a:t>and </a:t>
            </a:r>
            <a:r>
              <a:rPr lang="en-GB" sz="1455" dirty="0">
                <a:solidFill>
                  <a:schemeClr val="accent1"/>
                </a:solidFill>
                <a:latin typeface="Barlow SemiBold"/>
                <a:ea typeface="+mn-lt"/>
                <a:cs typeface="+mn-lt"/>
              </a:rPr>
              <a:t>176,000 children </a:t>
            </a:r>
            <a:r>
              <a:rPr lang="en-GB" sz="1455" dirty="0">
                <a:latin typeface="Barlow SemiBold"/>
                <a:ea typeface="+mn-lt"/>
                <a:cs typeface="+mn-lt"/>
              </a:rPr>
              <a:t>with NRPF visa condition</a:t>
            </a:r>
            <a:endParaRPr lang="en-US" sz="1455" dirty="0">
              <a:ea typeface="+mn-lt"/>
              <a:cs typeface="+mn-lt"/>
            </a:endParaRPr>
          </a:p>
          <a:p>
            <a:pPr marL="259961" indent="-259961">
              <a:buFont typeface="Arial" panose="020B0604020202020204" pitchFamily="34" charset="0"/>
              <a:buChar char="•"/>
            </a:pPr>
            <a:r>
              <a:rPr lang="en-GB" sz="1455" dirty="0">
                <a:latin typeface="Barlow SemiBold"/>
                <a:ea typeface="+mn-lt"/>
                <a:cs typeface="+mn-lt"/>
              </a:rPr>
              <a:t>Estimated </a:t>
            </a:r>
            <a:r>
              <a:rPr lang="en-GB" sz="1455" dirty="0">
                <a:solidFill>
                  <a:schemeClr val="accent1"/>
                </a:solidFill>
                <a:latin typeface="Barlow SemiBold"/>
                <a:ea typeface="+mn-lt"/>
                <a:cs typeface="+mn-lt"/>
              </a:rPr>
              <a:t>674,000 more people </a:t>
            </a:r>
            <a:r>
              <a:rPr lang="en-GB" sz="1455" dirty="0">
                <a:latin typeface="Barlow SemiBold"/>
                <a:ea typeface="+mn-lt"/>
                <a:cs typeface="+mn-lt"/>
              </a:rPr>
              <a:t>undocumented or unresolved immigration status (NRPF by default)</a:t>
            </a:r>
          </a:p>
          <a:p>
            <a:pPr marL="259961" indent="-259961">
              <a:buFont typeface="Arial" panose="020B0604020202020204" pitchFamily="34" charset="0"/>
              <a:buChar char="•"/>
            </a:pPr>
            <a:r>
              <a:rPr lang="en-GB" sz="1455" dirty="0">
                <a:solidFill>
                  <a:schemeClr val="accent1"/>
                </a:solidFill>
                <a:latin typeface="Barlow SemiBold"/>
                <a:ea typeface="+mn-lt"/>
                <a:cs typeface="+mn-lt"/>
              </a:rPr>
              <a:t>3,200 households</a:t>
            </a:r>
            <a:r>
              <a:rPr lang="en-GB" sz="1455" dirty="0">
                <a:latin typeface="Barlow SemiBold"/>
                <a:ea typeface="+mn-lt"/>
                <a:cs typeface="+mn-lt"/>
              </a:rPr>
              <a:t>  experiencing destitution and/or homelessness supported by councils in the NRPF Connect network (2020-21 )</a:t>
            </a:r>
            <a:endParaRPr lang="en-US" sz="1455" dirty="0">
              <a:latin typeface="Barlow SemiBold"/>
              <a:ea typeface="+mn-lt"/>
              <a:cs typeface="+mn-lt"/>
            </a:endParaRPr>
          </a:p>
          <a:p>
            <a:pPr marL="259961" indent="-259961">
              <a:buFont typeface="Arial" panose="020B0604020202020204" pitchFamily="34" charset="0"/>
              <a:buChar char="•"/>
            </a:pPr>
            <a:r>
              <a:rPr lang="en-GB" sz="1455" dirty="0">
                <a:solidFill>
                  <a:schemeClr val="accent1"/>
                </a:solidFill>
                <a:latin typeface="Barlow SemiBold"/>
                <a:ea typeface="+mn-lt"/>
                <a:cs typeface="+mn-lt"/>
              </a:rPr>
              <a:t>1 in 10 people </a:t>
            </a:r>
            <a:r>
              <a:rPr lang="en-GB" sz="1455" dirty="0">
                <a:latin typeface="Barlow SemiBold"/>
                <a:ea typeface="+mn-lt"/>
                <a:cs typeface="+mn-lt"/>
              </a:rPr>
              <a:t>accommodated under ‘Everyone In’ had NRPF</a:t>
            </a:r>
            <a:r>
              <a:rPr lang="en-GB" sz="1455" dirty="0">
                <a:latin typeface="Barlow SemiBold"/>
              </a:rPr>
              <a:t> </a:t>
            </a:r>
            <a:r>
              <a:rPr lang="en-GB" sz="1455" dirty="0">
                <a:latin typeface="Barlow SemiBold"/>
                <a:ea typeface="+mn-lt"/>
                <a:cs typeface="+mn-lt"/>
              </a:rPr>
              <a:t>(shelter. 2021)</a:t>
            </a:r>
          </a:p>
          <a:p>
            <a:pPr marL="259961" indent="-259961">
              <a:buFont typeface="Arial" panose="020B0604020202020204" pitchFamily="34" charset="0"/>
              <a:buChar char="•"/>
            </a:pPr>
            <a:r>
              <a:rPr lang="en-GB" sz="1455" dirty="0">
                <a:latin typeface="Barlow SemiBold"/>
                <a:ea typeface="+mn-lt"/>
                <a:cs typeface="+mn-lt"/>
              </a:rPr>
              <a:t>Nationality &amp; borders act  2021: </a:t>
            </a:r>
            <a:r>
              <a:rPr lang="en-GB" sz="1455" dirty="0">
                <a:solidFill>
                  <a:schemeClr val="accent1"/>
                </a:solidFill>
                <a:latin typeface="Barlow SemiBold"/>
                <a:ea typeface="+mn-lt"/>
                <a:cs typeface="+mn-lt"/>
              </a:rPr>
              <a:t>thousands more </a:t>
            </a:r>
            <a:r>
              <a:rPr lang="en-GB" sz="1455" dirty="0">
                <a:latin typeface="Barlow SemiBold"/>
                <a:ea typeface="+mn-lt"/>
                <a:cs typeface="+mn-lt"/>
              </a:rPr>
              <a:t>households with NRPF</a:t>
            </a:r>
            <a:endParaRPr lang="en-GB" sz="1455" dirty="0">
              <a:ea typeface="+mn-lt"/>
              <a:cs typeface="+mn-lt"/>
            </a:endParaRPr>
          </a:p>
          <a:p>
            <a:pPr marL="259961" indent="-259961">
              <a:buFont typeface="Arial" panose="020B0604020202020204" pitchFamily="34" charset="0"/>
              <a:buChar char="•"/>
            </a:pPr>
            <a:endParaRPr lang="en-GB" sz="1455" dirty="0"/>
          </a:p>
        </p:txBody>
      </p:sp>
    </p:spTree>
    <p:extLst>
      <p:ext uri="{BB962C8B-B14F-4D97-AF65-F5344CB8AC3E}">
        <p14:creationId xmlns:p14="http://schemas.microsoft.com/office/powerpoint/2010/main" val="2845550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A10E52-63F3-4D1B-A824-B721B0374EEA}"/>
              </a:ext>
            </a:extLst>
          </p:cNvPr>
          <p:cNvSpPr>
            <a:spLocks noGrp="1"/>
          </p:cNvSpPr>
          <p:nvPr>
            <p:ph type="body" sz="quarter" idx="10"/>
          </p:nvPr>
        </p:nvSpPr>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6000" cap="all" dirty="0">
                <a:latin typeface="+mj-lt"/>
              </a:rPr>
              <a:t>POLICY context</a:t>
            </a:r>
          </a:p>
        </p:txBody>
      </p:sp>
    </p:spTree>
    <p:extLst>
      <p:ext uri="{BB962C8B-B14F-4D97-AF65-F5344CB8AC3E}">
        <p14:creationId xmlns:p14="http://schemas.microsoft.com/office/powerpoint/2010/main" val="26715437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F83376-35BA-4D65-A32E-0E304D1D6BAB}"/>
              </a:ext>
            </a:extLst>
          </p:cNvPr>
          <p:cNvSpPr>
            <a:spLocks noGrp="1"/>
          </p:cNvSpPr>
          <p:nvPr>
            <p:ph type="body" sz="quarter" idx="10"/>
          </p:nvPr>
        </p:nvSpPr>
        <p:spPr>
          <a:xfrm>
            <a:off x="2026402" y="2260840"/>
            <a:ext cx="3971318" cy="2935130"/>
          </a:xfrm>
        </p:spPr>
        <p:txBody>
          <a:bodyPr vert="horz" lIns="41591" tIns="20796" rIns="41591" bIns="20796" rtlCol="0" anchor="t">
            <a:no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1455" b="1" dirty="0">
                <a:latin typeface="Barlow SemiBold"/>
                <a:ea typeface="+mn-lt"/>
                <a:cs typeface="+mn-lt"/>
              </a:rPr>
              <a:t>No recourse to public funds now a </a:t>
            </a:r>
            <a:r>
              <a:rPr lang="en-GB" sz="1455" b="1" dirty="0">
                <a:solidFill>
                  <a:schemeClr val="accent1"/>
                </a:solidFill>
                <a:latin typeface="Barlow SemiBold"/>
                <a:ea typeface="+mn-lt"/>
                <a:cs typeface="+mn-lt"/>
              </a:rPr>
              <a:t>central feature</a:t>
            </a:r>
            <a:r>
              <a:rPr lang="en-GB" sz="2457" b="1" dirty="0">
                <a:solidFill>
                  <a:schemeClr val="accent1"/>
                </a:solidFill>
                <a:latin typeface="Barlow SemiBold"/>
                <a:ea typeface="+mn-lt"/>
                <a:cs typeface="+mn-lt"/>
              </a:rPr>
              <a:t> </a:t>
            </a:r>
            <a:r>
              <a:rPr lang="en-GB" sz="1455" b="1" dirty="0">
                <a:latin typeface="Barlow SemiBold"/>
                <a:ea typeface="+mn-lt"/>
                <a:cs typeface="+mn-lt"/>
              </a:rPr>
              <a:t>of immigration, housing and welfare policy</a:t>
            </a:r>
            <a:endParaRPr lang="en-GB" sz="1455" b="1" dirty="0">
              <a:latin typeface="Barlow SemiBold" panose="00000700000000000000" pitchFamily="2" charset="0"/>
              <a:ea typeface="+mn-lt"/>
              <a:cs typeface="+mn-lt"/>
            </a:endParaRPr>
          </a:p>
          <a:p>
            <a:pPr marL="0" indent="0">
              <a:buNone/>
            </a:pPr>
            <a:endParaRPr lang="en-GB" sz="1455" b="1" dirty="0">
              <a:latin typeface="Barlow SemiBold" panose="00000700000000000000" pitchFamily="2" charset="0"/>
              <a:ea typeface="+mn-lt"/>
              <a:cs typeface="+mn-lt"/>
            </a:endParaRPr>
          </a:p>
          <a:p>
            <a:r>
              <a:rPr lang="en-GB" sz="1455" b="1" dirty="0">
                <a:latin typeface="Barlow SemiBold"/>
                <a:ea typeface="+mn-lt"/>
                <a:cs typeface="+mn-lt"/>
              </a:rPr>
              <a:t>So, state-funded prevention of homelessness and destitution is </a:t>
            </a:r>
            <a:r>
              <a:rPr lang="en-GB" sz="1455" b="1" dirty="0">
                <a:solidFill>
                  <a:schemeClr val="accent1"/>
                </a:solidFill>
                <a:latin typeface="Barlow SemiBold"/>
                <a:ea typeface="+mn-lt"/>
                <a:cs typeface="+mn-lt"/>
              </a:rPr>
              <a:t>usually</a:t>
            </a:r>
            <a:r>
              <a:rPr lang="en-GB" sz="1455" b="1" dirty="0">
                <a:latin typeface="Barlow SemiBold"/>
                <a:ea typeface="+mn-lt"/>
                <a:cs typeface="+mn-lt"/>
              </a:rPr>
              <a:t> </a:t>
            </a:r>
            <a:r>
              <a:rPr lang="en-GB" sz="1455" b="1" dirty="0">
                <a:solidFill>
                  <a:schemeClr val="accent1"/>
                </a:solidFill>
                <a:latin typeface="Barlow SemiBold"/>
                <a:ea typeface="+mn-lt"/>
                <a:cs typeface="+mn-lt"/>
              </a:rPr>
              <a:t>not available</a:t>
            </a:r>
            <a:r>
              <a:rPr lang="en-GB" sz="2457" b="1" dirty="0">
                <a:solidFill>
                  <a:schemeClr val="accent1"/>
                </a:solidFill>
                <a:latin typeface="Barlow SemiBold"/>
                <a:ea typeface="+mn-lt"/>
                <a:cs typeface="+mn-lt"/>
              </a:rPr>
              <a:t> </a:t>
            </a:r>
            <a:r>
              <a:rPr lang="en-GB" sz="1455" b="1" dirty="0">
                <a:latin typeface="Barlow SemiBold"/>
                <a:ea typeface="+mn-lt"/>
                <a:cs typeface="+mn-lt"/>
              </a:rPr>
              <a:t>before individuals or families reach crisis point</a:t>
            </a:r>
            <a:endParaRPr lang="en-GB" sz="1455" b="1" dirty="0">
              <a:latin typeface="Barlow SemiBold" panose="00000700000000000000" pitchFamily="2" charset="0"/>
              <a:ea typeface="+mn-lt"/>
              <a:cs typeface="+mn-lt"/>
            </a:endParaRPr>
          </a:p>
          <a:p>
            <a:endParaRPr lang="en-GB" dirty="0"/>
          </a:p>
        </p:txBody>
      </p:sp>
      <p:sp>
        <p:nvSpPr>
          <p:cNvPr id="4" name="Slide Number Placeholder 3">
            <a:extLst>
              <a:ext uri="{FF2B5EF4-FFF2-40B4-BE49-F238E27FC236}">
                <a16:creationId xmlns:a16="http://schemas.microsoft.com/office/drawing/2014/main" id="{5CE9A35D-B621-4753-84D9-F87654415437}"/>
              </a:ext>
            </a:extLst>
          </p:cNvPr>
          <p:cNvSpPr>
            <a:spLocks noGrp="1"/>
          </p:cNvSpPr>
          <p:nvPr>
            <p:ph type="sldNum" sz="quarter" idx="13"/>
          </p:nvPr>
        </p:nvSpPr>
        <p:spPr/>
        <p:txBody>
          <a:bodyPr/>
          <a:lstStyle>
            <a:defPPr>
              <a:defRPr lang="en-US"/>
            </a:defPPr>
            <a:lvl1pPr marL="0" algn="l" defTabSz="400232" rtl="0" eaLnBrk="1" latinLnBrk="0" hangingPunct="1">
              <a:defRPr sz="788" kern="1200">
                <a:solidFill>
                  <a:schemeClr val="tx1"/>
                </a:solidFill>
                <a:latin typeface="+mn-lt"/>
                <a:ea typeface="+mn-ea"/>
                <a:cs typeface="+mn-cs"/>
              </a:defRPr>
            </a:lvl1pPr>
            <a:lvl2pPr marL="200116" algn="l" defTabSz="400232" rtl="0" eaLnBrk="1" latinLnBrk="0" hangingPunct="1">
              <a:defRPr sz="788" kern="1200">
                <a:solidFill>
                  <a:schemeClr val="tx1"/>
                </a:solidFill>
                <a:latin typeface="+mn-lt"/>
                <a:ea typeface="+mn-ea"/>
                <a:cs typeface="+mn-cs"/>
              </a:defRPr>
            </a:lvl2pPr>
            <a:lvl3pPr marL="400232" algn="l" defTabSz="400232" rtl="0" eaLnBrk="1" latinLnBrk="0" hangingPunct="1">
              <a:defRPr sz="788" kern="1200">
                <a:solidFill>
                  <a:schemeClr val="tx1"/>
                </a:solidFill>
                <a:latin typeface="+mn-lt"/>
                <a:ea typeface="+mn-ea"/>
                <a:cs typeface="+mn-cs"/>
              </a:defRPr>
            </a:lvl3pPr>
            <a:lvl4pPr marL="600349" algn="l" defTabSz="400232" rtl="0" eaLnBrk="1" latinLnBrk="0" hangingPunct="1">
              <a:defRPr sz="788" kern="1200">
                <a:solidFill>
                  <a:schemeClr val="tx1"/>
                </a:solidFill>
                <a:latin typeface="+mn-lt"/>
                <a:ea typeface="+mn-ea"/>
                <a:cs typeface="+mn-cs"/>
              </a:defRPr>
            </a:lvl4pPr>
            <a:lvl5pPr marL="800465" algn="l" defTabSz="400232" rtl="0" eaLnBrk="1" latinLnBrk="0" hangingPunct="1">
              <a:defRPr sz="788" kern="1200">
                <a:solidFill>
                  <a:schemeClr val="tx1"/>
                </a:solidFill>
                <a:latin typeface="+mn-lt"/>
                <a:ea typeface="+mn-ea"/>
                <a:cs typeface="+mn-cs"/>
              </a:defRPr>
            </a:lvl5pPr>
            <a:lvl6pPr marL="1000581" algn="l" defTabSz="400232" rtl="0" eaLnBrk="1" latinLnBrk="0" hangingPunct="1">
              <a:defRPr sz="788" kern="1200">
                <a:solidFill>
                  <a:schemeClr val="tx1"/>
                </a:solidFill>
                <a:latin typeface="+mn-lt"/>
                <a:ea typeface="+mn-ea"/>
                <a:cs typeface="+mn-cs"/>
              </a:defRPr>
            </a:lvl6pPr>
            <a:lvl7pPr marL="1200697" algn="l" defTabSz="400232" rtl="0" eaLnBrk="1" latinLnBrk="0" hangingPunct="1">
              <a:defRPr sz="788" kern="1200">
                <a:solidFill>
                  <a:schemeClr val="tx1"/>
                </a:solidFill>
                <a:latin typeface="+mn-lt"/>
                <a:ea typeface="+mn-ea"/>
                <a:cs typeface="+mn-cs"/>
              </a:defRPr>
            </a:lvl7pPr>
            <a:lvl8pPr marL="1400814" algn="l" defTabSz="400232" rtl="0" eaLnBrk="1" latinLnBrk="0" hangingPunct="1">
              <a:defRPr sz="788" kern="1200">
                <a:solidFill>
                  <a:schemeClr val="tx1"/>
                </a:solidFill>
                <a:latin typeface="+mn-lt"/>
                <a:ea typeface="+mn-ea"/>
                <a:cs typeface="+mn-cs"/>
              </a:defRPr>
            </a:lvl8pPr>
            <a:lvl9pPr marL="1600930" algn="l" defTabSz="400232" rtl="0" eaLnBrk="1" latinLnBrk="0" hangingPunct="1">
              <a:defRPr sz="788" kern="1200">
                <a:solidFill>
                  <a:schemeClr val="tx1"/>
                </a:solidFill>
                <a:latin typeface="+mn-lt"/>
                <a:ea typeface="+mn-ea"/>
                <a:cs typeface="+mn-cs"/>
              </a:defRPr>
            </a:lvl9pPr>
          </a:lstStyle>
          <a:p>
            <a:fld id="{B90F9CBB-4563-4BE2-B3E1-4A9E8EA05CDE}" type="slidenum">
              <a:rPr lang="en-GB" smtClean="0"/>
              <a:pPr/>
              <a:t>84</a:t>
            </a:fld>
            <a:endParaRPr lang="en-GB"/>
          </a:p>
        </p:txBody>
      </p:sp>
      <p:sp>
        <p:nvSpPr>
          <p:cNvPr id="5" name="Text Placeholder 4">
            <a:extLst>
              <a:ext uri="{FF2B5EF4-FFF2-40B4-BE49-F238E27FC236}">
                <a16:creationId xmlns:a16="http://schemas.microsoft.com/office/drawing/2014/main" id="{C622BE9A-72C3-4BAE-89DC-E9CB833AB46E}"/>
              </a:ext>
            </a:extLst>
          </p:cNvPr>
          <p:cNvSpPr>
            <a:spLocks noGrp="1"/>
          </p:cNvSpPr>
          <p:nvPr>
            <p:ph type="body" sz="quarter" idx="14"/>
          </p:nvPr>
        </p:nvSpPr>
        <p:spPr>
          <a:xfrm>
            <a:off x="6522024" y="3101474"/>
            <a:ext cx="3643576" cy="1506964"/>
          </a:xfrm>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US" sz="1819" i="1" dirty="0">
                <a:latin typeface="Barlow SemiBold"/>
              </a:rPr>
              <a:t>It is a fundamental principle that if people are coming into the country, we want people to be able to support themselves, rather than rely on extra support to which they knew they would not be entitled.</a:t>
            </a:r>
          </a:p>
          <a:p>
            <a:endParaRPr lang="en-US" sz="1637" dirty="0">
              <a:latin typeface="Barlow"/>
            </a:endParaRPr>
          </a:p>
          <a:p>
            <a:r>
              <a:rPr lang="en-US" sz="1637" dirty="0">
                <a:latin typeface="Barlow"/>
              </a:rPr>
              <a:t>Thérèse Coffey </a:t>
            </a:r>
          </a:p>
          <a:p>
            <a:r>
              <a:rPr lang="en-US" sz="1637" dirty="0">
                <a:latin typeface="Barlow"/>
              </a:rPr>
              <a:t>(then </a:t>
            </a:r>
            <a:r>
              <a:rPr lang="en-US" sz="1637" dirty="0" err="1">
                <a:latin typeface="Barlow"/>
              </a:rPr>
              <a:t>SoS</a:t>
            </a:r>
            <a:r>
              <a:rPr lang="en-US" sz="1637" dirty="0">
                <a:latin typeface="Barlow"/>
              </a:rPr>
              <a:t> for Work and Pensions) February 2022</a:t>
            </a:r>
          </a:p>
          <a:p>
            <a:endParaRPr lang="en-GB" dirty="0"/>
          </a:p>
        </p:txBody>
      </p:sp>
      <p:sp>
        <p:nvSpPr>
          <p:cNvPr id="6" name="TextBox 5">
            <a:extLst>
              <a:ext uri="{FF2B5EF4-FFF2-40B4-BE49-F238E27FC236}">
                <a16:creationId xmlns:a16="http://schemas.microsoft.com/office/drawing/2014/main" id="{29C955B6-2DD1-4DBA-97E4-807B9B1B490A}"/>
              </a:ext>
            </a:extLst>
          </p:cNvPr>
          <p:cNvSpPr txBox="1"/>
          <p:nvPr/>
        </p:nvSpPr>
        <p:spPr>
          <a:xfrm>
            <a:off x="2026402" y="1114837"/>
            <a:ext cx="4387232" cy="671967"/>
          </a:xfrm>
          <a:prstGeom prst="rect">
            <a:avLst/>
          </a:prstGeom>
          <a:noFill/>
        </p:spPr>
        <p:txBody>
          <a:bodyPr wrap="square" lIns="0" tIns="0" rIns="0" bIns="0" rtlCol="0">
            <a:sp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algn="l"/>
            <a:r>
              <a:rPr lang="en-GB" sz="4367" b="1" cap="all" dirty="0">
                <a:latin typeface="+mj-lt"/>
              </a:rPr>
              <a:t>SCOPE TO PREVENT</a:t>
            </a:r>
          </a:p>
        </p:txBody>
      </p:sp>
    </p:spTree>
    <p:extLst>
      <p:ext uri="{BB962C8B-B14F-4D97-AF65-F5344CB8AC3E}">
        <p14:creationId xmlns:p14="http://schemas.microsoft.com/office/powerpoint/2010/main" val="16893918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163CF9-8F0B-47EB-A8C2-F9AFF4E482DB}"/>
              </a:ext>
            </a:extLst>
          </p:cNvPr>
          <p:cNvSpPr>
            <a:spLocks noGrp="1"/>
          </p:cNvSpPr>
          <p:nvPr>
            <p:ph type="body" sz="quarter" idx="11"/>
          </p:nvPr>
        </p:nvSpPr>
        <p:spPr>
          <a:xfrm>
            <a:off x="1969598" y="1115721"/>
            <a:ext cx="4126402" cy="781047"/>
          </a:xfrm>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algn="l"/>
            <a:r>
              <a:rPr lang="en-GB" sz="4367" kern="1200" dirty="0"/>
              <a:t>NCUBE CASE</a:t>
            </a:r>
            <a:endParaRPr lang="en-GB" dirty="0"/>
          </a:p>
        </p:txBody>
      </p:sp>
      <p:sp>
        <p:nvSpPr>
          <p:cNvPr id="4" name="Slide Number Placeholder 3">
            <a:extLst>
              <a:ext uri="{FF2B5EF4-FFF2-40B4-BE49-F238E27FC236}">
                <a16:creationId xmlns:a16="http://schemas.microsoft.com/office/drawing/2014/main" id="{E9B01ED6-EA37-4113-A801-97CE8CBA2799}"/>
              </a:ext>
            </a:extLst>
          </p:cNvPr>
          <p:cNvSpPr>
            <a:spLocks noGrp="1"/>
          </p:cNvSpPr>
          <p:nvPr>
            <p:ph type="sldNum" sz="quarter" idx="14"/>
          </p:nvPr>
        </p:nvSpPr>
        <p:spPr/>
        <p:txBody>
          <a:bodyPr/>
          <a:lstStyle>
            <a:defPPr>
              <a:defRPr lang="en-US"/>
            </a:defPPr>
            <a:lvl1pPr marL="0" algn="l" defTabSz="400232" rtl="0" eaLnBrk="1" latinLnBrk="0" hangingPunct="1">
              <a:defRPr sz="788" kern="1200">
                <a:solidFill>
                  <a:schemeClr val="tx1"/>
                </a:solidFill>
                <a:latin typeface="+mn-lt"/>
                <a:ea typeface="+mn-ea"/>
                <a:cs typeface="+mn-cs"/>
              </a:defRPr>
            </a:lvl1pPr>
            <a:lvl2pPr marL="200116" algn="l" defTabSz="400232" rtl="0" eaLnBrk="1" latinLnBrk="0" hangingPunct="1">
              <a:defRPr sz="788" kern="1200">
                <a:solidFill>
                  <a:schemeClr val="tx1"/>
                </a:solidFill>
                <a:latin typeface="+mn-lt"/>
                <a:ea typeface="+mn-ea"/>
                <a:cs typeface="+mn-cs"/>
              </a:defRPr>
            </a:lvl2pPr>
            <a:lvl3pPr marL="400232" algn="l" defTabSz="400232" rtl="0" eaLnBrk="1" latinLnBrk="0" hangingPunct="1">
              <a:defRPr sz="788" kern="1200">
                <a:solidFill>
                  <a:schemeClr val="tx1"/>
                </a:solidFill>
                <a:latin typeface="+mn-lt"/>
                <a:ea typeface="+mn-ea"/>
                <a:cs typeface="+mn-cs"/>
              </a:defRPr>
            </a:lvl3pPr>
            <a:lvl4pPr marL="600349" algn="l" defTabSz="400232" rtl="0" eaLnBrk="1" latinLnBrk="0" hangingPunct="1">
              <a:defRPr sz="788" kern="1200">
                <a:solidFill>
                  <a:schemeClr val="tx1"/>
                </a:solidFill>
                <a:latin typeface="+mn-lt"/>
                <a:ea typeface="+mn-ea"/>
                <a:cs typeface="+mn-cs"/>
              </a:defRPr>
            </a:lvl4pPr>
            <a:lvl5pPr marL="800465" algn="l" defTabSz="400232" rtl="0" eaLnBrk="1" latinLnBrk="0" hangingPunct="1">
              <a:defRPr sz="788" kern="1200">
                <a:solidFill>
                  <a:schemeClr val="tx1"/>
                </a:solidFill>
                <a:latin typeface="+mn-lt"/>
                <a:ea typeface="+mn-ea"/>
                <a:cs typeface="+mn-cs"/>
              </a:defRPr>
            </a:lvl5pPr>
            <a:lvl6pPr marL="1000581" algn="l" defTabSz="400232" rtl="0" eaLnBrk="1" latinLnBrk="0" hangingPunct="1">
              <a:defRPr sz="788" kern="1200">
                <a:solidFill>
                  <a:schemeClr val="tx1"/>
                </a:solidFill>
                <a:latin typeface="+mn-lt"/>
                <a:ea typeface="+mn-ea"/>
                <a:cs typeface="+mn-cs"/>
              </a:defRPr>
            </a:lvl6pPr>
            <a:lvl7pPr marL="1200697" algn="l" defTabSz="400232" rtl="0" eaLnBrk="1" latinLnBrk="0" hangingPunct="1">
              <a:defRPr sz="788" kern="1200">
                <a:solidFill>
                  <a:schemeClr val="tx1"/>
                </a:solidFill>
                <a:latin typeface="+mn-lt"/>
                <a:ea typeface="+mn-ea"/>
                <a:cs typeface="+mn-cs"/>
              </a:defRPr>
            </a:lvl7pPr>
            <a:lvl8pPr marL="1400814" algn="l" defTabSz="400232" rtl="0" eaLnBrk="1" latinLnBrk="0" hangingPunct="1">
              <a:defRPr sz="788" kern="1200">
                <a:solidFill>
                  <a:schemeClr val="tx1"/>
                </a:solidFill>
                <a:latin typeface="+mn-lt"/>
                <a:ea typeface="+mn-ea"/>
                <a:cs typeface="+mn-cs"/>
              </a:defRPr>
            </a:lvl8pPr>
            <a:lvl9pPr marL="1600930" algn="l" defTabSz="400232" rtl="0" eaLnBrk="1" latinLnBrk="0" hangingPunct="1">
              <a:defRPr sz="788" kern="1200">
                <a:solidFill>
                  <a:schemeClr val="tx1"/>
                </a:solidFill>
                <a:latin typeface="+mn-lt"/>
                <a:ea typeface="+mn-ea"/>
                <a:cs typeface="+mn-cs"/>
              </a:defRPr>
            </a:lvl9pPr>
          </a:lstStyle>
          <a:p>
            <a:fld id="{B90F9CBB-4563-4BE2-B3E1-4A9E8EA05CDE}" type="slidenum">
              <a:rPr lang="en-GB" smtClean="0"/>
              <a:pPr/>
              <a:t>85</a:t>
            </a:fld>
            <a:endParaRPr lang="en-GB"/>
          </a:p>
        </p:txBody>
      </p:sp>
      <p:sp>
        <p:nvSpPr>
          <p:cNvPr id="5" name="TextBox 4">
            <a:extLst>
              <a:ext uri="{FF2B5EF4-FFF2-40B4-BE49-F238E27FC236}">
                <a16:creationId xmlns:a16="http://schemas.microsoft.com/office/drawing/2014/main" id="{A01D8B1A-32F9-4F2C-8F98-905296A0CF30}"/>
              </a:ext>
            </a:extLst>
          </p:cNvPr>
          <p:cNvSpPr txBox="1"/>
          <p:nvPr/>
        </p:nvSpPr>
        <p:spPr>
          <a:xfrm>
            <a:off x="1969599" y="2020716"/>
            <a:ext cx="5084767" cy="2911521"/>
          </a:xfrm>
          <a:prstGeom prst="rect">
            <a:avLst/>
          </a:prstGeom>
          <a:noFill/>
        </p:spPr>
        <p:txBody>
          <a:bodyPr wrap="square" lIns="0" tIns="0" rIns="0" bIns="0" rtlCol="0" anchor="t">
            <a:sp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1455" b="1" i="1" dirty="0">
                <a:latin typeface="Barlow SemiBold"/>
                <a:ea typeface="+mn-lt"/>
                <a:cs typeface="+mn-lt"/>
              </a:rPr>
              <a:t>Timon Ncube and Brighton &amp; Hove City Council</a:t>
            </a:r>
            <a:endParaRPr lang="en-GB" sz="1455" b="1" i="1" dirty="0">
              <a:latin typeface="Barlow SemiBold" panose="00000700000000000000" pitchFamily="2" charset="0"/>
              <a:ea typeface="+mn-lt"/>
              <a:cs typeface="+mn-lt"/>
            </a:endParaRPr>
          </a:p>
          <a:p>
            <a:endParaRPr lang="en-GB" sz="1455" b="1" dirty="0">
              <a:latin typeface="Barlow SemiBold" panose="00000700000000000000" pitchFamily="2" charset="0"/>
              <a:ea typeface="+mn-lt"/>
              <a:cs typeface="+mn-lt"/>
            </a:endParaRPr>
          </a:p>
          <a:p>
            <a:r>
              <a:rPr lang="en-GB" sz="1455" b="1" dirty="0">
                <a:latin typeface="Barlow SemiBold"/>
                <a:ea typeface="+mn-lt"/>
                <a:cs typeface="+mn-lt"/>
              </a:rPr>
              <a:t>10 March 2021: </a:t>
            </a:r>
            <a:r>
              <a:rPr lang="en-GB" sz="1455" b="1" dirty="0">
                <a:solidFill>
                  <a:schemeClr val="accent1"/>
                </a:solidFill>
                <a:latin typeface="Barlow SemiBold"/>
                <a:ea typeface="+mn-lt"/>
                <a:cs typeface="+mn-lt"/>
              </a:rPr>
              <a:t>High Court </a:t>
            </a:r>
            <a:r>
              <a:rPr lang="en-GB" sz="1455" b="1" dirty="0">
                <a:latin typeface="Barlow SemiBold"/>
                <a:ea typeface="+mn-lt"/>
                <a:cs typeface="+mn-lt"/>
              </a:rPr>
              <a:t>clarified that councils could legally accommodate people ineligible for statutory homelessness assistance because of their immigration status, e.g. NRPF. </a:t>
            </a:r>
            <a:endParaRPr lang="en-GB" sz="1455" b="1" dirty="0">
              <a:latin typeface="Barlow SemiBold" panose="00000700000000000000" pitchFamily="2" charset="0"/>
              <a:ea typeface="+mn-lt"/>
              <a:cs typeface="+mn-lt"/>
            </a:endParaRPr>
          </a:p>
          <a:p>
            <a:endParaRPr lang="en-GB" sz="1455" b="1" dirty="0">
              <a:latin typeface="Barlow SemiBold" panose="00000700000000000000" pitchFamily="2" charset="0"/>
              <a:ea typeface="+mn-lt"/>
              <a:cs typeface="+mn-lt"/>
            </a:endParaRPr>
          </a:p>
          <a:p>
            <a:r>
              <a:rPr lang="en-GB" sz="1455" b="1" dirty="0">
                <a:latin typeface="Barlow SemiBold"/>
                <a:ea typeface="+mn-lt"/>
                <a:cs typeface="+mn-lt"/>
              </a:rPr>
              <a:t>Due to </a:t>
            </a:r>
            <a:r>
              <a:rPr lang="en-GB" sz="1455" b="1" dirty="0">
                <a:solidFill>
                  <a:schemeClr val="accent1"/>
                </a:solidFill>
                <a:latin typeface="Barlow SemiBold"/>
                <a:ea typeface="+mn-lt"/>
                <a:cs typeface="+mn-lt"/>
              </a:rPr>
              <a:t>Covid-19 pandemic </a:t>
            </a:r>
            <a:r>
              <a:rPr lang="en-GB" sz="1455" b="1" dirty="0">
                <a:latin typeface="Barlow SemiBold"/>
                <a:ea typeface="+mn-lt"/>
                <a:cs typeface="+mn-lt"/>
              </a:rPr>
              <a:t>councils have:</a:t>
            </a:r>
          </a:p>
          <a:p>
            <a:pPr marL="207970" indent="-207970">
              <a:buFont typeface="Arial" panose="020B0604020202020204" pitchFamily="34" charset="0"/>
              <a:buChar char="•"/>
            </a:pPr>
            <a:r>
              <a:rPr lang="en-GB" sz="1455" b="1" dirty="0">
                <a:latin typeface="Barlow SemiBold"/>
                <a:ea typeface="+mn-lt"/>
                <a:cs typeface="+mn-lt"/>
              </a:rPr>
              <a:t>powers under Local Government Act 1972 (s.138) </a:t>
            </a:r>
            <a:endParaRPr lang="en-GB" sz="1455" b="1" dirty="0">
              <a:latin typeface="Barlow SemiBold" panose="00000700000000000000" pitchFamily="2" charset="0"/>
              <a:ea typeface="+mn-lt"/>
              <a:cs typeface="+mn-lt"/>
            </a:endParaRPr>
          </a:p>
          <a:p>
            <a:pPr marL="207970" indent="-207970">
              <a:buFont typeface="Arial" panose="020B0604020202020204" pitchFamily="34" charset="0"/>
              <a:buChar char="•"/>
            </a:pPr>
            <a:r>
              <a:rPr lang="en-GB" sz="1455" b="1" dirty="0">
                <a:latin typeface="Barlow SemiBold"/>
                <a:ea typeface="+mn-lt"/>
                <a:cs typeface="+mn-lt"/>
              </a:rPr>
              <a:t>duty under National Health Service Act 2006 (s.2b)</a:t>
            </a:r>
          </a:p>
          <a:p>
            <a:endParaRPr lang="en-GB" sz="1455" b="1" dirty="0">
              <a:latin typeface="Barlow SemiBold" panose="00000700000000000000" pitchFamily="2" charset="0"/>
              <a:ea typeface="+mn-lt"/>
              <a:cs typeface="+mn-lt"/>
            </a:endParaRPr>
          </a:p>
          <a:p>
            <a:r>
              <a:rPr lang="en-GB" sz="1455" b="1" dirty="0">
                <a:solidFill>
                  <a:schemeClr val="accent1"/>
                </a:solidFill>
                <a:latin typeface="Barlow SemiBold"/>
                <a:ea typeface="+mn-lt"/>
                <a:cs typeface="+mn-lt"/>
              </a:rPr>
              <a:t>Shelter </a:t>
            </a:r>
            <a:r>
              <a:rPr lang="en-GB" sz="1455" b="1" dirty="0">
                <a:latin typeface="Barlow SemiBold"/>
                <a:ea typeface="+mn-lt"/>
                <a:cs typeface="+mn-lt"/>
              </a:rPr>
              <a:t>intervened in this case to illustrate to the court this was a common problem.</a:t>
            </a:r>
          </a:p>
          <a:p>
            <a:endParaRPr lang="en-GB" sz="1455" dirty="0">
              <a:solidFill>
                <a:schemeClr val="bg1"/>
              </a:solidFill>
            </a:endParaRPr>
          </a:p>
        </p:txBody>
      </p:sp>
      <p:pic>
        <p:nvPicPr>
          <p:cNvPr id="7" name="Picture 2" descr="Brighton railway station - Wikipedia">
            <a:extLst>
              <a:ext uri="{FF2B5EF4-FFF2-40B4-BE49-F238E27FC236}">
                <a16:creationId xmlns:a16="http://schemas.microsoft.com/office/drawing/2014/main" id="{BDB99548-6604-416E-A5D8-680CA0701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763" y="1257228"/>
            <a:ext cx="2729641" cy="18098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C9C6E0B-A61B-4E4E-BF62-BCC00F18F17E}"/>
              </a:ext>
            </a:extLst>
          </p:cNvPr>
          <p:cNvSpPr/>
          <p:nvPr/>
        </p:nvSpPr>
        <p:spPr>
          <a:xfrm>
            <a:off x="2275266" y="4750728"/>
            <a:ext cx="4930820" cy="344261"/>
          </a:xfrm>
          <a:prstGeom prst="rect">
            <a:avLst/>
          </a:prstGeom>
        </p:spPr>
        <p:txBody>
          <a:bodyPr wrap="square">
            <a:sp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1637" dirty="0">
                <a:solidFill>
                  <a:schemeClr val="bg1"/>
                </a:solidFill>
              </a:rPr>
              <a:t>•</a:t>
            </a:r>
            <a:endParaRPr lang="en-GB" sz="1637" dirty="0"/>
          </a:p>
        </p:txBody>
      </p:sp>
    </p:spTree>
    <p:extLst>
      <p:ext uri="{BB962C8B-B14F-4D97-AF65-F5344CB8AC3E}">
        <p14:creationId xmlns:p14="http://schemas.microsoft.com/office/powerpoint/2010/main" val="23038526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6850-F1C1-48EE-B580-3DF42E1E858B}"/>
              </a:ext>
            </a:extLst>
          </p:cNvPr>
          <p:cNvSpPr>
            <a:spLocks noGrp="1"/>
          </p:cNvSpPr>
          <p:nvPr>
            <p:ph type="title"/>
          </p:nvPr>
        </p:nvSpPr>
        <p:spPr>
          <a:xfrm>
            <a:off x="1993790" y="1515236"/>
            <a:ext cx="4383143" cy="826915"/>
          </a:xfrm>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4367" dirty="0"/>
              <a:t>GOVERNMENT ROUGH SLEEPING STRATEGY</a:t>
            </a:r>
            <a:br>
              <a:rPr lang="en-GB" sz="4367" dirty="0"/>
            </a:br>
            <a:endParaRPr lang="en-GB" sz="4367" dirty="0"/>
          </a:p>
        </p:txBody>
      </p:sp>
      <p:sp>
        <p:nvSpPr>
          <p:cNvPr id="3" name="Text Placeholder 2">
            <a:extLst>
              <a:ext uri="{FF2B5EF4-FFF2-40B4-BE49-F238E27FC236}">
                <a16:creationId xmlns:a16="http://schemas.microsoft.com/office/drawing/2014/main" id="{974BC640-A7CF-449D-9300-F71879A4D3A1}"/>
              </a:ext>
            </a:extLst>
          </p:cNvPr>
          <p:cNvSpPr>
            <a:spLocks noGrp="1"/>
          </p:cNvSpPr>
          <p:nvPr>
            <p:ph type="body" sz="quarter" idx="10"/>
          </p:nvPr>
        </p:nvSpPr>
        <p:spPr>
          <a:xfrm>
            <a:off x="1993790" y="2977344"/>
            <a:ext cx="3643576" cy="1538506"/>
          </a:xfrm>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marL="0" indent="0">
              <a:buNone/>
            </a:pPr>
            <a:r>
              <a:rPr lang="en-GB" sz="3002" b="1" i="1" cap="all" dirty="0">
                <a:latin typeface="Barlow Condensed" panose="00000506000000000000" pitchFamily="2" charset="0"/>
                <a:ea typeface="+mj-ea"/>
                <a:cs typeface="+mj-cs"/>
              </a:rPr>
              <a:t>ENDING ROUGH SLEEPING FOR GOOD</a:t>
            </a:r>
            <a:endParaRPr lang="en-GB" sz="3002" b="1" cap="all" dirty="0">
              <a:latin typeface="Barlow Condensed" panose="00000506000000000000" pitchFamily="2" charset="0"/>
              <a:ea typeface="+mj-ea"/>
              <a:cs typeface="+mj-cs"/>
            </a:endParaRPr>
          </a:p>
          <a:p>
            <a:pPr marL="0" indent="0">
              <a:buNone/>
            </a:pPr>
            <a:r>
              <a:rPr lang="en-GB" sz="3002" b="1" cap="all" dirty="0">
                <a:latin typeface="Barlow Condensed" panose="00000506000000000000" pitchFamily="2" charset="0"/>
                <a:ea typeface="+mj-ea"/>
                <a:cs typeface="+mj-cs"/>
              </a:rPr>
              <a:t>5 September 2022</a:t>
            </a:r>
          </a:p>
        </p:txBody>
      </p:sp>
      <p:sp>
        <p:nvSpPr>
          <p:cNvPr id="4" name="Slide Number Placeholder 3">
            <a:extLst>
              <a:ext uri="{FF2B5EF4-FFF2-40B4-BE49-F238E27FC236}">
                <a16:creationId xmlns:a16="http://schemas.microsoft.com/office/drawing/2014/main" id="{046C5A3C-730E-4970-ACA7-25BC894ED254}"/>
              </a:ext>
            </a:extLst>
          </p:cNvPr>
          <p:cNvSpPr>
            <a:spLocks noGrp="1"/>
          </p:cNvSpPr>
          <p:nvPr>
            <p:ph type="sldNum" sz="quarter" idx="13"/>
          </p:nvPr>
        </p:nvSpPr>
        <p:spPr/>
        <p:txBody>
          <a:bodyPr/>
          <a:lstStyle>
            <a:defPPr>
              <a:defRPr lang="en-US"/>
            </a:defPPr>
            <a:lvl1pPr marL="0" algn="l" defTabSz="400232" rtl="0" eaLnBrk="1" latinLnBrk="0" hangingPunct="1">
              <a:defRPr sz="788" kern="1200">
                <a:solidFill>
                  <a:schemeClr val="tx1"/>
                </a:solidFill>
                <a:latin typeface="+mn-lt"/>
                <a:ea typeface="+mn-ea"/>
                <a:cs typeface="+mn-cs"/>
              </a:defRPr>
            </a:lvl1pPr>
            <a:lvl2pPr marL="200116" algn="l" defTabSz="400232" rtl="0" eaLnBrk="1" latinLnBrk="0" hangingPunct="1">
              <a:defRPr sz="788" kern="1200">
                <a:solidFill>
                  <a:schemeClr val="tx1"/>
                </a:solidFill>
                <a:latin typeface="+mn-lt"/>
                <a:ea typeface="+mn-ea"/>
                <a:cs typeface="+mn-cs"/>
              </a:defRPr>
            </a:lvl2pPr>
            <a:lvl3pPr marL="400232" algn="l" defTabSz="400232" rtl="0" eaLnBrk="1" latinLnBrk="0" hangingPunct="1">
              <a:defRPr sz="788" kern="1200">
                <a:solidFill>
                  <a:schemeClr val="tx1"/>
                </a:solidFill>
                <a:latin typeface="+mn-lt"/>
                <a:ea typeface="+mn-ea"/>
                <a:cs typeface="+mn-cs"/>
              </a:defRPr>
            </a:lvl3pPr>
            <a:lvl4pPr marL="600349" algn="l" defTabSz="400232" rtl="0" eaLnBrk="1" latinLnBrk="0" hangingPunct="1">
              <a:defRPr sz="788" kern="1200">
                <a:solidFill>
                  <a:schemeClr val="tx1"/>
                </a:solidFill>
                <a:latin typeface="+mn-lt"/>
                <a:ea typeface="+mn-ea"/>
                <a:cs typeface="+mn-cs"/>
              </a:defRPr>
            </a:lvl4pPr>
            <a:lvl5pPr marL="800465" algn="l" defTabSz="400232" rtl="0" eaLnBrk="1" latinLnBrk="0" hangingPunct="1">
              <a:defRPr sz="788" kern="1200">
                <a:solidFill>
                  <a:schemeClr val="tx1"/>
                </a:solidFill>
                <a:latin typeface="+mn-lt"/>
                <a:ea typeface="+mn-ea"/>
                <a:cs typeface="+mn-cs"/>
              </a:defRPr>
            </a:lvl5pPr>
            <a:lvl6pPr marL="1000581" algn="l" defTabSz="400232" rtl="0" eaLnBrk="1" latinLnBrk="0" hangingPunct="1">
              <a:defRPr sz="788" kern="1200">
                <a:solidFill>
                  <a:schemeClr val="tx1"/>
                </a:solidFill>
                <a:latin typeface="+mn-lt"/>
                <a:ea typeface="+mn-ea"/>
                <a:cs typeface="+mn-cs"/>
              </a:defRPr>
            </a:lvl6pPr>
            <a:lvl7pPr marL="1200697" algn="l" defTabSz="400232" rtl="0" eaLnBrk="1" latinLnBrk="0" hangingPunct="1">
              <a:defRPr sz="788" kern="1200">
                <a:solidFill>
                  <a:schemeClr val="tx1"/>
                </a:solidFill>
                <a:latin typeface="+mn-lt"/>
                <a:ea typeface="+mn-ea"/>
                <a:cs typeface="+mn-cs"/>
              </a:defRPr>
            </a:lvl7pPr>
            <a:lvl8pPr marL="1400814" algn="l" defTabSz="400232" rtl="0" eaLnBrk="1" latinLnBrk="0" hangingPunct="1">
              <a:defRPr sz="788" kern="1200">
                <a:solidFill>
                  <a:schemeClr val="tx1"/>
                </a:solidFill>
                <a:latin typeface="+mn-lt"/>
                <a:ea typeface="+mn-ea"/>
                <a:cs typeface="+mn-cs"/>
              </a:defRPr>
            </a:lvl8pPr>
            <a:lvl9pPr marL="1600930" algn="l" defTabSz="400232" rtl="0" eaLnBrk="1" latinLnBrk="0" hangingPunct="1">
              <a:defRPr sz="788" kern="1200">
                <a:solidFill>
                  <a:schemeClr val="tx1"/>
                </a:solidFill>
                <a:latin typeface="+mn-lt"/>
                <a:ea typeface="+mn-ea"/>
                <a:cs typeface="+mn-cs"/>
              </a:defRPr>
            </a:lvl9pPr>
          </a:lstStyle>
          <a:p>
            <a:fld id="{B90F9CBB-4563-4BE2-B3E1-4A9E8EA05CDE}" type="slidenum">
              <a:rPr lang="en-GB" smtClean="0"/>
              <a:pPr/>
              <a:t>86</a:t>
            </a:fld>
            <a:endParaRPr lang="en-GB"/>
          </a:p>
        </p:txBody>
      </p:sp>
      <p:sp>
        <p:nvSpPr>
          <p:cNvPr id="5" name="Text Placeholder 4">
            <a:extLst>
              <a:ext uri="{FF2B5EF4-FFF2-40B4-BE49-F238E27FC236}">
                <a16:creationId xmlns:a16="http://schemas.microsoft.com/office/drawing/2014/main" id="{7F4334D6-5D2A-46C6-BF60-FDF39B2C09A5}"/>
              </a:ext>
            </a:extLst>
          </p:cNvPr>
          <p:cNvSpPr>
            <a:spLocks noGrp="1"/>
          </p:cNvSpPr>
          <p:nvPr>
            <p:ph type="body" sz="quarter" idx="14"/>
          </p:nvPr>
        </p:nvSpPr>
        <p:spPr>
          <a:xfrm>
            <a:off x="6522025" y="3101473"/>
            <a:ext cx="3517213" cy="2431723"/>
          </a:xfrm>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1637" i="1" dirty="0"/>
              <a:t>We will build on our ‘</a:t>
            </a:r>
            <a:r>
              <a:rPr lang="en-GB" sz="1637" i="1" dirty="0">
                <a:solidFill>
                  <a:schemeClr val="accent1"/>
                </a:solidFill>
              </a:rPr>
              <a:t>exhaust all options’ approach </a:t>
            </a:r>
            <a:r>
              <a:rPr lang="en-GB" sz="1637" i="1" dirty="0"/>
              <a:t>with non-UK nationals sleeping rough to make sure those who have restricted eligibility for public funds have a clear pathway off the streets: We will build on the success of our case escalation route to deliver a </a:t>
            </a:r>
            <a:r>
              <a:rPr lang="en-GB" sz="1637" i="1" dirty="0">
                <a:solidFill>
                  <a:schemeClr val="accent1"/>
                </a:solidFill>
              </a:rPr>
              <a:t>reformed Rough Sleeping Support Service</a:t>
            </a:r>
            <a:r>
              <a:rPr lang="en-GB" sz="1637" i="1" dirty="0"/>
              <a:t>.</a:t>
            </a:r>
          </a:p>
        </p:txBody>
      </p:sp>
    </p:spTree>
    <p:extLst>
      <p:ext uri="{BB962C8B-B14F-4D97-AF65-F5344CB8AC3E}">
        <p14:creationId xmlns:p14="http://schemas.microsoft.com/office/powerpoint/2010/main" val="14611668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11FBC8-55DA-4138-BF48-7E35D2D7829D}"/>
              </a:ext>
            </a:extLst>
          </p:cNvPr>
          <p:cNvSpPr>
            <a:spLocks noGrp="1"/>
          </p:cNvSpPr>
          <p:nvPr>
            <p:ph type="body" sz="quarter" idx="10"/>
          </p:nvPr>
        </p:nvSpPr>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6000" dirty="0"/>
              <a:t>Risks this winter</a:t>
            </a:r>
          </a:p>
        </p:txBody>
      </p:sp>
    </p:spTree>
    <p:extLst>
      <p:ext uri="{BB962C8B-B14F-4D97-AF65-F5344CB8AC3E}">
        <p14:creationId xmlns:p14="http://schemas.microsoft.com/office/powerpoint/2010/main" val="29190594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22FC2C-6108-498F-A02E-D35D87CFF248}"/>
              </a:ext>
            </a:extLst>
          </p:cNvPr>
          <p:cNvSpPr>
            <a:spLocks noGrp="1"/>
          </p:cNvSpPr>
          <p:nvPr>
            <p:ph type="body" sz="quarter" idx="14"/>
          </p:nvPr>
        </p:nvSpPr>
        <p:spPr>
          <a:xfrm>
            <a:off x="2001909" y="2114034"/>
            <a:ext cx="4094092" cy="3510788"/>
          </a:xfrm>
        </p:spPr>
        <p:txBody>
          <a:bodyPr vert="horz" lIns="41591" tIns="20796" rIns="41591" bIns="20796" rtlCol="0" anchor="t">
            <a:no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1455" b="1" kern="1200" dirty="0">
                <a:latin typeface="Barlow SemiBold"/>
                <a:ea typeface="+mn-lt"/>
                <a:cs typeface="+mn-lt"/>
              </a:rPr>
              <a:t>14 September 2022: </a:t>
            </a:r>
            <a:r>
              <a:rPr lang="en-GB" sz="1455" b="1" kern="1200" dirty="0">
                <a:latin typeface="Barlow SemiBold"/>
                <a:ea typeface="+mn-lt"/>
                <a:cs typeface="+mn-lt"/>
                <a:hlinkClick r:id="rId2"/>
              </a:rPr>
              <a:t>World Health Organization </a:t>
            </a:r>
            <a:r>
              <a:rPr lang="en-GB" sz="1455" b="1" i="1" kern="1200" dirty="0">
                <a:latin typeface="Barlow SemiBold"/>
                <a:ea typeface="+mn-lt"/>
                <a:cs typeface="+mn-lt"/>
              </a:rPr>
              <a:t>“end of the pandemic is now in sight” </a:t>
            </a:r>
            <a:r>
              <a:rPr lang="en-GB" sz="1455" b="1" kern="1200" dirty="0">
                <a:latin typeface="Barlow SemiBold"/>
                <a:ea typeface="+mn-lt"/>
                <a:cs typeface="+mn-lt"/>
              </a:rPr>
              <a:t>as number of weekly reported deaths plunged to lowest since march 2020. “</a:t>
            </a:r>
            <a:r>
              <a:rPr lang="en-GB" sz="1455" b="1" i="1" kern="1200" dirty="0">
                <a:latin typeface="Barlow SemiBold"/>
                <a:ea typeface="+mn-lt"/>
                <a:cs typeface="+mn-lt"/>
              </a:rPr>
              <a:t>we have never been in a better position to end the pandemic” </a:t>
            </a:r>
            <a:r>
              <a:rPr lang="en-GB" sz="1455" b="1" kern="1200" dirty="0">
                <a:latin typeface="Barlow SemiBold"/>
                <a:ea typeface="+mn-lt"/>
                <a:cs typeface="+mn-lt"/>
              </a:rPr>
              <a:t>but the world is </a:t>
            </a:r>
            <a:r>
              <a:rPr lang="en-GB" sz="1455" b="1" dirty="0">
                <a:solidFill>
                  <a:schemeClr val="accent1"/>
                </a:solidFill>
                <a:latin typeface="Barlow SemiBold"/>
                <a:ea typeface="+mn-lt"/>
                <a:cs typeface="+mn-lt"/>
              </a:rPr>
              <a:t>“not there yet</a:t>
            </a:r>
            <a:r>
              <a:rPr lang="en-GB" sz="1455" b="1" i="1" kern="1200" dirty="0">
                <a:latin typeface="Barlow SemiBold"/>
                <a:ea typeface="+mn-lt"/>
                <a:cs typeface="+mn-lt"/>
              </a:rPr>
              <a:t>”.</a:t>
            </a:r>
          </a:p>
          <a:p>
            <a:r>
              <a:rPr lang="en-GB" sz="1455" b="1" kern="1200" dirty="0">
                <a:latin typeface="Barlow SemiBold"/>
              </a:rPr>
              <a:t>Reports of a new wave emerging</a:t>
            </a:r>
          </a:p>
          <a:p>
            <a:r>
              <a:rPr lang="en-GB" sz="1455" b="1" kern="1200" dirty="0">
                <a:latin typeface="Barlow SemiBold"/>
              </a:rPr>
              <a:t>End of 'Protect &amp; Vaccinate' funding raised as a concern by Kerslake Commission on Rough Sleeping and Homelessness</a:t>
            </a:r>
          </a:p>
          <a:p>
            <a:endParaRPr lang="en-GB" sz="1455" b="1" kern="1200" dirty="0">
              <a:latin typeface="Barlow SemiBold"/>
            </a:endParaRPr>
          </a:p>
          <a:p>
            <a:endParaRPr lang="en-GB" sz="1455" b="1" kern="1200" dirty="0">
              <a:latin typeface="Barlow SemiBold"/>
            </a:endParaRPr>
          </a:p>
        </p:txBody>
      </p:sp>
      <p:sp>
        <p:nvSpPr>
          <p:cNvPr id="4" name="Slide Number Placeholder 3">
            <a:extLst>
              <a:ext uri="{FF2B5EF4-FFF2-40B4-BE49-F238E27FC236}">
                <a16:creationId xmlns:a16="http://schemas.microsoft.com/office/drawing/2014/main" id="{229A9CBE-A893-40C4-A03F-2317BC0FF633}"/>
              </a:ext>
            </a:extLst>
          </p:cNvPr>
          <p:cNvSpPr>
            <a:spLocks noGrp="1"/>
          </p:cNvSpPr>
          <p:nvPr>
            <p:ph type="sldNum" sz="quarter" idx="17"/>
          </p:nvPr>
        </p:nvSpPr>
        <p:spPr/>
        <p:txBody>
          <a:bodyPr/>
          <a:lstStyle>
            <a:defPPr>
              <a:defRPr lang="en-US"/>
            </a:defPPr>
            <a:lvl1pPr marL="0" algn="l" defTabSz="400232" rtl="0" eaLnBrk="1" latinLnBrk="0" hangingPunct="1">
              <a:defRPr sz="788" kern="1200">
                <a:solidFill>
                  <a:schemeClr val="tx1"/>
                </a:solidFill>
                <a:latin typeface="+mn-lt"/>
                <a:ea typeface="+mn-ea"/>
                <a:cs typeface="+mn-cs"/>
              </a:defRPr>
            </a:lvl1pPr>
            <a:lvl2pPr marL="200116" algn="l" defTabSz="400232" rtl="0" eaLnBrk="1" latinLnBrk="0" hangingPunct="1">
              <a:defRPr sz="788" kern="1200">
                <a:solidFill>
                  <a:schemeClr val="tx1"/>
                </a:solidFill>
                <a:latin typeface="+mn-lt"/>
                <a:ea typeface="+mn-ea"/>
                <a:cs typeface="+mn-cs"/>
              </a:defRPr>
            </a:lvl2pPr>
            <a:lvl3pPr marL="400232" algn="l" defTabSz="400232" rtl="0" eaLnBrk="1" latinLnBrk="0" hangingPunct="1">
              <a:defRPr sz="788" kern="1200">
                <a:solidFill>
                  <a:schemeClr val="tx1"/>
                </a:solidFill>
                <a:latin typeface="+mn-lt"/>
                <a:ea typeface="+mn-ea"/>
                <a:cs typeface="+mn-cs"/>
              </a:defRPr>
            </a:lvl3pPr>
            <a:lvl4pPr marL="600349" algn="l" defTabSz="400232" rtl="0" eaLnBrk="1" latinLnBrk="0" hangingPunct="1">
              <a:defRPr sz="788" kern="1200">
                <a:solidFill>
                  <a:schemeClr val="tx1"/>
                </a:solidFill>
                <a:latin typeface="+mn-lt"/>
                <a:ea typeface="+mn-ea"/>
                <a:cs typeface="+mn-cs"/>
              </a:defRPr>
            </a:lvl4pPr>
            <a:lvl5pPr marL="800465" algn="l" defTabSz="400232" rtl="0" eaLnBrk="1" latinLnBrk="0" hangingPunct="1">
              <a:defRPr sz="788" kern="1200">
                <a:solidFill>
                  <a:schemeClr val="tx1"/>
                </a:solidFill>
                <a:latin typeface="+mn-lt"/>
                <a:ea typeface="+mn-ea"/>
                <a:cs typeface="+mn-cs"/>
              </a:defRPr>
            </a:lvl5pPr>
            <a:lvl6pPr marL="1000581" algn="l" defTabSz="400232" rtl="0" eaLnBrk="1" latinLnBrk="0" hangingPunct="1">
              <a:defRPr sz="788" kern="1200">
                <a:solidFill>
                  <a:schemeClr val="tx1"/>
                </a:solidFill>
                <a:latin typeface="+mn-lt"/>
                <a:ea typeface="+mn-ea"/>
                <a:cs typeface="+mn-cs"/>
              </a:defRPr>
            </a:lvl6pPr>
            <a:lvl7pPr marL="1200697" algn="l" defTabSz="400232" rtl="0" eaLnBrk="1" latinLnBrk="0" hangingPunct="1">
              <a:defRPr sz="788" kern="1200">
                <a:solidFill>
                  <a:schemeClr val="tx1"/>
                </a:solidFill>
                <a:latin typeface="+mn-lt"/>
                <a:ea typeface="+mn-ea"/>
                <a:cs typeface="+mn-cs"/>
              </a:defRPr>
            </a:lvl7pPr>
            <a:lvl8pPr marL="1400814" algn="l" defTabSz="400232" rtl="0" eaLnBrk="1" latinLnBrk="0" hangingPunct="1">
              <a:defRPr sz="788" kern="1200">
                <a:solidFill>
                  <a:schemeClr val="tx1"/>
                </a:solidFill>
                <a:latin typeface="+mn-lt"/>
                <a:ea typeface="+mn-ea"/>
                <a:cs typeface="+mn-cs"/>
              </a:defRPr>
            </a:lvl8pPr>
            <a:lvl9pPr marL="1600930" algn="l" defTabSz="400232" rtl="0" eaLnBrk="1" latinLnBrk="0" hangingPunct="1">
              <a:defRPr sz="788" kern="1200">
                <a:solidFill>
                  <a:schemeClr val="tx1"/>
                </a:solidFill>
                <a:latin typeface="+mn-lt"/>
                <a:ea typeface="+mn-ea"/>
                <a:cs typeface="+mn-cs"/>
              </a:defRPr>
            </a:lvl9pPr>
          </a:lstStyle>
          <a:p>
            <a:fld id="{B90F9CBB-4563-4BE2-B3E1-4A9E8EA05CDE}" type="slidenum">
              <a:rPr lang="en-GB" smtClean="0"/>
              <a:pPr/>
              <a:t>88</a:t>
            </a:fld>
            <a:endParaRPr lang="en-GB"/>
          </a:p>
        </p:txBody>
      </p:sp>
      <p:sp>
        <p:nvSpPr>
          <p:cNvPr id="6" name="TextBox 5">
            <a:extLst>
              <a:ext uri="{FF2B5EF4-FFF2-40B4-BE49-F238E27FC236}">
                <a16:creationId xmlns:a16="http://schemas.microsoft.com/office/drawing/2014/main" id="{9759985F-15EF-4292-9533-EB91B863D593}"/>
              </a:ext>
            </a:extLst>
          </p:cNvPr>
          <p:cNvSpPr txBox="1"/>
          <p:nvPr/>
        </p:nvSpPr>
        <p:spPr>
          <a:xfrm>
            <a:off x="2001908" y="1070557"/>
            <a:ext cx="5496803" cy="671967"/>
          </a:xfrm>
          <a:prstGeom prst="rect">
            <a:avLst/>
          </a:prstGeom>
          <a:noFill/>
        </p:spPr>
        <p:txBody>
          <a:bodyPr wrap="square" lIns="0" tIns="0" rIns="0" bIns="0" rtlCol="0">
            <a:sp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algn="l"/>
            <a:r>
              <a:rPr lang="en-GB" sz="1115" dirty="0"/>
              <a:t> </a:t>
            </a:r>
            <a:r>
              <a:rPr lang="en-GB" sz="4367" b="1" cap="all" dirty="0">
                <a:latin typeface="Barlow Condensed" panose="00000506000000000000" pitchFamily="2" charset="0"/>
                <a:ea typeface="+mj-ea"/>
                <a:cs typeface="+mj-cs"/>
              </a:rPr>
              <a:t>pandemic isn’t over yet</a:t>
            </a:r>
          </a:p>
        </p:txBody>
      </p:sp>
    </p:spTree>
    <p:extLst>
      <p:ext uri="{BB962C8B-B14F-4D97-AF65-F5344CB8AC3E}">
        <p14:creationId xmlns:p14="http://schemas.microsoft.com/office/powerpoint/2010/main" val="10777621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2F9469-4E30-4941-80B1-11D910EA1CDC}"/>
              </a:ext>
            </a:extLst>
          </p:cNvPr>
          <p:cNvSpPr>
            <a:spLocks noGrp="1"/>
          </p:cNvSpPr>
          <p:nvPr>
            <p:ph type="body" sz="quarter" idx="10"/>
          </p:nvPr>
        </p:nvSpPr>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6000" cap="all" dirty="0">
                <a:latin typeface="+mj-lt"/>
              </a:rPr>
              <a:t>SHELTER CALLS FOR</a:t>
            </a:r>
          </a:p>
        </p:txBody>
      </p:sp>
    </p:spTree>
    <p:extLst>
      <p:ext uri="{BB962C8B-B14F-4D97-AF65-F5344CB8AC3E}">
        <p14:creationId xmlns:p14="http://schemas.microsoft.com/office/powerpoint/2010/main" val="2673522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755051-6EDA-3C22-ACBB-E3900F70B97C}"/>
              </a:ext>
            </a:extLst>
          </p:cNvPr>
          <p:cNvSpPr>
            <a:spLocks noGrp="1"/>
          </p:cNvSpPr>
          <p:nvPr>
            <p:ph type="title"/>
          </p:nvPr>
        </p:nvSpPr>
        <p:spPr/>
        <p:txBody>
          <a:bodyPr/>
          <a:lstStyle/>
          <a:p>
            <a:r>
              <a:rPr lang="en-GB" dirty="0"/>
              <a:t>Context</a:t>
            </a:r>
          </a:p>
        </p:txBody>
      </p:sp>
      <p:sp>
        <p:nvSpPr>
          <p:cNvPr id="5" name="Content Placeholder 4">
            <a:extLst>
              <a:ext uri="{FF2B5EF4-FFF2-40B4-BE49-F238E27FC236}">
                <a16:creationId xmlns:a16="http://schemas.microsoft.com/office/drawing/2014/main" id="{CFC93CDA-EBF5-5D7F-1B34-2E760039C959}"/>
              </a:ext>
            </a:extLst>
          </p:cNvPr>
          <p:cNvSpPr>
            <a:spLocks noGrp="1"/>
          </p:cNvSpPr>
          <p:nvPr>
            <p:ph idx="1"/>
          </p:nvPr>
        </p:nvSpPr>
        <p:spPr/>
        <p:txBody>
          <a:bodyPr/>
          <a:lstStyle/>
          <a:p>
            <a:pPr marL="457200" indent="-457200">
              <a:buFont typeface="Arial" panose="020B0604020202020204" pitchFamily="34" charset="0"/>
              <a:buChar char="•"/>
            </a:pPr>
            <a:r>
              <a:rPr lang="en-GB" dirty="0"/>
              <a:t>September 2021: Cross sector partners presented issues to WMCA Homelessness Taskforce Steering Group</a:t>
            </a:r>
          </a:p>
          <a:p>
            <a:pPr marL="457200" indent="-457200">
              <a:buFont typeface="Arial" panose="020B0604020202020204" pitchFamily="34" charset="0"/>
              <a:buChar char="•"/>
            </a:pPr>
            <a:r>
              <a:rPr lang="en-GB" dirty="0"/>
              <a:t>Series of asks and recommendation made including set up of task group</a:t>
            </a:r>
          </a:p>
          <a:p>
            <a:pPr marL="457200" indent="-457200">
              <a:buFont typeface="Arial" panose="020B0604020202020204" pitchFamily="34" charset="0"/>
              <a:buChar char="•"/>
            </a:pPr>
            <a:r>
              <a:rPr lang="en-GB" dirty="0"/>
              <a:t>December 2021: WMCA HTF NRPF Task Group set up and met for the first time</a:t>
            </a:r>
          </a:p>
          <a:p>
            <a:pPr marL="457200" indent="-457200">
              <a:buFont typeface="Arial" panose="020B0604020202020204" pitchFamily="34" charset="0"/>
              <a:buChar char="•"/>
            </a:pPr>
            <a:r>
              <a:rPr lang="en-GB" dirty="0"/>
              <a:t>Chaired by Robin Brierley – West Midlands Anti-Slavery Network</a:t>
            </a:r>
          </a:p>
          <a:p>
            <a:pPr marL="457200" indent="-457200">
              <a:buFont typeface="Arial" panose="020B0604020202020204" pitchFamily="34" charset="0"/>
              <a:buChar char="•"/>
            </a:pPr>
            <a:r>
              <a:rPr lang="en-GB" dirty="0"/>
              <a:t>Conference developed to discuss and address issues</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9910335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248530-9DE0-4D4A-9649-1ADE010AE800}"/>
              </a:ext>
            </a:extLst>
          </p:cNvPr>
          <p:cNvSpPr>
            <a:spLocks noGrp="1"/>
          </p:cNvSpPr>
          <p:nvPr>
            <p:ph type="body" sz="quarter" idx="10"/>
          </p:nvPr>
        </p:nvSpPr>
        <p:spPr>
          <a:xfrm>
            <a:off x="1847658" y="1115811"/>
            <a:ext cx="5386563" cy="4885211"/>
          </a:xfrm>
        </p:spPr>
        <p:txBody>
          <a:bodyPr vert="horz" lIns="41591" tIns="20796" rIns="41591" bIns="20796" rtlCol="0" anchor="t">
            <a:no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marL="337950" indent="-337950">
              <a:buFont typeface="+mj-lt"/>
              <a:buAutoNum type="arabicPeriod"/>
            </a:pPr>
            <a:r>
              <a:rPr lang="en-GB" sz="1819" b="1" dirty="0">
                <a:latin typeface="Barlow SemiBold"/>
              </a:rPr>
              <a:t>Rights for everyone at risk of the streets to access suitable</a:t>
            </a:r>
            <a:r>
              <a:rPr lang="en-GB" sz="1819" b="1" kern="1200" dirty="0">
                <a:solidFill>
                  <a:schemeClr val="accent1"/>
                </a:solidFill>
                <a:latin typeface="Barlow SemiBold"/>
                <a:ea typeface="+mn-lt"/>
                <a:cs typeface="+mn-lt"/>
              </a:rPr>
              <a:t> emergency accommodation </a:t>
            </a:r>
            <a:r>
              <a:rPr lang="en-GB" sz="1819" b="1" dirty="0">
                <a:latin typeface="Barlow SemiBold"/>
              </a:rPr>
              <a:t>and support</a:t>
            </a:r>
            <a:endParaRPr lang="en-GB" sz="1819">
              <a:latin typeface="Barlow SemiBold"/>
            </a:endParaRPr>
          </a:p>
          <a:p>
            <a:pPr marL="337950" indent="-337950">
              <a:buFont typeface="+mj-lt"/>
              <a:buAutoNum type="arabicPeriod"/>
            </a:pPr>
            <a:endParaRPr lang="en-GB" sz="1819" dirty="0">
              <a:latin typeface="Barlow SemiBold"/>
            </a:endParaRPr>
          </a:p>
          <a:p>
            <a:pPr marL="337950" indent="-337950">
              <a:buFont typeface="+mj-lt"/>
              <a:buAutoNum type="arabicPeriod"/>
            </a:pPr>
            <a:r>
              <a:rPr lang="en-GB" sz="1819" b="1" dirty="0">
                <a:latin typeface="Barlow SemiBold"/>
              </a:rPr>
              <a:t>Explicit rights to </a:t>
            </a:r>
            <a:r>
              <a:rPr lang="en-GB" sz="1819" b="1" kern="1200" dirty="0">
                <a:solidFill>
                  <a:schemeClr val="accent1"/>
                </a:solidFill>
                <a:latin typeface="Barlow SemiBold"/>
                <a:ea typeface="+mn-lt"/>
                <a:cs typeface="+mn-lt"/>
              </a:rPr>
              <a:t>suitable accommodation </a:t>
            </a:r>
            <a:r>
              <a:rPr lang="en-GB" sz="1819" b="1" dirty="0">
                <a:latin typeface="Barlow SemiBold"/>
              </a:rPr>
              <a:t>for homeless families accommodated by social services departments, with funding for local authorities to pay for it</a:t>
            </a:r>
          </a:p>
          <a:p>
            <a:pPr marL="337950" indent="-337950">
              <a:buFont typeface="+mj-lt"/>
              <a:buAutoNum type="arabicPeriod"/>
            </a:pPr>
            <a:endParaRPr lang="en-GB" sz="1819" b="1" dirty="0">
              <a:latin typeface="Barlow SemiBold"/>
            </a:endParaRPr>
          </a:p>
          <a:p>
            <a:pPr marL="337950" indent="-337950">
              <a:buFont typeface="+mj-lt"/>
              <a:buAutoNum type="arabicPeriod"/>
            </a:pPr>
            <a:r>
              <a:rPr lang="en-GB" sz="1819" b="1" dirty="0">
                <a:latin typeface="Barlow SemiBold"/>
              </a:rPr>
              <a:t>Better </a:t>
            </a:r>
            <a:r>
              <a:rPr lang="en-GB" sz="1819" b="1" kern="1200" dirty="0">
                <a:solidFill>
                  <a:schemeClr val="accent1"/>
                </a:solidFill>
                <a:latin typeface="Barlow SemiBold"/>
                <a:ea typeface="+mn-lt"/>
                <a:cs typeface="+mn-lt"/>
              </a:rPr>
              <a:t>practical help </a:t>
            </a:r>
            <a:r>
              <a:rPr lang="en-GB" sz="1819" b="1" dirty="0">
                <a:latin typeface="Barlow SemiBold"/>
              </a:rPr>
              <a:t>to get the condition removed  including access to legal help or legal aid</a:t>
            </a:r>
          </a:p>
          <a:p>
            <a:pPr marL="207970" indent="-207970">
              <a:buFont typeface="Arial" panose="020B0604020202020204" pitchFamily="34" charset="0"/>
              <a:buChar char="•"/>
            </a:pPr>
            <a:endParaRPr lang="en-GB" sz="1819" dirty="0">
              <a:latin typeface="Barlow SemiBold"/>
            </a:endParaRPr>
          </a:p>
          <a:p>
            <a:pPr lvl="4" indent="0">
              <a:buNone/>
            </a:pPr>
            <a:endParaRPr lang="en-GB" sz="1819" dirty="0">
              <a:solidFill>
                <a:schemeClr val="tx1"/>
              </a:solidFill>
              <a:latin typeface="Barlow SemiBold"/>
            </a:endParaRPr>
          </a:p>
          <a:p>
            <a:pPr marL="207970" indent="-207970">
              <a:buFont typeface="Arial" panose="020B0604020202020204" pitchFamily="34" charset="0"/>
              <a:buChar char="•"/>
            </a:pPr>
            <a:endParaRPr lang="en-GB" sz="1819" dirty="0">
              <a:latin typeface="Barlow SemiBold"/>
            </a:endParaRPr>
          </a:p>
          <a:p>
            <a:endParaRPr lang="en-GB" sz="1819" dirty="0">
              <a:latin typeface="Barlow SemiBold"/>
            </a:endParaRPr>
          </a:p>
        </p:txBody>
      </p:sp>
      <p:sp>
        <p:nvSpPr>
          <p:cNvPr id="4" name="Slide Number Placeholder 3">
            <a:extLst>
              <a:ext uri="{FF2B5EF4-FFF2-40B4-BE49-F238E27FC236}">
                <a16:creationId xmlns:a16="http://schemas.microsoft.com/office/drawing/2014/main" id="{055158B8-8387-43E4-B139-54FF80518562}"/>
              </a:ext>
            </a:extLst>
          </p:cNvPr>
          <p:cNvSpPr>
            <a:spLocks noGrp="1"/>
          </p:cNvSpPr>
          <p:nvPr>
            <p:ph type="sldNum" sz="quarter" idx="13"/>
          </p:nvPr>
        </p:nvSpPr>
        <p:spPr/>
        <p:txBody>
          <a:bodyPr/>
          <a:lstStyle>
            <a:defPPr>
              <a:defRPr lang="en-US"/>
            </a:defPPr>
            <a:lvl1pPr marL="0" algn="l" defTabSz="400232" rtl="0" eaLnBrk="1" latinLnBrk="0" hangingPunct="1">
              <a:defRPr sz="788" kern="1200">
                <a:solidFill>
                  <a:schemeClr val="tx1"/>
                </a:solidFill>
                <a:latin typeface="+mn-lt"/>
                <a:ea typeface="+mn-ea"/>
                <a:cs typeface="+mn-cs"/>
              </a:defRPr>
            </a:lvl1pPr>
            <a:lvl2pPr marL="200116" algn="l" defTabSz="400232" rtl="0" eaLnBrk="1" latinLnBrk="0" hangingPunct="1">
              <a:defRPr sz="788" kern="1200">
                <a:solidFill>
                  <a:schemeClr val="tx1"/>
                </a:solidFill>
                <a:latin typeface="+mn-lt"/>
                <a:ea typeface="+mn-ea"/>
                <a:cs typeface="+mn-cs"/>
              </a:defRPr>
            </a:lvl2pPr>
            <a:lvl3pPr marL="400232" algn="l" defTabSz="400232" rtl="0" eaLnBrk="1" latinLnBrk="0" hangingPunct="1">
              <a:defRPr sz="788" kern="1200">
                <a:solidFill>
                  <a:schemeClr val="tx1"/>
                </a:solidFill>
                <a:latin typeface="+mn-lt"/>
                <a:ea typeface="+mn-ea"/>
                <a:cs typeface="+mn-cs"/>
              </a:defRPr>
            </a:lvl3pPr>
            <a:lvl4pPr marL="600349" algn="l" defTabSz="400232" rtl="0" eaLnBrk="1" latinLnBrk="0" hangingPunct="1">
              <a:defRPr sz="788" kern="1200">
                <a:solidFill>
                  <a:schemeClr val="tx1"/>
                </a:solidFill>
                <a:latin typeface="+mn-lt"/>
                <a:ea typeface="+mn-ea"/>
                <a:cs typeface="+mn-cs"/>
              </a:defRPr>
            </a:lvl4pPr>
            <a:lvl5pPr marL="800465" algn="l" defTabSz="400232" rtl="0" eaLnBrk="1" latinLnBrk="0" hangingPunct="1">
              <a:defRPr sz="788" kern="1200">
                <a:solidFill>
                  <a:schemeClr val="tx1"/>
                </a:solidFill>
                <a:latin typeface="+mn-lt"/>
                <a:ea typeface="+mn-ea"/>
                <a:cs typeface="+mn-cs"/>
              </a:defRPr>
            </a:lvl5pPr>
            <a:lvl6pPr marL="1000581" algn="l" defTabSz="400232" rtl="0" eaLnBrk="1" latinLnBrk="0" hangingPunct="1">
              <a:defRPr sz="788" kern="1200">
                <a:solidFill>
                  <a:schemeClr val="tx1"/>
                </a:solidFill>
                <a:latin typeface="+mn-lt"/>
                <a:ea typeface="+mn-ea"/>
                <a:cs typeface="+mn-cs"/>
              </a:defRPr>
            </a:lvl6pPr>
            <a:lvl7pPr marL="1200697" algn="l" defTabSz="400232" rtl="0" eaLnBrk="1" latinLnBrk="0" hangingPunct="1">
              <a:defRPr sz="788" kern="1200">
                <a:solidFill>
                  <a:schemeClr val="tx1"/>
                </a:solidFill>
                <a:latin typeface="+mn-lt"/>
                <a:ea typeface="+mn-ea"/>
                <a:cs typeface="+mn-cs"/>
              </a:defRPr>
            </a:lvl7pPr>
            <a:lvl8pPr marL="1400814" algn="l" defTabSz="400232" rtl="0" eaLnBrk="1" latinLnBrk="0" hangingPunct="1">
              <a:defRPr sz="788" kern="1200">
                <a:solidFill>
                  <a:schemeClr val="tx1"/>
                </a:solidFill>
                <a:latin typeface="+mn-lt"/>
                <a:ea typeface="+mn-ea"/>
                <a:cs typeface="+mn-cs"/>
              </a:defRPr>
            </a:lvl8pPr>
            <a:lvl9pPr marL="1600930" algn="l" defTabSz="400232" rtl="0" eaLnBrk="1" latinLnBrk="0" hangingPunct="1">
              <a:defRPr sz="788" kern="1200">
                <a:solidFill>
                  <a:schemeClr val="tx1"/>
                </a:solidFill>
                <a:latin typeface="+mn-lt"/>
                <a:ea typeface="+mn-ea"/>
                <a:cs typeface="+mn-cs"/>
              </a:defRPr>
            </a:lvl9pPr>
          </a:lstStyle>
          <a:p>
            <a:fld id="{B90F9CBB-4563-4BE2-B3E1-4A9E8EA05CDE}" type="slidenum">
              <a:rPr lang="en-GB" smtClean="0"/>
              <a:pPr/>
              <a:t>90</a:t>
            </a:fld>
            <a:endParaRPr lang="en-GB"/>
          </a:p>
        </p:txBody>
      </p:sp>
      <p:sp>
        <p:nvSpPr>
          <p:cNvPr id="5" name="Text Placeholder 2">
            <a:extLst>
              <a:ext uri="{FF2B5EF4-FFF2-40B4-BE49-F238E27FC236}">
                <a16:creationId xmlns:a16="http://schemas.microsoft.com/office/drawing/2014/main" id="{CC20541B-0964-4725-83BF-7A552FD587DD}"/>
              </a:ext>
            </a:extLst>
          </p:cNvPr>
          <p:cNvSpPr txBox="1">
            <a:spLocks/>
          </p:cNvSpPr>
          <p:nvPr/>
        </p:nvSpPr>
        <p:spPr>
          <a:xfrm>
            <a:off x="1993789" y="1811899"/>
            <a:ext cx="7893409" cy="1866906"/>
          </a:xfrm>
          <a:prstGeom prst="rect">
            <a:avLst/>
          </a:prstGeom>
        </p:spPr>
        <p:txBody>
          <a:bodyPr vert="horz" lIns="41591" tIns="20796" rIns="41591" bIns="20796" rtlCol="0">
            <a:no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marL="207970" indent="-207970">
              <a:buFont typeface="Arial" panose="020B0604020202020204" pitchFamily="34" charset="0"/>
              <a:buChar char="•"/>
            </a:pPr>
            <a:endParaRPr lang="en-GB" sz="1092" kern="0" dirty="0"/>
          </a:p>
        </p:txBody>
      </p:sp>
      <p:pic>
        <p:nvPicPr>
          <p:cNvPr id="7170" name="Picture 2" descr="No one should have to sleep on the streets | Campaigns - Shelter England">
            <a:extLst>
              <a:ext uri="{FF2B5EF4-FFF2-40B4-BE49-F238E27FC236}">
                <a16:creationId xmlns:a16="http://schemas.microsoft.com/office/drawing/2014/main" id="{836D7D02-1FF1-463B-80C8-0579661A4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126" y="1244878"/>
            <a:ext cx="2798421" cy="2006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0903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CDE5BE-5630-41B9-BD0E-E3B96060E019}"/>
              </a:ext>
            </a:extLst>
          </p:cNvPr>
          <p:cNvSpPr>
            <a:spLocks noGrp="1"/>
          </p:cNvSpPr>
          <p:nvPr>
            <p:ph type="body" sz="quarter" idx="10"/>
          </p:nvPr>
        </p:nvSpPr>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3600" dirty="0"/>
              <a:t>HOMELESSNESS PREVENTION OPTIONS</a:t>
            </a:r>
          </a:p>
        </p:txBody>
      </p:sp>
    </p:spTree>
    <p:extLst>
      <p:ext uri="{BB962C8B-B14F-4D97-AF65-F5344CB8AC3E}">
        <p14:creationId xmlns:p14="http://schemas.microsoft.com/office/powerpoint/2010/main" val="14378993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A6AE-591B-4DD0-9A0B-85B71797869A}"/>
              </a:ext>
            </a:extLst>
          </p:cNvPr>
          <p:cNvSpPr>
            <a:spLocks noGrp="1"/>
          </p:cNvSpPr>
          <p:nvPr>
            <p:ph type="title"/>
          </p:nvPr>
        </p:nvSpPr>
        <p:spPr/>
        <p:txBody>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lang="en-GB" sz="2800" dirty="0">
                <a:latin typeface="Barlow Condensed"/>
              </a:rPr>
              <a:t>options for preventing homelessness for people with </a:t>
            </a:r>
            <a:r>
              <a:rPr lang="en-GB" sz="2800" dirty="0" err="1">
                <a:latin typeface="Barlow Condensed"/>
              </a:rPr>
              <a:t>nrpf</a:t>
            </a:r>
            <a:endParaRPr lang="en-GB" sz="2800" dirty="0"/>
          </a:p>
        </p:txBody>
      </p:sp>
      <p:sp>
        <p:nvSpPr>
          <p:cNvPr id="4" name="Slide Number Placeholder 3">
            <a:extLst>
              <a:ext uri="{FF2B5EF4-FFF2-40B4-BE49-F238E27FC236}">
                <a16:creationId xmlns:a16="http://schemas.microsoft.com/office/drawing/2014/main" id="{4760D88A-796F-4EA2-AC16-FA04FC326D2B}"/>
              </a:ext>
            </a:extLst>
          </p:cNvPr>
          <p:cNvSpPr>
            <a:spLocks noGrp="1"/>
          </p:cNvSpPr>
          <p:nvPr>
            <p:ph type="sldNum" sz="quarter" idx="15"/>
          </p:nvPr>
        </p:nvSpPr>
        <p:spPr/>
        <p:txBody>
          <a:bodyPr/>
          <a:lstStyle>
            <a:defPPr>
              <a:defRPr lang="en-US"/>
            </a:defPPr>
            <a:lvl1pPr marL="0" algn="l" defTabSz="400232" rtl="0" eaLnBrk="1" latinLnBrk="0" hangingPunct="1">
              <a:defRPr sz="788" kern="1200">
                <a:solidFill>
                  <a:schemeClr val="tx1"/>
                </a:solidFill>
                <a:latin typeface="+mn-lt"/>
                <a:ea typeface="+mn-ea"/>
                <a:cs typeface="+mn-cs"/>
              </a:defRPr>
            </a:lvl1pPr>
            <a:lvl2pPr marL="200116" algn="l" defTabSz="400232" rtl="0" eaLnBrk="1" latinLnBrk="0" hangingPunct="1">
              <a:defRPr sz="788" kern="1200">
                <a:solidFill>
                  <a:schemeClr val="tx1"/>
                </a:solidFill>
                <a:latin typeface="+mn-lt"/>
                <a:ea typeface="+mn-ea"/>
                <a:cs typeface="+mn-cs"/>
              </a:defRPr>
            </a:lvl2pPr>
            <a:lvl3pPr marL="400232" algn="l" defTabSz="400232" rtl="0" eaLnBrk="1" latinLnBrk="0" hangingPunct="1">
              <a:defRPr sz="788" kern="1200">
                <a:solidFill>
                  <a:schemeClr val="tx1"/>
                </a:solidFill>
                <a:latin typeface="+mn-lt"/>
                <a:ea typeface="+mn-ea"/>
                <a:cs typeface="+mn-cs"/>
              </a:defRPr>
            </a:lvl3pPr>
            <a:lvl4pPr marL="600349" algn="l" defTabSz="400232" rtl="0" eaLnBrk="1" latinLnBrk="0" hangingPunct="1">
              <a:defRPr sz="788" kern="1200">
                <a:solidFill>
                  <a:schemeClr val="tx1"/>
                </a:solidFill>
                <a:latin typeface="+mn-lt"/>
                <a:ea typeface="+mn-ea"/>
                <a:cs typeface="+mn-cs"/>
              </a:defRPr>
            </a:lvl4pPr>
            <a:lvl5pPr marL="800465" algn="l" defTabSz="400232" rtl="0" eaLnBrk="1" latinLnBrk="0" hangingPunct="1">
              <a:defRPr sz="788" kern="1200">
                <a:solidFill>
                  <a:schemeClr val="tx1"/>
                </a:solidFill>
                <a:latin typeface="+mn-lt"/>
                <a:ea typeface="+mn-ea"/>
                <a:cs typeface="+mn-cs"/>
              </a:defRPr>
            </a:lvl5pPr>
            <a:lvl6pPr marL="1000581" algn="l" defTabSz="400232" rtl="0" eaLnBrk="1" latinLnBrk="0" hangingPunct="1">
              <a:defRPr sz="788" kern="1200">
                <a:solidFill>
                  <a:schemeClr val="tx1"/>
                </a:solidFill>
                <a:latin typeface="+mn-lt"/>
                <a:ea typeface="+mn-ea"/>
                <a:cs typeface="+mn-cs"/>
              </a:defRPr>
            </a:lvl6pPr>
            <a:lvl7pPr marL="1200697" algn="l" defTabSz="400232" rtl="0" eaLnBrk="1" latinLnBrk="0" hangingPunct="1">
              <a:defRPr sz="788" kern="1200">
                <a:solidFill>
                  <a:schemeClr val="tx1"/>
                </a:solidFill>
                <a:latin typeface="+mn-lt"/>
                <a:ea typeface="+mn-ea"/>
                <a:cs typeface="+mn-cs"/>
              </a:defRPr>
            </a:lvl7pPr>
            <a:lvl8pPr marL="1400814" algn="l" defTabSz="400232" rtl="0" eaLnBrk="1" latinLnBrk="0" hangingPunct="1">
              <a:defRPr sz="788" kern="1200">
                <a:solidFill>
                  <a:schemeClr val="tx1"/>
                </a:solidFill>
                <a:latin typeface="+mn-lt"/>
                <a:ea typeface="+mn-ea"/>
                <a:cs typeface="+mn-cs"/>
              </a:defRPr>
            </a:lvl8pPr>
            <a:lvl9pPr marL="1600930" algn="l" defTabSz="400232" rtl="0" eaLnBrk="1" latinLnBrk="0" hangingPunct="1">
              <a:defRPr sz="788" kern="1200">
                <a:solidFill>
                  <a:schemeClr val="tx1"/>
                </a:solidFill>
                <a:latin typeface="+mn-lt"/>
                <a:ea typeface="+mn-ea"/>
                <a:cs typeface="+mn-cs"/>
              </a:defRPr>
            </a:lvl9pPr>
          </a:lstStyle>
          <a:p>
            <a:fld id="{B90F9CBB-4563-4BE2-B3E1-4A9E8EA05CDE}" type="slidenum">
              <a:rPr lang="en-GB" smtClean="0"/>
              <a:pPr/>
              <a:t>92</a:t>
            </a:fld>
            <a:endParaRPr lang="en-GB"/>
          </a:p>
        </p:txBody>
      </p:sp>
      <p:sp>
        <p:nvSpPr>
          <p:cNvPr id="5" name="Text Placeholder 2">
            <a:extLst>
              <a:ext uri="{FF2B5EF4-FFF2-40B4-BE49-F238E27FC236}">
                <a16:creationId xmlns:a16="http://schemas.microsoft.com/office/drawing/2014/main" id="{5673A3F9-B6C5-4FCA-BAAF-BF480B4A4AAB}"/>
              </a:ext>
            </a:extLst>
          </p:cNvPr>
          <p:cNvSpPr>
            <a:spLocks noGrp="1"/>
          </p:cNvSpPr>
          <p:nvPr>
            <p:ph type="body" sz="quarter" idx="12"/>
          </p:nvPr>
        </p:nvSpPr>
        <p:spPr>
          <a:xfrm>
            <a:off x="1993910" y="2558181"/>
            <a:ext cx="4801916" cy="3199833"/>
          </a:xfrm>
        </p:spPr>
        <p:txBody>
          <a:bodyPr vert="horz" lIns="41591" tIns="20796" rIns="41591" bIns="20796" rtlCol="0" anchor="t">
            <a:no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a:buFont typeface="Arial" panose="020B0604020202020204" pitchFamily="34" charset="0"/>
              <a:buChar char="•"/>
            </a:pPr>
            <a:r>
              <a:rPr lang="en-GB" sz="1455" b="1" dirty="0"/>
              <a:t>Household Support Fund </a:t>
            </a:r>
            <a:r>
              <a:rPr lang="en-GB" sz="1455" dirty="0"/>
              <a:t>payments can be made to those with support needs or families with children</a:t>
            </a:r>
          </a:p>
          <a:p>
            <a:pPr>
              <a:buFont typeface="Arial" panose="020B0604020202020204" pitchFamily="34" charset="0"/>
              <a:buChar char="•"/>
            </a:pPr>
            <a:r>
              <a:rPr lang="en-GB" sz="1455" b="1" dirty="0"/>
              <a:t>Removing the NRPF condition</a:t>
            </a:r>
            <a:r>
              <a:rPr lang="en-GB" sz="1455" dirty="0"/>
              <a:t> to allow households access to mainstream benefits</a:t>
            </a:r>
          </a:p>
          <a:p>
            <a:pPr lvl="1"/>
            <a:r>
              <a:rPr lang="en-GB" sz="1455" dirty="0">
                <a:latin typeface="+mn-lt"/>
              </a:rPr>
              <a:t>Our research found people with NRPF are often unaware of the change of conditions process</a:t>
            </a:r>
          </a:p>
          <a:p>
            <a:pPr lvl="1"/>
            <a:r>
              <a:rPr lang="en-GB" sz="1455" dirty="0">
                <a:latin typeface="+mn-lt"/>
              </a:rPr>
              <a:t>In the past year, on average </a:t>
            </a:r>
            <a:r>
              <a:rPr lang="en-GB" sz="1455" b="1" dirty="0">
                <a:latin typeface="+mn-lt"/>
              </a:rPr>
              <a:t>66%</a:t>
            </a:r>
            <a:r>
              <a:rPr lang="en-GB" sz="1455" dirty="0">
                <a:latin typeface="+mn-lt"/>
              </a:rPr>
              <a:t> of applications to the Home Office to remove the NRPF condition due to destitution were successful </a:t>
            </a:r>
          </a:p>
          <a:p>
            <a:pPr lvl="1"/>
            <a:r>
              <a:rPr lang="en-GB" sz="1455" dirty="0">
                <a:latin typeface="+mn-lt"/>
              </a:rPr>
              <a:t>Some local authorities (e.g. Southwark) have used rough sleeping funds to provide support with applications</a:t>
            </a:r>
          </a:p>
          <a:p>
            <a:pPr>
              <a:buFont typeface="Arial" panose="020B0604020202020204" pitchFamily="34" charset="0"/>
              <a:buChar char="•"/>
            </a:pPr>
            <a:r>
              <a:rPr lang="en-GB" sz="1455" b="1" dirty="0"/>
              <a:t>Legal advice and support</a:t>
            </a:r>
            <a:r>
              <a:rPr lang="en-GB" sz="1455" dirty="0"/>
              <a:t> with regularising immigration status who have NRPF by default</a:t>
            </a:r>
            <a:endParaRPr lang="en-GB" sz="1455" b="1" dirty="0"/>
          </a:p>
        </p:txBody>
      </p:sp>
    </p:spTree>
    <p:extLst>
      <p:ext uri="{BB962C8B-B14F-4D97-AF65-F5344CB8AC3E}">
        <p14:creationId xmlns:p14="http://schemas.microsoft.com/office/powerpoint/2010/main" val="27782112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3866475" y="2388158"/>
            <a:ext cx="4450417" cy="1490623"/>
          </a:xfrm>
          <a:prstGeom prst="rect">
            <a:avLst/>
          </a:prstGeom>
        </p:spPr>
        <p:txBody>
          <a:bodyPr vert="horz" wrap="square" lIns="0" tIns="8087" rIns="0" bIns="0" rtlCol="0" anchor="ctr">
            <a:sp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r>
              <a:rPr spc="-98" dirty="0"/>
              <a:t>NOW</a:t>
            </a:r>
            <a:r>
              <a:rPr spc="-7" dirty="0"/>
              <a:t> </a:t>
            </a:r>
            <a:r>
              <a:rPr spc="-50" dirty="0"/>
              <a:t>LET’S</a:t>
            </a:r>
          </a:p>
          <a:p>
            <a:r>
              <a:rPr lang="en-GB" spc="-64" dirty="0"/>
              <a:t>FIGHT </a:t>
            </a:r>
            <a:r>
              <a:rPr spc="-64" dirty="0"/>
              <a:t>FOR</a:t>
            </a:r>
            <a:r>
              <a:rPr lang="en-GB" spc="-64" dirty="0"/>
              <a:t> HOME</a:t>
            </a:r>
            <a:r>
              <a:rPr spc="-89" dirty="0"/>
              <a:t>*</a:t>
            </a:r>
          </a:p>
        </p:txBody>
      </p:sp>
      <p:sp>
        <p:nvSpPr>
          <p:cNvPr id="4" name="TextBox 3">
            <a:extLst>
              <a:ext uri="{FF2B5EF4-FFF2-40B4-BE49-F238E27FC236}">
                <a16:creationId xmlns:a16="http://schemas.microsoft.com/office/drawing/2014/main" id="{575E56E6-90B3-472E-B5D7-F4ACE596DE42}"/>
              </a:ext>
            </a:extLst>
          </p:cNvPr>
          <p:cNvSpPr txBox="1"/>
          <p:nvPr/>
        </p:nvSpPr>
        <p:spPr>
          <a:xfrm>
            <a:off x="4698697" y="5000966"/>
            <a:ext cx="3501590" cy="378016"/>
          </a:xfrm>
          <a:prstGeom prst="rect">
            <a:avLst/>
          </a:prstGeom>
          <a:noFill/>
        </p:spPr>
        <p:txBody>
          <a:bodyPr wrap="square" lIns="0" tIns="0" rIns="0" bIns="0" rtlCol="0">
            <a:spAutoFit/>
          </a:bodyPr>
          <a:lstStyle>
            <a:defPPr>
              <a:defRPr lang="en-US"/>
            </a:defPPr>
            <a:lvl1pPr marL="0" algn="l" defTabSz="660014" rtl="0" eaLnBrk="1" latinLnBrk="0" hangingPunct="1">
              <a:defRPr sz="1299" kern="1200">
                <a:solidFill>
                  <a:schemeClr val="tx1"/>
                </a:solidFill>
                <a:latin typeface="+mn-lt"/>
                <a:ea typeface="+mn-ea"/>
                <a:cs typeface="+mn-cs"/>
              </a:defRPr>
            </a:lvl1pPr>
            <a:lvl2pPr marL="330007" algn="l" defTabSz="660014" rtl="0" eaLnBrk="1" latinLnBrk="0" hangingPunct="1">
              <a:defRPr sz="1299" kern="1200">
                <a:solidFill>
                  <a:schemeClr val="tx1"/>
                </a:solidFill>
                <a:latin typeface="+mn-lt"/>
                <a:ea typeface="+mn-ea"/>
                <a:cs typeface="+mn-cs"/>
              </a:defRPr>
            </a:lvl2pPr>
            <a:lvl3pPr marL="660014" algn="l" defTabSz="660014" rtl="0" eaLnBrk="1" latinLnBrk="0" hangingPunct="1">
              <a:defRPr sz="1299" kern="1200">
                <a:solidFill>
                  <a:schemeClr val="tx1"/>
                </a:solidFill>
                <a:latin typeface="+mn-lt"/>
                <a:ea typeface="+mn-ea"/>
                <a:cs typeface="+mn-cs"/>
              </a:defRPr>
            </a:lvl3pPr>
            <a:lvl4pPr marL="990021" algn="l" defTabSz="660014" rtl="0" eaLnBrk="1" latinLnBrk="0" hangingPunct="1">
              <a:defRPr sz="1299" kern="1200">
                <a:solidFill>
                  <a:schemeClr val="tx1"/>
                </a:solidFill>
                <a:latin typeface="+mn-lt"/>
                <a:ea typeface="+mn-ea"/>
                <a:cs typeface="+mn-cs"/>
              </a:defRPr>
            </a:lvl4pPr>
            <a:lvl5pPr marL="1320028" algn="l" defTabSz="660014" rtl="0" eaLnBrk="1" latinLnBrk="0" hangingPunct="1">
              <a:defRPr sz="1299" kern="1200">
                <a:solidFill>
                  <a:schemeClr val="tx1"/>
                </a:solidFill>
                <a:latin typeface="+mn-lt"/>
                <a:ea typeface="+mn-ea"/>
                <a:cs typeface="+mn-cs"/>
              </a:defRPr>
            </a:lvl5pPr>
            <a:lvl6pPr marL="1650035" algn="l" defTabSz="660014" rtl="0" eaLnBrk="1" latinLnBrk="0" hangingPunct="1">
              <a:defRPr sz="1299" kern="1200">
                <a:solidFill>
                  <a:schemeClr val="tx1"/>
                </a:solidFill>
                <a:latin typeface="+mn-lt"/>
                <a:ea typeface="+mn-ea"/>
                <a:cs typeface="+mn-cs"/>
              </a:defRPr>
            </a:lvl6pPr>
            <a:lvl7pPr marL="1980042" algn="l" defTabSz="660014" rtl="0" eaLnBrk="1" latinLnBrk="0" hangingPunct="1">
              <a:defRPr sz="1299" kern="1200">
                <a:solidFill>
                  <a:schemeClr val="tx1"/>
                </a:solidFill>
                <a:latin typeface="+mn-lt"/>
                <a:ea typeface="+mn-ea"/>
                <a:cs typeface="+mn-cs"/>
              </a:defRPr>
            </a:lvl7pPr>
            <a:lvl8pPr marL="2310049" algn="l" defTabSz="660014" rtl="0" eaLnBrk="1" latinLnBrk="0" hangingPunct="1">
              <a:defRPr sz="1299" kern="1200">
                <a:solidFill>
                  <a:schemeClr val="tx1"/>
                </a:solidFill>
                <a:latin typeface="+mn-lt"/>
                <a:ea typeface="+mn-ea"/>
                <a:cs typeface="+mn-cs"/>
              </a:defRPr>
            </a:lvl8pPr>
            <a:lvl9pPr marL="2640056" algn="l" defTabSz="660014" rtl="0" eaLnBrk="1" latinLnBrk="0" hangingPunct="1">
              <a:defRPr sz="1299" kern="1200">
                <a:solidFill>
                  <a:schemeClr val="tx1"/>
                </a:solidFill>
                <a:latin typeface="+mn-lt"/>
                <a:ea typeface="+mn-ea"/>
                <a:cs typeface="+mn-cs"/>
              </a:defRPr>
            </a:lvl9pPr>
          </a:lstStyle>
          <a:p>
            <a:pPr algn="l"/>
            <a:r>
              <a:rPr lang="en-GB" sz="2457" dirty="0">
                <a:latin typeface="+mj-lt"/>
              </a:rPr>
              <a:t>deborahg@shelter.org.uk</a:t>
            </a:r>
          </a:p>
        </p:txBody>
      </p:sp>
    </p:spTree>
    <p:extLst>
      <p:ext uri="{BB962C8B-B14F-4D97-AF65-F5344CB8AC3E}">
        <p14:creationId xmlns:p14="http://schemas.microsoft.com/office/powerpoint/2010/main" val="33195791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1F8F20-0132-44D2-A4DD-BE7468B606C9}"/>
              </a:ext>
            </a:extLst>
          </p:cNvPr>
          <p:cNvSpPr>
            <a:spLocks noGrp="1"/>
          </p:cNvSpPr>
          <p:nvPr>
            <p:ph type="sldNum" sz="quarter" idx="12"/>
          </p:nvPr>
        </p:nvSpPr>
        <p:spPr/>
        <p:txBody>
          <a:bodyPr/>
          <a:lstStyle>
            <a:defPPr>
              <a:defRPr lang="en-US"/>
            </a:defPPr>
            <a:lvl1pPr marL="0" algn="l" defTabSz="400232" rtl="0" eaLnBrk="1" latinLnBrk="0" hangingPunct="1">
              <a:defRPr sz="788" kern="1200">
                <a:solidFill>
                  <a:schemeClr val="tx1"/>
                </a:solidFill>
                <a:latin typeface="+mn-lt"/>
                <a:ea typeface="+mn-ea"/>
                <a:cs typeface="+mn-cs"/>
              </a:defRPr>
            </a:lvl1pPr>
            <a:lvl2pPr marL="200116" algn="l" defTabSz="400232" rtl="0" eaLnBrk="1" latinLnBrk="0" hangingPunct="1">
              <a:defRPr sz="788" kern="1200">
                <a:solidFill>
                  <a:schemeClr val="tx1"/>
                </a:solidFill>
                <a:latin typeface="+mn-lt"/>
                <a:ea typeface="+mn-ea"/>
                <a:cs typeface="+mn-cs"/>
              </a:defRPr>
            </a:lvl2pPr>
            <a:lvl3pPr marL="400232" algn="l" defTabSz="400232" rtl="0" eaLnBrk="1" latinLnBrk="0" hangingPunct="1">
              <a:defRPr sz="788" kern="1200">
                <a:solidFill>
                  <a:schemeClr val="tx1"/>
                </a:solidFill>
                <a:latin typeface="+mn-lt"/>
                <a:ea typeface="+mn-ea"/>
                <a:cs typeface="+mn-cs"/>
              </a:defRPr>
            </a:lvl3pPr>
            <a:lvl4pPr marL="600349" algn="l" defTabSz="400232" rtl="0" eaLnBrk="1" latinLnBrk="0" hangingPunct="1">
              <a:defRPr sz="788" kern="1200">
                <a:solidFill>
                  <a:schemeClr val="tx1"/>
                </a:solidFill>
                <a:latin typeface="+mn-lt"/>
                <a:ea typeface="+mn-ea"/>
                <a:cs typeface="+mn-cs"/>
              </a:defRPr>
            </a:lvl4pPr>
            <a:lvl5pPr marL="800465" algn="l" defTabSz="400232" rtl="0" eaLnBrk="1" latinLnBrk="0" hangingPunct="1">
              <a:defRPr sz="788" kern="1200">
                <a:solidFill>
                  <a:schemeClr val="tx1"/>
                </a:solidFill>
                <a:latin typeface="+mn-lt"/>
                <a:ea typeface="+mn-ea"/>
                <a:cs typeface="+mn-cs"/>
              </a:defRPr>
            </a:lvl5pPr>
            <a:lvl6pPr marL="1000581" algn="l" defTabSz="400232" rtl="0" eaLnBrk="1" latinLnBrk="0" hangingPunct="1">
              <a:defRPr sz="788" kern="1200">
                <a:solidFill>
                  <a:schemeClr val="tx1"/>
                </a:solidFill>
                <a:latin typeface="+mn-lt"/>
                <a:ea typeface="+mn-ea"/>
                <a:cs typeface="+mn-cs"/>
              </a:defRPr>
            </a:lvl6pPr>
            <a:lvl7pPr marL="1200697" algn="l" defTabSz="400232" rtl="0" eaLnBrk="1" latinLnBrk="0" hangingPunct="1">
              <a:defRPr sz="788" kern="1200">
                <a:solidFill>
                  <a:schemeClr val="tx1"/>
                </a:solidFill>
                <a:latin typeface="+mn-lt"/>
                <a:ea typeface="+mn-ea"/>
                <a:cs typeface="+mn-cs"/>
              </a:defRPr>
            </a:lvl7pPr>
            <a:lvl8pPr marL="1400814" algn="l" defTabSz="400232" rtl="0" eaLnBrk="1" latinLnBrk="0" hangingPunct="1">
              <a:defRPr sz="788" kern="1200">
                <a:solidFill>
                  <a:schemeClr val="tx1"/>
                </a:solidFill>
                <a:latin typeface="+mn-lt"/>
                <a:ea typeface="+mn-ea"/>
                <a:cs typeface="+mn-cs"/>
              </a:defRPr>
            </a:lvl8pPr>
            <a:lvl9pPr marL="1600930" algn="l" defTabSz="400232" rtl="0" eaLnBrk="1" latinLnBrk="0" hangingPunct="1">
              <a:defRPr sz="788" kern="1200">
                <a:solidFill>
                  <a:schemeClr val="tx1"/>
                </a:solidFill>
                <a:latin typeface="+mn-lt"/>
                <a:ea typeface="+mn-ea"/>
                <a:cs typeface="+mn-cs"/>
              </a:defRPr>
            </a:lvl9pPr>
          </a:lstStyle>
          <a:p>
            <a:fld id="{B90F9CBB-4563-4BE2-B3E1-4A9E8EA05CDE}" type="slidenum">
              <a:rPr lang="en-GB" smtClean="0"/>
              <a:pPr/>
              <a:t>94</a:t>
            </a:fld>
            <a:endParaRPr lang="en-GB"/>
          </a:p>
        </p:txBody>
      </p:sp>
    </p:spTree>
    <p:extLst>
      <p:ext uri="{BB962C8B-B14F-4D97-AF65-F5344CB8AC3E}">
        <p14:creationId xmlns:p14="http://schemas.microsoft.com/office/powerpoint/2010/main" val="4662562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B1045E-B1D8-4550-9806-99A04D5706DD}"/>
              </a:ext>
            </a:extLst>
          </p:cNvPr>
          <p:cNvSpPr/>
          <p:nvPr/>
        </p:nvSpPr>
        <p:spPr>
          <a:xfrm>
            <a:off x="246185" y="222738"/>
            <a:ext cx="5638800" cy="5999755"/>
          </a:xfrm>
          <a:prstGeom prst="rect">
            <a:avLst/>
          </a:prstGeom>
          <a:solidFill>
            <a:srgbClr val="153E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1165800"/>
            <a:ext cx="3845169" cy="2306637"/>
          </a:xfrm>
        </p:spPr>
        <p:txBody>
          <a:bodyPr>
            <a:normAutofit fontScale="90000"/>
          </a:bodyPr>
          <a:lstStyle/>
          <a:p>
            <a:pPr algn="l"/>
            <a:r>
              <a:rPr lang="en-GB" dirty="0">
                <a:solidFill>
                  <a:schemeClr val="bg1"/>
                </a:solidFill>
                <a:latin typeface="Bookman LT Medium" panose="02000603070000020004" pitchFamily="2" charset="0"/>
              </a:rPr>
              <a:t>Father Hudson’s Care</a:t>
            </a:r>
          </a:p>
        </p:txBody>
      </p:sp>
      <p:sp>
        <p:nvSpPr>
          <p:cNvPr id="3" name="Subtitle 2">
            <a:extLst>
              <a:ext uri="{FF2B5EF4-FFF2-40B4-BE49-F238E27FC236}">
                <a16:creationId xmlns:a16="http://schemas.microsoft.com/office/drawing/2014/main" id="{2FE778A8-D050-40EF-B163-72BDB927E8B0}"/>
              </a:ext>
            </a:extLst>
          </p:cNvPr>
          <p:cNvSpPr>
            <a:spLocks noGrp="1"/>
          </p:cNvSpPr>
          <p:nvPr>
            <p:ph type="subTitle" idx="1"/>
          </p:nvPr>
        </p:nvSpPr>
        <p:spPr>
          <a:xfrm>
            <a:off x="952499" y="4171210"/>
            <a:ext cx="4239333" cy="1289791"/>
          </a:xfrm>
        </p:spPr>
        <p:txBody>
          <a:bodyPr vert="horz" lIns="91440" tIns="45720" rIns="91440" bIns="45720" rtlCol="0" anchor="t">
            <a:normAutofit/>
          </a:bodyPr>
          <a:lstStyle/>
          <a:p>
            <a:pPr algn="l"/>
            <a:r>
              <a:rPr lang="en-GB" dirty="0">
                <a:solidFill>
                  <a:schemeClr val="bg1"/>
                </a:solidFill>
                <a:latin typeface="Bookman LT Medium"/>
              </a:rPr>
              <a:t>Community Response to homelessness for individuals with NRPF</a:t>
            </a:r>
            <a:endParaRPr lang="en-GB" dirty="0">
              <a:solidFill>
                <a:schemeClr val="bg1"/>
              </a:solidFill>
              <a:latin typeface="Bookman LT Medium" panose="02000603070000020004" pitchFamily="2" charset="0"/>
            </a:endParaRP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3609205"/>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pic>
        <p:nvPicPr>
          <p:cNvPr id="21" name="Picture 20">
            <a:extLst>
              <a:ext uri="{FF2B5EF4-FFF2-40B4-BE49-F238E27FC236}">
                <a16:creationId xmlns:a16="http://schemas.microsoft.com/office/drawing/2014/main" id="{448E7043-A60A-430F-90DB-74AE9AF24E6C}"/>
              </a:ext>
            </a:extLst>
          </p:cNvPr>
          <p:cNvPicPr>
            <a:picLocks noChangeAspect="1"/>
          </p:cNvPicPr>
          <p:nvPr/>
        </p:nvPicPr>
        <p:blipFill rotWithShape="1">
          <a:blip r:embed="rId3"/>
          <a:srcRect l="12711" r="10193" b="-1254"/>
          <a:stretch/>
        </p:blipFill>
        <p:spPr>
          <a:xfrm>
            <a:off x="5885161" y="1114131"/>
            <a:ext cx="6301116" cy="4649834"/>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217CC654-B878-462E-82FF-833C026310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316" y="5424044"/>
            <a:ext cx="1992632" cy="1129158"/>
          </a:xfrm>
          <a:prstGeom prst="rect">
            <a:avLst/>
          </a:prstGeom>
        </p:spPr>
      </p:pic>
    </p:spTree>
    <p:extLst>
      <p:ext uri="{BB962C8B-B14F-4D97-AF65-F5344CB8AC3E}">
        <p14:creationId xmlns:p14="http://schemas.microsoft.com/office/powerpoint/2010/main" val="36207319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685733"/>
            <a:ext cx="10990716" cy="1355596"/>
          </a:xfrm>
        </p:spPr>
        <p:txBody>
          <a:bodyPr anchor="t">
            <a:normAutofit fontScale="90000"/>
          </a:bodyPr>
          <a:lstStyle/>
          <a:p>
            <a:pPr algn="l"/>
            <a:r>
              <a:rPr lang="en-GB" sz="4800" dirty="0">
                <a:solidFill>
                  <a:srgbClr val="153E6C"/>
                </a:solidFill>
                <a:latin typeface="Bookman LT Medium"/>
              </a:rPr>
              <a:t>Partnership Community Projects:</a:t>
            </a:r>
            <a:br>
              <a:rPr lang="en-GB" sz="4800" i="1" dirty="0">
                <a:solidFill>
                  <a:srgbClr val="153E6C"/>
                </a:solidFill>
                <a:latin typeface="Bookman LT Medium" panose="02000603070000020004" pitchFamily="2" charset="0"/>
              </a:rPr>
            </a:br>
            <a:endParaRPr lang="en-GB" sz="4800" dirty="0">
              <a:solidFill>
                <a:srgbClr val="153E6C"/>
              </a:solidFill>
              <a:latin typeface="Bookman LT Medium" panose="02000603070000020004" pitchFamily="2" charset="0"/>
            </a:endParaRPr>
          </a:p>
        </p:txBody>
      </p:sp>
      <p:sp>
        <p:nvSpPr>
          <p:cNvPr id="3" name="Subtitle 2">
            <a:extLst>
              <a:ext uri="{FF2B5EF4-FFF2-40B4-BE49-F238E27FC236}">
                <a16:creationId xmlns:a16="http://schemas.microsoft.com/office/drawing/2014/main" id="{2FE778A8-D050-40EF-B163-72BDB927E8B0}"/>
              </a:ext>
            </a:extLst>
          </p:cNvPr>
          <p:cNvSpPr>
            <a:spLocks noGrp="1"/>
          </p:cNvSpPr>
          <p:nvPr>
            <p:ph type="subTitle" idx="1"/>
          </p:nvPr>
        </p:nvSpPr>
        <p:spPr>
          <a:xfrm>
            <a:off x="952500" y="1439565"/>
            <a:ext cx="11048224" cy="741764"/>
          </a:xfrm>
        </p:spPr>
        <p:txBody>
          <a:bodyPr vert="horz" lIns="91440" tIns="45720" rIns="91440" bIns="45720" rtlCol="0" anchor="t">
            <a:normAutofit/>
          </a:bodyPr>
          <a:lstStyle/>
          <a:p>
            <a:pPr algn="l">
              <a:lnSpc>
                <a:spcPct val="100000"/>
              </a:lnSpc>
              <a:spcBef>
                <a:spcPts val="0"/>
              </a:spcBef>
            </a:pPr>
            <a:r>
              <a:rPr lang="en-GB" i="1" dirty="0">
                <a:solidFill>
                  <a:srgbClr val="153E6C"/>
                </a:solidFill>
                <a:latin typeface="Bookman LT Medium"/>
              </a:rPr>
              <a:t>Supporting individuals with No Recourse to Public Funds</a:t>
            </a:r>
            <a:endParaRPr lang="en-GB" i="1" dirty="0">
              <a:solidFill>
                <a:srgbClr val="153E6C"/>
              </a:solidFill>
              <a:latin typeface="Bookman LT Medium" panose="02000603070000020004" pitchFamily="2" charset="0"/>
            </a:endParaRPr>
          </a:p>
        </p:txBody>
      </p:sp>
      <p:pic>
        <p:nvPicPr>
          <p:cNvPr id="9" name="Picture 8" descr="Text&#10;&#10;Description automatically generated with medium confidence">
            <a:extLst>
              <a:ext uri="{FF2B5EF4-FFF2-40B4-BE49-F238E27FC236}">
                <a16:creationId xmlns:a16="http://schemas.microsoft.com/office/drawing/2014/main" id="{217CC654-B878-462E-82FF-833C026310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194" y="5698434"/>
            <a:ext cx="1399495" cy="793047"/>
          </a:xfrm>
          <a:prstGeom prst="rect">
            <a:avLst/>
          </a:prstGeom>
        </p:spPr>
      </p:pic>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952500" y="2546916"/>
            <a:ext cx="10990716" cy="2788969"/>
          </a:xfrm>
          <a:prstGeom prst="rect">
            <a:avLst/>
          </a:prstGeom>
          <a:noFill/>
        </p:spPr>
        <p:txBody>
          <a:bodyPr wrap="square" lIns="91440" tIns="45720" rIns="91440" bIns="45720" rtlCol="0" anchor="t">
            <a:spAutoFit/>
          </a:bodyPr>
          <a:lstStyle/>
          <a:p>
            <a:pPr>
              <a:lnSpc>
                <a:spcPct val="114000"/>
              </a:lnSpc>
              <a:spcAft>
                <a:spcPts val="1200"/>
              </a:spcAft>
            </a:pPr>
            <a:r>
              <a:rPr lang="en-GB" sz="2400" b="1" dirty="0">
                <a:solidFill>
                  <a:srgbClr val="153E6C"/>
                </a:solidFill>
              </a:rPr>
              <a:t>Brushstrokes</a:t>
            </a:r>
            <a:r>
              <a:rPr lang="en-GB" sz="2000" dirty="0">
                <a:solidFill>
                  <a:srgbClr val="153E6C"/>
                </a:solidFill>
              </a:rPr>
              <a:t>  –Sandwell, holistic support and advice for refugees, asylum seekers and migrants</a:t>
            </a:r>
          </a:p>
          <a:p>
            <a:pPr algn="just">
              <a:lnSpc>
                <a:spcPct val="114000"/>
              </a:lnSpc>
              <a:spcAft>
                <a:spcPts val="1200"/>
              </a:spcAft>
            </a:pPr>
            <a:r>
              <a:rPr lang="en-GB" sz="2400" b="1" dirty="0">
                <a:solidFill>
                  <a:srgbClr val="153E6C"/>
                </a:solidFill>
              </a:rPr>
              <a:t>Tabor Living</a:t>
            </a:r>
            <a:r>
              <a:rPr lang="en-GB" sz="2400" dirty="0">
                <a:solidFill>
                  <a:srgbClr val="153E6C"/>
                </a:solidFill>
              </a:rPr>
              <a:t> </a:t>
            </a:r>
            <a:r>
              <a:rPr lang="en-GB" sz="2000" dirty="0">
                <a:solidFill>
                  <a:srgbClr val="153E6C"/>
                </a:solidFill>
                <a:ea typeface="+mn-lt"/>
                <a:cs typeface="+mn-lt"/>
              </a:rPr>
              <a:t>–</a:t>
            </a:r>
            <a:r>
              <a:rPr lang="en-GB" sz="2000" dirty="0">
                <a:solidFill>
                  <a:srgbClr val="153E6C"/>
                </a:solidFill>
              </a:rPr>
              <a:t>  Central Birmingham, emergency and next step accommodation for rough sleepers</a:t>
            </a:r>
            <a:endParaRPr lang="en-GB" sz="2000" dirty="0">
              <a:solidFill>
                <a:srgbClr val="153E6C"/>
              </a:solidFill>
              <a:cs typeface="Calibri"/>
            </a:endParaRPr>
          </a:p>
          <a:p>
            <a:pPr>
              <a:lnSpc>
                <a:spcPct val="114000"/>
              </a:lnSpc>
              <a:spcAft>
                <a:spcPts val="1200"/>
              </a:spcAft>
            </a:pPr>
            <a:r>
              <a:rPr lang="en-GB" sz="2400" b="1" dirty="0">
                <a:solidFill>
                  <a:srgbClr val="153E6C"/>
                </a:solidFill>
              </a:rPr>
              <a:t>Fatima House</a:t>
            </a:r>
            <a:r>
              <a:rPr lang="en-GB" sz="2400" dirty="0">
                <a:solidFill>
                  <a:srgbClr val="153E6C"/>
                </a:solidFill>
              </a:rPr>
              <a:t> </a:t>
            </a:r>
            <a:r>
              <a:rPr lang="en-GB" sz="2000" dirty="0">
                <a:solidFill>
                  <a:srgbClr val="153E6C"/>
                </a:solidFill>
                <a:ea typeface="+mn-lt"/>
                <a:cs typeface="+mn-lt"/>
              </a:rPr>
              <a:t>– Central Birmingham, temporary accommodation for destitute female asylum seekers</a:t>
            </a:r>
          </a:p>
          <a:p>
            <a:pPr>
              <a:lnSpc>
                <a:spcPct val="113999"/>
              </a:lnSpc>
              <a:spcAft>
                <a:spcPts val="1200"/>
              </a:spcAft>
            </a:pPr>
            <a:r>
              <a:rPr lang="en-GB" sz="2400" b="1" dirty="0">
                <a:solidFill>
                  <a:srgbClr val="153E6C"/>
                </a:solidFill>
                <a:cs typeface="Calibri"/>
              </a:rPr>
              <a:t>St Chad's Sanctuary</a:t>
            </a:r>
            <a:r>
              <a:rPr lang="en-GB" sz="2400" dirty="0">
                <a:solidFill>
                  <a:srgbClr val="153E6C"/>
                </a:solidFill>
                <a:cs typeface="Calibri"/>
              </a:rPr>
              <a:t>  </a:t>
            </a:r>
            <a:r>
              <a:rPr lang="en-GB" sz="2000" dirty="0">
                <a:solidFill>
                  <a:srgbClr val="153E6C"/>
                </a:solidFill>
                <a:cs typeface="Calibri"/>
              </a:rPr>
              <a:t>- Central Birmingham,  charity providing food, resources and ESOL</a:t>
            </a:r>
          </a:p>
          <a:p>
            <a:pPr>
              <a:lnSpc>
                <a:spcPct val="113999"/>
              </a:lnSpc>
              <a:spcAft>
                <a:spcPts val="1200"/>
              </a:spcAft>
            </a:pPr>
            <a:r>
              <a:rPr lang="en-GB" sz="2400" b="1" dirty="0">
                <a:solidFill>
                  <a:srgbClr val="153E6C"/>
                </a:solidFill>
                <a:cs typeface="Calibri"/>
              </a:rPr>
              <a:t>Hope Community</a:t>
            </a:r>
            <a:r>
              <a:rPr lang="en-GB" sz="2400" dirty="0">
                <a:solidFill>
                  <a:srgbClr val="153E6C"/>
                </a:solidFill>
                <a:cs typeface="Calibri"/>
              </a:rPr>
              <a:t> </a:t>
            </a:r>
            <a:r>
              <a:rPr lang="en-GB" sz="2000" dirty="0">
                <a:solidFill>
                  <a:srgbClr val="153E6C"/>
                </a:solidFill>
                <a:cs typeface="Calibri"/>
              </a:rPr>
              <a:t>– Wolverhampton,  charity providing local community support inc. food/ESOL</a:t>
            </a:r>
          </a:p>
        </p:txBody>
      </p:sp>
    </p:spTree>
    <p:extLst>
      <p:ext uri="{BB962C8B-B14F-4D97-AF65-F5344CB8AC3E}">
        <p14:creationId xmlns:p14="http://schemas.microsoft.com/office/powerpoint/2010/main" val="1658326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1165801"/>
            <a:ext cx="10035798" cy="1039218"/>
          </a:xfrm>
        </p:spPr>
        <p:txBody>
          <a:bodyPr anchor="t">
            <a:normAutofit/>
          </a:bodyPr>
          <a:lstStyle/>
          <a:p>
            <a:pPr algn="l"/>
            <a:r>
              <a:rPr lang="en-GB" sz="4400" dirty="0">
                <a:solidFill>
                  <a:srgbClr val="153E6C"/>
                </a:solidFill>
                <a:latin typeface="Bookman LT Medium"/>
              </a:rPr>
              <a:t>Brushstrokes Community Project</a:t>
            </a: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952500" y="2830749"/>
            <a:ext cx="10408920" cy="390107"/>
          </a:xfrm>
          <a:prstGeom prst="rect">
            <a:avLst/>
          </a:prstGeom>
          <a:noFill/>
        </p:spPr>
        <p:txBody>
          <a:bodyPr wrap="square" lIns="91440" tIns="45720" rIns="91440" bIns="45720" rtlCol="0" anchor="t">
            <a:spAutoFit/>
          </a:bodyPr>
          <a:lstStyle/>
          <a:p>
            <a:pPr>
              <a:lnSpc>
                <a:spcPct val="114000"/>
              </a:lnSpc>
              <a:spcAft>
                <a:spcPts val="600"/>
              </a:spcAft>
            </a:pPr>
            <a:endParaRPr lang="en-GB" dirty="0">
              <a:solidFill>
                <a:srgbClr val="153E6C"/>
              </a:solidFill>
              <a:cs typeface="Calibri"/>
            </a:endParaRPr>
          </a:p>
        </p:txBody>
      </p:sp>
      <p:pic>
        <p:nvPicPr>
          <p:cNvPr id="10" name="Picture 9" descr="Text&#10;&#10;Description automatically generated with medium confidence">
            <a:extLst>
              <a:ext uri="{FF2B5EF4-FFF2-40B4-BE49-F238E27FC236}">
                <a16:creationId xmlns:a16="http://schemas.microsoft.com/office/drawing/2014/main" id="{81354190-3477-41B2-A4DD-979232934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1194" y="5780077"/>
            <a:ext cx="1399495" cy="793047"/>
          </a:xfrm>
          <a:prstGeom prst="rect">
            <a:avLst/>
          </a:prstGeom>
        </p:spPr>
      </p:pic>
      <p:pic>
        <p:nvPicPr>
          <p:cNvPr id="4" name="Picture 5" descr="Text&#10;&#10;Description automatically generated">
            <a:extLst>
              <a:ext uri="{FF2B5EF4-FFF2-40B4-BE49-F238E27FC236}">
                <a16:creationId xmlns:a16="http://schemas.microsoft.com/office/drawing/2014/main" id="{200F4C4D-9F4F-9D46-9E07-5D1E7692B461}"/>
              </a:ext>
            </a:extLst>
          </p:cNvPr>
          <p:cNvPicPr>
            <a:picLocks noChangeAspect="1"/>
          </p:cNvPicPr>
          <p:nvPr/>
        </p:nvPicPr>
        <p:blipFill>
          <a:blip r:embed="rId3"/>
          <a:stretch>
            <a:fillRect/>
          </a:stretch>
        </p:blipFill>
        <p:spPr>
          <a:xfrm>
            <a:off x="436674" y="173093"/>
            <a:ext cx="2743200" cy="963130"/>
          </a:xfrm>
          <a:prstGeom prst="rect">
            <a:avLst/>
          </a:prstGeom>
        </p:spPr>
      </p:pic>
      <p:pic>
        <p:nvPicPr>
          <p:cNvPr id="6" name="Picture 6">
            <a:extLst>
              <a:ext uri="{FF2B5EF4-FFF2-40B4-BE49-F238E27FC236}">
                <a16:creationId xmlns:a16="http://schemas.microsoft.com/office/drawing/2014/main" id="{6D3B5DB7-5B24-AFF1-C356-6831CCE551CA}"/>
              </a:ext>
            </a:extLst>
          </p:cNvPr>
          <p:cNvPicPr>
            <a:picLocks noChangeAspect="1"/>
          </p:cNvPicPr>
          <p:nvPr/>
        </p:nvPicPr>
        <p:blipFill rotWithShape="1">
          <a:blip r:embed="rId4"/>
          <a:srcRect l="1084" t="16551" r="11968"/>
          <a:stretch/>
        </p:blipFill>
        <p:spPr>
          <a:xfrm>
            <a:off x="1054099" y="2244780"/>
            <a:ext cx="8849317" cy="3887724"/>
          </a:xfrm>
          <a:prstGeom prst="rect">
            <a:avLst/>
          </a:prstGeom>
        </p:spPr>
      </p:pic>
    </p:spTree>
    <p:extLst>
      <p:ext uri="{BB962C8B-B14F-4D97-AF65-F5344CB8AC3E}">
        <p14:creationId xmlns:p14="http://schemas.microsoft.com/office/powerpoint/2010/main" val="14451568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500" y="1210380"/>
            <a:ext cx="9128694" cy="945995"/>
          </a:xfrm>
        </p:spPr>
        <p:txBody>
          <a:bodyPr anchor="t">
            <a:normAutofit/>
          </a:bodyPr>
          <a:lstStyle/>
          <a:p>
            <a:pPr algn="l"/>
            <a:r>
              <a:rPr lang="en-GB" sz="4400" dirty="0">
                <a:solidFill>
                  <a:srgbClr val="153E6C"/>
                </a:solidFill>
                <a:latin typeface="Bookman LT Medium"/>
              </a:rPr>
              <a:t>Brushstrokes Services and support</a:t>
            </a:r>
            <a:endParaRPr lang="en-GB" sz="4400" dirty="0">
              <a:solidFill>
                <a:srgbClr val="153E6C"/>
              </a:solidFill>
              <a:latin typeface="Bookman LT Medium" panose="02000603070000020004" pitchFamily="2" charset="0"/>
            </a:endParaRP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711311" y="2294141"/>
            <a:ext cx="10943414" cy="3673185"/>
          </a:xfrm>
          <a:prstGeom prst="rect">
            <a:avLst/>
          </a:prstGeom>
          <a:noFill/>
        </p:spPr>
        <p:txBody>
          <a:bodyPr wrap="square" lIns="91440" tIns="45720" rIns="91440" bIns="45720" rtlCol="0" anchor="t">
            <a:spAutoFit/>
          </a:bodyPr>
          <a:lstStyle/>
          <a:p>
            <a:pPr marL="285750" indent="-285750">
              <a:lnSpc>
                <a:spcPct val="114000"/>
              </a:lnSpc>
              <a:spcAft>
                <a:spcPts val="600"/>
              </a:spcAft>
              <a:buFont typeface="Arial"/>
              <a:buChar char="•"/>
            </a:pPr>
            <a:r>
              <a:rPr lang="en-GB" sz="1700" b="1" dirty="0">
                <a:solidFill>
                  <a:srgbClr val="153E6C"/>
                </a:solidFill>
                <a:cs typeface="Calibri"/>
              </a:rPr>
              <a:t>Holistic approach, supporting 2500 individuals last year </a:t>
            </a:r>
          </a:p>
          <a:p>
            <a:pPr marL="285750" indent="-285750">
              <a:lnSpc>
                <a:spcPct val="113999"/>
              </a:lnSpc>
              <a:spcAft>
                <a:spcPts val="600"/>
              </a:spcAft>
              <a:buFont typeface="Arial"/>
              <a:buChar char="•"/>
            </a:pPr>
            <a:r>
              <a:rPr lang="en-GB" sz="1700" b="1" dirty="0">
                <a:solidFill>
                  <a:srgbClr val="153E6C"/>
                </a:solidFill>
                <a:cs typeface="Calibri"/>
              </a:rPr>
              <a:t>English language </a:t>
            </a:r>
            <a:r>
              <a:rPr lang="en-GB" sz="1700" dirty="0">
                <a:solidFill>
                  <a:srgbClr val="153E6C"/>
                </a:solidFill>
                <a:cs typeface="Calibri"/>
              </a:rPr>
              <a:t>provision - 149 learners, OET and IELTs in partnership with NHS - 69 migrant health professionals</a:t>
            </a:r>
          </a:p>
          <a:p>
            <a:pPr marL="285750" indent="-285750">
              <a:lnSpc>
                <a:spcPct val="113999"/>
              </a:lnSpc>
              <a:spcAft>
                <a:spcPts val="600"/>
              </a:spcAft>
              <a:buFont typeface="Arial"/>
              <a:buChar char="•"/>
            </a:pPr>
            <a:r>
              <a:rPr lang="en-GB" sz="1700" b="1" dirty="0">
                <a:solidFill>
                  <a:srgbClr val="153E6C"/>
                </a:solidFill>
                <a:cs typeface="Calibri"/>
              </a:rPr>
              <a:t>Specialist advice </a:t>
            </a:r>
            <a:r>
              <a:rPr lang="en-GB" sz="1700" dirty="0">
                <a:solidFill>
                  <a:srgbClr val="153E6C"/>
                </a:solidFill>
                <a:cs typeface="Calibri"/>
              </a:rPr>
              <a:t>on Asylum support, Digital skills, Employment, EU Settlement Scheme, Health, Housing, Immigration, NRPF and Welfare Benefits</a:t>
            </a:r>
          </a:p>
          <a:p>
            <a:pPr marL="285750" indent="-285750">
              <a:lnSpc>
                <a:spcPct val="113999"/>
              </a:lnSpc>
              <a:spcAft>
                <a:spcPts val="600"/>
              </a:spcAft>
              <a:buFont typeface="Arial"/>
              <a:buChar char="•"/>
            </a:pPr>
            <a:r>
              <a:rPr lang="en-GB" sz="1700" dirty="0">
                <a:solidFill>
                  <a:srgbClr val="153E6C"/>
                </a:solidFill>
                <a:cs typeface="Calibri"/>
              </a:rPr>
              <a:t>Specialist advice and support: </a:t>
            </a:r>
            <a:r>
              <a:rPr lang="en-GB" sz="1700" b="1" dirty="0">
                <a:solidFill>
                  <a:srgbClr val="153E6C"/>
                </a:solidFill>
                <a:cs typeface="Calibri"/>
              </a:rPr>
              <a:t>800+ EU nationals</a:t>
            </a:r>
            <a:r>
              <a:rPr lang="en-GB" sz="1700" dirty="0">
                <a:solidFill>
                  <a:srgbClr val="153E6C"/>
                </a:solidFill>
                <a:cs typeface="Calibri"/>
              </a:rPr>
              <a:t>; </a:t>
            </a:r>
            <a:r>
              <a:rPr lang="en-GB" sz="1700" b="1" dirty="0">
                <a:solidFill>
                  <a:srgbClr val="153E6C"/>
                </a:solidFill>
                <a:cs typeface="Calibri"/>
              </a:rPr>
              <a:t>132 new refugees</a:t>
            </a:r>
            <a:r>
              <a:rPr lang="en-GB" sz="1700" dirty="0">
                <a:solidFill>
                  <a:srgbClr val="153E6C"/>
                </a:solidFill>
                <a:cs typeface="Calibri"/>
              </a:rPr>
              <a:t>; </a:t>
            </a:r>
            <a:r>
              <a:rPr lang="en-GB" sz="1700" b="1" dirty="0">
                <a:solidFill>
                  <a:srgbClr val="153E6C"/>
                </a:solidFill>
                <a:cs typeface="Calibri"/>
              </a:rPr>
              <a:t>380 immigration advice</a:t>
            </a:r>
            <a:r>
              <a:rPr lang="en-GB" sz="1700" dirty="0">
                <a:solidFill>
                  <a:srgbClr val="153E6C"/>
                </a:solidFill>
                <a:cs typeface="Calibri"/>
              </a:rPr>
              <a:t>; </a:t>
            </a:r>
            <a:r>
              <a:rPr lang="en-GB" sz="1700" b="1" dirty="0">
                <a:solidFill>
                  <a:srgbClr val="153E6C"/>
                </a:solidFill>
                <a:cs typeface="Calibri"/>
              </a:rPr>
              <a:t>180</a:t>
            </a:r>
            <a:r>
              <a:rPr lang="en-GB" sz="1700" dirty="0">
                <a:solidFill>
                  <a:srgbClr val="153E6C"/>
                </a:solidFill>
                <a:cs typeface="Calibri"/>
              </a:rPr>
              <a:t> </a:t>
            </a:r>
            <a:r>
              <a:rPr lang="en-GB" sz="1700" b="1" dirty="0">
                <a:solidFill>
                  <a:srgbClr val="153E6C"/>
                </a:solidFill>
                <a:cs typeface="Calibri"/>
              </a:rPr>
              <a:t>housing advice </a:t>
            </a:r>
            <a:endParaRPr lang="en-GB" sz="1700" b="1" dirty="0">
              <a:solidFill>
                <a:srgbClr val="000000"/>
              </a:solidFill>
              <a:cs typeface="Calibri" panose="020F0502020204030204"/>
            </a:endParaRPr>
          </a:p>
          <a:p>
            <a:pPr marL="285750" indent="-285750">
              <a:lnSpc>
                <a:spcPct val="113999"/>
              </a:lnSpc>
              <a:spcAft>
                <a:spcPts val="600"/>
              </a:spcAft>
              <a:buFont typeface="Arial"/>
              <a:buChar char="•"/>
            </a:pPr>
            <a:r>
              <a:rPr lang="en-GB" sz="1700" dirty="0">
                <a:solidFill>
                  <a:srgbClr val="153E6C"/>
                </a:solidFill>
                <a:cs typeface="Calibri" panose="020F0502020204030204"/>
              </a:rPr>
              <a:t>Delivery of </a:t>
            </a:r>
            <a:r>
              <a:rPr lang="en-GB" sz="1700" b="1" dirty="0">
                <a:solidFill>
                  <a:srgbClr val="153E6C"/>
                </a:solidFill>
                <a:cs typeface="Calibri" panose="020F0502020204030204"/>
              </a:rPr>
              <a:t>Refugee resettlement support </a:t>
            </a:r>
            <a:r>
              <a:rPr lang="en-GB" sz="1700" dirty="0">
                <a:solidFill>
                  <a:srgbClr val="153E6C"/>
                </a:solidFill>
                <a:cs typeface="Calibri" panose="020F0502020204030204"/>
              </a:rPr>
              <a:t>for Afghans, Ukrainians and individuals granted Refugee status in Sandwell</a:t>
            </a:r>
          </a:p>
          <a:p>
            <a:pPr marL="285750" indent="-285750">
              <a:lnSpc>
                <a:spcPct val="113999"/>
              </a:lnSpc>
              <a:spcAft>
                <a:spcPts val="600"/>
              </a:spcAft>
              <a:buFont typeface="Arial"/>
              <a:buChar char="•"/>
            </a:pPr>
            <a:r>
              <a:rPr lang="en-GB" sz="1700" b="1" dirty="0">
                <a:solidFill>
                  <a:srgbClr val="153E6C"/>
                </a:solidFill>
                <a:cs typeface="Calibri" panose="020F0502020204030204"/>
              </a:rPr>
              <a:t>Outreach</a:t>
            </a:r>
            <a:r>
              <a:rPr lang="en-GB" sz="1700" dirty="0">
                <a:solidFill>
                  <a:srgbClr val="153E6C"/>
                </a:solidFill>
                <a:cs typeface="Calibri" panose="020F0502020204030204"/>
              </a:rPr>
              <a:t> </a:t>
            </a:r>
            <a:r>
              <a:rPr lang="en-GB" sz="1700" b="1" dirty="0">
                <a:solidFill>
                  <a:srgbClr val="153E6C"/>
                </a:solidFill>
                <a:cs typeface="Calibri" panose="020F0502020204030204"/>
              </a:rPr>
              <a:t>advice and support to Bridging and contingency hotels </a:t>
            </a:r>
            <a:r>
              <a:rPr lang="en-GB" sz="1700" dirty="0">
                <a:solidFill>
                  <a:srgbClr val="153E6C"/>
                </a:solidFill>
                <a:cs typeface="Calibri" panose="020F0502020204030204"/>
              </a:rPr>
              <a:t>in Sandwell</a:t>
            </a:r>
          </a:p>
          <a:p>
            <a:pPr marL="285750" indent="-285750">
              <a:lnSpc>
                <a:spcPct val="113999"/>
              </a:lnSpc>
              <a:spcAft>
                <a:spcPts val="600"/>
              </a:spcAft>
              <a:buFont typeface="Arial"/>
              <a:buChar char="•"/>
            </a:pPr>
            <a:r>
              <a:rPr lang="en-GB" sz="1700" b="1" dirty="0">
                <a:solidFill>
                  <a:srgbClr val="153E6C"/>
                </a:solidFill>
                <a:cs typeface="Calibri" panose="020F0502020204030204"/>
              </a:rPr>
              <a:t>Health access, advocacy and reducing health inequalities </a:t>
            </a:r>
            <a:r>
              <a:rPr lang="en-GB" sz="1700" dirty="0">
                <a:solidFill>
                  <a:srgbClr val="153E6C"/>
                </a:solidFill>
                <a:cs typeface="Calibri" panose="020F0502020204030204"/>
              </a:rPr>
              <a:t>work with asylum seekers and refugees</a:t>
            </a:r>
          </a:p>
          <a:p>
            <a:pPr marL="285750" indent="-285750">
              <a:lnSpc>
                <a:spcPct val="113999"/>
              </a:lnSpc>
              <a:spcAft>
                <a:spcPts val="600"/>
              </a:spcAft>
              <a:buFont typeface="Arial"/>
              <a:buChar char="•"/>
            </a:pPr>
            <a:r>
              <a:rPr lang="en-GB" sz="1700" b="1" dirty="0">
                <a:solidFill>
                  <a:srgbClr val="153E6C"/>
                </a:solidFill>
                <a:cs typeface="Calibri" panose="020F0502020204030204"/>
              </a:rPr>
              <a:t>Practical Support </a:t>
            </a:r>
            <a:r>
              <a:rPr lang="en-GB" sz="1700" dirty="0">
                <a:solidFill>
                  <a:srgbClr val="153E6C"/>
                </a:solidFill>
                <a:cs typeface="Calibri" panose="020F0502020204030204"/>
              </a:rPr>
              <a:t>- 13,200+ provisions of food, in addition clothing and other essentials</a:t>
            </a:r>
          </a:p>
          <a:p>
            <a:pPr marL="285750" indent="-285750">
              <a:lnSpc>
                <a:spcPct val="113999"/>
              </a:lnSpc>
              <a:spcAft>
                <a:spcPts val="600"/>
              </a:spcAft>
              <a:buFont typeface="Arial"/>
              <a:buChar char="•"/>
            </a:pPr>
            <a:r>
              <a:rPr lang="en-GB" sz="1700" b="1" dirty="0">
                <a:solidFill>
                  <a:srgbClr val="153E6C"/>
                </a:solidFill>
                <a:cs typeface="Calibri" panose="020F0502020204030204"/>
              </a:rPr>
              <a:t>Active service user panel </a:t>
            </a:r>
            <a:r>
              <a:rPr lang="en-GB" sz="1700" dirty="0">
                <a:solidFill>
                  <a:srgbClr val="153E6C"/>
                </a:solidFill>
                <a:cs typeface="Calibri" panose="020F0502020204030204"/>
              </a:rPr>
              <a:t>informs our service</a:t>
            </a:r>
          </a:p>
        </p:txBody>
      </p:sp>
      <p:pic>
        <p:nvPicPr>
          <p:cNvPr id="10" name="Picture 9" descr="Text&#10;&#10;Description automatically generated with medium confidence">
            <a:extLst>
              <a:ext uri="{FF2B5EF4-FFF2-40B4-BE49-F238E27FC236}">
                <a16:creationId xmlns:a16="http://schemas.microsoft.com/office/drawing/2014/main" id="{81354190-3477-41B2-A4DD-97923293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194" y="5698434"/>
            <a:ext cx="1399495" cy="793047"/>
          </a:xfrm>
          <a:prstGeom prst="rect">
            <a:avLst/>
          </a:prstGeom>
        </p:spPr>
      </p:pic>
      <p:pic>
        <p:nvPicPr>
          <p:cNvPr id="4" name="Picture 5" descr="Text&#10;&#10;Description automatically generated">
            <a:extLst>
              <a:ext uri="{FF2B5EF4-FFF2-40B4-BE49-F238E27FC236}">
                <a16:creationId xmlns:a16="http://schemas.microsoft.com/office/drawing/2014/main" id="{C12511B1-495D-74CD-9A2E-F22BBA8A01C1}"/>
              </a:ext>
            </a:extLst>
          </p:cNvPr>
          <p:cNvPicPr>
            <a:picLocks noChangeAspect="1"/>
          </p:cNvPicPr>
          <p:nvPr/>
        </p:nvPicPr>
        <p:blipFill>
          <a:blip r:embed="rId4"/>
          <a:stretch>
            <a:fillRect/>
          </a:stretch>
        </p:blipFill>
        <p:spPr>
          <a:xfrm>
            <a:off x="511963" y="247250"/>
            <a:ext cx="2743200" cy="963130"/>
          </a:xfrm>
          <a:prstGeom prst="rect">
            <a:avLst/>
          </a:prstGeom>
        </p:spPr>
      </p:pic>
    </p:spTree>
    <p:extLst>
      <p:ext uri="{BB962C8B-B14F-4D97-AF65-F5344CB8AC3E}">
        <p14:creationId xmlns:p14="http://schemas.microsoft.com/office/powerpoint/2010/main" val="24069000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304B6C-FC85-4F91-8B58-EFD8E2B56711}"/>
              </a:ext>
            </a:extLst>
          </p:cNvPr>
          <p:cNvCxnSpPr>
            <a:cxnSpLocks/>
          </p:cNvCxnSpPr>
          <p:nvPr/>
        </p:nvCxnSpPr>
        <p:spPr>
          <a:xfrm>
            <a:off x="1054100" y="6172266"/>
            <a:ext cx="10157239" cy="0"/>
          </a:xfrm>
          <a:prstGeom prst="line">
            <a:avLst/>
          </a:prstGeom>
          <a:ln>
            <a:solidFill>
              <a:srgbClr val="153E6C"/>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6A6ED7-B3E8-49C6-8AEB-36F5BADF47D7}"/>
              </a:ext>
            </a:extLst>
          </p:cNvPr>
          <p:cNvSpPr>
            <a:spLocks noGrp="1"/>
          </p:cNvSpPr>
          <p:nvPr>
            <p:ph type="ctrTitle"/>
          </p:nvPr>
        </p:nvSpPr>
        <p:spPr>
          <a:xfrm>
            <a:off x="952499" y="1165801"/>
            <a:ext cx="9924047" cy="876274"/>
          </a:xfrm>
        </p:spPr>
        <p:txBody>
          <a:bodyPr anchor="t">
            <a:normAutofit fontScale="90000"/>
          </a:bodyPr>
          <a:lstStyle/>
          <a:p>
            <a:pPr algn="l"/>
            <a:r>
              <a:rPr lang="en-GB" sz="4800" dirty="0">
                <a:solidFill>
                  <a:srgbClr val="153E6C"/>
                </a:solidFill>
                <a:latin typeface="Bookman LT Medium" panose="02000603070000020004" pitchFamily="2" charset="0"/>
              </a:rPr>
              <a:t>Brushstrokes - </a:t>
            </a:r>
            <a:r>
              <a:rPr lang="en-GB" sz="3600" dirty="0">
                <a:solidFill>
                  <a:srgbClr val="153E6C"/>
                </a:solidFill>
                <a:latin typeface="Bookman LT Medium"/>
              </a:rPr>
              <a:t>NRPF and homelessness response</a:t>
            </a:r>
            <a:br>
              <a:rPr lang="en-GB" sz="1800" dirty="0">
                <a:solidFill>
                  <a:srgbClr val="153E6C"/>
                </a:solidFill>
                <a:latin typeface="Bookman LT Medium" panose="02000603070000020004" pitchFamily="2" charset="0"/>
              </a:rPr>
            </a:br>
            <a:r>
              <a:rPr lang="en-GB" sz="4800" dirty="0">
                <a:solidFill>
                  <a:srgbClr val="153E6C"/>
                </a:solidFill>
                <a:latin typeface="Bookman LT Medium" panose="02000603070000020004" pitchFamily="2" charset="0"/>
              </a:rPr>
              <a:t> </a:t>
            </a:r>
          </a:p>
        </p:txBody>
      </p:sp>
      <p:sp>
        <p:nvSpPr>
          <p:cNvPr id="13" name="Rectangle: Rounded Corners 12">
            <a:extLst>
              <a:ext uri="{FF2B5EF4-FFF2-40B4-BE49-F238E27FC236}">
                <a16:creationId xmlns:a16="http://schemas.microsoft.com/office/drawing/2014/main" id="{8067D4E0-B932-4838-AFAC-5E95B39B4FF7}"/>
              </a:ext>
            </a:extLst>
          </p:cNvPr>
          <p:cNvSpPr/>
          <p:nvPr/>
        </p:nvSpPr>
        <p:spPr>
          <a:xfrm>
            <a:off x="1054100" y="2042074"/>
            <a:ext cx="3188677" cy="72000"/>
          </a:xfrm>
          <a:prstGeom prst="roundRect">
            <a:avLst/>
          </a:prstGeom>
          <a:solidFill>
            <a:srgbClr val="FBCB34"/>
          </a:solidFill>
          <a:ln>
            <a:solidFill>
              <a:srgbClr val="FBCB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95B9CDB0-7F30-4FBE-B45D-5A0EE692538B}"/>
              </a:ext>
            </a:extLst>
          </p:cNvPr>
          <p:cNvSpPr txBox="1"/>
          <p:nvPr/>
        </p:nvSpPr>
        <p:spPr>
          <a:xfrm>
            <a:off x="952500" y="6302973"/>
            <a:ext cx="2832100" cy="307777"/>
          </a:xfrm>
          <a:prstGeom prst="rect">
            <a:avLst/>
          </a:prstGeom>
          <a:noFill/>
        </p:spPr>
        <p:txBody>
          <a:bodyPr wrap="square" rtlCol="0">
            <a:spAutoFit/>
          </a:bodyPr>
          <a:lstStyle/>
          <a:p>
            <a:r>
              <a:rPr lang="en-GB" sz="1400" dirty="0">
                <a:solidFill>
                  <a:srgbClr val="153E6C"/>
                </a:solidFill>
              </a:rPr>
              <a:t>www.fatherhudsons.org.uk</a:t>
            </a:r>
          </a:p>
        </p:txBody>
      </p:sp>
      <p:sp>
        <p:nvSpPr>
          <p:cNvPr id="15" name="TextBox 14">
            <a:extLst>
              <a:ext uri="{FF2B5EF4-FFF2-40B4-BE49-F238E27FC236}">
                <a16:creationId xmlns:a16="http://schemas.microsoft.com/office/drawing/2014/main" id="{164EAE59-B94A-41F1-B85E-14CC6CB16FC0}"/>
              </a:ext>
            </a:extLst>
          </p:cNvPr>
          <p:cNvSpPr txBox="1"/>
          <p:nvPr/>
        </p:nvSpPr>
        <p:spPr>
          <a:xfrm>
            <a:off x="3969385" y="6302973"/>
            <a:ext cx="2832100" cy="307777"/>
          </a:xfrm>
          <a:prstGeom prst="rect">
            <a:avLst/>
          </a:prstGeom>
          <a:noFill/>
        </p:spPr>
        <p:txBody>
          <a:bodyPr wrap="square" rtlCol="0">
            <a:spAutoFit/>
          </a:bodyPr>
          <a:lstStyle/>
          <a:p>
            <a:r>
              <a:rPr lang="en-GB" sz="1400" dirty="0">
                <a:solidFill>
                  <a:srgbClr val="153E6C"/>
                </a:solidFill>
              </a:rPr>
              <a:t>Charity no. 512992</a:t>
            </a:r>
          </a:p>
        </p:txBody>
      </p:sp>
      <p:sp>
        <p:nvSpPr>
          <p:cNvPr id="8" name="TextBox 7">
            <a:extLst>
              <a:ext uri="{FF2B5EF4-FFF2-40B4-BE49-F238E27FC236}">
                <a16:creationId xmlns:a16="http://schemas.microsoft.com/office/drawing/2014/main" id="{67AE38D5-21A3-4884-8276-CB398707D625}"/>
              </a:ext>
            </a:extLst>
          </p:cNvPr>
          <p:cNvSpPr txBox="1"/>
          <p:nvPr/>
        </p:nvSpPr>
        <p:spPr>
          <a:xfrm>
            <a:off x="711311" y="2356084"/>
            <a:ext cx="11215088" cy="3531993"/>
          </a:xfrm>
          <a:prstGeom prst="rect">
            <a:avLst/>
          </a:prstGeom>
          <a:noFill/>
        </p:spPr>
        <p:txBody>
          <a:bodyPr wrap="square" lIns="91440" tIns="45720" rIns="91440" bIns="45720" rtlCol="0" anchor="t">
            <a:spAutoFit/>
          </a:bodyPr>
          <a:lstStyle/>
          <a:p>
            <a:pPr marL="285750" indent="-285750">
              <a:lnSpc>
                <a:spcPct val="114000"/>
              </a:lnSpc>
              <a:spcAft>
                <a:spcPts val="600"/>
              </a:spcAft>
              <a:buFont typeface="Arial"/>
              <a:buChar char="•"/>
            </a:pPr>
            <a:r>
              <a:rPr lang="en-GB" dirty="0">
                <a:solidFill>
                  <a:srgbClr val="153E6C"/>
                </a:solidFill>
                <a:cs typeface="Calibri" panose="020F0502020204030204"/>
              </a:rPr>
              <a:t>Our work with homeless refugees, EU citizens and those with NRPF has grown since 2019.</a:t>
            </a:r>
            <a:endParaRPr lang="en-US" dirty="0"/>
          </a:p>
          <a:p>
            <a:pPr marL="285750" indent="-285750">
              <a:lnSpc>
                <a:spcPct val="113999"/>
              </a:lnSpc>
              <a:spcAft>
                <a:spcPts val="600"/>
              </a:spcAft>
              <a:buFont typeface="Arial"/>
              <a:buChar char="•"/>
            </a:pPr>
            <a:r>
              <a:rPr lang="en-GB" dirty="0">
                <a:solidFill>
                  <a:srgbClr val="153E6C"/>
                </a:solidFill>
                <a:cs typeface="Calibri" panose="020F0502020204030204"/>
              </a:rPr>
              <a:t>COVID lockdown 2020  - large number of homeless individuals with NRPF approaching us for advice and support.</a:t>
            </a:r>
          </a:p>
          <a:p>
            <a:pPr marL="285750" indent="-285750">
              <a:lnSpc>
                <a:spcPct val="113999"/>
              </a:lnSpc>
              <a:spcAft>
                <a:spcPts val="600"/>
              </a:spcAft>
              <a:buFont typeface="Arial"/>
              <a:buChar char="•"/>
            </a:pPr>
            <a:r>
              <a:rPr lang="en-GB" dirty="0">
                <a:solidFill>
                  <a:srgbClr val="153E6C"/>
                </a:solidFill>
                <a:cs typeface="Calibri" panose="020F0502020204030204"/>
              </a:rPr>
              <a:t>Work with Sandwell Council to support individuals with advice as part of the 'Everyone In' scheme.</a:t>
            </a:r>
          </a:p>
          <a:p>
            <a:pPr marL="285750" indent="-285750">
              <a:lnSpc>
                <a:spcPct val="113999"/>
              </a:lnSpc>
              <a:spcAft>
                <a:spcPts val="600"/>
              </a:spcAft>
              <a:buFont typeface="Arial"/>
              <a:buChar char="•"/>
            </a:pPr>
            <a:r>
              <a:rPr lang="en-GB" dirty="0">
                <a:solidFill>
                  <a:srgbClr val="153E6C"/>
                </a:solidFill>
                <a:cs typeface="Calibri" panose="020F0502020204030204"/>
              </a:rPr>
              <a:t>20+ individuals were provided temporary housing and we worked on immigration and EU Settlement issues</a:t>
            </a:r>
          </a:p>
          <a:p>
            <a:pPr marL="285750" indent="-285750">
              <a:lnSpc>
                <a:spcPct val="113999"/>
              </a:lnSpc>
              <a:spcAft>
                <a:spcPts val="600"/>
              </a:spcAft>
              <a:buFont typeface="Arial"/>
              <a:buChar char="•"/>
            </a:pPr>
            <a:r>
              <a:rPr lang="en-GB" dirty="0">
                <a:solidFill>
                  <a:srgbClr val="153E6C"/>
                </a:solidFill>
                <a:cs typeface="Calibri" panose="020F0502020204030204"/>
              </a:rPr>
              <a:t>Data sharing and referral procedure agreed with Sandwell Council and The Children's Trust</a:t>
            </a:r>
          </a:p>
          <a:p>
            <a:pPr marL="285750" indent="-285750">
              <a:lnSpc>
                <a:spcPct val="113999"/>
              </a:lnSpc>
              <a:spcAft>
                <a:spcPts val="600"/>
              </a:spcAft>
              <a:buFont typeface="Arial"/>
              <a:buChar char="•"/>
            </a:pPr>
            <a:r>
              <a:rPr lang="en-GB" dirty="0">
                <a:solidFill>
                  <a:srgbClr val="153E6C"/>
                </a:solidFill>
                <a:cs typeface="Calibri" panose="020F0502020204030204"/>
              </a:rPr>
              <a:t>Sandwell provided to work with those with NRPF in 2020-21 </a:t>
            </a:r>
          </a:p>
          <a:p>
            <a:pPr marL="285750" indent="-285750">
              <a:lnSpc>
                <a:spcPct val="113999"/>
              </a:lnSpc>
              <a:spcAft>
                <a:spcPts val="600"/>
              </a:spcAft>
              <a:buFont typeface="Arial"/>
              <a:buChar char="•"/>
            </a:pPr>
            <a:r>
              <a:rPr lang="en-GB" dirty="0">
                <a:solidFill>
                  <a:srgbClr val="153E6C"/>
                </a:solidFill>
                <a:cs typeface="Calibri" panose="020F0502020204030204"/>
              </a:rPr>
              <a:t>Securing status for a proportion of clients led to employment and permanent accommodation</a:t>
            </a:r>
          </a:p>
          <a:p>
            <a:pPr marL="285750" indent="-285750">
              <a:lnSpc>
                <a:spcPct val="113999"/>
              </a:lnSpc>
              <a:spcAft>
                <a:spcPts val="600"/>
              </a:spcAft>
              <a:buFont typeface="Arial"/>
              <a:buChar char="•"/>
            </a:pPr>
            <a:r>
              <a:rPr lang="en-GB" dirty="0">
                <a:solidFill>
                  <a:srgbClr val="153E6C"/>
                </a:solidFill>
                <a:cs typeface="Calibri" panose="020F0502020204030204"/>
              </a:rPr>
              <a:t>Brushstrokes delivering part of NRPF TB pathway – providing financial support, immigration and move on advice</a:t>
            </a:r>
          </a:p>
          <a:p>
            <a:pPr marL="285750" indent="-285750">
              <a:lnSpc>
                <a:spcPct val="113999"/>
              </a:lnSpc>
              <a:spcAft>
                <a:spcPts val="600"/>
              </a:spcAft>
              <a:buFont typeface="Arial"/>
              <a:buChar char="•"/>
            </a:pPr>
            <a:r>
              <a:rPr lang="en-GB" dirty="0">
                <a:solidFill>
                  <a:srgbClr val="153E6C"/>
                </a:solidFill>
                <a:cs typeface="Calibri" panose="020F0502020204030204"/>
              </a:rPr>
              <a:t>We are seeing 1-2 homeless individuals / families with NRPF a week</a:t>
            </a:r>
            <a:endParaRPr lang="en-GB" dirty="0">
              <a:solidFill>
                <a:srgbClr val="000000"/>
              </a:solidFill>
              <a:cs typeface="Calibri"/>
            </a:endParaRPr>
          </a:p>
        </p:txBody>
      </p:sp>
      <p:pic>
        <p:nvPicPr>
          <p:cNvPr id="10" name="Picture 9" descr="Text&#10;&#10;Description automatically generated with medium confidence">
            <a:extLst>
              <a:ext uri="{FF2B5EF4-FFF2-40B4-BE49-F238E27FC236}">
                <a16:creationId xmlns:a16="http://schemas.microsoft.com/office/drawing/2014/main" id="{81354190-3477-41B2-A4DD-979232934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194" y="5698434"/>
            <a:ext cx="1399495" cy="793047"/>
          </a:xfrm>
          <a:prstGeom prst="rect">
            <a:avLst/>
          </a:prstGeom>
        </p:spPr>
      </p:pic>
      <p:pic>
        <p:nvPicPr>
          <p:cNvPr id="4" name="Picture 5" descr="Text&#10;&#10;Description automatically generated">
            <a:extLst>
              <a:ext uri="{FF2B5EF4-FFF2-40B4-BE49-F238E27FC236}">
                <a16:creationId xmlns:a16="http://schemas.microsoft.com/office/drawing/2014/main" id="{4C362ECB-3536-3890-0F2D-90B03AABE400}"/>
              </a:ext>
            </a:extLst>
          </p:cNvPr>
          <p:cNvPicPr>
            <a:picLocks noChangeAspect="1"/>
          </p:cNvPicPr>
          <p:nvPr/>
        </p:nvPicPr>
        <p:blipFill>
          <a:blip r:embed="rId4"/>
          <a:stretch>
            <a:fillRect/>
          </a:stretch>
        </p:blipFill>
        <p:spPr>
          <a:xfrm>
            <a:off x="711311" y="60577"/>
            <a:ext cx="2743200" cy="963130"/>
          </a:xfrm>
          <a:prstGeom prst="rect">
            <a:avLst/>
          </a:prstGeom>
        </p:spPr>
      </p:pic>
    </p:spTree>
    <p:extLst>
      <p:ext uri="{BB962C8B-B14F-4D97-AF65-F5344CB8AC3E}">
        <p14:creationId xmlns:p14="http://schemas.microsoft.com/office/powerpoint/2010/main" val="4265135069"/>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ccentBoxVTI">
  <a:themeElements>
    <a:clrScheme name="AnalogousFromRegularSeedRightStep">
      <a:dk1>
        <a:srgbClr val="000000"/>
      </a:dk1>
      <a:lt1>
        <a:srgbClr val="FFFFFF"/>
      </a:lt1>
      <a:dk2>
        <a:srgbClr val="1B2B30"/>
      </a:dk2>
      <a:lt2>
        <a:srgbClr val="F3F0F2"/>
      </a:lt2>
      <a:accent1>
        <a:srgbClr val="21B85C"/>
      </a:accent1>
      <a:accent2>
        <a:srgbClr val="14B596"/>
      </a:accent2>
      <a:accent3>
        <a:srgbClr val="25AED5"/>
      </a:accent3>
      <a:accent4>
        <a:srgbClr val="175BD5"/>
      </a:accent4>
      <a:accent5>
        <a:srgbClr val="4035E8"/>
      </a:accent5>
      <a:accent6>
        <a:srgbClr val="7117D5"/>
      </a:accent6>
      <a:hlink>
        <a:srgbClr val="BF3F8D"/>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ection slides ">
  <a:themeElements>
    <a:clrScheme name="Custom 1">
      <a:dk1>
        <a:srgbClr val="000000"/>
      </a:dk1>
      <a:lt1>
        <a:srgbClr val="FFFFFF"/>
      </a:lt1>
      <a:dk2>
        <a:srgbClr val="333333"/>
      </a:dk2>
      <a:lt2>
        <a:srgbClr val="F2F2F2"/>
      </a:lt2>
      <a:accent1>
        <a:srgbClr val="FF334E"/>
      </a:accent1>
      <a:accent2>
        <a:srgbClr val="000000"/>
      </a:accent2>
      <a:accent3>
        <a:srgbClr val="FF334E"/>
      </a:accent3>
      <a:accent4>
        <a:srgbClr val="FF5B71"/>
      </a:accent4>
      <a:accent5>
        <a:srgbClr val="FF99A7"/>
      </a:accent5>
      <a:accent6>
        <a:srgbClr val="FFCCD3"/>
      </a:accent6>
      <a:hlink>
        <a:srgbClr val="000000"/>
      </a:hlink>
      <a:folHlink>
        <a:srgbClr val="FF0022"/>
      </a:folHlink>
    </a:clrScheme>
    <a:fontScheme name="Shelter default">
      <a:majorFont>
        <a:latin typeface="Barlow Condensed Bold"/>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450" dirty="0">
            <a:solidFill>
              <a:schemeClr val="bg1"/>
            </a:solidFill>
          </a:defRPr>
        </a:defPPr>
      </a:lstStyle>
    </a:txDef>
  </a:objectDefaults>
  <a:extraClrSchemeLst/>
  <a:extLst>
    <a:ext uri="{05A4C25C-085E-4340-85A3-A5531E510DB2}">
      <thm15:themeFamily xmlns:thm15="http://schemas.microsoft.com/office/thememl/2012/main" name="Presentation1" id="{CAC878FC-A765-4E8A-A03D-A6A84E14D876}" vid="{6AAC89B6-A095-4945-AA02-79115AA58D07}"/>
    </a:ext>
  </a:extLst>
</a:theme>
</file>

<file path=ppt/theme/theme7.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8.xml><?xml version="1.0" encoding="utf-8"?>
<a:theme xmlns:a="http://schemas.openxmlformats.org/drawingml/2006/main" name="Get Started with 3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marL="0" indent="0" algn="l">
          <a:lnSpc>
            <a:spcPts val="1800"/>
          </a:lnSpc>
          <a:spcAft>
            <a:spcPts val="600"/>
          </a:spcAft>
          <a:buNone/>
          <a:defRPr sz="1200" dirty="0" smtClean="0">
            <a:solidFill>
              <a:prstClr val="black">
                <a:lumMod val="75000"/>
                <a:lumOff val="25000"/>
              </a:prstClr>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TM16411177_Bring Your Presentations_win32_mlw - v3" id="{DE0A717D-0B12-4D44-8613-A03A4CD6D7EE}" vid="{30B64ACD-7D47-478C-8DC1-E97D1D0752DA}"/>
    </a:ext>
  </a:extLst>
</a:theme>
</file>

<file path=ppt/theme/theme9.xml><?xml version="1.0" encoding="utf-8"?>
<a:theme xmlns:a="http://schemas.openxmlformats.org/drawingml/2006/main" name="Shelter template">
  <a:themeElements>
    <a:clrScheme name="Shelter">
      <a:dk1>
        <a:srgbClr val="000000"/>
      </a:dk1>
      <a:lt1>
        <a:srgbClr val="FFFFFF"/>
      </a:lt1>
      <a:dk2>
        <a:srgbClr val="000000"/>
      </a:dk2>
      <a:lt2>
        <a:srgbClr val="FFFFFF"/>
      </a:lt2>
      <a:accent1>
        <a:srgbClr val="FF0022"/>
      </a:accent1>
      <a:accent2>
        <a:srgbClr val="000000"/>
      </a:accent2>
      <a:accent3>
        <a:srgbClr val="FF334E"/>
      </a:accent3>
      <a:accent4>
        <a:srgbClr val="FF5B71"/>
      </a:accent4>
      <a:accent5>
        <a:srgbClr val="FF99A7"/>
      </a:accent5>
      <a:accent6>
        <a:srgbClr val="FFCCD3"/>
      </a:accent6>
      <a:hlink>
        <a:srgbClr val="336DF5"/>
      </a:hlink>
      <a:folHlink>
        <a:srgbClr val="000000"/>
      </a:folHlink>
    </a:clrScheme>
    <a:fontScheme name="UPPER CASE">
      <a:majorFont>
        <a:latin typeface="Barlow Condensed Bold"/>
        <a:ea typeface=""/>
        <a:cs typeface=""/>
      </a:majorFont>
      <a:minorFont>
        <a:latin typeface="Barl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450" dirty="0">
            <a:solidFill>
              <a:schemeClr val="bg1"/>
            </a:solidFill>
          </a:defRPr>
        </a:defPPr>
      </a:lstStyle>
    </a:txDef>
  </a:objectDefaults>
  <a:extraClrSchemeLst/>
  <a:extLst>
    <a:ext uri="{05A4C25C-085E-4340-85A3-A5531E510DB2}">
      <thm15:themeFamily xmlns:thm15="http://schemas.microsoft.com/office/thememl/2012/main" name="Presentation1" id="{CAC878FC-A765-4E8A-A03D-A6A84E14D876}" vid="{755FF474-9BB6-41C3-A684-F617DE7C4A2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9822D7D98F384791522FA878D79EDF" ma:contentTypeVersion="0" ma:contentTypeDescription="Create a new document." ma:contentTypeScope="" ma:versionID="7c1541bd0b7dfc87d9c679f93aee2167">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753E76-7BE6-4CC8-8D14-B75111BA7A15}"/>
</file>

<file path=customXml/itemProps2.xml><?xml version="1.0" encoding="utf-8"?>
<ds:datastoreItem xmlns:ds="http://schemas.openxmlformats.org/officeDocument/2006/customXml" ds:itemID="{1CEA3231-8CC3-4998-9304-1D72151A577F}">
  <ds:schemaRefs>
    <ds:schemaRef ds:uri="http://schemas.microsoft.com/sharepoint/v3/contenttype/forms"/>
  </ds:schemaRefs>
</ds:datastoreItem>
</file>

<file path=customXml/itemProps3.xml><?xml version="1.0" encoding="utf-8"?>
<ds:datastoreItem xmlns:ds="http://schemas.openxmlformats.org/officeDocument/2006/customXml" ds:itemID="{9E2A02B8-2A47-4BEB-991B-255F1A8DD304}">
  <ds:schemaRefs>
    <ds:schemaRef ds:uri="http://schemas.microsoft.com/office/2006/documentManagement/types"/>
    <ds:schemaRef ds:uri="3405e248-2453-4877-afe7-ec7e55a44dc9"/>
    <ds:schemaRef ds:uri="http://purl.org/dc/elements/1.1/"/>
    <ds:schemaRef ds:uri="http://purl.org/dc/terms/"/>
    <ds:schemaRef ds:uri="http://schemas.openxmlformats.org/package/2006/metadata/core-properties"/>
    <ds:schemaRef ds:uri="http://www.w3.org/XML/1998/namespace"/>
    <ds:schemaRef ds:uri="http://schemas.microsoft.com/office/infopath/2007/PartnerControls"/>
    <ds:schemaRef ds:uri="http://purl.org/dc/dcmitype/"/>
    <ds:schemaRef ds:uri="95683459-bb1f-4bd5-9b4b-0dd0bca638d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565</TotalTime>
  <Words>8459</Words>
  <Application>Microsoft Office PowerPoint</Application>
  <PresentationFormat>Widescreen</PresentationFormat>
  <Paragraphs>708</Paragraphs>
  <Slides>117</Slides>
  <Notes>41</Notes>
  <HiddenSlides>0</HiddenSlides>
  <MMClips>0</MMClips>
  <ScaleCrop>false</ScaleCrop>
  <HeadingPairs>
    <vt:vector size="6" baseType="variant">
      <vt:variant>
        <vt:lpstr>Fonts Used</vt:lpstr>
      </vt:variant>
      <vt:variant>
        <vt:i4>18</vt:i4>
      </vt:variant>
      <vt:variant>
        <vt:lpstr>Theme</vt:lpstr>
      </vt:variant>
      <vt:variant>
        <vt:i4>9</vt:i4>
      </vt:variant>
      <vt:variant>
        <vt:lpstr>Slide Titles</vt:lpstr>
      </vt:variant>
      <vt:variant>
        <vt:i4>117</vt:i4>
      </vt:variant>
    </vt:vector>
  </HeadingPairs>
  <TitlesOfParts>
    <vt:vector size="144" baseType="lpstr">
      <vt:lpstr>Arial</vt:lpstr>
      <vt:lpstr>Arial Black</vt:lpstr>
      <vt:lpstr>Barlow</vt:lpstr>
      <vt:lpstr>Barlow Condensed</vt:lpstr>
      <vt:lpstr>Barlow Condensed Bold</vt:lpstr>
      <vt:lpstr>Barlow SemiBold</vt:lpstr>
      <vt:lpstr>Bookman LT Medium</vt:lpstr>
      <vt:lpstr>Calibri</vt:lpstr>
      <vt:lpstr>Calibri Light</vt:lpstr>
      <vt:lpstr>Century Gothic</vt:lpstr>
      <vt:lpstr>Courier New</vt:lpstr>
      <vt:lpstr>Gill Sans MT</vt:lpstr>
      <vt:lpstr>Neue Haas Grotesk Text Pro</vt:lpstr>
      <vt:lpstr>Open Sans</vt:lpstr>
      <vt:lpstr>Segoe UI</vt:lpstr>
      <vt:lpstr>Segoe UI Light</vt:lpstr>
      <vt:lpstr>Wingdings</vt:lpstr>
      <vt:lpstr>Wingdings 3</vt:lpstr>
      <vt:lpstr>Office Theme</vt:lpstr>
      <vt:lpstr>Office Theme</vt:lpstr>
      <vt:lpstr>8_Office Theme</vt:lpstr>
      <vt:lpstr>AccentBoxVTI</vt:lpstr>
      <vt:lpstr>Office Theme</vt:lpstr>
      <vt:lpstr>Section slides </vt:lpstr>
      <vt:lpstr>Ion</vt:lpstr>
      <vt:lpstr>Get Started with 3D</vt:lpstr>
      <vt:lpstr>Shelter template</vt:lpstr>
      <vt:lpstr>WMCA NRPF and Homelessness Conference</vt:lpstr>
      <vt:lpstr>Introduction and Context</vt:lpstr>
      <vt:lpstr>Agenda (1)</vt:lpstr>
      <vt:lpstr>Agenda (2)</vt:lpstr>
      <vt:lpstr>Aims</vt:lpstr>
      <vt:lpstr>Housekeeping</vt:lpstr>
      <vt:lpstr>PowerPoint Presentation</vt:lpstr>
      <vt:lpstr>PowerPoint Presentation</vt:lpstr>
      <vt:lpstr>Context</vt:lpstr>
      <vt:lpstr>NRPF Task Group Terms of Reference (1)</vt:lpstr>
      <vt:lpstr>NRPF Task Group Terms of Reference (2)</vt:lpstr>
      <vt:lpstr>NRPF in the West Midlands Interim report - summary</vt:lpstr>
      <vt:lpstr>Format of talk</vt:lpstr>
      <vt:lpstr>What is NRPF?</vt:lpstr>
      <vt:lpstr>What is not a Public Fund </vt:lpstr>
      <vt:lpstr>History of NRPF</vt:lpstr>
      <vt:lpstr>History of NRPF</vt:lpstr>
      <vt:lpstr>History of NRPF</vt:lpstr>
      <vt:lpstr>Who else has NRPF?</vt:lpstr>
      <vt:lpstr>Other restricted groups – Pre-settled status</vt:lpstr>
      <vt:lpstr>Other restricted groups -Pre-settled status</vt:lpstr>
      <vt:lpstr>Data so far in West Midlands</vt:lpstr>
      <vt:lpstr>Summary of Emerging Findings</vt:lpstr>
      <vt:lpstr>Immigration status of families supported under Section 17 of the Children Act (1989) in the West Midlands</vt:lpstr>
      <vt:lpstr>Immigration status of adults with care needs in the West Midlands</vt:lpstr>
      <vt:lpstr>Housing and Homelessness</vt:lpstr>
      <vt:lpstr>Housing and Homelessness</vt:lpstr>
      <vt:lpstr>Discussion Point 1</vt:lpstr>
      <vt:lpstr>Initial recommendation 1</vt:lpstr>
      <vt:lpstr>Initial recommendation 2</vt:lpstr>
      <vt:lpstr>Initial recommendation 3</vt:lpstr>
      <vt:lpstr>Initial recommendation 4</vt:lpstr>
      <vt:lpstr>Discussion Point 2</vt:lpstr>
      <vt:lpstr>Good Practice West Midlands</vt:lpstr>
      <vt:lpstr>Good practice nationally </vt:lpstr>
      <vt:lpstr>Discussion Point 3</vt:lpstr>
      <vt:lpstr>Good Practice Audit Tool</vt:lpstr>
      <vt:lpstr>Discussion Point 4</vt:lpstr>
      <vt:lpstr>PowerPoint Presentation</vt:lpstr>
      <vt:lpstr>Awareness Raising: European Union Settlement Scheme</vt:lpstr>
      <vt:lpstr>EU Settlement &amp; Homelessness</vt:lpstr>
      <vt:lpstr>EUSS</vt:lpstr>
      <vt:lpstr>What is the EU Settlement Scheme? </vt:lpstr>
      <vt:lpstr>How to apply.</vt:lpstr>
      <vt:lpstr>What you’ll get.</vt:lpstr>
      <vt:lpstr>What you’ll get #2</vt:lpstr>
      <vt:lpstr>Conditionality.</vt:lpstr>
      <vt:lpstr>Recourse to public funds</vt:lpstr>
      <vt:lpstr>How can a person’s homelessness be resolved?</vt:lpstr>
      <vt:lpstr>What can be done to mitigate homelessness?</vt:lpstr>
      <vt:lpstr>Barriers to employment.</vt:lpstr>
      <vt:lpstr>Pre-settled status and statutory responsibilities.</vt:lpstr>
      <vt:lpstr>Section 17 Children Act, 1989.</vt:lpstr>
      <vt:lpstr>Care Act 2014</vt:lpstr>
      <vt:lpstr>Interim support</vt:lpstr>
      <vt:lpstr>Former looked after children.</vt:lpstr>
      <vt:lpstr>Pre-settled status is lawful presence in the UK.</vt:lpstr>
      <vt:lpstr>Homelessness and discretion</vt:lpstr>
      <vt:lpstr>Missing the deadline: reasonable grounds.</vt:lpstr>
      <vt:lpstr>Derivative Residence Rights.</vt:lpstr>
      <vt:lpstr>Entry post-2020</vt:lpstr>
      <vt:lpstr>Contact:</vt:lpstr>
      <vt:lpstr>Awareness Raising: Modern Slavery</vt:lpstr>
      <vt:lpstr>Slavery/Trafficking and NRPF</vt:lpstr>
      <vt:lpstr>Slavery/Trafficking</vt:lpstr>
      <vt:lpstr>Background</vt:lpstr>
      <vt:lpstr>Business Case</vt:lpstr>
      <vt:lpstr>SASCC</vt:lpstr>
      <vt:lpstr>Outputs</vt:lpstr>
      <vt:lpstr>Challenges</vt:lpstr>
      <vt:lpstr>Observations</vt:lpstr>
      <vt:lpstr>Some Good News!</vt:lpstr>
      <vt:lpstr>Recommendations</vt:lpstr>
      <vt:lpstr>PowerPoint Presentation</vt:lpstr>
      <vt:lpstr>Contact Details</vt:lpstr>
      <vt:lpstr>Any Questions?</vt:lpstr>
      <vt:lpstr>‘Exhausting All Options’ - Legal Panel Discussion</vt:lpstr>
      <vt:lpstr>NRPF Homelessness Prevention Practice</vt:lpstr>
      <vt:lpstr>Preventing homelessness for people with no recourse to public funds Deborah Garvie, Policy Manager</vt:lpstr>
      <vt:lpstr>PowerPoint Presentation</vt:lpstr>
      <vt:lpstr>PowerPoint Presentation</vt:lpstr>
      <vt:lpstr>PowerPoint Presentation</vt:lpstr>
      <vt:lpstr>PowerPoint Presentation</vt:lpstr>
      <vt:lpstr>PowerPoint Presentation</vt:lpstr>
      <vt:lpstr>PowerPoint Presentation</vt:lpstr>
      <vt:lpstr>GOVERNMENT ROUGH SLEEPING STRATEGY </vt:lpstr>
      <vt:lpstr>PowerPoint Presentation</vt:lpstr>
      <vt:lpstr>PowerPoint Presentation</vt:lpstr>
      <vt:lpstr>PowerPoint Presentation</vt:lpstr>
      <vt:lpstr>PowerPoint Presentation</vt:lpstr>
      <vt:lpstr>PowerPoint Presentation</vt:lpstr>
      <vt:lpstr>options for preventing homelessness for people with nrpf</vt:lpstr>
      <vt:lpstr>NOW LET’S FIGHT FOR HOME*</vt:lpstr>
      <vt:lpstr>PowerPoint Presentation</vt:lpstr>
      <vt:lpstr>Father Hudson’s Care</vt:lpstr>
      <vt:lpstr>Partnership Community Projects: </vt:lpstr>
      <vt:lpstr>Brushstrokes Community Project</vt:lpstr>
      <vt:lpstr>Brushstrokes Services and support</vt:lpstr>
      <vt:lpstr>Brushstrokes - NRPF and homelessness response  </vt:lpstr>
      <vt:lpstr>Brushstrokes - Case study: EU rough sleeper </vt:lpstr>
      <vt:lpstr>Tabor Living – Emergency accommodation for rough sleepers</vt:lpstr>
      <vt:lpstr>Tabor Living – Case study one</vt:lpstr>
      <vt:lpstr>Tabor Living – Case study two</vt:lpstr>
      <vt:lpstr>Fatima House</vt:lpstr>
      <vt:lpstr>The essential role of the voluntary &amp; faith sector and an emerging crisis of resources</vt:lpstr>
      <vt:lpstr>Find out more</vt:lpstr>
      <vt:lpstr>Any Questions?</vt:lpstr>
      <vt:lpstr>Designing Out NRPF Homelessness Workshop</vt:lpstr>
      <vt:lpstr>What is Designing Out Homelessness?</vt:lpstr>
      <vt:lpstr>PowerPoint Presentation</vt:lpstr>
      <vt:lpstr>Aim</vt:lpstr>
      <vt:lpstr>Task</vt:lpstr>
      <vt:lpstr>Example</vt:lpstr>
      <vt:lpstr>PowerPoint Presentation</vt:lpstr>
      <vt:lpstr>Feedback</vt:lpstr>
      <vt:lpstr>Closing Plenary</vt:lpstr>
      <vt:lpstr>Thank You</vt:lpstr>
    </vt:vector>
  </TitlesOfParts>
  <Company>WMCA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WMCA NRPF and Homelessness Conference</dc:title>
  <dc:creator>James Walker</dc:creator>
  <cp:lastModifiedBy>James Walker (He/Him)</cp:lastModifiedBy>
  <cp:revision>1</cp:revision>
  <dcterms:created xsi:type="dcterms:W3CDTF">2022-10-10T13:29:12Z</dcterms:created>
  <dcterms:modified xsi:type="dcterms:W3CDTF">2022-10-19T07:46:54Z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0x010100AB9822D7D98F384791522FA878D79EDF</vt:lpwstr>
  </property>
</Properties>
</file>